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767" r:id="rId5"/>
  </p:sldMasterIdLst>
  <p:notesMasterIdLst>
    <p:notesMasterId r:id="rId31"/>
  </p:notesMasterIdLst>
  <p:handoutMasterIdLst>
    <p:handoutMasterId r:id="rId32"/>
  </p:handoutMasterIdLst>
  <p:sldIdLst>
    <p:sldId id="1031" r:id="rId6"/>
    <p:sldId id="9007" r:id="rId7"/>
    <p:sldId id="1033" r:id="rId8"/>
    <p:sldId id="9023" r:id="rId9"/>
    <p:sldId id="9026" r:id="rId10"/>
    <p:sldId id="9022" r:id="rId11"/>
    <p:sldId id="9025" r:id="rId12"/>
    <p:sldId id="9031" r:id="rId13"/>
    <p:sldId id="9030" r:id="rId14"/>
    <p:sldId id="9029" r:id="rId15"/>
    <p:sldId id="9028" r:id="rId16"/>
    <p:sldId id="9043" r:id="rId17"/>
    <p:sldId id="9046" r:id="rId18"/>
    <p:sldId id="9047" r:id="rId19"/>
    <p:sldId id="9045" r:id="rId20"/>
    <p:sldId id="9033" r:id="rId21"/>
    <p:sldId id="9037" r:id="rId22"/>
    <p:sldId id="9039" r:id="rId23"/>
    <p:sldId id="9044" r:id="rId24"/>
    <p:sldId id="9041" r:id="rId25"/>
    <p:sldId id="9038" r:id="rId26"/>
    <p:sldId id="9048" r:id="rId27"/>
    <p:sldId id="9042" r:id="rId28"/>
    <p:sldId id="9049" r:id="rId29"/>
    <p:sldId id="1045" r:id="rId30"/>
  </p:sldIdLst>
  <p:sldSz cx="12192000" cy="6858000"/>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82" userDrawn="1">
          <p15:clr>
            <a:srgbClr val="A4A3A4"/>
          </p15:clr>
        </p15:guide>
        <p15:guide id="2" pos="216" userDrawn="1">
          <p15:clr>
            <a:srgbClr val="A4A3A4"/>
          </p15:clr>
        </p15:guide>
        <p15:guide id="3" pos="7467" userDrawn="1">
          <p15:clr>
            <a:srgbClr val="A4A3A4"/>
          </p15:clr>
        </p15:guide>
        <p15:guide id="4" orient="horz" pos="40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691F"/>
    <a:srgbClr val="68A490"/>
    <a:srgbClr val="4CBB17"/>
    <a:srgbClr val="0041D2"/>
    <a:srgbClr val="FF7800"/>
    <a:srgbClr val="27E833"/>
    <a:srgbClr val="4D4D4D"/>
    <a:srgbClr val="007ADE"/>
    <a:srgbClr val="00AAE6"/>
    <a:srgbClr val="E6000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148" autoAdjust="0"/>
  </p:normalViewPr>
  <p:slideViewPr>
    <p:cSldViewPr snapToGrid="0">
      <p:cViewPr varScale="1">
        <p:scale>
          <a:sx n="59" d="100"/>
          <a:sy n="59" d="100"/>
        </p:scale>
        <p:origin x="892" y="60"/>
      </p:cViewPr>
      <p:guideLst>
        <p:guide orient="horz" pos="582"/>
        <p:guide pos="216"/>
        <p:guide pos="7467"/>
        <p:guide orient="horz" pos="402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77" d="100"/>
          <a:sy n="77" d="100"/>
        </p:scale>
        <p:origin x="3984"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BD7333-DD87-4773-BED3-E2892A4094EE}" type="datetimeFigureOut">
              <a:rPr lang="en-US" smtClean="0"/>
              <a:t>12/1/2020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A0E21C-7E3E-40C1-A5B4-152F0F11E190}" type="slidenum">
              <a:rPr lang="en-US" smtClean="0"/>
              <a:t>‹#›</a:t>
            </a:fld>
            <a:endParaRPr lang="en-US" dirty="0"/>
          </a:p>
        </p:txBody>
      </p:sp>
    </p:spTree>
    <p:extLst>
      <p:ext uri="{BB962C8B-B14F-4D97-AF65-F5344CB8AC3E}">
        <p14:creationId xmlns:p14="http://schemas.microsoft.com/office/powerpoint/2010/main" val="1635044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D084F-DC83-4EB0-8CED-52E9AA3ECA1C}" type="datetimeFigureOut">
              <a:rPr lang="en-US" smtClean="0"/>
              <a:t>12/1/2020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157E0A-F321-48DC-AF94-681D4DCF344D}" type="slidenum">
              <a:rPr lang="en-US" smtClean="0"/>
              <a:t>‹#›</a:t>
            </a:fld>
            <a:endParaRPr lang="en-US" dirty="0"/>
          </a:p>
        </p:txBody>
      </p:sp>
    </p:spTree>
    <p:extLst>
      <p:ext uri="{BB962C8B-B14F-4D97-AF65-F5344CB8AC3E}">
        <p14:creationId xmlns:p14="http://schemas.microsoft.com/office/powerpoint/2010/main" val="3796904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Master: White Centered 1">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5F86AD7-F0E1-448F-81D5-52540B4D7607}"/>
              </a:ext>
            </a:extLst>
          </p:cNvPr>
          <p:cNvPicPr>
            <a:picLocks noChangeAspect="1"/>
          </p:cNvPicPr>
          <p:nvPr userDrawn="1"/>
        </p:nvPicPr>
        <p:blipFill>
          <a:blip r:embed="rId2"/>
          <a:stretch>
            <a:fillRect/>
          </a:stretch>
        </p:blipFill>
        <p:spPr>
          <a:xfrm>
            <a:off x="3886960" y="965882"/>
            <a:ext cx="4309200" cy="4470763"/>
          </a:xfrm>
          <a:prstGeom prst="rect">
            <a:avLst/>
          </a:prstGeom>
        </p:spPr>
      </p:pic>
      <p:sp>
        <p:nvSpPr>
          <p:cNvPr id="2" name="Title 1"/>
          <p:cNvSpPr>
            <a:spLocks noGrp="1"/>
          </p:cNvSpPr>
          <p:nvPr>
            <p:ph type="ctrTitle" hasCustomPrompt="1"/>
          </p:nvPr>
        </p:nvSpPr>
        <p:spPr>
          <a:xfrm>
            <a:off x="1849582" y="2033195"/>
            <a:ext cx="4246418" cy="2767405"/>
          </a:xfrm>
        </p:spPr>
        <p:txBody>
          <a:bodyPr tIns="0" anchor="ctr" anchorCtr="0">
            <a:noAutofit/>
          </a:bodyPr>
          <a:lstStyle>
            <a:lvl1pPr algn="l">
              <a:lnSpc>
                <a:spcPct val="70000"/>
              </a:lnSpc>
              <a:defRPr sz="6000">
                <a:solidFill>
                  <a:schemeClr val="tx1"/>
                </a:solidFill>
                <a:latin typeface="Graphik Black" panose="020B0A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1849582" y="5715000"/>
            <a:ext cx="4246418" cy="245629"/>
          </a:xfrm>
        </p:spPr>
        <p:txBody>
          <a:bodyPr lIns="0" tIns="54864" rIns="0" bIns="0" anchor="ctr" anchorCtr="0">
            <a:noAutofit/>
          </a:bodyPr>
          <a:lstStyle>
            <a:lvl1pPr marL="0" indent="0">
              <a:lnSpc>
                <a:spcPct val="70000"/>
              </a:lnSpc>
              <a:defRPr sz="1800" b="1" baseline="0">
                <a:solidFill>
                  <a:schemeClr val="tx1"/>
                </a:solidFill>
                <a:latin typeface="+mn-lt"/>
              </a:defRPr>
            </a:lvl1pPr>
            <a:lvl2pPr marL="0" indent="0">
              <a:lnSpc>
                <a:spcPct val="100000"/>
              </a:lnSpc>
              <a:spcBef>
                <a:spcPts val="600"/>
              </a:spcBef>
              <a:spcAft>
                <a:spcPts val="0"/>
              </a:spcAft>
              <a:defRPr sz="2000" b="0" cap="none" baseline="0">
                <a:solidFill>
                  <a:schemeClr val="tx1"/>
                </a:solidFill>
                <a:latin typeface="+mn-lt"/>
              </a:defRPr>
            </a:lvl2pPr>
            <a:lvl3pPr marL="0" indent="0">
              <a:lnSpc>
                <a:spcPct val="100000"/>
              </a:lnSpc>
              <a:spcBef>
                <a:spcPts val="600"/>
              </a:spcBef>
              <a:spcAft>
                <a:spcPts val="0"/>
              </a:spcAft>
              <a:defRPr sz="1800" b="0" cap="none" baseline="0">
                <a:solidFill>
                  <a:schemeClr val="tx1"/>
                </a:solidFill>
                <a:latin typeface="+mn-lt"/>
              </a:defRPr>
            </a:lvl3pPr>
            <a:lvl4pPr marL="0" indent="0">
              <a:lnSpc>
                <a:spcPct val="100000"/>
              </a:lnSpc>
              <a:spcBef>
                <a:spcPts val="600"/>
              </a:spcBef>
              <a:buNone/>
              <a:defRPr sz="1800" b="0" cap="none" baseline="0">
                <a:solidFill>
                  <a:schemeClr val="tx1"/>
                </a:solidFill>
                <a:latin typeface="+mn-lt"/>
              </a:defRPr>
            </a:lvl4pPr>
            <a:lvl5pPr marL="0" indent="0">
              <a:lnSpc>
                <a:spcPct val="100000"/>
              </a:lnSpc>
              <a:spcBef>
                <a:spcPts val="600"/>
              </a:spcBef>
              <a:buNone/>
              <a:defRPr sz="1800" b="0" cap="none" baseline="0">
                <a:solidFill>
                  <a:schemeClr val="tx1"/>
                </a:solidFill>
                <a:latin typeface="+mn-lt"/>
              </a:defRPr>
            </a:lvl5pPr>
            <a:lvl6pPr marL="339717" indent="0">
              <a:buNone/>
              <a:defRPr/>
            </a:lvl6pPr>
            <a:lvl7pPr>
              <a:defRPr/>
            </a:lvl7pPr>
            <a:lvl8pPr>
              <a:defRPr/>
            </a:lvl8pPr>
          </a:lstStyle>
          <a:p>
            <a:pPr lvl="0"/>
            <a:r>
              <a:rPr lang="en-US" dirty="0"/>
              <a:t>Presenter Name </a:t>
            </a:r>
          </a:p>
        </p:txBody>
      </p:sp>
      <p:pic>
        <p:nvPicPr>
          <p:cNvPr id="7" name="Picture 6">
            <a:extLst>
              <a:ext uri="{FF2B5EF4-FFF2-40B4-BE49-F238E27FC236}">
                <a16:creationId xmlns:a16="http://schemas.microsoft.com/office/drawing/2014/main" id="{9FFD3457-7F06-454F-A9CE-CA099883D6B3}"/>
              </a:ext>
            </a:extLst>
          </p:cNvPr>
          <p:cNvPicPr>
            <a:picLocks noChangeAspect="1"/>
          </p:cNvPicPr>
          <p:nvPr userDrawn="1"/>
        </p:nvPicPr>
        <p:blipFill>
          <a:blip r:embed="rId3"/>
          <a:stretch>
            <a:fillRect/>
          </a:stretch>
        </p:blipFill>
        <p:spPr>
          <a:xfrm>
            <a:off x="7461507" y="5794699"/>
            <a:ext cx="4348583" cy="785209"/>
          </a:xfrm>
          <a:prstGeom prst="rect">
            <a:avLst/>
          </a:prstGeom>
        </p:spPr>
      </p:pic>
      <p:sp>
        <p:nvSpPr>
          <p:cNvPr id="11" name="Text Placeholder 7">
            <a:extLst>
              <a:ext uri="{FF2B5EF4-FFF2-40B4-BE49-F238E27FC236}">
                <a16:creationId xmlns:a16="http://schemas.microsoft.com/office/drawing/2014/main" id="{3A601FE0-9573-414E-A572-0F665BD9F3BA}"/>
              </a:ext>
            </a:extLst>
          </p:cNvPr>
          <p:cNvSpPr>
            <a:spLocks noGrp="1"/>
          </p:cNvSpPr>
          <p:nvPr>
            <p:ph type="body" sz="quarter" idx="14" hasCustomPrompt="1"/>
          </p:nvPr>
        </p:nvSpPr>
        <p:spPr>
          <a:xfrm>
            <a:off x="1849582" y="6083222"/>
            <a:ext cx="4246418" cy="301295"/>
          </a:xfrm>
        </p:spPr>
        <p:txBody>
          <a:bodyPr lIns="0" tIns="54864" rIns="0" bIns="0" anchor="ctr" anchorCtr="0">
            <a:noAutofit/>
          </a:bodyPr>
          <a:lstStyle>
            <a:lvl1pPr marL="0" indent="0">
              <a:lnSpc>
                <a:spcPct val="70000"/>
              </a:lnSpc>
              <a:defRPr sz="1800" b="0" baseline="0">
                <a:solidFill>
                  <a:schemeClr val="tx1"/>
                </a:solidFill>
                <a:latin typeface="+mn-lt"/>
              </a:defRPr>
            </a:lvl1pPr>
            <a:lvl2pPr marL="0" indent="0">
              <a:lnSpc>
                <a:spcPct val="100000"/>
              </a:lnSpc>
              <a:spcBef>
                <a:spcPts val="600"/>
              </a:spcBef>
              <a:spcAft>
                <a:spcPts val="0"/>
              </a:spcAft>
              <a:defRPr sz="2000" b="0" cap="none" baseline="0">
                <a:solidFill>
                  <a:schemeClr val="tx1"/>
                </a:solidFill>
                <a:latin typeface="+mn-lt"/>
              </a:defRPr>
            </a:lvl2pPr>
            <a:lvl3pPr marL="0" indent="0">
              <a:lnSpc>
                <a:spcPct val="100000"/>
              </a:lnSpc>
              <a:spcBef>
                <a:spcPts val="600"/>
              </a:spcBef>
              <a:spcAft>
                <a:spcPts val="0"/>
              </a:spcAft>
              <a:defRPr sz="1800" b="0" cap="none" baseline="0">
                <a:solidFill>
                  <a:schemeClr val="tx1"/>
                </a:solidFill>
                <a:latin typeface="+mn-lt"/>
              </a:defRPr>
            </a:lvl3pPr>
            <a:lvl4pPr marL="0" indent="0">
              <a:lnSpc>
                <a:spcPct val="100000"/>
              </a:lnSpc>
              <a:spcBef>
                <a:spcPts val="600"/>
              </a:spcBef>
              <a:buNone/>
              <a:defRPr sz="1800" b="0" cap="none" baseline="0">
                <a:solidFill>
                  <a:schemeClr val="tx1"/>
                </a:solidFill>
                <a:latin typeface="+mn-lt"/>
              </a:defRPr>
            </a:lvl4pPr>
            <a:lvl5pPr marL="0" indent="0">
              <a:lnSpc>
                <a:spcPct val="100000"/>
              </a:lnSpc>
              <a:spcBef>
                <a:spcPts val="600"/>
              </a:spcBef>
              <a:buNone/>
              <a:defRPr sz="1800" b="0" cap="none" baseline="0">
                <a:solidFill>
                  <a:schemeClr val="tx1"/>
                </a:solidFill>
                <a:latin typeface="+mn-lt"/>
              </a:defRPr>
            </a:lvl5pPr>
            <a:lvl6pPr marL="339717" indent="0">
              <a:buNone/>
              <a:defRPr/>
            </a:lvl6pPr>
            <a:lvl7pPr>
              <a:defRPr/>
            </a:lvl7pPr>
            <a:lvl8pPr>
              <a:defRPr/>
            </a:lvl8pPr>
          </a:lstStyle>
          <a:p>
            <a:pPr lvl="0"/>
            <a:r>
              <a:rPr lang="en-US" dirty="0"/>
              <a:t>Date (DD MM YYYY)</a:t>
            </a:r>
          </a:p>
        </p:txBody>
      </p:sp>
    </p:spTree>
    <p:extLst>
      <p:ext uri="{BB962C8B-B14F-4D97-AF65-F5344CB8AC3E}">
        <p14:creationId xmlns:p14="http://schemas.microsoft.com/office/powerpoint/2010/main" val="856995369"/>
      </p:ext>
    </p:extLst>
  </p:cSld>
  <p:clrMapOvr>
    <a:masterClrMapping/>
  </p:clrMapOvr>
  <p:extLst>
    <p:ext uri="{DCECCB84-F9BA-43D5-87BE-67443E8EF086}">
      <p15:sldGuideLst xmlns:p15="http://schemas.microsoft.com/office/powerpoint/2012/main">
        <p15:guide id="1" pos="3840">
          <p15:clr>
            <a:srgbClr val="FBAE40"/>
          </p15:clr>
        </p15:guide>
        <p15:guide id="0" pos="600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orizondal Rows_1">
    <p:spTree>
      <p:nvGrpSpPr>
        <p:cNvPr id="1" name=""/>
        <p:cNvGrpSpPr/>
        <p:nvPr/>
      </p:nvGrpSpPr>
      <p:grpSpPr>
        <a:xfrm>
          <a:off x="0" y="0"/>
          <a:ext cx="0" cy="0"/>
          <a:chOff x="0" y="0"/>
          <a:chExt cx="0" cy="0"/>
        </a:xfrm>
      </p:grpSpPr>
      <p:sp>
        <p:nvSpPr>
          <p:cNvPr id="20" name="Title Placeholder 1">
            <a:extLst>
              <a:ext uri="{FF2B5EF4-FFF2-40B4-BE49-F238E27FC236}">
                <a16:creationId xmlns:a16="http://schemas.microsoft.com/office/drawing/2014/main" id="{85BB805A-84F9-4284-9285-2AEA81658949}"/>
              </a:ext>
            </a:extLst>
          </p:cNvPr>
          <p:cNvSpPr>
            <a:spLocks noGrp="1"/>
          </p:cNvSpPr>
          <p:nvPr>
            <p:ph type="title"/>
          </p:nvPr>
        </p:nvSpPr>
        <p:spPr>
          <a:xfrm>
            <a:off x="337344" y="343900"/>
            <a:ext cx="11517313" cy="393954"/>
          </a:xfrm>
          <a:prstGeom prst="rect">
            <a:avLst/>
          </a:prstGeom>
        </p:spPr>
        <p:txBody>
          <a:bodyPr vert="horz" lIns="0" tIns="0" rIns="0" bIns="0" rtlCol="0" anchor="t" anchorCtr="0">
            <a:spAutoFit/>
          </a:bodyPr>
          <a:lstStyle>
            <a:lvl1pPr>
              <a:defRPr/>
            </a:lvl1pPr>
          </a:lstStyle>
          <a:p>
            <a:pPr lvl="0" defTabSz="1734634">
              <a:lnSpc>
                <a:spcPct val="80000"/>
              </a:lnSpc>
            </a:pPr>
            <a:r>
              <a:rPr lang="en-US" dirty="0"/>
              <a:t>Click to edit Master title</a:t>
            </a:r>
          </a:p>
        </p:txBody>
      </p:sp>
      <p:sp>
        <p:nvSpPr>
          <p:cNvPr id="6" name="Text Placeholder 6">
            <a:extLst>
              <a:ext uri="{FF2B5EF4-FFF2-40B4-BE49-F238E27FC236}">
                <a16:creationId xmlns:a16="http://schemas.microsoft.com/office/drawing/2014/main" id="{1F4B095D-B50C-49D5-963C-A14F4F726DE9}"/>
              </a:ext>
            </a:extLst>
          </p:cNvPr>
          <p:cNvSpPr>
            <a:spLocks noGrp="1"/>
          </p:cNvSpPr>
          <p:nvPr>
            <p:ph type="body" sz="quarter" idx="29"/>
          </p:nvPr>
        </p:nvSpPr>
        <p:spPr>
          <a:xfrm>
            <a:off x="337343" y="1109972"/>
            <a:ext cx="11524600" cy="250198"/>
          </a:xfrm>
        </p:spPr>
        <p:txBody>
          <a:bodyPr/>
          <a:lstStyle>
            <a:lvl1pPr>
              <a:defRPr sz="1600" b="1"/>
            </a:lvl1pPr>
          </a:lstStyle>
          <a:p>
            <a:endParaRPr lang="en-US" dirty="0"/>
          </a:p>
        </p:txBody>
      </p:sp>
      <p:sp>
        <p:nvSpPr>
          <p:cNvPr id="7" name="Text Placeholder 6">
            <a:extLst>
              <a:ext uri="{FF2B5EF4-FFF2-40B4-BE49-F238E27FC236}">
                <a16:creationId xmlns:a16="http://schemas.microsoft.com/office/drawing/2014/main" id="{40D73E2F-1B91-49CA-82BE-CB12AA255420}"/>
              </a:ext>
            </a:extLst>
          </p:cNvPr>
          <p:cNvSpPr>
            <a:spLocks noGrp="1"/>
          </p:cNvSpPr>
          <p:nvPr>
            <p:ph type="body" sz="quarter" idx="30"/>
          </p:nvPr>
        </p:nvSpPr>
        <p:spPr>
          <a:xfrm>
            <a:off x="337343" y="1492672"/>
            <a:ext cx="5659195" cy="1113649"/>
          </a:xfrm>
        </p:spPr>
        <p:txBody>
          <a:bodyPr/>
          <a:lstStyle>
            <a:lvl1pPr>
              <a:lnSpc>
                <a:spcPct val="100000"/>
              </a:lnSpc>
              <a:spcBef>
                <a:spcPts val="0"/>
              </a:spcBef>
              <a:spcAft>
                <a:spcPts val="600"/>
              </a:spcAft>
              <a:defRPr sz="1400" b="0"/>
            </a:lvl1pPr>
          </a:lstStyle>
          <a:p>
            <a:endParaRPr lang="en-US" dirty="0"/>
          </a:p>
        </p:txBody>
      </p:sp>
      <p:sp>
        <p:nvSpPr>
          <p:cNvPr id="8" name="Text Placeholder 6">
            <a:extLst>
              <a:ext uri="{FF2B5EF4-FFF2-40B4-BE49-F238E27FC236}">
                <a16:creationId xmlns:a16="http://schemas.microsoft.com/office/drawing/2014/main" id="{9E18CB58-B26E-4D33-A7E9-57E3412BEFFF}"/>
              </a:ext>
            </a:extLst>
          </p:cNvPr>
          <p:cNvSpPr>
            <a:spLocks noGrp="1"/>
          </p:cNvSpPr>
          <p:nvPr>
            <p:ph type="body" sz="quarter" idx="31"/>
          </p:nvPr>
        </p:nvSpPr>
        <p:spPr>
          <a:xfrm>
            <a:off x="337342" y="2892136"/>
            <a:ext cx="11524600" cy="250198"/>
          </a:xfrm>
        </p:spPr>
        <p:txBody>
          <a:bodyPr/>
          <a:lstStyle>
            <a:lvl1pPr>
              <a:defRPr sz="1600" b="1"/>
            </a:lvl1pPr>
          </a:lstStyle>
          <a:p>
            <a:endParaRPr lang="en-US" dirty="0"/>
          </a:p>
        </p:txBody>
      </p:sp>
      <p:sp>
        <p:nvSpPr>
          <p:cNvPr id="9" name="Text Placeholder 6">
            <a:extLst>
              <a:ext uri="{FF2B5EF4-FFF2-40B4-BE49-F238E27FC236}">
                <a16:creationId xmlns:a16="http://schemas.microsoft.com/office/drawing/2014/main" id="{CF6EBACA-9185-486B-AD6C-91D386679ADA}"/>
              </a:ext>
            </a:extLst>
          </p:cNvPr>
          <p:cNvSpPr>
            <a:spLocks noGrp="1"/>
          </p:cNvSpPr>
          <p:nvPr>
            <p:ph type="body" sz="quarter" idx="32"/>
          </p:nvPr>
        </p:nvSpPr>
        <p:spPr>
          <a:xfrm>
            <a:off x="337345" y="3274836"/>
            <a:ext cx="5659195" cy="1113649"/>
          </a:xfrm>
        </p:spPr>
        <p:txBody>
          <a:bodyPr/>
          <a:lstStyle>
            <a:lvl1pPr>
              <a:lnSpc>
                <a:spcPct val="100000"/>
              </a:lnSpc>
              <a:spcBef>
                <a:spcPts val="0"/>
              </a:spcBef>
              <a:spcAft>
                <a:spcPts val="600"/>
              </a:spcAft>
              <a:defRPr sz="1400" b="0"/>
            </a:lvl1pPr>
          </a:lstStyle>
          <a:p>
            <a:endParaRPr lang="en-US" dirty="0"/>
          </a:p>
        </p:txBody>
      </p:sp>
      <p:sp>
        <p:nvSpPr>
          <p:cNvPr id="10" name="Text Placeholder 6">
            <a:extLst>
              <a:ext uri="{FF2B5EF4-FFF2-40B4-BE49-F238E27FC236}">
                <a16:creationId xmlns:a16="http://schemas.microsoft.com/office/drawing/2014/main" id="{C42BAB7A-31A6-43D4-93BE-D3FBF740B0AE}"/>
              </a:ext>
            </a:extLst>
          </p:cNvPr>
          <p:cNvSpPr>
            <a:spLocks noGrp="1"/>
          </p:cNvSpPr>
          <p:nvPr>
            <p:ph type="body" sz="quarter" idx="33"/>
          </p:nvPr>
        </p:nvSpPr>
        <p:spPr>
          <a:xfrm>
            <a:off x="337342" y="4674300"/>
            <a:ext cx="11524600" cy="250198"/>
          </a:xfrm>
        </p:spPr>
        <p:txBody>
          <a:bodyPr/>
          <a:lstStyle>
            <a:lvl1pPr>
              <a:defRPr sz="1600" b="1"/>
            </a:lvl1pPr>
          </a:lstStyle>
          <a:p>
            <a:endParaRPr lang="en-US" dirty="0"/>
          </a:p>
        </p:txBody>
      </p:sp>
      <p:sp>
        <p:nvSpPr>
          <p:cNvPr id="11" name="Text Placeholder 6">
            <a:extLst>
              <a:ext uri="{FF2B5EF4-FFF2-40B4-BE49-F238E27FC236}">
                <a16:creationId xmlns:a16="http://schemas.microsoft.com/office/drawing/2014/main" id="{D85C6625-E783-4FB5-9334-62BC33024D31}"/>
              </a:ext>
            </a:extLst>
          </p:cNvPr>
          <p:cNvSpPr>
            <a:spLocks noGrp="1"/>
          </p:cNvSpPr>
          <p:nvPr>
            <p:ph type="body" sz="quarter" idx="34"/>
          </p:nvPr>
        </p:nvSpPr>
        <p:spPr>
          <a:xfrm>
            <a:off x="337345" y="5056999"/>
            <a:ext cx="5659195" cy="1113649"/>
          </a:xfrm>
        </p:spPr>
        <p:txBody>
          <a:bodyPr/>
          <a:lstStyle>
            <a:lvl1pPr>
              <a:lnSpc>
                <a:spcPct val="100000"/>
              </a:lnSpc>
              <a:spcBef>
                <a:spcPts val="0"/>
              </a:spcBef>
              <a:spcAft>
                <a:spcPts val="600"/>
              </a:spcAft>
              <a:defRPr sz="1400" b="0"/>
            </a:lvl1pPr>
          </a:lstStyle>
          <a:p>
            <a:endParaRPr lang="en-US" dirty="0"/>
          </a:p>
        </p:txBody>
      </p:sp>
      <p:sp>
        <p:nvSpPr>
          <p:cNvPr id="12" name="Text Placeholder 6">
            <a:extLst>
              <a:ext uri="{FF2B5EF4-FFF2-40B4-BE49-F238E27FC236}">
                <a16:creationId xmlns:a16="http://schemas.microsoft.com/office/drawing/2014/main" id="{1215A7FB-F246-4E28-AD46-B1F731363D55}"/>
              </a:ext>
            </a:extLst>
          </p:cNvPr>
          <p:cNvSpPr>
            <a:spLocks noGrp="1"/>
          </p:cNvSpPr>
          <p:nvPr>
            <p:ph type="body" sz="quarter" idx="35"/>
          </p:nvPr>
        </p:nvSpPr>
        <p:spPr>
          <a:xfrm>
            <a:off x="6195461" y="1492672"/>
            <a:ext cx="5659195" cy="1113649"/>
          </a:xfrm>
        </p:spPr>
        <p:txBody>
          <a:bodyPr/>
          <a:lstStyle>
            <a:lvl1pPr>
              <a:lnSpc>
                <a:spcPct val="100000"/>
              </a:lnSpc>
              <a:spcBef>
                <a:spcPts val="0"/>
              </a:spcBef>
              <a:spcAft>
                <a:spcPts val="600"/>
              </a:spcAft>
              <a:defRPr sz="1400" b="0"/>
            </a:lvl1pPr>
          </a:lstStyle>
          <a:p>
            <a:endParaRPr lang="en-US" dirty="0"/>
          </a:p>
        </p:txBody>
      </p:sp>
      <p:sp>
        <p:nvSpPr>
          <p:cNvPr id="13" name="Text Placeholder 6">
            <a:extLst>
              <a:ext uri="{FF2B5EF4-FFF2-40B4-BE49-F238E27FC236}">
                <a16:creationId xmlns:a16="http://schemas.microsoft.com/office/drawing/2014/main" id="{E8F10FAF-3822-42F3-B532-B4003F37E04E}"/>
              </a:ext>
            </a:extLst>
          </p:cNvPr>
          <p:cNvSpPr>
            <a:spLocks noGrp="1"/>
          </p:cNvSpPr>
          <p:nvPr>
            <p:ph type="body" sz="quarter" idx="36"/>
          </p:nvPr>
        </p:nvSpPr>
        <p:spPr>
          <a:xfrm>
            <a:off x="6195461" y="3274836"/>
            <a:ext cx="5659195" cy="1113649"/>
          </a:xfrm>
        </p:spPr>
        <p:txBody>
          <a:bodyPr/>
          <a:lstStyle>
            <a:lvl1pPr>
              <a:lnSpc>
                <a:spcPct val="100000"/>
              </a:lnSpc>
              <a:spcBef>
                <a:spcPts val="0"/>
              </a:spcBef>
              <a:spcAft>
                <a:spcPts val="600"/>
              </a:spcAft>
              <a:defRPr sz="1400" b="0"/>
            </a:lvl1pPr>
          </a:lstStyle>
          <a:p>
            <a:endParaRPr lang="en-US" dirty="0"/>
          </a:p>
        </p:txBody>
      </p:sp>
      <p:sp>
        <p:nvSpPr>
          <p:cNvPr id="14" name="Text Placeholder 6">
            <a:extLst>
              <a:ext uri="{FF2B5EF4-FFF2-40B4-BE49-F238E27FC236}">
                <a16:creationId xmlns:a16="http://schemas.microsoft.com/office/drawing/2014/main" id="{7C5B7784-AC3D-419B-A4C4-1CFCE78AF431}"/>
              </a:ext>
            </a:extLst>
          </p:cNvPr>
          <p:cNvSpPr>
            <a:spLocks noGrp="1"/>
          </p:cNvSpPr>
          <p:nvPr>
            <p:ph type="body" sz="quarter" idx="37"/>
          </p:nvPr>
        </p:nvSpPr>
        <p:spPr>
          <a:xfrm>
            <a:off x="6195461" y="5056999"/>
            <a:ext cx="5659195" cy="1113649"/>
          </a:xfrm>
        </p:spPr>
        <p:txBody>
          <a:bodyPr/>
          <a:lstStyle>
            <a:lvl1pPr>
              <a:lnSpc>
                <a:spcPct val="100000"/>
              </a:lnSpc>
              <a:spcBef>
                <a:spcPts val="0"/>
              </a:spcBef>
              <a:spcAft>
                <a:spcPts val="600"/>
              </a:spcAft>
              <a:defRPr sz="1400" b="0"/>
            </a:lvl1pPr>
          </a:lstStyle>
          <a:p>
            <a:endParaRPr lang="en-US" dirty="0"/>
          </a:p>
        </p:txBody>
      </p:sp>
      <p:sp>
        <p:nvSpPr>
          <p:cNvPr id="16" name="Slide Number Placeholder 4">
            <a:extLst>
              <a:ext uri="{FF2B5EF4-FFF2-40B4-BE49-F238E27FC236}">
                <a16:creationId xmlns:a16="http://schemas.microsoft.com/office/drawing/2014/main" id="{D3ED5EB5-B7B0-4942-A890-3A66B659D28B}"/>
              </a:ext>
            </a:extLst>
          </p:cNvPr>
          <p:cNvSpPr txBox="1">
            <a:spLocks/>
          </p:cNvSpPr>
          <p:nvPr userDrawn="1"/>
        </p:nvSpPr>
        <p:spPr>
          <a:xfrm>
            <a:off x="11623675" y="6560056"/>
            <a:ext cx="230982" cy="123111"/>
          </a:xfrm>
          <a:prstGeom prst="rect">
            <a:avLst/>
          </a:prstGeom>
        </p:spPr>
        <p:txBody>
          <a:bodyPr vert="horz" lIns="0" tIns="0" rIns="0" bIns="0" rtlCol="0" anchor="b">
            <a:spAutoFit/>
          </a:bodyPr>
          <a:lstStyle>
            <a:defPPr>
              <a:defRPr lang="en-US"/>
            </a:defPPr>
            <a:lvl1pPr marL="0" algn="r" defTabSz="914400" rtl="0" eaLnBrk="1" latinLnBrk="0" hangingPunct="1">
              <a:defRPr sz="800" kern="1200">
                <a:solidFill>
                  <a:schemeClr val="tx1">
                    <a:alpha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2F7A32-C1EA-4F7E-B0A2-7FCB5BFE90DE}" type="slidenum">
              <a:rPr lang="en-AU" smtClean="0"/>
              <a:pPr/>
              <a:t>‹#›</a:t>
            </a:fld>
            <a:endParaRPr lang="en-AU" dirty="0"/>
          </a:p>
        </p:txBody>
      </p:sp>
      <p:sp>
        <p:nvSpPr>
          <p:cNvPr id="17" name="TextBox 16">
            <a:extLst>
              <a:ext uri="{FF2B5EF4-FFF2-40B4-BE49-F238E27FC236}">
                <a16:creationId xmlns:a16="http://schemas.microsoft.com/office/drawing/2014/main" id="{DC8AA1D7-7F28-480E-A4DF-A7E9E5136259}"/>
              </a:ext>
            </a:extLst>
          </p:cNvPr>
          <p:cNvSpPr txBox="1"/>
          <p:nvPr userDrawn="1"/>
        </p:nvSpPr>
        <p:spPr>
          <a:xfrm>
            <a:off x="8520639" y="6560056"/>
            <a:ext cx="3076575" cy="123111"/>
          </a:xfrm>
          <a:prstGeom prst="rect">
            <a:avLst/>
          </a:prstGeom>
        </p:spPr>
        <p:txBody>
          <a:bodyPr vert="horz" wrap="square" lIns="0" tIns="0" rIns="0" bIns="0" rtlCol="0" anchor="b">
            <a:spAutoFit/>
          </a:bodyPr>
          <a:lstStyle>
            <a:defPPr>
              <a:defRPr lang="en-US"/>
            </a:defPPr>
            <a:lvl1pPr algn="r">
              <a:defRPr sz="800">
                <a:solidFill>
                  <a:schemeClr val="tx1">
                    <a:alpha val="50000"/>
                  </a:schemeClr>
                </a:solidFill>
                <a:cs typeface="Arial" panose="020B0604020202020204" pitchFamily="34" charset="0"/>
              </a:defRPr>
            </a:lvl1pPr>
          </a:lstStyle>
          <a:p>
            <a:pPr lvl="0"/>
            <a:r>
              <a:rPr lang="en-US" dirty="0"/>
              <a:t>Copyright © 2020 Accenture. All rights reserved.</a:t>
            </a:r>
          </a:p>
        </p:txBody>
      </p:sp>
    </p:spTree>
    <p:extLst>
      <p:ext uri="{BB962C8B-B14F-4D97-AF65-F5344CB8AC3E}">
        <p14:creationId xmlns:p14="http://schemas.microsoft.com/office/powerpoint/2010/main" val="2938319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2432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_4">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8B6379F9-15A3-4331-AA51-F6E967975514}"/>
              </a:ext>
            </a:extLst>
          </p:cNvPr>
          <p:cNvSpPr>
            <a:spLocks noGrp="1"/>
          </p:cNvSpPr>
          <p:nvPr>
            <p:ph type="title"/>
          </p:nvPr>
        </p:nvSpPr>
        <p:spPr>
          <a:xfrm>
            <a:off x="337344" y="343900"/>
            <a:ext cx="11517313" cy="393954"/>
          </a:xfrm>
          <a:prstGeom prst="rect">
            <a:avLst/>
          </a:prstGeom>
        </p:spPr>
        <p:txBody>
          <a:bodyPr vert="horz" lIns="0" tIns="0" rIns="0" bIns="0" rtlCol="0" anchor="t" anchorCtr="0">
            <a:spAutoFit/>
          </a:bodyPr>
          <a:lstStyle>
            <a:lvl1pPr>
              <a:defRPr/>
            </a:lvl1pPr>
          </a:lstStyle>
          <a:p>
            <a:pPr lvl="0" defTabSz="1734634">
              <a:lnSpc>
                <a:spcPct val="80000"/>
              </a:lnSpc>
            </a:pPr>
            <a:r>
              <a:rPr lang="en-US" dirty="0"/>
              <a:t>Click to edit Master title</a:t>
            </a:r>
          </a:p>
        </p:txBody>
      </p:sp>
      <p:sp>
        <p:nvSpPr>
          <p:cNvPr id="6" name="Rectangle 5">
            <a:extLst>
              <a:ext uri="{FF2B5EF4-FFF2-40B4-BE49-F238E27FC236}">
                <a16:creationId xmlns:a16="http://schemas.microsoft.com/office/drawing/2014/main" id="{FFC8EE56-8197-4E7D-B529-4FD86E58897A}"/>
              </a:ext>
            </a:extLst>
          </p:cNvPr>
          <p:cNvSpPr/>
          <p:nvPr userDrawn="1"/>
        </p:nvSpPr>
        <p:spPr>
          <a:xfrm flipH="1">
            <a:off x="375444" y="1707586"/>
            <a:ext cx="615553" cy="615553"/>
          </a:xfrm>
          <a:prstGeom prst="rect">
            <a:avLst/>
          </a:prstGeom>
        </p:spPr>
        <p:txBody>
          <a:bodyPr wrap="none" lIns="0" tIns="0" rIns="0" bIns="0" anchor="t" anchorCtr="0">
            <a:spAutoFit/>
          </a:bodyPr>
          <a:lstStyle/>
          <a:p>
            <a:r>
              <a:rPr lang="en-IN" sz="4000" b="1" dirty="0"/>
              <a:t>01</a:t>
            </a:r>
          </a:p>
        </p:txBody>
      </p:sp>
      <p:sp>
        <p:nvSpPr>
          <p:cNvPr id="9" name="Rectangle 8">
            <a:extLst>
              <a:ext uri="{FF2B5EF4-FFF2-40B4-BE49-F238E27FC236}">
                <a16:creationId xmlns:a16="http://schemas.microsoft.com/office/drawing/2014/main" id="{5BD58578-647F-431E-AC5B-EF4E5E83745B}"/>
              </a:ext>
            </a:extLst>
          </p:cNvPr>
          <p:cNvSpPr/>
          <p:nvPr userDrawn="1"/>
        </p:nvSpPr>
        <p:spPr>
          <a:xfrm flipH="1">
            <a:off x="6484144" y="1707586"/>
            <a:ext cx="732573" cy="615553"/>
          </a:xfrm>
          <a:prstGeom prst="rect">
            <a:avLst/>
          </a:prstGeom>
        </p:spPr>
        <p:txBody>
          <a:bodyPr wrap="none" lIns="0" tIns="0" rIns="0" bIns="0" anchor="t" anchorCtr="0">
            <a:spAutoFit/>
          </a:bodyPr>
          <a:lstStyle/>
          <a:p>
            <a:r>
              <a:rPr lang="en-IN" sz="4000" b="1" dirty="0"/>
              <a:t>04</a:t>
            </a:r>
          </a:p>
        </p:txBody>
      </p:sp>
      <p:sp>
        <p:nvSpPr>
          <p:cNvPr id="12" name="Rectangle 11">
            <a:extLst>
              <a:ext uri="{FF2B5EF4-FFF2-40B4-BE49-F238E27FC236}">
                <a16:creationId xmlns:a16="http://schemas.microsoft.com/office/drawing/2014/main" id="{11CA7CF5-263A-4978-A07E-D986603C4D23}"/>
              </a:ext>
            </a:extLst>
          </p:cNvPr>
          <p:cNvSpPr/>
          <p:nvPr userDrawn="1"/>
        </p:nvSpPr>
        <p:spPr>
          <a:xfrm flipH="1">
            <a:off x="375444" y="3548052"/>
            <a:ext cx="698909" cy="615553"/>
          </a:xfrm>
          <a:prstGeom prst="rect">
            <a:avLst/>
          </a:prstGeom>
        </p:spPr>
        <p:txBody>
          <a:bodyPr wrap="none" lIns="0" tIns="0" rIns="0" bIns="0" anchor="t" anchorCtr="0">
            <a:spAutoFit/>
          </a:bodyPr>
          <a:lstStyle/>
          <a:p>
            <a:r>
              <a:rPr lang="en-IN" sz="4000" b="1" dirty="0"/>
              <a:t>02</a:t>
            </a:r>
          </a:p>
        </p:txBody>
      </p:sp>
      <p:sp>
        <p:nvSpPr>
          <p:cNvPr id="15" name="Rectangle 14">
            <a:extLst>
              <a:ext uri="{FF2B5EF4-FFF2-40B4-BE49-F238E27FC236}">
                <a16:creationId xmlns:a16="http://schemas.microsoft.com/office/drawing/2014/main" id="{21D06911-AD66-4B78-8FF4-48CA9B038155}"/>
              </a:ext>
            </a:extLst>
          </p:cNvPr>
          <p:cNvSpPr/>
          <p:nvPr userDrawn="1"/>
        </p:nvSpPr>
        <p:spPr>
          <a:xfrm flipH="1">
            <a:off x="6484144" y="3548052"/>
            <a:ext cx="706925" cy="615553"/>
          </a:xfrm>
          <a:prstGeom prst="rect">
            <a:avLst/>
          </a:prstGeom>
        </p:spPr>
        <p:txBody>
          <a:bodyPr wrap="none" lIns="0" tIns="0" rIns="0" bIns="0" anchor="t" anchorCtr="0">
            <a:spAutoFit/>
          </a:bodyPr>
          <a:lstStyle/>
          <a:p>
            <a:r>
              <a:rPr lang="en-IN" sz="4000" b="1" dirty="0"/>
              <a:t>05</a:t>
            </a:r>
          </a:p>
        </p:txBody>
      </p:sp>
      <p:sp>
        <p:nvSpPr>
          <p:cNvPr id="21" name="Rectangle 20">
            <a:extLst>
              <a:ext uri="{FF2B5EF4-FFF2-40B4-BE49-F238E27FC236}">
                <a16:creationId xmlns:a16="http://schemas.microsoft.com/office/drawing/2014/main" id="{1C46CDE8-C39A-4D9F-A611-29ED8B019579}"/>
              </a:ext>
            </a:extLst>
          </p:cNvPr>
          <p:cNvSpPr/>
          <p:nvPr userDrawn="1"/>
        </p:nvSpPr>
        <p:spPr>
          <a:xfrm flipH="1">
            <a:off x="375444" y="5388518"/>
            <a:ext cx="718145" cy="615553"/>
          </a:xfrm>
          <a:prstGeom prst="rect">
            <a:avLst/>
          </a:prstGeom>
        </p:spPr>
        <p:txBody>
          <a:bodyPr wrap="none" lIns="0" tIns="0" rIns="0" bIns="0" anchor="t" anchorCtr="0">
            <a:spAutoFit/>
          </a:bodyPr>
          <a:lstStyle/>
          <a:p>
            <a:r>
              <a:rPr lang="en-IN" sz="4000" b="1" dirty="0"/>
              <a:t>03</a:t>
            </a:r>
          </a:p>
        </p:txBody>
      </p:sp>
      <p:sp>
        <p:nvSpPr>
          <p:cNvPr id="24" name="Rectangle 23">
            <a:extLst>
              <a:ext uri="{FF2B5EF4-FFF2-40B4-BE49-F238E27FC236}">
                <a16:creationId xmlns:a16="http://schemas.microsoft.com/office/drawing/2014/main" id="{74CC4445-4E0E-4BBC-B220-0E826F6100F5}"/>
              </a:ext>
            </a:extLst>
          </p:cNvPr>
          <p:cNvSpPr/>
          <p:nvPr userDrawn="1"/>
        </p:nvSpPr>
        <p:spPr>
          <a:xfrm flipH="1">
            <a:off x="6484144" y="5388518"/>
            <a:ext cx="729367" cy="615553"/>
          </a:xfrm>
          <a:prstGeom prst="rect">
            <a:avLst/>
          </a:prstGeom>
        </p:spPr>
        <p:txBody>
          <a:bodyPr wrap="none" lIns="0" tIns="0" rIns="0" bIns="0" anchor="t" anchorCtr="0">
            <a:spAutoFit/>
          </a:bodyPr>
          <a:lstStyle/>
          <a:p>
            <a:r>
              <a:rPr lang="en-IN" sz="4000" b="1" dirty="0"/>
              <a:t>06</a:t>
            </a:r>
          </a:p>
        </p:txBody>
      </p:sp>
      <p:sp>
        <p:nvSpPr>
          <p:cNvPr id="26" name="Text Placeholder 6">
            <a:extLst>
              <a:ext uri="{FF2B5EF4-FFF2-40B4-BE49-F238E27FC236}">
                <a16:creationId xmlns:a16="http://schemas.microsoft.com/office/drawing/2014/main" id="{4F098CDB-3FB2-4DEE-BBA0-6F17E085C212}"/>
              </a:ext>
            </a:extLst>
          </p:cNvPr>
          <p:cNvSpPr>
            <a:spLocks noGrp="1"/>
          </p:cNvSpPr>
          <p:nvPr>
            <p:ph type="body" sz="quarter" idx="30" hasCustomPrompt="1"/>
          </p:nvPr>
        </p:nvSpPr>
        <p:spPr>
          <a:xfrm>
            <a:off x="1217608" y="1209550"/>
            <a:ext cx="4332292" cy="246221"/>
          </a:xfrm>
          <a:noFill/>
        </p:spPr>
        <p:txBody>
          <a:bodyPr wrap="square" lIns="0" tIns="0" rIns="0" bIns="0" rtlCol="0">
            <a:spAutoFit/>
          </a:bodyPr>
          <a:lstStyle>
            <a:lvl1pPr>
              <a:defRPr lang="en-US" dirty="0">
                <a:solidFill>
                  <a:schemeClr val="tx1"/>
                </a:solidFill>
                <a:cs typeface="+mn-cs"/>
              </a:defRPr>
            </a:lvl1pPr>
          </a:lstStyle>
          <a:p>
            <a:pPr lvl="0" defTabSz="914400"/>
            <a:r>
              <a:rPr lang="en-US" dirty="0"/>
              <a:t>Title</a:t>
            </a:r>
          </a:p>
        </p:txBody>
      </p:sp>
      <p:sp>
        <p:nvSpPr>
          <p:cNvPr id="27" name="Text Placeholder 6">
            <a:extLst>
              <a:ext uri="{FF2B5EF4-FFF2-40B4-BE49-F238E27FC236}">
                <a16:creationId xmlns:a16="http://schemas.microsoft.com/office/drawing/2014/main" id="{8E25A604-8C33-4549-B600-43E5AE923DDD}"/>
              </a:ext>
            </a:extLst>
          </p:cNvPr>
          <p:cNvSpPr>
            <a:spLocks noGrp="1"/>
          </p:cNvSpPr>
          <p:nvPr>
            <p:ph type="body" sz="quarter" idx="34" hasCustomPrompt="1"/>
          </p:nvPr>
        </p:nvSpPr>
        <p:spPr>
          <a:xfrm>
            <a:off x="1217608" y="1584475"/>
            <a:ext cx="4332292" cy="861774"/>
          </a:xfrm>
          <a:noFill/>
        </p:spPr>
        <p:txBody>
          <a:bodyPr wrap="square" lIns="0" tIns="0" rIns="0" bIns="0" rtlCol="0">
            <a:noAutofit/>
          </a:bodyPr>
          <a:lstStyle>
            <a:lvl1pPr>
              <a:defRPr lang="en-US" sz="1400" b="0" dirty="0">
                <a:solidFill>
                  <a:schemeClr val="tx1"/>
                </a:solidFill>
                <a:cs typeface="+mn-cs"/>
              </a:defRPr>
            </a:lvl1pPr>
          </a:lstStyle>
          <a:p>
            <a:pPr lvl="0" defTabSz="914400"/>
            <a:r>
              <a:rPr lang="en-US" dirty="0"/>
              <a:t>Short description</a:t>
            </a:r>
          </a:p>
        </p:txBody>
      </p:sp>
      <p:sp>
        <p:nvSpPr>
          <p:cNvPr id="28" name="Text Placeholder 6">
            <a:extLst>
              <a:ext uri="{FF2B5EF4-FFF2-40B4-BE49-F238E27FC236}">
                <a16:creationId xmlns:a16="http://schemas.microsoft.com/office/drawing/2014/main" id="{B6EAD7C9-BF34-439E-98EB-0ECD64C584AB}"/>
              </a:ext>
            </a:extLst>
          </p:cNvPr>
          <p:cNvSpPr>
            <a:spLocks noGrp="1"/>
          </p:cNvSpPr>
          <p:nvPr>
            <p:ph type="body" sz="quarter" idx="35" hasCustomPrompt="1"/>
          </p:nvPr>
        </p:nvSpPr>
        <p:spPr>
          <a:xfrm>
            <a:off x="7326308" y="1209550"/>
            <a:ext cx="4332292" cy="246221"/>
          </a:xfrm>
          <a:noFill/>
        </p:spPr>
        <p:txBody>
          <a:bodyPr wrap="square" lIns="0" tIns="0" rIns="0" bIns="0" rtlCol="0">
            <a:spAutoFit/>
          </a:bodyPr>
          <a:lstStyle>
            <a:lvl1pPr>
              <a:defRPr lang="en-US" dirty="0">
                <a:solidFill>
                  <a:schemeClr val="tx1"/>
                </a:solidFill>
                <a:cs typeface="+mn-cs"/>
              </a:defRPr>
            </a:lvl1pPr>
          </a:lstStyle>
          <a:p>
            <a:pPr lvl="0" defTabSz="914400"/>
            <a:r>
              <a:rPr lang="en-US" dirty="0"/>
              <a:t>Title</a:t>
            </a:r>
          </a:p>
        </p:txBody>
      </p:sp>
      <p:sp>
        <p:nvSpPr>
          <p:cNvPr id="29" name="Text Placeholder 6">
            <a:extLst>
              <a:ext uri="{FF2B5EF4-FFF2-40B4-BE49-F238E27FC236}">
                <a16:creationId xmlns:a16="http://schemas.microsoft.com/office/drawing/2014/main" id="{B7201E83-9ABE-4196-9519-21B97A105021}"/>
              </a:ext>
            </a:extLst>
          </p:cNvPr>
          <p:cNvSpPr>
            <a:spLocks noGrp="1"/>
          </p:cNvSpPr>
          <p:nvPr>
            <p:ph type="body" sz="quarter" idx="36" hasCustomPrompt="1"/>
          </p:nvPr>
        </p:nvSpPr>
        <p:spPr>
          <a:xfrm>
            <a:off x="7326308" y="1584475"/>
            <a:ext cx="4332292" cy="861774"/>
          </a:xfrm>
          <a:noFill/>
        </p:spPr>
        <p:txBody>
          <a:bodyPr wrap="square" lIns="0" tIns="0" rIns="0" bIns="0" rtlCol="0">
            <a:noAutofit/>
          </a:bodyPr>
          <a:lstStyle>
            <a:lvl1pPr>
              <a:defRPr lang="en-US" sz="1400" b="0" dirty="0">
                <a:solidFill>
                  <a:schemeClr val="tx1"/>
                </a:solidFill>
                <a:cs typeface="+mn-cs"/>
              </a:defRPr>
            </a:lvl1pPr>
          </a:lstStyle>
          <a:p>
            <a:pPr lvl="0" defTabSz="914400"/>
            <a:r>
              <a:rPr lang="en-US" dirty="0"/>
              <a:t>Short description</a:t>
            </a:r>
          </a:p>
        </p:txBody>
      </p:sp>
      <p:sp>
        <p:nvSpPr>
          <p:cNvPr id="30" name="Text Placeholder 6">
            <a:extLst>
              <a:ext uri="{FF2B5EF4-FFF2-40B4-BE49-F238E27FC236}">
                <a16:creationId xmlns:a16="http://schemas.microsoft.com/office/drawing/2014/main" id="{921C94B4-DB5E-4FDD-A165-71AFBD1D7289}"/>
              </a:ext>
            </a:extLst>
          </p:cNvPr>
          <p:cNvSpPr>
            <a:spLocks noGrp="1"/>
          </p:cNvSpPr>
          <p:nvPr>
            <p:ph type="body" sz="quarter" idx="37" hasCustomPrompt="1"/>
          </p:nvPr>
        </p:nvSpPr>
        <p:spPr>
          <a:xfrm>
            <a:off x="1217608" y="3050016"/>
            <a:ext cx="4332292" cy="246221"/>
          </a:xfrm>
          <a:noFill/>
        </p:spPr>
        <p:txBody>
          <a:bodyPr wrap="square" lIns="0" tIns="0" rIns="0" bIns="0" rtlCol="0">
            <a:spAutoFit/>
          </a:bodyPr>
          <a:lstStyle>
            <a:lvl1pPr>
              <a:defRPr lang="en-US" dirty="0">
                <a:solidFill>
                  <a:schemeClr val="tx1"/>
                </a:solidFill>
                <a:cs typeface="+mn-cs"/>
              </a:defRPr>
            </a:lvl1pPr>
          </a:lstStyle>
          <a:p>
            <a:pPr lvl="0" defTabSz="914400"/>
            <a:r>
              <a:rPr lang="en-US" dirty="0"/>
              <a:t>Title</a:t>
            </a:r>
          </a:p>
        </p:txBody>
      </p:sp>
      <p:sp>
        <p:nvSpPr>
          <p:cNvPr id="31" name="Text Placeholder 6">
            <a:extLst>
              <a:ext uri="{FF2B5EF4-FFF2-40B4-BE49-F238E27FC236}">
                <a16:creationId xmlns:a16="http://schemas.microsoft.com/office/drawing/2014/main" id="{DB357EFE-38E3-404F-8693-CF6A0B73A1E0}"/>
              </a:ext>
            </a:extLst>
          </p:cNvPr>
          <p:cNvSpPr>
            <a:spLocks noGrp="1"/>
          </p:cNvSpPr>
          <p:nvPr>
            <p:ph type="body" sz="quarter" idx="38" hasCustomPrompt="1"/>
          </p:nvPr>
        </p:nvSpPr>
        <p:spPr>
          <a:xfrm>
            <a:off x="1217608" y="3424941"/>
            <a:ext cx="4332292" cy="861774"/>
          </a:xfrm>
          <a:noFill/>
        </p:spPr>
        <p:txBody>
          <a:bodyPr wrap="square" lIns="0" tIns="0" rIns="0" bIns="0" rtlCol="0">
            <a:noAutofit/>
          </a:bodyPr>
          <a:lstStyle>
            <a:lvl1pPr>
              <a:defRPr lang="en-US" sz="1400" b="0" dirty="0">
                <a:solidFill>
                  <a:schemeClr val="tx1"/>
                </a:solidFill>
                <a:cs typeface="+mn-cs"/>
              </a:defRPr>
            </a:lvl1pPr>
          </a:lstStyle>
          <a:p>
            <a:pPr lvl="0" defTabSz="914400"/>
            <a:r>
              <a:rPr lang="en-US" dirty="0"/>
              <a:t>Short description</a:t>
            </a:r>
          </a:p>
        </p:txBody>
      </p:sp>
      <p:sp>
        <p:nvSpPr>
          <p:cNvPr id="32" name="Text Placeholder 6">
            <a:extLst>
              <a:ext uri="{FF2B5EF4-FFF2-40B4-BE49-F238E27FC236}">
                <a16:creationId xmlns:a16="http://schemas.microsoft.com/office/drawing/2014/main" id="{474CE56D-E443-44C7-9BA8-9EDF29CB19E6}"/>
              </a:ext>
            </a:extLst>
          </p:cNvPr>
          <p:cNvSpPr>
            <a:spLocks noGrp="1"/>
          </p:cNvSpPr>
          <p:nvPr>
            <p:ph type="body" sz="quarter" idx="39" hasCustomPrompt="1"/>
          </p:nvPr>
        </p:nvSpPr>
        <p:spPr>
          <a:xfrm>
            <a:off x="1217608" y="4890482"/>
            <a:ext cx="4332292" cy="246221"/>
          </a:xfrm>
          <a:noFill/>
        </p:spPr>
        <p:txBody>
          <a:bodyPr wrap="square" lIns="0" tIns="0" rIns="0" bIns="0" rtlCol="0">
            <a:spAutoFit/>
          </a:bodyPr>
          <a:lstStyle>
            <a:lvl1pPr>
              <a:defRPr lang="en-US" dirty="0">
                <a:solidFill>
                  <a:schemeClr val="tx1"/>
                </a:solidFill>
                <a:cs typeface="+mn-cs"/>
              </a:defRPr>
            </a:lvl1pPr>
          </a:lstStyle>
          <a:p>
            <a:pPr lvl="0" defTabSz="914400"/>
            <a:r>
              <a:rPr lang="en-US" dirty="0"/>
              <a:t>Title</a:t>
            </a:r>
          </a:p>
        </p:txBody>
      </p:sp>
      <p:sp>
        <p:nvSpPr>
          <p:cNvPr id="33" name="Text Placeholder 6">
            <a:extLst>
              <a:ext uri="{FF2B5EF4-FFF2-40B4-BE49-F238E27FC236}">
                <a16:creationId xmlns:a16="http://schemas.microsoft.com/office/drawing/2014/main" id="{099A61E5-DB03-424E-94B8-B2376DDC35FB}"/>
              </a:ext>
            </a:extLst>
          </p:cNvPr>
          <p:cNvSpPr>
            <a:spLocks noGrp="1"/>
          </p:cNvSpPr>
          <p:nvPr>
            <p:ph type="body" sz="quarter" idx="40" hasCustomPrompt="1"/>
          </p:nvPr>
        </p:nvSpPr>
        <p:spPr>
          <a:xfrm>
            <a:off x="1217608" y="5265407"/>
            <a:ext cx="4332292" cy="861774"/>
          </a:xfrm>
          <a:noFill/>
        </p:spPr>
        <p:txBody>
          <a:bodyPr wrap="square" lIns="0" tIns="0" rIns="0" bIns="0" rtlCol="0">
            <a:noAutofit/>
          </a:bodyPr>
          <a:lstStyle>
            <a:lvl1pPr>
              <a:defRPr lang="en-US" sz="1400" b="0" dirty="0">
                <a:solidFill>
                  <a:schemeClr val="tx1"/>
                </a:solidFill>
                <a:cs typeface="+mn-cs"/>
              </a:defRPr>
            </a:lvl1pPr>
          </a:lstStyle>
          <a:p>
            <a:pPr lvl="0" defTabSz="914400"/>
            <a:r>
              <a:rPr lang="en-US" dirty="0"/>
              <a:t>Short description</a:t>
            </a:r>
          </a:p>
        </p:txBody>
      </p:sp>
      <p:sp>
        <p:nvSpPr>
          <p:cNvPr id="34" name="Text Placeholder 6">
            <a:extLst>
              <a:ext uri="{FF2B5EF4-FFF2-40B4-BE49-F238E27FC236}">
                <a16:creationId xmlns:a16="http://schemas.microsoft.com/office/drawing/2014/main" id="{45A2C3F4-63A4-420F-8502-FAB620988137}"/>
              </a:ext>
            </a:extLst>
          </p:cNvPr>
          <p:cNvSpPr>
            <a:spLocks noGrp="1"/>
          </p:cNvSpPr>
          <p:nvPr>
            <p:ph type="body" sz="quarter" idx="41" hasCustomPrompt="1"/>
          </p:nvPr>
        </p:nvSpPr>
        <p:spPr>
          <a:xfrm>
            <a:off x="7326308" y="3050016"/>
            <a:ext cx="4332292" cy="246221"/>
          </a:xfrm>
          <a:noFill/>
        </p:spPr>
        <p:txBody>
          <a:bodyPr wrap="square" lIns="0" tIns="0" rIns="0" bIns="0" rtlCol="0">
            <a:spAutoFit/>
          </a:bodyPr>
          <a:lstStyle>
            <a:lvl1pPr>
              <a:defRPr lang="en-US" dirty="0">
                <a:solidFill>
                  <a:schemeClr val="tx1"/>
                </a:solidFill>
                <a:cs typeface="+mn-cs"/>
              </a:defRPr>
            </a:lvl1pPr>
          </a:lstStyle>
          <a:p>
            <a:pPr lvl="0" defTabSz="914400"/>
            <a:r>
              <a:rPr lang="en-US" dirty="0"/>
              <a:t>Title</a:t>
            </a:r>
          </a:p>
        </p:txBody>
      </p:sp>
      <p:sp>
        <p:nvSpPr>
          <p:cNvPr id="35" name="Text Placeholder 6">
            <a:extLst>
              <a:ext uri="{FF2B5EF4-FFF2-40B4-BE49-F238E27FC236}">
                <a16:creationId xmlns:a16="http://schemas.microsoft.com/office/drawing/2014/main" id="{CB99E3DC-3EE2-4C08-A1CB-61CC257672AF}"/>
              </a:ext>
            </a:extLst>
          </p:cNvPr>
          <p:cNvSpPr>
            <a:spLocks noGrp="1"/>
          </p:cNvSpPr>
          <p:nvPr>
            <p:ph type="body" sz="quarter" idx="42" hasCustomPrompt="1"/>
          </p:nvPr>
        </p:nvSpPr>
        <p:spPr>
          <a:xfrm>
            <a:off x="7326308" y="3424941"/>
            <a:ext cx="4332292" cy="861774"/>
          </a:xfrm>
          <a:noFill/>
        </p:spPr>
        <p:txBody>
          <a:bodyPr wrap="square" lIns="0" tIns="0" rIns="0" bIns="0" rtlCol="0">
            <a:noAutofit/>
          </a:bodyPr>
          <a:lstStyle>
            <a:lvl1pPr>
              <a:defRPr lang="en-US" sz="1400" b="0" dirty="0">
                <a:solidFill>
                  <a:schemeClr val="tx1"/>
                </a:solidFill>
                <a:cs typeface="+mn-cs"/>
              </a:defRPr>
            </a:lvl1pPr>
          </a:lstStyle>
          <a:p>
            <a:pPr lvl="0" defTabSz="914400"/>
            <a:r>
              <a:rPr lang="en-US" dirty="0"/>
              <a:t>Short description</a:t>
            </a:r>
          </a:p>
        </p:txBody>
      </p:sp>
      <p:sp>
        <p:nvSpPr>
          <p:cNvPr id="36" name="Text Placeholder 6">
            <a:extLst>
              <a:ext uri="{FF2B5EF4-FFF2-40B4-BE49-F238E27FC236}">
                <a16:creationId xmlns:a16="http://schemas.microsoft.com/office/drawing/2014/main" id="{679834CB-D785-4AC5-A024-5463A508C607}"/>
              </a:ext>
            </a:extLst>
          </p:cNvPr>
          <p:cNvSpPr>
            <a:spLocks noGrp="1"/>
          </p:cNvSpPr>
          <p:nvPr>
            <p:ph type="body" sz="quarter" idx="43" hasCustomPrompt="1"/>
          </p:nvPr>
        </p:nvSpPr>
        <p:spPr>
          <a:xfrm>
            <a:off x="7326308" y="4890482"/>
            <a:ext cx="4332292" cy="246221"/>
          </a:xfrm>
          <a:noFill/>
        </p:spPr>
        <p:txBody>
          <a:bodyPr wrap="square" lIns="0" tIns="0" rIns="0" bIns="0" rtlCol="0">
            <a:spAutoFit/>
          </a:bodyPr>
          <a:lstStyle>
            <a:lvl1pPr>
              <a:defRPr lang="en-US" dirty="0">
                <a:solidFill>
                  <a:schemeClr val="tx1"/>
                </a:solidFill>
                <a:cs typeface="+mn-cs"/>
              </a:defRPr>
            </a:lvl1pPr>
          </a:lstStyle>
          <a:p>
            <a:pPr lvl="0" defTabSz="914400"/>
            <a:r>
              <a:rPr lang="en-US" dirty="0"/>
              <a:t>Title</a:t>
            </a:r>
          </a:p>
        </p:txBody>
      </p:sp>
      <p:sp>
        <p:nvSpPr>
          <p:cNvPr id="37" name="Text Placeholder 6">
            <a:extLst>
              <a:ext uri="{FF2B5EF4-FFF2-40B4-BE49-F238E27FC236}">
                <a16:creationId xmlns:a16="http://schemas.microsoft.com/office/drawing/2014/main" id="{2C908A3C-4C4C-4F5B-9F2C-EA70D108116B}"/>
              </a:ext>
            </a:extLst>
          </p:cNvPr>
          <p:cNvSpPr>
            <a:spLocks noGrp="1"/>
          </p:cNvSpPr>
          <p:nvPr>
            <p:ph type="body" sz="quarter" idx="44" hasCustomPrompt="1"/>
          </p:nvPr>
        </p:nvSpPr>
        <p:spPr>
          <a:xfrm>
            <a:off x="7326308" y="5265407"/>
            <a:ext cx="4332292" cy="861774"/>
          </a:xfrm>
          <a:noFill/>
        </p:spPr>
        <p:txBody>
          <a:bodyPr wrap="square" lIns="0" tIns="0" rIns="0" bIns="0" rtlCol="0">
            <a:noAutofit/>
          </a:bodyPr>
          <a:lstStyle>
            <a:lvl1pPr>
              <a:defRPr lang="en-US" sz="1400" b="0" dirty="0">
                <a:solidFill>
                  <a:schemeClr val="tx1"/>
                </a:solidFill>
                <a:cs typeface="+mn-cs"/>
              </a:defRPr>
            </a:lvl1pPr>
          </a:lstStyle>
          <a:p>
            <a:pPr lvl="0" defTabSz="914400"/>
            <a:r>
              <a:rPr lang="en-US" dirty="0"/>
              <a:t>Short description</a:t>
            </a:r>
          </a:p>
        </p:txBody>
      </p:sp>
      <p:sp>
        <p:nvSpPr>
          <p:cNvPr id="25" name="Slide Number Placeholder 4">
            <a:extLst>
              <a:ext uri="{FF2B5EF4-FFF2-40B4-BE49-F238E27FC236}">
                <a16:creationId xmlns:a16="http://schemas.microsoft.com/office/drawing/2014/main" id="{D2678E2A-0181-49C9-8923-9F495E8C7973}"/>
              </a:ext>
            </a:extLst>
          </p:cNvPr>
          <p:cNvSpPr txBox="1">
            <a:spLocks/>
          </p:cNvSpPr>
          <p:nvPr userDrawn="1"/>
        </p:nvSpPr>
        <p:spPr>
          <a:xfrm>
            <a:off x="11623675" y="6560056"/>
            <a:ext cx="230982" cy="123111"/>
          </a:xfrm>
          <a:prstGeom prst="rect">
            <a:avLst/>
          </a:prstGeom>
        </p:spPr>
        <p:txBody>
          <a:bodyPr vert="horz" lIns="0" tIns="0" rIns="0" bIns="0" rtlCol="0" anchor="b">
            <a:spAutoFit/>
          </a:bodyPr>
          <a:lstStyle>
            <a:defPPr>
              <a:defRPr lang="en-US"/>
            </a:defPPr>
            <a:lvl1pPr marL="0" algn="r" defTabSz="914400" rtl="0" eaLnBrk="1" latinLnBrk="0" hangingPunct="1">
              <a:defRPr sz="800" kern="1200">
                <a:solidFill>
                  <a:schemeClr val="tx1">
                    <a:alpha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2F7A32-C1EA-4F7E-B0A2-7FCB5BFE90DE}" type="slidenum">
              <a:rPr lang="en-AU" smtClean="0"/>
              <a:pPr/>
              <a:t>‹#›</a:t>
            </a:fld>
            <a:endParaRPr lang="en-AU" dirty="0"/>
          </a:p>
        </p:txBody>
      </p:sp>
      <p:sp>
        <p:nvSpPr>
          <p:cNvPr id="38" name="TextBox 37">
            <a:extLst>
              <a:ext uri="{FF2B5EF4-FFF2-40B4-BE49-F238E27FC236}">
                <a16:creationId xmlns:a16="http://schemas.microsoft.com/office/drawing/2014/main" id="{8649A17C-7B5C-441E-90A7-FB9B4645A946}"/>
              </a:ext>
            </a:extLst>
          </p:cNvPr>
          <p:cNvSpPr txBox="1"/>
          <p:nvPr userDrawn="1"/>
        </p:nvSpPr>
        <p:spPr>
          <a:xfrm>
            <a:off x="8520639" y="6560056"/>
            <a:ext cx="3076575" cy="123111"/>
          </a:xfrm>
          <a:prstGeom prst="rect">
            <a:avLst/>
          </a:prstGeom>
        </p:spPr>
        <p:txBody>
          <a:bodyPr vert="horz" wrap="square" lIns="0" tIns="0" rIns="0" bIns="0" rtlCol="0" anchor="b">
            <a:spAutoFit/>
          </a:bodyPr>
          <a:lstStyle>
            <a:defPPr>
              <a:defRPr lang="en-US"/>
            </a:defPPr>
            <a:lvl1pPr algn="r">
              <a:defRPr sz="800">
                <a:solidFill>
                  <a:schemeClr val="tx1">
                    <a:alpha val="50000"/>
                  </a:schemeClr>
                </a:solidFill>
                <a:cs typeface="Arial" panose="020B0604020202020204" pitchFamily="34" charset="0"/>
              </a:defRPr>
            </a:lvl1pPr>
          </a:lstStyle>
          <a:p>
            <a:pPr lvl="0"/>
            <a:r>
              <a:rPr lang="en-US" dirty="0"/>
              <a:t>Copyright © 2020 Accenture. All rights reserved.</a:t>
            </a:r>
          </a:p>
        </p:txBody>
      </p:sp>
    </p:spTree>
    <p:extLst>
      <p:ext uri="{BB962C8B-B14F-4D97-AF65-F5344CB8AC3E}">
        <p14:creationId xmlns:p14="http://schemas.microsoft.com/office/powerpoint/2010/main" val="3833097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3ED1B-3A70-46AB-B210-3DF6F87AF8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DB2D2B-B77D-459D-9537-A03FB11756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7D94DB-0960-4EC6-B0E2-179687C6FB63}"/>
              </a:ext>
            </a:extLst>
          </p:cNvPr>
          <p:cNvSpPr>
            <a:spLocks noGrp="1"/>
          </p:cNvSpPr>
          <p:nvPr>
            <p:ph type="dt" sz="half" idx="10"/>
          </p:nvPr>
        </p:nvSpPr>
        <p:spPr/>
        <p:txBody>
          <a:bodyPr/>
          <a:lstStyle/>
          <a:p>
            <a:fld id="{12E74FBB-258A-4092-A47D-946C27D447BB}" type="datetimeFigureOut">
              <a:rPr lang="en-US" smtClean="0"/>
              <a:t>12/1/2020</a:t>
            </a:fld>
            <a:endParaRPr lang="en-US" dirty="0"/>
          </a:p>
        </p:txBody>
      </p:sp>
      <p:sp>
        <p:nvSpPr>
          <p:cNvPr id="5" name="Footer Placeholder 4">
            <a:extLst>
              <a:ext uri="{FF2B5EF4-FFF2-40B4-BE49-F238E27FC236}">
                <a16:creationId xmlns:a16="http://schemas.microsoft.com/office/drawing/2014/main" id="{6A62311D-02CA-4FED-94D8-6A0C9675F58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B935BD2-8F4E-47DC-9B5B-33DA20FD5012}"/>
              </a:ext>
            </a:extLst>
          </p:cNvPr>
          <p:cNvSpPr>
            <a:spLocks noGrp="1"/>
          </p:cNvSpPr>
          <p:nvPr>
            <p:ph type="sldNum" sz="quarter" idx="12"/>
          </p:nvPr>
        </p:nvSpPr>
        <p:spPr/>
        <p:txBody>
          <a:bodyPr/>
          <a:lstStyle/>
          <a:p>
            <a:fld id="{19BC6AA3-FD9D-49D5-B2CD-FD1E52526777}" type="slidenum">
              <a:rPr lang="en-US" smtClean="0"/>
              <a:t>‹#›</a:t>
            </a:fld>
            <a:endParaRPr lang="en-US" dirty="0"/>
          </a:p>
        </p:txBody>
      </p:sp>
    </p:spTree>
    <p:extLst>
      <p:ext uri="{BB962C8B-B14F-4D97-AF65-F5344CB8AC3E}">
        <p14:creationId xmlns:p14="http://schemas.microsoft.com/office/powerpoint/2010/main" val="1629768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0" name="Title Placeholder 1">
            <a:extLst>
              <a:ext uri="{FF2B5EF4-FFF2-40B4-BE49-F238E27FC236}">
                <a16:creationId xmlns:a16="http://schemas.microsoft.com/office/drawing/2014/main" id="{85BB805A-84F9-4284-9285-2AEA81658949}"/>
              </a:ext>
            </a:extLst>
          </p:cNvPr>
          <p:cNvSpPr>
            <a:spLocks noGrp="1"/>
          </p:cNvSpPr>
          <p:nvPr>
            <p:ph type="title"/>
          </p:nvPr>
        </p:nvSpPr>
        <p:spPr>
          <a:xfrm>
            <a:off x="337344" y="343900"/>
            <a:ext cx="11517313" cy="393954"/>
          </a:xfrm>
          <a:prstGeom prst="rect">
            <a:avLst/>
          </a:prstGeom>
        </p:spPr>
        <p:txBody>
          <a:bodyPr vert="horz" lIns="0" tIns="0" rIns="0" bIns="0" rtlCol="0" anchor="t" anchorCtr="0">
            <a:spAutoFit/>
          </a:bodyPr>
          <a:lstStyle>
            <a:lvl1pPr>
              <a:defRPr/>
            </a:lvl1pPr>
          </a:lstStyle>
          <a:p>
            <a:pPr lvl="0" defTabSz="1734634">
              <a:lnSpc>
                <a:spcPct val="80000"/>
              </a:lnSpc>
            </a:pPr>
            <a:r>
              <a:rPr lang="en-US" dirty="0"/>
              <a:t>Click to edit Master title</a:t>
            </a:r>
          </a:p>
        </p:txBody>
      </p:sp>
      <p:sp>
        <p:nvSpPr>
          <p:cNvPr id="5" name="TextBox 4">
            <a:extLst>
              <a:ext uri="{FF2B5EF4-FFF2-40B4-BE49-F238E27FC236}">
                <a16:creationId xmlns:a16="http://schemas.microsoft.com/office/drawing/2014/main" id="{0AA455A7-E463-4B16-9A1B-0D791A09B0FB}"/>
              </a:ext>
            </a:extLst>
          </p:cNvPr>
          <p:cNvSpPr txBox="1"/>
          <p:nvPr userDrawn="1"/>
        </p:nvSpPr>
        <p:spPr>
          <a:xfrm>
            <a:off x="8520639" y="6560056"/>
            <a:ext cx="3076575" cy="123111"/>
          </a:xfrm>
          <a:prstGeom prst="rect">
            <a:avLst/>
          </a:prstGeom>
        </p:spPr>
        <p:txBody>
          <a:bodyPr vert="horz" wrap="square" lIns="0" tIns="0" rIns="0" bIns="0" rtlCol="0" anchor="b">
            <a:spAutoFit/>
          </a:bodyPr>
          <a:lstStyle>
            <a:defPPr>
              <a:defRPr lang="en-US"/>
            </a:defPPr>
            <a:lvl1pPr algn="r">
              <a:defRPr sz="800">
                <a:solidFill>
                  <a:schemeClr val="tx1">
                    <a:alpha val="50000"/>
                  </a:schemeClr>
                </a:solidFill>
                <a:cs typeface="Arial" panose="020B0604020202020204" pitchFamily="34" charset="0"/>
              </a:defRPr>
            </a:lvl1pPr>
          </a:lstStyle>
          <a:p>
            <a:pPr lvl="0"/>
            <a:r>
              <a:rPr lang="en-US" dirty="0"/>
              <a:t>Copyright © 2020 Accenture. All rights reserved.</a:t>
            </a:r>
          </a:p>
        </p:txBody>
      </p:sp>
      <p:sp>
        <p:nvSpPr>
          <p:cNvPr id="6" name="Slide Number Placeholder 4">
            <a:extLst>
              <a:ext uri="{FF2B5EF4-FFF2-40B4-BE49-F238E27FC236}">
                <a16:creationId xmlns:a16="http://schemas.microsoft.com/office/drawing/2014/main" id="{8890D2B8-28AD-415F-ACE5-7C0AAC45711E}"/>
              </a:ext>
            </a:extLst>
          </p:cNvPr>
          <p:cNvSpPr txBox="1">
            <a:spLocks/>
          </p:cNvSpPr>
          <p:nvPr userDrawn="1"/>
        </p:nvSpPr>
        <p:spPr>
          <a:xfrm>
            <a:off x="11623675" y="6560056"/>
            <a:ext cx="230982" cy="123111"/>
          </a:xfrm>
          <a:prstGeom prst="rect">
            <a:avLst/>
          </a:prstGeom>
        </p:spPr>
        <p:txBody>
          <a:bodyPr vert="horz" lIns="0" tIns="0" rIns="0" bIns="0" rtlCol="0" anchor="b">
            <a:spAutoFit/>
          </a:bodyPr>
          <a:lstStyle>
            <a:defPPr>
              <a:defRPr lang="en-US"/>
            </a:defPPr>
            <a:lvl1pPr marL="0" algn="r" defTabSz="914400" rtl="0" eaLnBrk="1" latinLnBrk="0" hangingPunct="1">
              <a:defRPr sz="800" kern="1200">
                <a:solidFill>
                  <a:schemeClr val="tx1">
                    <a:alpha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2F7A32-C1EA-4F7E-B0A2-7FCB5BFE90DE}" type="slidenum">
              <a:rPr lang="en-AU" smtClean="0"/>
              <a:pPr/>
              <a:t>‹#›</a:t>
            </a:fld>
            <a:endParaRPr lang="en-AU" dirty="0"/>
          </a:p>
        </p:txBody>
      </p:sp>
    </p:spTree>
    <p:extLst>
      <p:ext uri="{BB962C8B-B14F-4D97-AF65-F5344CB8AC3E}">
        <p14:creationId xmlns:p14="http://schemas.microsoft.com/office/powerpoint/2010/main" val="273623281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0" name="Title Placeholder 1">
            <a:extLst>
              <a:ext uri="{FF2B5EF4-FFF2-40B4-BE49-F238E27FC236}">
                <a16:creationId xmlns:a16="http://schemas.microsoft.com/office/drawing/2014/main" id="{85BB805A-84F9-4284-9285-2AEA81658949}"/>
              </a:ext>
            </a:extLst>
          </p:cNvPr>
          <p:cNvSpPr>
            <a:spLocks noGrp="1"/>
          </p:cNvSpPr>
          <p:nvPr>
            <p:ph type="title"/>
          </p:nvPr>
        </p:nvSpPr>
        <p:spPr>
          <a:xfrm>
            <a:off x="337344" y="343900"/>
            <a:ext cx="11517313" cy="393954"/>
          </a:xfrm>
          <a:prstGeom prst="rect">
            <a:avLst/>
          </a:prstGeom>
        </p:spPr>
        <p:txBody>
          <a:bodyPr vert="horz" lIns="0" tIns="0" rIns="0" bIns="0" rtlCol="0" anchor="t" anchorCtr="0">
            <a:spAutoFit/>
          </a:bodyPr>
          <a:lstStyle>
            <a:lvl1pPr>
              <a:defRPr/>
            </a:lvl1pPr>
          </a:lstStyle>
          <a:p>
            <a:pPr lvl="0" defTabSz="1734634">
              <a:lnSpc>
                <a:spcPct val="80000"/>
              </a:lnSpc>
            </a:pPr>
            <a:r>
              <a:rPr lang="en-US" dirty="0"/>
              <a:t>Click to edit Master title</a:t>
            </a:r>
          </a:p>
        </p:txBody>
      </p:sp>
      <p:sp>
        <p:nvSpPr>
          <p:cNvPr id="3" name="Text Placeholder 2">
            <a:extLst>
              <a:ext uri="{FF2B5EF4-FFF2-40B4-BE49-F238E27FC236}">
                <a16:creationId xmlns:a16="http://schemas.microsoft.com/office/drawing/2014/main" id="{0AEE617F-75FC-4E5B-B4F4-6C2AC01A20E9}"/>
              </a:ext>
            </a:extLst>
          </p:cNvPr>
          <p:cNvSpPr>
            <a:spLocks noGrp="1"/>
          </p:cNvSpPr>
          <p:nvPr>
            <p:ph type="body" sz="quarter" idx="10"/>
          </p:nvPr>
        </p:nvSpPr>
        <p:spPr>
          <a:xfrm>
            <a:off x="337344" y="1024111"/>
            <a:ext cx="11517313" cy="5232399"/>
          </a:xfrm>
        </p:spPr>
        <p:txBody>
          <a:bodyPr/>
          <a:lstStyle>
            <a:lvl1pPr>
              <a:defRPr b="0"/>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4">
            <a:extLst>
              <a:ext uri="{FF2B5EF4-FFF2-40B4-BE49-F238E27FC236}">
                <a16:creationId xmlns:a16="http://schemas.microsoft.com/office/drawing/2014/main" id="{38E98A6E-CBDE-478E-9EDA-B4D25E0FAF1F}"/>
              </a:ext>
            </a:extLst>
          </p:cNvPr>
          <p:cNvSpPr txBox="1">
            <a:spLocks/>
          </p:cNvSpPr>
          <p:nvPr userDrawn="1"/>
        </p:nvSpPr>
        <p:spPr>
          <a:xfrm>
            <a:off x="11623675" y="6560056"/>
            <a:ext cx="230982" cy="123111"/>
          </a:xfrm>
          <a:prstGeom prst="rect">
            <a:avLst/>
          </a:prstGeom>
        </p:spPr>
        <p:txBody>
          <a:bodyPr vert="horz" lIns="0" tIns="0" rIns="0" bIns="0" rtlCol="0" anchor="b">
            <a:spAutoFit/>
          </a:bodyPr>
          <a:lstStyle>
            <a:defPPr>
              <a:defRPr lang="en-US"/>
            </a:defPPr>
            <a:lvl1pPr marL="0" algn="r" defTabSz="914400" rtl="0" eaLnBrk="1" latinLnBrk="0" hangingPunct="1">
              <a:defRPr sz="800" kern="1200">
                <a:solidFill>
                  <a:schemeClr val="tx1">
                    <a:alpha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2F7A32-C1EA-4F7E-B0A2-7FCB5BFE90DE}" type="slidenum">
              <a:rPr lang="en-AU" smtClean="0"/>
              <a:pPr/>
              <a:t>‹#›</a:t>
            </a:fld>
            <a:endParaRPr lang="en-AU" dirty="0"/>
          </a:p>
        </p:txBody>
      </p:sp>
      <p:sp>
        <p:nvSpPr>
          <p:cNvPr id="8" name="TextBox 7">
            <a:extLst>
              <a:ext uri="{FF2B5EF4-FFF2-40B4-BE49-F238E27FC236}">
                <a16:creationId xmlns:a16="http://schemas.microsoft.com/office/drawing/2014/main" id="{AFD35F6E-B31E-4E2D-BD11-0BA806DAC202}"/>
              </a:ext>
            </a:extLst>
          </p:cNvPr>
          <p:cNvSpPr txBox="1"/>
          <p:nvPr userDrawn="1"/>
        </p:nvSpPr>
        <p:spPr>
          <a:xfrm>
            <a:off x="8520639" y="6560056"/>
            <a:ext cx="3076575" cy="123111"/>
          </a:xfrm>
          <a:prstGeom prst="rect">
            <a:avLst/>
          </a:prstGeom>
        </p:spPr>
        <p:txBody>
          <a:bodyPr vert="horz" wrap="square" lIns="0" tIns="0" rIns="0" bIns="0" rtlCol="0" anchor="b">
            <a:spAutoFit/>
          </a:bodyPr>
          <a:lstStyle>
            <a:defPPr>
              <a:defRPr lang="en-US"/>
            </a:defPPr>
            <a:lvl1pPr algn="r">
              <a:defRPr sz="800">
                <a:solidFill>
                  <a:schemeClr val="tx1">
                    <a:alpha val="50000"/>
                  </a:schemeClr>
                </a:solidFill>
                <a:cs typeface="Arial" panose="020B0604020202020204" pitchFamily="34" charset="0"/>
              </a:defRPr>
            </a:lvl1pPr>
          </a:lstStyle>
          <a:p>
            <a:pPr lvl="0"/>
            <a:r>
              <a:rPr lang="en-US" dirty="0"/>
              <a:t>Copyright © 2020 Accenture. All rights reserved.</a:t>
            </a:r>
          </a:p>
        </p:txBody>
      </p:sp>
    </p:spTree>
    <p:extLst>
      <p:ext uri="{BB962C8B-B14F-4D97-AF65-F5344CB8AC3E}">
        <p14:creationId xmlns:p14="http://schemas.microsoft.com/office/powerpoint/2010/main" val="2423770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nd picture ">
    <p:spTree>
      <p:nvGrpSpPr>
        <p:cNvPr id="1" name=""/>
        <p:cNvGrpSpPr/>
        <p:nvPr/>
      </p:nvGrpSpPr>
      <p:grpSpPr>
        <a:xfrm>
          <a:off x="0" y="0"/>
          <a:ext cx="0" cy="0"/>
          <a:chOff x="0" y="0"/>
          <a:chExt cx="0" cy="0"/>
        </a:xfrm>
      </p:grpSpPr>
      <p:sp>
        <p:nvSpPr>
          <p:cNvPr id="20" name="Title Placeholder 1">
            <a:extLst>
              <a:ext uri="{FF2B5EF4-FFF2-40B4-BE49-F238E27FC236}">
                <a16:creationId xmlns:a16="http://schemas.microsoft.com/office/drawing/2014/main" id="{85BB805A-84F9-4284-9285-2AEA81658949}"/>
              </a:ext>
            </a:extLst>
          </p:cNvPr>
          <p:cNvSpPr>
            <a:spLocks noGrp="1"/>
          </p:cNvSpPr>
          <p:nvPr>
            <p:ph type="title"/>
          </p:nvPr>
        </p:nvSpPr>
        <p:spPr>
          <a:xfrm>
            <a:off x="337344" y="343900"/>
            <a:ext cx="11517313" cy="393954"/>
          </a:xfrm>
          <a:prstGeom prst="rect">
            <a:avLst/>
          </a:prstGeom>
        </p:spPr>
        <p:txBody>
          <a:bodyPr vert="horz" lIns="0" tIns="0" rIns="0" bIns="0" rtlCol="0" anchor="t" anchorCtr="0">
            <a:spAutoFit/>
          </a:bodyPr>
          <a:lstStyle>
            <a:lvl1pPr>
              <a:defRPr/>
            </a:lvl1pPr>
          </a:lstStyle>
          <a:p>
            <a:pPr lvl="0" defTabSz="1734634">
              <a:lnSpc>
                <a:spcPct val="80000"/>
              </a:lnSpc>
            </a:pPr>
            <a:r>
              <a:rPr lang="en-US" dirty="0"/>
              <a:t>Click to edit Master title</a:t>
            </a:r>
          </a:p>
        </p:txBody>
      </p:sp>
      <p:sp>
        <p:nvSpPr>
          <p:cNvPr id="6" name="Text Placeholder 6">
            <a:extLst>
              <a:ext uri="{FF2B5EF4-FFF2-40B4-BE49-F238E27FC236}">
                <a16:creationId xmlns:a16="http://schemas.microsoft.com/office/drawing/2014/main" id="{1F4B095D-B50C-49D5-963C-A14F4F726DE9}"/>
              </a:ext>
            </a:extLst>
          </p:cNvPr>
          <p:cNvSpPr>
            <a:spLocks noGrp="1"/>
          </p:cNvSpPr>
          <p:nvPr>
            <p:ph type="body" sz="quarter" idx="29"/>
          </p:nvPr>
        </p:nvSpPr>
        <p:spPr>
          <a:xfrm>
            <a:off x="337344" y="1109972"/>
            <a:ext cx="5585460" cy="5085088"/>
          </a:xfrm>
        </p:spPr>
        <p:txBody>
          <a:bodyPr/>
          <a:lstStyle>
            <a:lvl1pPr>
              <a:defRPr sz="1600" b="0"/>
            </a:lvl1pPr>
          </a:lstStyle>
          <a:p>
            <a:endParaRPr lang="en-US" dirty="0"/>
          </a:p>
        </p:txBody>
      </p:sp>
      <p:sp>
        <p:nvSpPr>
          <p:cNvPr id="3" name="Picture Placeholder 2">
            <a:extLst>
              <a:ext uri="{FF2B5EF4-FFF2-40B4-BE49-F238E27FC236}">
                <a16:creationId xmlns:a16="http://schemas.microsoft.com/office/drawing/2014/main" id="{84DB6DDB-71ED-4FFD-9C89-EA86EF686BA6}"/>
              </a:ext>
            </a:extLst>
          </p:cNvPr>
          <p:cNvSpPr>
            <a:spLocks noGrp="1"/>
          </p:cNvSpPr>
          <p:nvPr>
            <p:ph type="pic" sz="quarter" idx="30"/>
          </p:nvPr>
        </p:nvSpPr>
        <p:spPr>
          <a:xfrm>
            <a:off x="6269197" y="1109972"/>
            <a:ext cx="5585460" cy="5085088"/>
          </a:xfrm>
        </p:spPr>
        <p:txBody>
          <a:bodyPr/>
          <a:lstStyle/>
          <a:p>
            <a:endParaRPr lang="en-US"/>
          </a:p>
        </p:txBody>
      </p:sp>
      <p:sp>
        <p:nvSpPr>
          <p:cNvPr id="8" name="Slide Number Placeholder 4">
            <a:extLst>
              <a:ext uri="{FF2B5EF4-FFF2-40B4-BE49-F238E27FC236}">
                <a16:creationId xmlns:a16="http://schemas.microsoft.com/office/drawing/2014/main" id="{3FD2FF9B-E6E8-49C0-A8B9-B4FE5490068B}"/>
              </a:ext>
            </a:extLst>
          </p:cNvPr>
          <p:cNvSpPr txBox="1">
            <a:spLocks/>
          </p:cNvSpPr>
          <p:nvPr userDrawn="1"/>
        </p:nvSpPr>
        <p:spPr>
          <a:xfrm>
            <a:off x="11623675" y="6560056"/>
            <a:ext cx="230982" cy="123111"/>
          </a:xfrm>
          <a:prstGeom prst="rect">
            <a:avLst/>
          </a:prstGeom>
        </p:spPr>
        <p:txBody>
          <a:bodyPr vert="horz" lIns="0" tIns="0" rIns="0" bIns="0" rtlCol="0" anchor="b">
            <a:spAutoFit/>
          </a:bodyPr>
          <a:lstStyle>
            <a:defPPr>
              <a:defRPr lang="en-US"/>
            </a:defPPr>
            <a:lvl1pPr marL="0" algn="r" defTabSz="914400" rtl="0" eaLnBrk="1" latinLnBrk="0" hangingPunct="1">
              <a:defRPr sz="800" kern="1200">
                <a:solidFill>
                  <a:schemeClr val="tx1">
                    <a:alpha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2F7A32-C1EA-4F7E-B0A2-7FCB5BFE90DE}" type="slidenum">
              <a:rPr lang="en-AU" smtClean="0"/>
              <a:pPr/>
              <a:t>‹#›</a:t>
            </a:fld>
            <a:endParaRPr lang="en-AU" dirty="0"/>
          </a:p>
        </p:txBody>
      </p:sp>
      <p:sp>
        <p:nvSpPr>
          <p:cNvPr id="9" name="TextBox 8">
            <a:extLst>
              <a:ext uri="{FF2B5EF4-FFF2-40B4-BE49-F238E27FC236}">
                <a16:creationId xmlns:a16="http://schemas.microsoft.com/office/drawing/2014/main" id="{508F2C50-83C8-4343-85F1-840D67C98224}"/>
              </a:ext>
            </a:extLst>
          </p:cNvPr>
          <p:cNvSpPr txBox="1"/>
          <p:nvPr userDrawn="1"/>
        </p:nvSpPr>
        <p:spPr>
          <a:xfrm>
            <a:off x="8520639" y="6560056"/>
            <a:ext cx="3076575" cy="123111"/>
          </a:xfrm>
          <a:prstGeom prst="rect">
            <a:avLst/>
          </a:prstGeom>
        </p:spPr>
        <p:txBody>
          <a:bodyPr vert="horz" wrap="square" lIns="0" tIns="0" rIns="0" bIns="0" rtlCol="0" anchor="b">
            <a:spAutoFit/>
          </a:bodyPr>
          <a:lstStyle>
            <a:defPPr>
              <a:defRPr lang="en-US"/>
            </a:defPPr>
            <a:lvl1pPr algn="r">
              <a:defRPr sz="800">
                <a:solidFill>
                  <a:schemeClr val="tx1">
                    <a:alpha val="50000"/>
                  </a:schemeClr>
                </a:solidFill>
                <a:cs typeface="Arial" panose="020B0604020202020204" pitchFamily="34" charset="0"/>
              </a:defRPr>
            </a:lvl1pPr>
          </a:lstStyle>
          <a:p>
            <a:pPr lvl="0"/>
            <a:r>
              <a:rPr lang="en-US" dirty="0"/>
              <a:t>Copyright © 2020 Accenture. All rights reserved.</a:t>
            </a:r>
          </a:p>
        </p:txBody>
      </p:sp>
    </p:spTree>
    <p:extLst>
      <p:ext uri="{BB962C8B-B14F-4D97-AF65-F5344CB8AC3E}">
        <p14:creationId xmlns:p14="http://schemas.microsoft.com/office/powerpoint/2010/main" val="3679193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and chart">
    <p:spTree>
      <p:nvGrpSpPr>
        <p:cNvPr id="1" name=""/>
        <p:cNvGrpSpPr/>
        <p:nvPr/>
      </p:nvGrpSpPr>
      <p:grpSpPr>
        <a:xfrm>
          <a:off x="0" y="0"/>
          <a:ext cx="0" cy="0"/>
          <a:chOff x="0" y="0"/>
          <a:chExt cx="0" cy="0"/>
        </a:xfrm>
      </p:grpSpPr>
      <p:sp>
        <p:nvSpPr>
          <p:cNvPr id="20" name="Title Placeholder 1">
            <a:extLst>
              <a:ext uri="{FF2B5EF4-FFF2-40B4-BE49-F238E27FC236}">
                <a16:creationId xmlns:a16="http://schemas.microsoft.com/office/drawing/2014/main" id="{85BB805A-84F9-4284-9285-2AEA81658949}"/>
              </a:ext>
            </a:extLst>
          </p:cNvPr>
          <p:cNvSpPr>
            <a:spLocks noGrp="1"/>
          </p:cNvSpPr>
          <p:nvPr>
            <p:ph type="title"/>
          </p:nvPr>
        </p:nvSpPr>
        <p:spPr>
          <a:xfrm>
            <a:off x="337344" y="343900"/>
            <a:ext cx="11517313" cy="393954"/>
          </a:xfrm>
          <a:prstGeom prst="rect">
            <a:avLst/>
          </a:prstGeom>
        </p:spPr>
        <p:txBody>
          <a:bodyPr vert="horz" lIns="0" tIns="0" rIns="0" bIns="0" rtlCol="0" anchor="t" anchorCtr="0">
            <a:spAutoFit/>
          </a:bodyPr>
          <a:lstStyle>
            <a:lvl1pPr>
              <a:defRPr/>
            </a:lvl1pPr>
          </a:lstStyle>
          <a:p>
            <a:pPr lvl="0" defTabSz="1734634">
              <a:lnSpc>
                <a:spcPct val="80000"/>
              </a:lnSpc>
            </a:pPr>
            <a:r>
              <a:rPr lang="en-US" dirty="0"/>
              <a:t>Click to edit Master title</a:t>
            </a:r>
          </a:p>
        </p:txBody>
      </p:sp>
      <p:sp>
        <p:nvSpPr>
          <p:cNvPr id="6" name="Text Placeholder 6">
            <a:extLst>
              <a:ext uri="{FF2B5EF4-FFF2-40B4-BE49-F238E27FC236}">
                <a16:creationId xmlns:a16="http://schemas.microsoft.com/office/drawing/2014/main" id="{1F4B095D-B50C-49D5-963C-A14F4F726DE9}"/>
              </a:ext>
            </a:extLst>
          </p:cNvPr>
          <p:cNvSpPr>
            <a:spLocks noGrp="1"/>
          </p:cNvSpPr>
          <p:nvPr>
            <p:ph type="body" sz="quarter" idx="29"/>
          </p:nvPr>
        </p:nvSpPr>
        <p:spPr>
          <a:xfrm>
            <a:off x="337344" y="1109972"/>
            <a:ext cx="5585460" cy="5085088"/>
          </a:xfrm>
        </p:spPr>
        <p:txBody>
          <a:bodyPr/>
          <a:lstStyle>
            <a:lvl1pPr>
              <a:defRPr sz="1600" b="0"/>
            </a:lvl1pPr>
          </a:lstStyle>
          <a:p>
            <a:endParaRPr lang="en-US" dirty="0"/>
          </a:p>
        </p:txBody>
      </p:sp>
      <p:sp>
        <p:nvSpPr>
          <p:cNvPr id="4" name="Chart Placeholder 3">
            <a:extLst>
              <a:ext uri="{FF2B5EF4-FFF2-40B4-BE49-F238E27FC236}">
                <a16:creationId xmlns:a16="http://schemas.microsoft.com/office/drawing/2014/main" id="{26590B1C-7881-472A-8CB5-BBD6F9762D73}"/>
              </a:ext>
            </a:extLst>
          </p:cNvPr>
          <p:cNvSpPr>
            <a:spLocks noGrp="1"/>
          </p:cNvSpPr>
          <p:nvPr>
            <p:ph type="chart" sz="quarter" idx="31"/>
          </p:nvPr>
        </p:nvSpPr>
        <p:spPr>
          <a:xfrm>
            <a:off x="6269197" y="1109972"/>
            <a:ext cx="5585460" cy="5085088"/>
          </a:xfrm>
        </p:spPr>
        <p:txBody>
          <a:bodyPr/>
          <a:lstStyle/>
          <a:p>
            <a:endParaRPr lang="en-US"/>
          </a:p>
        </p:txBody>
      </p:sp>
      <p:sp>
        <p:nvSpPr>
          <p:cNvPr id="8" name="Slide Number Placeholder 4">
            <a:extLst>
              <a:ext uri="{FF2B5EF4-FFF2-40B4-BE49-F238E27FC236}">
                <a16:creationId xmlns:a16="http://schemas.microsoft.com/office/drawing/2014/main" id="{7B2C6FE4-2595-4E64-A1FB-152F613C9838}"/>
              </a:ext>
            </a:extLst>
          </p:cNvPr>
          <p:cNvSpPr txBox="1">
            <a:spLocks/>
          </p:cNvSpPr>
          <p:nvPr userDrawn="1"/>
        </p:nvSpPr>
        <p:spPr>
          <a:xfrm>
            <a:off x="11623675" y="6560056"/>
            <a:ext cx="230982" cy="123111"/>
          </a:xfrm>
          <a:prstGeom prst="rect">
            <a:avLst/>
          </a:prstGeom>
        </p:spPr>
        <p:txBody>
          <a:bodyPr vert="horz" lIns="0" tIns="0" rIns="0" bIns="0" rtlCol="0" anchor="b">
            <a:spAutoFit/>
          </a:bodyPr>
          <a:lstStyle>
            <a:defPPr>
              <a:defRPr lang="en-US"/>
            </a:defPPr>
            <a:lvl1pPr marL="0" algn="r" defTabSz="914400" rtl="0" eaLnBrk="1" latinLnBrk="0" hangingPunct="1">
              <a:defRPr sz="800" kern="1200">
                <a:solidFill>
                  <a:schemeClr val="tx1">
                    <a:alpha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2F7A32-C1EA-4F7E-B0A2-7FCB5BFE90DE}" type="slidenum">
              <a:rPr lang="en-AU" smtClean="0"/>
              <a:pPr/>
              <a:t>‹#›</a:t>
            </a:fld>
            <a:endParaRPr lang="en-AU" dirty="0"/>
          </a:p>
        </p:txBody>
      </p:sp>
      <p:sp>
        <p:nvSpPr>
          <p:cNvPr id="9" name="TextBox 8">
            <a:extLst>
              <a:ext uri="{FF2B5EF4-FFF2-40B4-BE49-F238E27FC236}">
                <a16:creationId xmlns:a16="http://schemas.microsoft.com/office/drawing/2014/main" id="{A1C3E515-19B7-49C1-9A1D-AF8DDDC36175}"/>
              </a:ext>
            </a:extLst>
          </p:cNvPr>
          <p:cNvSpPr txBox="1"/>
          <p:nvPr userDrawn="1"/>
        </p:nvSpPr>
        <p:spPr>
          <a:xfrm>
            <a:off x="8520639" y="6560056"/>
            <a:ext cx="3076575" cy="123111"/>
          </a:xfrm>
          <a:prstGeom prst="rect">
            <a:avLst/>
          </a:prstGeom>
        </p:spPr>
        <p:txBody>
          <a:bodyPr vert="horz" wrap="square" lIns="0" tIns="0" rIns="0" bIns="0" rtlCol="0" anchor="b">
            <a:spAutoFit/>
          </a:bodyPr>
          <a:lstStyle>
            <a:defPPr>
              <a:defRPr lang="en-US"/>
            </a:defPPr>
            <a:lvl1pPr algn="r">
              <a:defRPr sz="800">
                <a:solidFill>
                  <a:schemeClr val="tx1">
                    <a:alpha val="50000"/>
                  </a:schemeClr>
                </a:solidFill>
                <a:cs typeface="Arial" panose="020B0604020202020204" pitchFamily="34" charset="0"/>
              </a:defRPr>
            </a:lvl1pPr>
          </a:lstStyle>
          <a:p>
            <a:pPr lvl="0"/>
            <a:r>
              <a:rPr lang="en-US" dirty="0"/>
              <a:t>Copyright © 2020 Accenture. All rights reserved.</a:t>
            </a:r>
          </a:p>
        </p:txBody>
      </p:sp>
    </p:spTree>
    <p:extLst>
      <p:ext uri="{BB962C8B-B14F-4D97-AF65-F5344CB8AC3E}">
        <p14:creationId xmlns:p14="http://schemas.microsoft.com/office/powerpoint/2010/main" val="1612141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8B9FE41A-6DB0-4CC9-ADDC-9E445502B169}"/>
              </a:ext>
            </a:extLst>
          </p:cNvPr>
          <p:cNvSpPr>
            <a:spLocks noGrp="1"/>
          </p:cNvSpPr>
          <p:nvPr>
            <p:ph type="body" sz="quarter" idx="21"/>
          </p:nvPr>
        </p:nvSpPr>
        <p:spPr>
          <a:xfrm>
            <a:off x="4251903" y="1814800"/>
            <a:ext cx="3688194" cy="4294800"/>
          </a:xfrm>
        </p:spPr>
        <p:txBody>
          <a:bodyPr/>
          <a:lstStyle>
            <a:lvl1pPr>
              <a:lnSpc>
                <a:spcPct val="100000"/>
              </a:lnSpc>
              <a:spcBef>
                <a:spcPts val="0"/>
              </a:spcBef>
              <a:spcAft>
                <a:spcPts val="600"/>
              </a:spcAft>
              <a:defRPr sz="1600" b="0"/>
            </a:lvl1pPr>
          </a:lstStyle>
          <a:p>
            <a:endParaRPr lang="en-US" dirty="0"/>
          </a:p>
        </p:txBody>
      </p:sp>
      <p:sp>
        <p:nvSpPr>
          <p:cNvPr id="8" name="Text Placeholder 7">
            <a:extLst>
              <a:ext uri="{FF2B5EF4-FFF2-40B4-BE49-F238E27FC236}">
                <a16:creationId xmlns:a16="http://schemas.microsoft.com/office/drawing/2014/main" id="{68FA1273-41CD-4300-BE21-BD6C9DE8D866}"/>
              </a:ext>
            </a:extLst>
          </p:cNvPr>
          <p:cNvSpPr>
            <a:spLocks noGrp="1"/>
          </p:cNvSpPr>
          <p:nvPr>
            <p:ph type="body" sz="quarter" idx="22"/>
          </p:nvPr>
        </p:nvSpPr>
        <p:spPr>
          <a:xfrm>
            <a:off x="8166463" y="1814800"/>
            <a:ext cx="3688194" cy="4294800"/>
          </a:xfrm>
        </p:spPr>
        <p:txBody>
          <a:bodyPr/>
          <a:lstStyle>
            <a:lvl1pPr>
              <a:lnSpc>
                <a:spcPct val="100000"/>
              </a:lnSpc>
              <a:spcBef>
                <a:spcPts val="0"/>
              </a:spcBef>
              <a:spcAft>
                <a:spcPts val="600"/>
              </a:spcAft>
              <a:defRPr sz="1600" b="0"/>
            </a:lvl1pPr>
          </a:lstStyle>
          <a:p>
            <a:endParaRPr lang="en-US" dirty="0"/>
          </a:p>
        </p:txBody>
      </p:sp>
      <p:sp>
        <p:nvSpPr>
          <p:cNvPr id="12" name="Text Placeholder 4">
            <a:extLst>
              <a:ext uri="{FF2B5EF4-FFF2-40B4-BE49-F238E27FC236}">
                <a16:creationId xmlns:a16="http://schemas.microsoft.com/office/drawing/2014/main" id="{528F3F5D-8A2E-4828-900F-B77F39FD227E}"/>
              </a:ext>
            </a:extLst>
          </p:cNvPr>
          <p:cNvSpPr>
            <a:spLocks noGrp="1"/>
          </p:cNvSpPr>
          <p:nvPr>
            <p:ph type="body" sz="quarter" idx="25" hasCustomPrompt="1"/>
          </p:nvPr>
        </p:nvSpPr>
        <p:spPr>
          <a:xfrm>
            <a:off x="337344" y="1351583"/>
            <a:ext cx="3688194" cy="249299"/>
          </a:xfrm>
          <a:prstGeom prst="rect">
            <a:avLst/>
          </a:prstGeom>
        </p:spPr>
        <p:txBody>
          <a:bodyPr lIns="0" tIns="0" rIns="0" bIns="0">
            <a:spAutoFit/>
          </a:bodyPr>
          <a:lstStyle>
            <a:lvl1pPr marL="0" indent="0" algn="l">
              <a:defRPr sz="1800" b="1"/>
            </a:lvl1pPr>
          </a:lstStyle>
          <a:p>
            <a:pPr lvl="0"/>
            <a:r>
              <a:rPr lang="en-US" dirty="0"/>
              <a:t>Title to come</a:t>
            </a:r>
          </a:p>
        </p:txBody>
      </p:sp>
      <p:sp>
        <p:nvSpPr>
          <p:cNvPr id="13" name="Text Placeholder 4">
            <a:extLst>
              <a:ext uri="{FF2B5EF4-FFF2-40B4-BE49-F238E27FC236}">
                <a16:creationId xmlns:a16="http://schemas.microsoft.com/office/drawing/2014/main" id="{73A1F5C6-ECA8-4FC8-A52C-CFB020514253}"/>
              </a:ext>
            </a:extLst>
          </p:cNvPr>
          <p:cNvSpPr>
            <a:spLocks noGrp="1"/>
          </p:cNvSpPr>
          <p:nvPr>
            <p:ph type="body" sz="quarter" idx="26" hasCustomPrompt="1"/>
          </p:nvPr>
        </p:nvSpPr>
        <p:spPr>
          <a:xfrm>
            <a:off x="4251903" y="1351583"/>
            <a:ext cx="3688194" cy="249299"/>
          </a:xfrm>
          <a:prstGeom prst="rect">
            <a:avLst/>
          </a:prstGeom>
        </p:spPr>
        <p:txBody>
          <a:bodyPr lIns="0" tIns="0" rIns="0" bIns="0">
            <a:spAutoFit/>
          </a:bodyPr>
          <a:lstStyle>
            <a:lvl1pPr marL="0" indent="0" algn="l">
              <a:defRPr sz="1800" b="1"/>
            </a:lvl1pPr>
          </a:lstStyle>
          <a:p>
            <a:pPr lvl="0"/>
            <a:r>
              <a:rPr lang="en-US" dirty="0"/>
              <a:t>Title to come</a:t>
            </a:r>
          </a:p>
        </p:txBody>
      </p:sp>
      <p:sp>
        <p:nvSpPr>
          <p:cNvPr id="14" name="Text Placeholder 4">
            <a:extLst>
              <a:ext uri="{FF2B5EF4-FFF2-40B4-BE49-F238E27FC236}">
                <a16:creationId xmlns:a16="http://schemas.microsoft.com/office/drawing/2014/main" id="{00877327-5168-4848-B098-8EFD1409AA43}"/>
              </a:ext>
            </a:extLst>
          </p:cNvPr>
          <p:cNvSpPr>
            <a:spLocks noGrp="1"/>
          </p:cNvSpPr>
          <p:nvPr>
            <p:ph type="body" sz="quarter" idx="27" hasCustomPrompt="1"/>
          </p:nvPr>
        </p:nvSpPr>
        <p:spPr>
          <a:xfrm>
            <a:off x="8166463" y="1351583"/>
            <a:ext cx="3688194" cy="249299"/>
          </a:xfrm>
          <a:prstGeom prst="rect">
            <a:avLst/>
          </a:prstGeom>
        </p:spPr>
        <p:txBody>
          <a:bodyPr lIns="0" tIns="0" rIns="0" bIns="0">
            <a:spAutoFit/>
          </a:bodyPr>
          <a:lstStyle>
            <a:lvl1pPr marL="0" indent="0" algn="l">
              <a:defRPr sz="1800" b="1"/>
            </a:lvl1pPr>
          </a:lstStyle>
          <a:p>
            <a:pPr lvl="0"/>
            <a:r>
              <a:rPr lang="en-US" dirty="0"/>
              <a:t>Title to come</a:t>
            </a:r>
          </a:p>
        </p:txBody>
      </p:sp>
      <p:sp>
        <p:nvSpPr>
          <p:cNvPr id="16" name="Text Placeholder 6">
            <a:extLst>
              <a:ext uri="{FF2B5EF4-FFF2-40B4-BE49-F238E27FC236}">
                <a16:creationId xmlns:a16="http://schemas.microsoft.com/office/drawing/2014/main" id="{BF1478A6-F505-465C-8EE8-2B39D71E545C}"/>
              </a:ext>
            </a:extLst>
          </p:cNvPr>
          <p:cNvSpPr>
            <a:spLocks noGrp="1"/>
          </p:cNvSpPr>
          <p:nvPr>
            <p:ph type="body" sz="quarter" idx="29"/>
          </p:nvPr>
        </p:nvSpPr>
        <p:spPr>
          <a:xfrm>
            <a:off x="337344" y="1814800"/>
            <a:ext cx="3688194" cy="4294800"/>
          </a:xfrm>
        </p:spPr>
        <p:txBody>
          <a:bodyPr/>
          <a:lstStyle>
            <a:lvl1pPr>
              <a:lnSpc>
                <a:spcPct val="100000"/>
              </a:lnSpc>
              <a:spcBef>
                <a:spcPts val="0"/>
              </a:spcBef>
              <a:spcAft>
                <a:spcPts val="600"/>
              </a:spcAft>
              <a:defRPr sz="1600" b="0"/>
            </a:lvl1pPr>
          </a:lstStyle>
          <a:p>
            <a:endParaRPr lang="en-US" dirty="0"/>
          </a:p>
        </p:txBody>
      </p:sp>
      <p:sp>
        <p:nvSpPr>
          <p:cNvPr id="20" name="Title Placeholder 1">
            <a:extLst>
              <a:ext uri="{FF2B5EF4-FFF2-40B4-BE49-F238E27FC236}">
                <a16:creationId xmlns:a16="http://schemas.microsoft.com/office/drawing/2014/main" id="{9CA1DD65-AFDF-4B83-B857-0C87D2DAB7A9}"/>
              </a:ext>
            </a:extLst>
          </p:cNvPr>
          <p:cNvSpPr>
            <a:spLocks noGrp="1"/>
          </p:cNvSpPr>
          <p:nvPr>
            <p:ph type="title"/>
          </p:nvPr>
        </p:nvSpPr>
        <p:spPr>
          <a:xfrm>
            <a:off x="337344" y="343900"/>
            <a:ext cx="11517313" cy="393954"/>
          </a:xfrm>
          <a:prstGeom prst="rect">
            <a:avLst/>
          </a:prstGeom>
        </p:spPr>
        <p:txBody>
          <a:bodyPr vert="horz" lIns="0" tIns="0" rIns="0" bIns="0" rtlCol="0" anchor="t" anchorCtr="0">
            <a:spAutoFit/>
          </a:bodyPr>
          <a:lstStyle>
            <a:lvl1pPr>
              <a:defRPr/>
            </a:lvl1pPr>
          </a:lstStyle>
          <a:p>
            <a:pPr lvl="0" defTabSz="1734634">
              <a:lnSpc>
                <a:spcPct val="80000"/>
              </a:lnSpc>
            </a:pPr>
            <a:r>
              <a:rPr lang="en-US" dirty="0"/>
              <a:t>Click to edit Master title</a:t>
            </a:r>
          </a:p>
        </p:txBody>
      </p:sp>
      <p:sp>
        <p:nvSpPr>
          <p:cNvPr id="15" name="Slide Number Placeholder 4">
            <a:extLst>
              <a:ext uri="{FF2B5EF4-FFF2-40B4-BE49-F238E27FC236}">
                <a16:creationId xmlns:a16="http://schemas.microsoft.com/office/drawing/2014/main" id="{B78C03CF-C983-4830-9BF4-1184E2517CB0}"/>
              </a:ext>
            </a:extLst>
          </p:cNvPr>
          <p:cNvSpPr txBox="1">
            <a:spLocks/>
          </p:cNvSpPr>
          <p:nvPr userDrawn="1"/>
        </p:nvSpPr>
        <p:spPr>
          <a:xfrm>
            <a:off x="11623675" y="6560056"/>
            <a:ext cx="230982" cy="123111"/>
          </a:xfrm>
          <a:prstGeom prst="rect">
            <a:avLst/>
          </a:prstGeom>
        </p:spPr>
        <p:txBody>
          <a:bodyPr vert="horz" lIns="0" tIns="0" rIns="0" bIns="0" rtlCol="0" anchor="b">
            <a:spAutoFit/>
          </a:bodyPr>
          <a:lstStyle>
            <a:defPPr>
              <a:defRPr lang="en-US"/>
            </a:defPPr>
            <a:lvl1pPr marL="0" algn="r" defTabSz="914400" rtl="0" eaLnBrk="1" latinLnBrk="0" hangingPunct="1">
              <a:defRPr sz="800" kern="1200">
                <a:solidFill>
                  <a:schemeClr val="tx1">
                    <a:alpha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2F7A32-C1EA-4F7E-B0A2-7FCB5BFE90DE}" type="slidenum">
              <a:rPr lang="en-AU" smtClean="0"/>
              <a:pPr/>
              <a:t>‹#›</a:t>
            </a:fld>
            <a:endParaRPr lang="en-AU" dirty="0"/>
          </a:p>
        </p:txBody>
      </p:sp>
      <p:sp>
        <p:nvSpPr>
          <p:cNvPr id="17" name="TextBox 16">
            <a:extLst>
              <a:ext uri="{FF2B5EF4-FFF2-40B4-BE49-F238E27FC236}">
                <a16:creationId xmlns:a16="http://schemas.microsoft.com/office/drawing/2014/main" id="{AB4007E3-E3E1-4E9E-B837-8C2AC32679B7}"/>
              </a:ext>
            </a:extLst>
          </p:cNvPr>
          <p:cNvSpPr txBox="1"/>
          <p:nvPr userDrawn="1"/>
        </p:nvSpPr>
        <p:spPr>
          <a:xfrm>
            <a:off x="8520639" y="6560056"/>
            <a:ext cx="3076575" cy="123111"/>
          </a:xfrm>
          <a:prstGeom prst="rect">
            <a:avLst/>
          </a:prstGeom>
        </p:spPr>
        <p:txBody>
          <a:bodyPr vert="horz" wrap="square" lIns="0" tIns="0" rIns="0" bIns="0" rtlCol="0" anchor="b">
            <a:spAutoFit/>
          </a:bodyPr>
          <a:lstStyle>
            <a:defPPr>
              <a:defRPr lang="en-US"/>
            </a:defPPr>
            <a:lvl1pPr algn="r">
              <a:defRPr sz="800">
                <a:solidFill>
                  <a:schemeClr val="tx1">
                    <a:alpha val="50000"/>
                  </a:schemeClr>
                </a:solidFill>
                <a:cs typeface="Arial" panose="020B0604020202020204" pitchFamily="34" charset="0"/>
              </a:defRPr>
            </a:lvl1pPr>
          </a:lstStyle>
          <a:p>
            <a:pPr lvl="0"/>
            <a:r>
              <a:rPr lang="en-US" dirty="0"/>
              <a:t>Copyright © 2020 Accenture. All rights reserved.</a:t>
            </a:r>
          </a:p>
        </p:txBody>
      </p:sp>
    </p:spTree>
    <p:extLst>
      <p:ext uri="{BB962C8B-B14F-4D97-AF65-F5344CB8AC3E}">
        <p14:creationId xmlns:p14="http://schemas.microsoft.com/office/powerpoint/2010/main" val="3631792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8B9FE41A-6DB0-4CC9-ADDC-9E445502B169}"/>
              </a:ext>
            </a:extLst>
          </p:cNvPr>
          <p:cNvSpPr>
            <a:spLocks noGrp="1"/>
          </p:cNvSpPr>
          <p:nvPr>
            <p:ph type="body" sz="quarter" idx="21"/>
          </p:nvPr>
        </p:nvSpPr>
        <p:spPr>
          <a:xfrm>
            <a:off x="6306100" y="1814800"/>
            <a:ext cx="5548557" cy="4294800"/>
          </a:xfrm>
        </p:spPr>
        <p:txBody>
          <a:bodyPr/>
          <a:lstStyle>
            <a:lvl1pPr>
              <a:lnSpc>
                <a:spcPct val="100000"/>
              </a:lnSpc>
              <a:spcBef>
                <a:spcPts val="0"/>
              </a:spcBef>
              <a:spcAft>
                <a:spcPts val="600"/>
              </a:spcAft>
              <a:defRPr sz="1600" b="0"/>
            </a:lvl1pPr>
          </a:lstStyle>
          <a:p>
            <a:endParaRPr lang="en-US" dirty="0"/>
          </a:p>
        </p:txBody>
      </p:sp>
      <p:sp>
        <p:nvSpPr>
          <p:cNvPr id="12" name="Text Placeholder 4">
            <a:extLst>
              <a:ext uri="{FF2B5EF4-FFF2-40B4-BE49-F238E27FC236}">
                <a16:creationId xmlns:a16="http://schemas.microsoft.com/office/drawing/2014/main" id="{528F3F5D-8A2E-4828-900F-B77F39FD227E}"/>
              </a:ext>
            </a:extLst>
          </p:cNvPr>
          <p:cNvSpPr>
            <a:spLocks noGrp="1"/>
          </p:cNvSpPr>
          <p:nvPr>
            <p:ph type="body" sz="quarter" idx="25" hasCustomPrompt="1"/>
          </p:nvPr>
        </p:nvSpPr>
        <p:spPr>
          <a:xfrm>
            <a:off x="337344" y="1351583"/>
            <a:ext cx="5548557" cy="249299"/>
          </a:xfrm>
          <a:prstGeom prst="rect">
            <a:avLst/>
          </a:prstGeom>
        </p:spPr>
        <p:txBody>
          <a:bodyPr lIns="0" tIns="0" rIns="0" bIns="0">
            <a:spAutoFit/>
          </a:bodyPr>
          <a:lstStyle>
            <a:lvl1pPr marL="0" indent="0" algn="l">
              <a:defRPr sz="1800" b="1"/>
            </a:lvl1pPr>
          </a:lstStyle>
          <a:p>
            <a:pPr lvl="0"/>
            <a:r>
              <a:rPr lang="en-US" dirty="0"/>
              <a:t>Title to come</a:t>
            </a:r>
          </a:p>
        </p:txBody>
      </p:sp>
      <p:sp>
        <p:nvSpPr>
          <p:cNvPr id="13" name="Text Placeholder 4">
            <a:extLst>
              <a:ext uri="{FF2B5EF4-FFF2-40B4-BE49-F238E27FC236}">
                <a16:creationId xmlns:a16="http://schemas.microsoft.com/office/drawing/2014/main" id="{73A1F5C6-ECA8-4FC8-A52C-CFB020514253}"/>
              </a:ext>
            </a:extLst>
          </p:cNvPr>
          <p:cNvSpPr>
            <a:spLocks noGrp="1"/>
          </p:cNvSpPr>
          <p:nvPr>
            <p:ph type="body" sz="quarter" idx="26" hasCustomPrompt="1"/>
          </p:nvPr>
        </p:nvSpPr>
        <p:spPr>
          <a:xfrm>
            <a:off x="6306100" y="1351583"/>
            <a:ext cx="5548557" cy="249299"/>
          </a:xfrm>
          <a:prstGeom prst="rect">
            <a:avLst/>
          </a:prstGeom>
        </p:spPr>
        <p:txBody>
          <a:bodyPr lIns="0" tIns="0" rIns="0" bIns="0">
            <a:spAutoFit/>
          </a:bodyPr>
          <a:lstStyle>
            <a:lvl1pPr marL="0" indent="0" algn="l">
              <a:defRPr sz="1800" b="1"/>
            </a:lvl1pPr>
          </a:lstStyle>
          <a:p>
            <a:pPr lvl="0"/>
            <a:r>
              <a:rPr lang="en-US" dirty="0"/>
              <a:t>Title to come</a:t>
            </a:r>
          </a:p>
        </p:txBody>
      </p:sp>
      <p:sp>
        <p:nvSpPr>
          <p:cNvPr id="16" name="Text Placeholder 6">
            <a:extLst>
              <a:ext uri="{FF2B5EF4-FFF2-40B4-BE49-F238E27FC236}">
                <a16:creationId xmlns:a16="http://schemas.microsoft.com/office/drawing/2014/main" id="{BF1478A6-F505-465C-8EE8-2B39D71E545C}"/>
              </a:ext>
            </a:extLst>
          </p:cNvPr>
          <p:cNvSpPr>
            <a:spLocks noGrp="1"/>
          </p:cNvSpPr>
          <p:nvPr>
            <p:ph type="body" sz="quarter" idx="29"/>
          </p:nvPr>
        </p:nvSpPr>
        <p:spPr>
          <a:xfrm>
            <a:off x="337344" y="1814800"/>
            <a:ext cx="5548557" cy="4294800"/>
          </a:xfrm>
        </p:spPr>
        <p:txBody>
          <a:bodyPr/>
          <a:lstStyle>
            <a:lvl1pPr>
              <a:lnSpc>
                <a:spcPct val="100000"/>
              </a:lnSpc>
              <a:spcBef>
                <a:spcPts val="0"/>
              </a:spcBef>
              <a:spcAft>
                <a:spcPts val="600"/>
              </a:spcAft>
              <a:defRPr sz="1600" b="0"/>
            </a:lvl1pPr>
          </a:lstStyle>
          <a:p>
            <a:endParaRPr lang="en-US" dirty="0"/>
          </a:p>
        </p:txBody>
      </p:sp>
      <p:sp>
        <p:nvSpPr>
          <p:cNvPr id="20" name="Title Placeholder 1">
            <a:extLst>
              <a:ext uri="{FF2B5EF4-FFF2-40B4-BE49-F238E27FC236}">
                <a16:creationId xmlns:a16="http://schemas.microsoft.com/office/drawing/2014/main" id="{9CA1DD65-AFDF-4B83-B857-0C87D2DAB7A9}"/>
              </a:ext>
            </a:extLst>
          </p:cNvPr>
          <p:cNvSpPr>
            <a:spLocks noGrp="1"/>
          </p:cNvSpPr>
          <p:nvPr>
            <p:ph type="title"/>
          </p:nvPr>
        </p:nvSpPr>
        <p:spPr>
          <a:xfrm>
            <a:off x="337344" y="343900"/>
            <a:ext cx="11517313" cy="393954"/>
          </a:xfrm>
          <a:prstGeom prst="rect">
            <a:avLst/>
          </a:prstGeom>
        </p:spPr>
        <p:txBody>
          <a:bodyPr vert="horz" lIns="0" tIns="0" rIns="0" bIns="0" rtlCol="0" anchor="t" anchorCtr="0">
            <a:spAutoFit/>
          </a:bodyPr>
          <a:lstStyle>
            <a:lvl1pPr>
              <a:defRPr/>
            </a:lvl1pPr>
          </a:lstStyle>
          <a:p>
            <a:pPr lvl="0" defTabSz="1734634">
              <a:lnSpc>
                <a:spcPct val="80000"/>
              </a:lnSpc>
            </a:pPr>
            <a:r>
              <a:rPr lang="en-US" dirty="0"/>
              <a:t>Click to edit Master title</a:t>
            </a:r>
          </a:p>
        </p:txBody>
      </p:sp>
      <p:sp>
        <p:nvSpPr>
          <p:cNvPr id="15" name="Slide Number Placeholder 4">
            <a:extLst>
              <a:ext uri="{FF2B5EF4-FFF2-40B4-BE49-F238E27FC236}">
                <a16:creationId xmlns:a16="http://schemas.microsoft.com/office/drawing/2014/main" id="{B78C03CF-C983-4830-9BF4-1184E2517CB0}"/>
              </a:ext>
            </a:extLst>
          </p:cNvPr>
          <p:cNvSpPr txBox="1">
            <a:spLocks/>
          </p:cNvSpPr>
          <p:nvPr userDrawn="1"/>
        </p:nvSpPr>
        <p:spPr>
          <a:xfrm>
            <a:off x="11623675" y="6560056"/>
            <a:ext cx="230982" cy="123111"/>
          </a:xfrm>
          <a:prstGeom prst="rect">
            <a:avLst/>
          </a:prstGeom>
        </p:spPr>
        <p:txBody>
          <a:bodyPr vert="horz" lIns="0" tIns="0" rIns="0" bIns="0" rtlCol="0" anchor="b">
            <a:spAutoFit/>
          </a:bodyPr>
          <a:lstStyle>
            <a:defPPr>
              <a:defRPr lang="en-US"/>
            </a:defPPr>
            <a:lvl1pPr marL="0" algn="r" defTabSz="914400" rtl="0" eaLnBrk="1" latinLnBrk="0" hangingPunct="1">
              <a:defRPr sz="800" kern="1200">
                <a:solidFill>
                  <a:schemeClr val="tx1">
                    <a:alpha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2F7A32-C1EA-4F7E-B0A2-7FCB5BFE90DE}" type="slidenum">
              <a:rPr lang="en-AU" smtClean="0"/>
              <a:pPr/>
              <a:t>‹#›</a:t>
            </a:fld>
            <a:endParaRPr lang="en-AU" dirty="0"/>
          </a:p>
        </p:txBody>
      </p:sp>
      <p:sp>
        <p:nvSpPr>
          <p:cNvPr id="9" name="TextBox 8">
            <a:extLst>
              <a:ext uri="{FF2B5EF4-FFF2-40B4-BE49-F238E27FC236}">
                <a16:creationId xmlns:a16="http://schemas.microsoft.com/office/drawing/2014/main" id="{2C329709-37D1-4133-8070-FF236D7273CC}"/>
              </a:ext>
            </a:extLst>
          </p:cNvPr>
          <p:cNvSpPr txBox="1"/>
          <p:nvPr userDrawn="1"/>
        </p:nvSpPr>
        <p:spPr>
          <a:xfrm>
            <a:off x="8520639" y="6560056"/>
            <a:ext cx="3076575" cy="123111"/>
          </a:xfrm>
          <a:prstGeom prst="rect">
            <a:avLst/>
          </a:prstGeom>
        </p:spPr>
        <p:txBody>
          <a:bodyPr vert="horz" wrap="square" lIns="0" tIns="0" rIns="0" bIns="0" rtlCol="0" anchor="b">
            <a:spAutoFit/>
          </a:bodyPr>
          <a:lstStyle>
            <a:defPPr>
              <a:defRPr lang="en-US"/>
            </a:defPPr>
            <a:lvl1pPr algn="r">
              <a:defRPr sz="800">
                <a:solidFill>
                  <a:schemeClr val="tx1">
                    <a:alpha val="50000"/>
                  </a:schemeClr>
                </a:solidFill>
                <a:cs typeface="Arial" panose="020B0604020202020204" pitchFamily="34" charset="0"/>
              </a:defRPr>
            </a:lvl1pPr>
          </a:lstStyle>
          <a:p>
            <a:pPr lvl="0"/>
            <a:r>
              <a:rPr lang="en-US" dirty="0"/>
              <a:t>Copyright © 2020 Accenture. All rights reserved.</a:t>
            </a:r>
          </a:p>
        </p:txBody>
      </p:sp>
    </p:spTree>
    <p:extLst>
      <p:ext uri="{BB962C8B-B14F-4D97-AF65-F5344CB8AC3E}">
        <p14:creationId xmlns:p14="http://schemas.microsoft.com/office/powerpoint/2010/main" val="1358719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column ">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8B9FE41A-6DB0-4CC9-ADDC-9E445502B169}"/>
              </a:ext>
            </a:extLst>
          </p:cNvPr>
          <p:cNvSpPr>
            <a:spLocks noGrp="1"/>
          </p:cNvSpPr>
          <p:nvPr>
            <p:ph type="body" sz="quarter" idx="21"/>
          </p:nvPr>
        </p:nvSpPr>
        <p:spPr>
          <a:xfrm>
            <a:off x="3306448" y="1814800"/>
            <a:ext cx="2610000" cy="4294800"/>
          </a:xfrm>
        </p:spPr>
        <p:txBody>
          <a:bodyPr/>
          <a:lstStyle>
            <a:lvl1pPr>
              <a:lnSpc>
                <a:spcPct val="100000"/>
              </a:lnSpc>
              <a:spcBef>
                <a:spcPts val="0"/>
              </a:spcBef>
              <a:spcAft>
                <a:spcPts val="600"/>
              </a:spcAft>
              <a:defRPr sz="1600" b="0"/>
            </a:lvl1pPr>
          </a:lstStyle>
          <a:p>
            <a:endParaRPr lang="en-US" dirty="0"/>
          </a:p>
        </p:txBody>
      </p:sp>
      <p:sp>
        <p:nvSpPr>
          <p:cNvPr id="8" name="Text Placeholder 7">
            <a:extLst>
              <a:ext uri="{FF2B5EF4-FFF2-40B4-BE49-F238E27FC236}">
                <a16:creationId xmlns:a16="http://schemas.microsoft.com/office/drawing/2014/main" id="{68FA1273-41CD-4300-BE21-BD6C9DE8D866}"/>
              </a:ext>
            </a:extLst>
          </p:cNvPr>
          <p:cNvSpPr>
            <a:spLocks noGrp="1"/>
          </p:cNvSpPr>
          <p:nvPr>
            <p:ph type="body" sz="quarter" idx="22"/>
          </p:nvPr>
        </p:nvSpPr>
        <p:spPr>
          <a:xfrm>
            <a:off x="6275552" y="1814800"/>
            <a:ext cx="2610000" cy="4294800"/>
          </a:xfrm>
        </p:spPr>
        <p:txBody>
          <a:bodyPr/>
          <a:lstStyle>
            <a:lvl1pPr>
              <a:lnSpc>
                <a:spcPct val="100000"/>
              </a:lnSpc>
              <a:spcBef>
                <a:spcPts val="0"/>
              </a:spcBef>
              <a:spcAft>
                <a:spcPts val="600"/>
              </a:spcAft>
              <a:defRPr sz="1600" b="0"/>
            </a:lvl1pPr>
          </a:lstStyle>
          <a:p>
            <a:endParaRPr lang="en-US"/>
          </a:p>
        </p:txBody>
      </p:sp>
      <p:sp>
        <p:nvSpPr>
          <p:cNvPr id="9" name="Text Placeholder 8">
            <a:extLst>
              <a:ext uri="{FF2B5EF4-FFF2-40B4-BE49-F238E27FC236}">
                <a16:creationId xmlns:a16="http://schemas.microsoft.com/office/drawing/2014/main" id="{A039DD4F-9DB9-4BCE-A272-26201B34C769}"/>
              </a:ext>
            </a:extLst>
          </p:cNvPr>
          <p:cNvSpPr>
            <a:spLocks noGrp="1"/>
          </p:cNvSpPr>
          <p:nvPr>
            <p:ph type="body" sz="quarter" idx="23"/>
          </p:nvPr>
        </p:nvSpPr>
        <p:spPr>
          <a:xfrm>
            <a:off x="9244657" y="1814800"/>
            <a:ext cx="2610000" cy="4294800"/>
          </a:xfrm>
        </p:spPr>
        <p:txBody>
          <a:bodyPr/>
          <a:lstStyle>
            <a:lvl1pPr>
              <a:lnSpc>
                <a:spcPct val="100000"/>
              </a:lnSpc>
              <a:spcBef>
                <a:spcPts val="0"/>
              </a:spcBef>
              <a:spcAft>
                <a:spcPts val="600"/>
              </a:spcAft>
              <a:defRPr sz="1600" b="0"/>
            </a:lvl1pPr>
          </a:lstStyle>
          <a:p>
            <a:endParaRPr lang="en-US" dirty="0"/>
          </a:p>
        </p:txBody>
      </p:sp>
      <p:sp>
        <p:nvSpPr>
          <p:cNvPr id="12" name="Text Placeholder 4">
            <a:extLst>
              <a:ext uri="{FF2B5EF4-FFF2-40B4-BE49-F238E27FC236}">
                <a16:creationId xmlns:a16="http://schemas.microsoft.com/office/drawing/2014/main" id="{528F3F5D-8A2E-4828-900F-B77F39FD227E}"/>
              </a:ext>
            </a:extLst>
          </p:cNvPr>
          <p:cNvSpPr>
            <a:spLocks noGrp="1"/>
          </p:cNvSpPr>
          <p:nvPr>
            <p:ph type="body" sz="quarter" idx="25" hasCustomPrompt="1"/>
          </p:nvPr>
        </p:nvSpPr>
        <p:spPr>
          <a:xfrm>
            <a:off x="337344" y="1351583"/>
            <a:ext cx="2610000" cy="249299"/>
          </a:xfrm>
          <a:prstGeom prst="rect">
            <a:avLst/>
          </a:prstGeom>
        </p:spPr>
        <p:txBody>
          <a:bodyPr lIns="0" tIns="0" rIns="0" bIns="0">
            <a:spAutoFit/>
          </a:bodyPr>
          <a:lstStyle>
            <a:lvl1pPr marL="0" indent="0" algn="l">
              <a:defRPr sz="1800" b="1"/>
            </a:lvl1pPr>
          </a:lstStyle>
          <a:p>
            <a:pPr lvl="0"/>
            <a:r>
              <a:rPr lang="en-US" dirty="0"/>
              <a:t>Title to come</a:t>
            </a:r>
          </a:p>
        </p:txBody>
      </p:sp>
      <p:sp>
        <p:nvSpPr>
          <p:cNvPr id="13" name="Text Placeholder 4">
            <a:extLst>
              <a:ext uri="{FF2B5EF4-FFF2-40B4-BE49-F238E27FC236}">
                <a16:creationId xmlns:a16="http://schemas.microsoft.com/office/drawing/2014/main" id="{73A1F5C6-ECA8-4FC8-A52C-CFB020514253}"/>
              </a:ext>
            </a:extLst>
          </p:cNvPr>
          <p:cNvSpPr>
            <a:spLocks noGrp="1"/>
          </p:cNvSpPr>
          <p:nvPr>
            <p:ph type="body" sz="quarter" idx="26" hasCustomPrompt="1"/>
          </p:nvPr>
        </p:nvSpPr>
        <p:spPr>
          <a:xfrm>
            <a:off x="3306448" y="1351583"/>
            <a:ext cx="2610000" cy="249299"/>
          </a:xfrm>
          <a:prstGeom prst="rect">
            <a:avLst/>
          </a:prstGeom>
        </p:spPr>
        <p:txBody>
          <a:bodyPr lIns="0" tIns="0" rIns="0" bIns="0">
            <a:spAutoFit/>
          </a:bodyPr>
          <a:lstStyle>
            <a:lvl1pPr marL="0" indent="0" algn="l">
              <a:defRPr sz="1800" b="1"/>
            </a:lvl1pPr>
          </a:lstStyle>
          <a:p>
            <a:pPr lvl="0"/>
            <a:r>
              <a:rPr lang="en-US" dirty="0"/>
              <a:t>Title to come</a:t>
            </a:r>
          </a:p>
        </p:txBody>
      </p:sp>
      <p:sp>
        <p:nvSpPr>
          <p:cNvPr id="14" name="Text Placeholder 4">
            <a:extLst>
              <a:ext uri="{FF2B5EF4-FFF2-40B4-BE49-F238E27FC236}">
                <a16:creationId xmlns:a16="http://schemas.microsoft.com/office/drawing/2014/main" id="{00877327-5168-4848-B098-8EFD1409AA43}"/>
              </a:ext>
            </a:extLst>
          </p:cNvPr>
          <p:cNvSpPr>
            <a:spLocks noGrp="1"/>
          </p:cNvSpPr>
          <p:nvPr>
            <p:ph type="body" sz="quarter" idx="27" hasCustomPrompt="1"/>
          </p:nvPr>
        </p:nvSpPr>
        <p:spPr>
          <a:xfrm>
            <a:off x="6275552" y="1351583"/>
            <a:ext cx="2610000" cy="249299"/>
          </a:xfrm>
          <a:prstGeom prst="rect">
            <a:avLst/>
          </a:prstGeom>
        </p:spPr>
        <p:txBody>
          <a:bodyPr lIns="0" tIns="0" rIns="0" bIns="0">
            <a:spAutoFit/>
          </a:bodyPr>
          <a:lstStyle>
            <a:lvl1pPr marL="0" indent="0" algn="l">
              <a:defRPr sz="1800" b="1"/>
            </a:lvl1pPr>
          </a:lstStyle>
          <a:p>
            <a:pPr lvl="0"/>
            <a:r>
              <a:rPr lang="en-US" dirty="0"/>
              <a:t>Title to come</a:t>
            </a:r>
          </a:p>
        </p:txBody>
      </p:sp>
      <p:sp>
        <p:nvSpPr>
          <p:cNvPr id="15" name="Text Placeholder 4">
            <a:extLst>
              <a:ext uri="{FF2B5EF4-FFF2-40B4-BE49-F238E27FC236}">
                <a16:creationId xmlns:a16="http://schemas.microsoft.com/office/drawing/2014/main" id="{EC0EA56D-F9F7-4507-9B17-A434C526B38B}"/>
              </a:ext>
            </a:extLst>
          </p:cNvPr>
          <p:cNvSpPr>
            <a:spLocks noGrp="1"/>
          </p:cNvSpPr>
          <p:nvPr>
            <p:ph type="body" sz="quarter" idx="28" hasCustomPrompt="1"/>
          </p:nvPr>
        </p:nvSpPr>
        <p:spPr>
          <a:xfrm>
            <a:off x="9244657" y="1351583"/>
            <a:ext cx="2610000" cy="249299"/>
          </a:xfrm>
          <a:prstGeom prst="rect">
            <a:avLst/>
          </a:prstGeom>
        </p:spPr>
        <p:txBody>
          <a:bodyPr lIns="0" tIns="0" rIns="0" bIns="0">
            <a:spAutoFit/>
          </a:bodyPr>
          <a:lstStyle>
            <a:lvl1pPr marL="0" indent="0" algn="l">
              <a:defRPr sz="1800" b="1"/>
            </a:lvl1pPr>
          </a:lstStyle>
          <a:p>
            <a:pPr lvl="0"/>
            <a:r>
              <a:rPr lang="en-US" dirty="0"/>
              <a:t>Title to come</a:t>
            </a:r>
          </a:p>
        </p:txBody>
      </p:sp>
      <p:sp>
        <p:nvSpPr>
          <p:cNvPr id="16" name="Text Placeholder 6">
            <a:extLst>
              <a:ext uri="{FF2B5EF4-FFF2-40B4-BE49-F238E27FC236}">
                <a16:creationId xmlns:a16="http://schemas.microsoft.com/office/drawing/2014/main" id="{BF1478A6-F505-465C-8EE8-2B39D71E545C}"/>
              </a:ext>
            </a:extLst>
          </p:cNvPr>
          <p:cNvSpPr>
            <a:spLocks noGrp="1"/>
          </p:cNvSpPr>
          <p:nvPr>
            <p:ph type="body" sz="quarter" idx="29"/>
          </p:nvPr>
        </p:nvSpPr>
        <p:spPr>
          <a:xfrm>
            <a:off x="337344" y="1814800"/>
            <a:ext cx="2610000" cy="4294800"/>
          </a:xfrm>
        </p:spPr>
        <p:txBody>
          <a:bodyPr/>
          <a:lstStyle>
            <a:lvl1pPr>
              <a:lnSpc>
                <a:spcPct val="100000"/>
              </a:lnSpc>
              <a:spcBef>
                <a:spcPts val="0"/>
              </a:spcBef>
              <a:spcAft>
                <a:spcPts val="600"/>
              </a:spcAft>
              <a:defRPr sz="1600" b="0"/>
            </a:lvl1pPr>
          </a:lstStyle>
          <a:p>
            <a:endParaRPr lang="en-US" dirty="0"/>
          </a:p>
        </p:txBody>
      </p:sp>
      <p:sp>
        <p:nvSpPr>
          <p:cNvPr id="23" name="Title Placeholder 1">
            <a:extLst>
              <a:ext uri="{FF2B5EF4-FFF2-40B4-BE49-F238E27FC236}">
                <a16:creationId xmlns:a16="http://schemas.microsoft.com/office/drawing/2014/main" id="{AEE9163D-9144-4AB1-9BB9-C4E7DBA336F5}"/>
              </a:ext>
            </a:extLst>
          </p:cNvPr>
          <p:cNvSpPr>
            <a:spLocks noGrp="1"/>
          </p:cNvSpPr>
          <p:nvPr>
            <p:ph type="title"/>
          </p:nvPr>
        </p:nvSpPr>
        <p:spPr>
          <a:xfrm>
            <a:off x="337344" y="343900"/>
            <a:ext cx="11517313" cy="393954"/>
          </a:xfrm>
          <a:prstGeom prst="rect">
            <a:avLst/>
          </a:prstGeom>
        </p:spPr>
        <p:txBody>
          <a:bodyPr vert="horz" lIns="0" tIns="0" rIns="0" bIns="0" rtlCol="0" anchor="t" anchorCtr="0">
            <a:spAutoFit/>
          </a:bodyPr>
          <a:lstStyle>
            <a:lvl1pPr>
              <a:defRPr/>
            </a:lvl1pPr>
          </a:lstStyle>
          <a:p>
            <a:pPr lvl="0" defTabSz="1734634">
              <a:lnSpc>
                <a:spcPct val="80000"/>
              </a:lnSpc>
            </a:pPr>
            <a:r>
              <a:rPr lang="en-US" dirty="0"/>
              <a:t>Click to edit Master title</a:t>
            </a:r>
          </a:p>
        </p:txBody>
      </p:sp>
      <p:sp>
        <p:nvSpPr>
          <p:cNvPr id="18" name="Slide Number Placeholder 4">
            <a:extLst>
              <a:ext uri="{FF2B5EF4-FFF2-40B4-BE49-F238E27FC236}">
                <a16:creationId xmlns:a16="http://schemas.microsoft.com/office/drawing/2014/main" id="{6B38B250-60F6-4002-A405-5F71599EF8A7}"/>
              </a:ext>
            </a:extLst>
          </p:cNvPr>
          <p:cNvSpPr txBox="1">
            <a:spLocks/>
          </p:cNvSpPr>
          <p:nvPr userDrawn="1"/>
        </p:nvSpPr>
        <p:spPr>
          <a:xfrm>
            <a:off x="11623675" y="6560056"/>
            <a:ext cx="230982" cy="123111"/>
          </a:xfrm>
          <a:prstGeom prst="rect">
            <a:avLst/>
          </a:prstGeom>
        </p:spPr>
        <p:txBody>
          <a:bodyPr vert="horz" lIns="0" tIns="0" rIns="0" bIns="0" rtlCol="0" anchor="b">
            <a:spAutoFit/>
          </a:bodyPr>
          <a:lstStyle>
            <a:defPPr>
              <a:defRPr lang="en-US"/>
            </a:defPPr>
            <a:lvl1pPr marL="0" algn="r" defTabSz="914400" rtl="0" eaLnBrk="1" latinLnBrk="0" hangingPunct="1">
              <a:defRPr sz="800" kern="1200">
                <a:solidFill>
                  <a:schemeClr val="tx1">
                    <a:alpha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2F7A32-C1EA-4F7E-B0A2-7FCB5BFE90DE}" type="slidenum">
              <a:rPr lang="en-AU" smtClean="0"/>
              <a:pPr/>
              <a:t>‹#›</a:t>
            </a:fld>
            <a:endParaRPr lang="en-AU" dirty="0"/>
          </a:p>
        </p:txBody>
      </p:sp>
      <p:sp>
        <p:nvSpPr>
          <p:cNvPr id="19" name="TextBox 18">
            <a:extLst>
              <a:ext uri="{FF2B5EF4-FFF2-40B4-BE49-F238E27FC236}">
                <a16:creationId xmlns:a16="http://schemas.microsoft.com/office/drawing/2014/main" id="{2CEBDAC5-A684-415C-8CDE-E481B5314DA8}"/>
              </a:ext>
            </a:extLst>
          </p:cNvPr>
          <p:cNvSpPr txBox="1"/>
          <p:nvPr userDrawn="1"/>
        </p:nvSpPr>
        <p:spPr>
          <a:xfrm>
            <a:off x="8520639" y="6560056"/>
            <a:ext cx="3076575" cy="123111"/>
          </a:xfrm>
          <a:prstGeom prst="rect">
            <a:avLst/>
          </a:prstGeom>
        </p:spPr>
        <p:txBody>
          <a:bodyPr vert="horz" wrap="square" lIns="0" tIns="0" rIns="0" bIns="0" rtlCol="0" anchor="b">
            <a:spAutoFit/>
          </a:bodyPr>
          <a:lstStyle>
            <a:defPPr>
              <a:defRPr lang="en-US"/>
            </a:defPPr>
            <a:lvl1pPr algn="r">
              <a:defRPr sz="800">
                <a:solidFill>
                  <a:schemeClr val="tx1">
                    <a:alpha val="50000"/>
                  </a:schemeClr>
                </a:solidFill>
                <a:cs typeface="Arial" panose="020B0604020202020204" pitchFamily="34" charset="0"/>
              </a:defRPr>
            </a:lvl1pPr>
          </a:lstStyle>
          <a:p>
            <a:pPr lvl="0"/>
            <a:r>
              <a:rPr lang="en-US" dirty="0"/>
              <a:t>Copyright © 2020 Accenture. All rights reserved.</a:t>
            </a:r>
          </a:p>
        </p:txBody>
      </p:sp>
    </p:spTree>
    <p:extLst>
      <p:ext uri="{BB962C8B-B14F-4D97-AF65-F5344CB8AC3E}">
        <p14:creationId xmlns:p14="http://schemas.microsoft.com/office/powerpoint/2010/main" val="774640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orizondal Rows">
    <p:spTree>
      <p:nvGrpSpPr>
        <p:cNvPr id="1" name=""/>
        <p:cNvGrpSpPr/>
        <p:nvPr/>
      </p:nvGrpSpPr>
      <p:grpSpPr>
        <a:xfrm>
          <a:off x="0" y="0"/>
          <a:ext cx="0" cy="0"/>
          <a:chOff x="0" y="0"/>
          <a:chExt cx="0" cy="0"/>
        </a:xfrm>
      </p:grpSpPr>
      <p:sp>
        <p:nvSpPr>
          <p:cNvPr id="20" name="Title Placeholder 1">
            <a:extLst>
              <a:ext uri="{FF2B5EF4-FFF2-40B4-BE49-F238E27FC236}">
                <a16:creationId xmlns:a16="http://schemas.microsoft.com/office/drawing/2014/main" id="{85BB805A-84F9-4284-9285-2AEA81658949}"/>
              </a:ext>
            </a:extLst>
          </p:cNvPr>
          <p:cNvSpPr>
            <a:spLocks noGrp="1"/>
          </p:cNvSpPr>
          <p:nvPr>
            <p:ph type="title"/>
          </p:nvPr>
        </p:nvSpPr>
        <p:spPr>
          <a:xfrm>
            <a:off x="337344" y="343900"/>
            <a:ext cx="11517313" cy="393954"/>
          </a:xfrm>
          <a:prstGeom prst="rect">
            <a:avLst/>
          </a:prstGeom>
        </p:spPr>
        <p:txBody>
          <a:bodyPr vert="horz" lIns="0" tIns="0" rIns="0" bIns="0" rtlCol="0" anchor="t" anchorCtr="0">
            <a:spAutoFit/>
          </a:bodyPr>
          <a:lstStyle>
            <a:lvl1pPr>
              <a:defRPr/>
            </a:lvl1pPr>
          </a:lstStyle>
          <a:p>
            <a:pPr lvl="0" defTabSz="1734634">
              <a:lnSpc>
                <a:spcPct val="80000"/>
              </a:lnSpc>
            </a:pPr>
            <a:r>
              <a:rPr lang="en-US" dirty="0"/>
              <a:t>Click to edit Master title</a:t>
            </a:r>
          </a:p>
        </p:txBody>
      </p:sp>
      <p:sp>
        <p:nvSpPr>
          <p:cNvPr id="6" name="Text Placeholder 6">
            <a:extLst>
              <a:ext uri="{FF2B5EF4-FFF2-40B4-BE49-F238E27FC236}">
                <a16:creationId xmlns:a16="http://schemas.microsoft.com/office/drawing/2014/main" id="{1F4B095D-B50C-49D5-963C-A14F4F726DE9}"/>
              </a:ext>
            </a:extLst>
          </p:cNvPr>
          <p:cNvSpPr>
            <a:spLocks noGrp="1"/>
          </p:cNvSpPr>
          <p:nvPr>
            <p:ph type="body" sz="quarter" idx="29"/>
          </p:nvPr>
        </p:nvSpPr>
        <p:spPr>
          <a:xfrm>
            <a:off x="337343" y="1109972"/>
            <a:ext cx="6245489" cy="250198"/>
          </a:xfrm>
        </p:spPr>
        <p:txBody>
          <a:bodyPr/>
          <a:lstStyle>
            <a:lvl1pPr>
              <a:defRPr sz="1600" b="1"/>
            </a:lvl1pPr>
          </a:lstStyle>
          <a:p>
            <a:endParaRPr lang="en-US" dirty="0"/>
          </a:p>
        </p:txBody>
      </p:sp>
      <p:sp>
        <p:nvSpPr>
          <p:cNvPr id="7" name="Text Placeholder 6">
            <a:extLst>
              <a:ext uri="{FF2B5EF4-FFF2-40B4-BE49-F238E27FC236}">
                <a16:creationId xmlns:a16="http://schemas.microsoft.com/office/drawing/2014/main" id="{40D73E2F-1B91-49CA-82BE-CB12AA255420}"/>
              </a:ext>
            </a:extLst>
          </p:cNvPr>
          <p:cNvSpPr>
            <a:spLocks noGrp="1"/>
          </p:cNvSpPr>
          <p:nvPr>
            <p:ph type="body" sz="quarter" idx="30"/>
          </p:nvPr>
        </p:nvSpPr>
        <p:spPr>
          <a:xfrm>
            <a:off x="337344" y="1492672"/>
            <a:ext cx="11517312" cy="1113649"/>
          </a:xfrm>
        </p:spPr>
        <p:txBody>
          <a:bodyPr/>
          <a:lstStyle>
            <a:lvl1pPr>
              <a:lnSpc>
                <a:spcPct val="100000"/>
              </a:lnSpc>
              <a:spcBef>
                <a:spcPts val="0"/>
              </a:spcBef>
              <a:spcAft>
                <a:spcPts val="600"/>
              </a:spcAft>
              <a:defRPr sz="1400" b="0"/>
            </a:lvl1pPr>
          </a:lstStyle>
          <a:p>
            <a:endParaRPr lang="en-US" dirty="0"/>
          </a:p>
        </p:txBody>
      </p:sp>
      <p:sp>
        <p:nvSpPr>
          <p:cNvPr id="8" name="Text Placeholder 6">
            <a:extLst>
              <a:ext uri="{FF2B5EF4-FFF2-40B4-BE49-F238E27FC236}">
                <a16:creationId xmlns:a16="http://schemas.microsoft.com/office/drawing/2014/main" id="{9E18CB58-B26E-4D33-A7E9-57E3412BEFFF}"/>
              </a:ext>
            </a:extLst>
          </p:cNvPr>
          <p:cNvSpPr>
            <a:spLocks noGrp="1"/>
          </p:cNvSpPr>
          <p:nvPr>
            <p:ph type="body" sz="quarter" idx="31"/>
          </p:nvPr>
        </p:nvSpPr>
        <p:spPr>
          <a:xfrm>
            <a:off x="337343" y="2892136"/>
            <a:ext cx="6245489" cy="250198"/>
          </a:xfrm>
        </p:spPr>
        <p:txBody>
          <a:bodyPr/>
          <a:lstStyle>
            <a:lvl1pPr>
              <a:defRPr sz="1600" b="1"/>
            </a:lvl1pPr>
          </a:lstStyle>
          <a:p>
            <a:endParaRPr lang="en-US" dirty="0"/>
          </a:p>
        </p:txBody>
      </p:sp>
      <p:sp>
        <p:nvSpPr>
          <p:cNvPr id="9" name="Text Placeholder 6">
            <a:extLst>
              <a:ext uri="{FF2B5EF4-FFF2-40B4-BE49-F238E27FC236}">
                <a16:creationId xmlns:a16="http://schemas.microsoft.com/office/drawing/2014/main" id="{CF6EBACA-9185-486B-AD6C-91D386679ADA}"/>
              </a:ext>
            </a:extLst>
          </p:cNvPr>
          <p:cNvSpPr>
            <a:spLocks noGrp="1"/>
          </p:cNvSpPr>
          <p:nvPr>
            <p:ph type="body" sz="quarter" idx="32"/>
          </p:nvPr>
        </p:nvSpPr>
        <p:spPr>
          <a:xfrm>
            <a:off x="337344" y="3274836"/>
            <a:ext cx="11517312" cy="1113649"/>
          </a:xfrm>
        </p:spPr>
        <p:txBody>
          <a:bodyPr/>
          <a:lstStyle>
            <a:lvl1pPr>
              <a:lnSpc>
                <a:spcPct val="100000"/>
              </a:lnSpc>
              <a:spcBef>
                <a:spcPts val="0"/>
              </a:spcBef>
              <a:spcAft>
                <a:spcPts val="600"/>
              </a:spcAft>
              <a:defRPr sz="1400" b="0"/>
            </a:lvl1pPr>
          </a:lstStyle>
          <a:p>
            <a:endParaRPr lang="en-US" dirty="0"/>
          </a:p>
        </p:txBody>
      </p:sp>
      <p:sp>
        <p:nvSpPr>
          <p:cNvPr id="10" name="Text Placeholder 6">
            <a:extLst>
              <a:ext uri="{FF2B5EF4-FFF2-40B4-BE49-F238E27FC236}">
                <a16:creationId xmlns:a16="http://schemas.microsoft.com/office/drawing/2014/main" id="{C42BAB7A-31A6-43D4-93BE-D3FBF740B0AE}"/>
              </a:ext>
            </a:extLst>
          </p:cNvPr>
          <p:cNvSpPr>
            <a:spLocks noGrp="1"/>
          </p:cNvSpPr>
          <p:nvPr>
            <p:ph type="body" sz="quarter" idx="33"/>
          </p:nvPr>
        </p:nvSpPr>
        <p:spPr>
          <a:xfrm>
            <a:off x="337343" y="4674300"/>
            <a:ext cx="6245489" cy="250198"/>
          </a:xfrm>
        </p:spPr>
        <p:txBody>
          <a:bodyPr/>
          <a:lstStyle>
            <a:lvl1pPr>
              <a:defRPr sz="1600" b="1"/>
            </a:lvl1pPr>
          </a:lstStyle>
          <a:p>
            <a:endParaRPr lang="en-US" dirty="0"/>
          </a:p>
        </p:txBody>
      </p:sp>
      <p:sp>
        <p:nvSpPr>
          <p:cNvPr id="11" name="Text Placeholder 6">
            <a:extLst>
              <a:ext uri="{FF2B5EF4-FFF2-40B4-BE49-F238E27FC236}">
                <a16:creationId xmlns:a16="http://schemas.microsoft.com/office/drawing/2014/main" id="{D85C6625-E783-4FB5-9334-62BC33024D31}"/>
              </a:ext>
            </a:extLst>
          </p:cNvPr>
          <p:cNvSpPr>
            <a:spLocks noGrp="1"/>
          </p:cNvSpPr>
          <p:nvPr>
            <p:ph type="body" sz="quarter" idx="34"/>
          </p:nvPr>
        </p:nvSpPr>
        <p:spPr>
          <a:xfrm>
            <a:off x="337344" y="5056999"/>
            <a:ext cx="11517312" cy="1113649"/>
          </a:xfrm>
        </p:spPr>
        <p:txBody>
          <a:bodyPr/>
          <a:lstStyle>
            <a:lvl1pPr>
              <a:lnSpc>
                <a:spcPct val="100000"/>
              </a:lnSpc>
              <a:spcBef>
                <a:spcPts val="0"/>
              </a:spcBef>
              <a:spcAft>
                <a:spcPts val="600"/>
              </a:spcAft>
              <a:defRPr sz="1400" b="0"/>
            </a:lvl1pPr>
          </a:lstStyle>
          <a:p>
            <a:endParaRPr lang="en-US" dirty="0"/>
          </a:p>
        </p:txBody>
      </p:sp>
      <p:sp>
        <p:nvSpPr>
          <p:cNvPr id="13" name="Slide Number Placeholder 4">
            <a:extLst>
              <a:ext uri="{FF2B5EF4-FFF2-40B4-BE49-F238E27FC236}">
                <a16:creationId xmlns:a16="http://schemas.microsoft.com/office/drawing/2014/main" id="{68E76A3D-2CC2-4758-9352-D51E130BDA44}"/>
              </a:ext>
            </a:extLst>
          </p:cNvPr>
          <p:cNvSpPr txBox="1">
            <a:spLocks/>
          </p:cNvSpPr>
          <p:nvPr userDrawn="1"/>
        </p:nvSpPr>
        <p:spPr>
          <a:xfrm>
            <a:off x="11623675" y="6560056"/>
            <a:ext cx="230982" cy="123111"/>
          </a:xfrm>
          <a:prstGeom prst="rect">
            <a:avLst/>
          </a:prstGeom>
        </p:spPr>
        <p:txBody>
          <a:bodyPr vert="horz" lIns="0" tIns="0" rIns="0" bIns="0" rtlCol="0" anchor="b">
            <a:spAutoFit/>
          </a:bodyPr>
          <a:lstStyle>
            <a:defPPr>
              <a:defRPr lang="en-US"/>
            </a:defPPr>
            <a:lvl1pPr marL="0" algn="r" defTabSz="914400" rtl="0" eaLnBrk="1" latinLnBrk="0" hangingPunct="1">
              <a:defRPr sz="800" kern="1200">
                <a:solidFill>
                  <a:schemeClr val="tx1">
                    <a:alpha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2F7A32-C1EA-4F7E-B0A2-7FCB5BFE90DE}" type="slidenum">
              <a:rPr lang="en-AU" smtClean="0"/>
              <a:pPr/>
              <a:t>‹#›</a:t>
            </a:fld>
            <a:endParaRPr lang="en-AU" dirty="0"/>
          </a:p>
        </p:txBody>
      </p:sp>
      <p:sp>
        <p:nvSpPr>
          <p:cNvPr id="14" name="TextBox 13">
            <a:extLst>
              <a:ext uri="{FF2B5EF4-FFF2-40B4-BE49-F238E27FC236}">
                <a16:creationId xmlns:a16="http://schemas.microsoft.com/office/drawing/2014/main" id="{97666E46-5D44-4170-939C-15043DDA63E7}"/>
              </a:ext>
            </a:extLst>
          </p:cNvPr>
          <p:cNvSpPr txBox="1"/>
          <p:nvPr userDrawn="1"/>
        </p:nvSpPr>
        <p:spPr>
          <a:xfrm>
            <a:off x="8520639" y="6560056"/>
            <a:ext cx="3076575" cy="123111"/>
          </a:xfrm>
          <a:prstGeom prst="rect">
            <a:avLst/>
          </a:prstGeom>
        </p:spPr>
        <p:txBody>
          <a:bodyPr vert="horz" wrap="square" lIns="0" tIns="0" rIns="0" bIns="0" rtlCol="0" anchor="b">
            <a:spAutoFit/>
          </a:bodyPr>
          <a:lstStyle>
            <a:defPPr>
              <a:defRPr lang="en-US"/>
            </a:defPPr>
            <a:lvl1pPr algn="r">
              <a:defRPr sz="800">
                <a:solidFill>
                  <a:schemeClr val="tx1">
                    <a:alpha val="50000"/>
                  </a:schemeClr>
                </a:solidFill>
                <a:cs typeface="Arial" panose="020B0604020202020204" pitchFamily="34" charset="0"/>
              </a:defRPr>
            </a:lvl1pPr>
          </a:lstStyle>
          <a:p>
            <a:pPr lvl="0"/>
            <a:r>
              <a:rPr lang="en-US" dirty="0"/>
              <a:t>Copyright © 2020 Accenture. All rights reserved.</a:t>
            </a:r>
          </a:p>
        </p:txBody>
      </p:sp>
    </p:spTree>
    <p:extLst>
      <p:ext uri="{BB962C8B-B14F-4D97-AF65-F5344CB8AC3E}">
        <p14:creationId xmlns:p14="http://schemas.microsoft.com/office/powerpoint/2010/main" val="102044351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1"/>
            <a:ext cx="11430000" cy="1295401"/>
          </a:xfrm>
          <a:prstGeom prst="rect">
            <a:avLst/>
          </a:prstGeom>
        </p:spPr>
        <p:txBody>
          <a:bodyPr vert="horz" lIns="0" tIns="45720" rIns="0" bIns="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381000" y="1828800"/>
            <a:ext cx="11430000" cy="4686300"/>
          </a:xfrm>
          <a:prstGeom prst="rect">
            <a:avLst/>
          </a:prstGeom>
        </p:spPr>
        <p:txBody>
          <a:bodyPr vert="horz" lIns="0" tIns="91440" rIns="0" bIns="45720" rtlCol="0">
            <a:normAutofit/>
          </a:body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4184910590"/>
      </p:ext>
    </p:extLst>
  </p:cSld>
  <p:clrMap bg1="lt1" tx1="dk1" bg2="lt2" tx2="dk2" accent1="accent1" accent2="accent2" accent3="accent3" accent4="accent4" accent5="accent5" accent6="accent6" hlink="hlink" folHlink="folHlink"/>
  <p:sldLayoutIdLst>
    <p:sldLayoutId id="2147483985" r:id="rId1"/>
  </p:sldLayoutIdLst>
  <p:hf hdr="0" dt="0"/>
  <p:txStyles>
    <p:titleStyle>
      <a:lvl1pPr marL="0" indent="0" algn="l" defTabSz="914377" rtl="0" eaLnBrk="1" latinLnBrk="0" hangingPunct="1">
        <a:lnSpc>
          <a:spcPct val="70000"/>
        </a:lnSpc>
        <a:spcBef>
          <a:spcPct val="0"/>
        </a:spcBef>
        <a:buNone/>
        <a:defRPr sz="3200" b="1" kern="1200" cap="all" baseline="0">
          <a:solidFill>
            <a:schemeClr val="tx1"/>
          </a:solidFill>
          <a:latin typeface="+mj-lt"/>
          <a:ea typeface="+mj-ea"/>
          <a:cs typeface="+mj-cs"/>
        </a:defRPr>
      </a:lvl1pPr>
    </p:titleStyle>
    <p:bodyStyle>
      <a:lvl1pPr marL="0" indent="0" algn="l" defTabSz="914377" rtl="0" eaLnBrk="1" latinLnBrk="0" hangingPunct="1">
        <a:lnSpc>
          <a:spcPct val="85000"/>
        </a:lnSpc>
        <a:spcBef>
          <a:spcPts val="0"/>
        </a:spcBef>
        <a:buFont typeface="Arial" panose="020B0604020202020204" pitchFamily="34" charset="0"/>
        <a:buNone/>
        <a:defRPr sz="1800" b="1" kern="1200" cap="all" baseline="0">
          <a:solidFill>
            <a:schemeClr val="tx1"/>
          </a:solidFill>
          <a:latin typeface="+mj-lt"/>
          <a:ea typeface="+mn-ea"/>
          <a:cs typeface="+mn-cs"/>
        </a:defRPr>
      </a:lvl1pPr>
      <a:lvl2pPr marL="0" indent="0" algn="l" defTabSz="914377" rtl="0" eaLnBrk="1" latinLnBrk="0" hangingPunct="1">
        <a:lnSpc>
          <a:spcPct val="90000"/>
        </a:lnSpc>
        <a:spcBef>
          <a:spcPts val="0"/>
        </a:spcBef>
        <a:spcAft>
          <a:spcPts val="1200"/>
        </a:spcAft>
        <a:buFont typeface="Arial" panose="020B0604020202020204" pitchFamily="34" charset="0"/>
        <a:buNone/>
        <a:defRPr sz="2800" kern="1200">
          <a:solidFill>
            <a:schemeClr val="tx1"/>
          </a:solidFill>
          <a:latin typeface="+mn-lt"/>
          <a:ea typeface="+mn-ea"/>
          <a:cs typeface="+mn-cs"/>
        </a:defRPr>
      </a:lvl2pPr>
      <a:lvl3pPr marL="0" indent="0" algn="l" defTabSz="914377" rtl="0" eaLnBrk="1" latinLnBrk="0" hangingPunct="1">
        <a:lnSpc>
          <a:spcPct val="110000"/>
        </a:lnSpc>
        <a:spcBef>
          <a:spcPts val="0"/>
        </a:spcBef>
        <a:spcAft>
          <a:spcPts val="900"/>
        </a:spcAft>
        <a:buFont typeface="Arial" panose="020B0604020202020204" pitchFamily="34" charset="0"/>
        <a:buNone/>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userDrawn="1">
          <p15:clr>
            <a:srgbClr val="F26B43"/>
          </p15:clr>
        </p15:guide>
        <p15:guide id="2" pos="5640" userDrawn="1">
          <p15:clr>
            <a:srgbClr val="F26B43"/>
          </p15:clr>
        </p15:guide>
        <p15:guide id="4" userDrawn="1">
          <p15:clr>
            <a:srgbClr val="F26B43"/>
          </p15:clr>
        </p15:guide>
        <p15:guide id="5" orient="horz" pos="240" userDrawn="1">
          <p15:clr>
            <a:srgbClr val="F26B43"/>
          </p15:clr>
        </p15:guide>
        <p15:guide id="6" orient="horz" userDrawn="1">
          <p15:clr>
            <a:srgbClr val="F26B43"/>
          </p15:clr>
        </p15:guide>
        <p15:guide id="7" pos="7680" userDrawn="1">
          <p15:clr>
            <a:srgbClr val="F26B43"/>
          </p15:clr>
        </p15:guide>
        <p15:guide id="9" pos="240" userDrawn="1">
          <p15:clr>
            <a:srgbClr val="F26B43"/>
          </p15:clr>
        </p15:guide>
        <p15:guide id="10" orient="horz" pos="4224" userDrawn="1">
          <p15:clr>
            <a:srgbClr val="F26B43"/>
          </p15:clr>
        </p15:guide>
        <p15:guide id="11" pos="3840" userDrawn="1">
          <p15:clr>
            <a:srgbClr val="F26B43"/>
          </p15:clr>
        </p15:guide>
        <p15:guide id="13" pos="2040" userDrawn="1">
          <p15:clr>
            <a:srgbClr val="F26B43"/>
          </p15:clr>
        </p15:guide>
        <p15:guide id="14" pos="7440" userDrawn="1">
          <p15:clr>
            <a:srgbClr val="F26B43"/>
          </p15:clr>
        </p15:guide>
        <p15:guide id="15" orient="horz" pos="2232" userDrawn="1">
          <p15:clr>
            <a:srgbClr val="F26B43"/>
          </p15:clr>
        </p15:guide>
        <p15:guide id="16" orient="horz" pos="32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7344" y="331200"/>
            <a:ext cx="11517313" cy="777600"/>
          </a:xfrm>
          <a:prstGeom prst="rect">
            <a:avLst/>
          </a:prstGeom>
        </p:spPr>
        <p:txBody>
          <a:bodyPr vert="horz" lIns="0" tIns="0" rIns="130101" bIns="0" rtlCol="0" anchor="t" anchorCtr="0">
            <a:noAutofit/>
          </a:bodyPr>
          <a:lstStyle/>
          <a:p>
            <a:pPr lvl="0" defTabSz="1734634">
              <a:lnSpc>
                <a:spcPct val="80000"/>
              </a:lnSpc>
            </a:pPr>
            <a:r>
              <a:rPr lang="en-US" dirty="0"/>
              <a:t>Click to </a:t>
            </a:r>
            <a:br>
              <a:rPr lang="en-US" dirty="0"/>
            </a:br>
            <a:r>
              <a:rPr lang="en-US" dirty="0"/>
              <a:t>edit Master title</a:t>
            </a:r>
          </a:p>
        </p:txBody>
      </p:sp>
      <p:sp>
        <p:nvSpPr>
          <p:cNvPr id="6" name="Text Placeholder 5">
            <a:extLst>
              <a:ext uri="{FF2B5EF4-FFF2-40B4-BE49-F238E27FC236}">
                <a16:creationId xmlns:a16="http://schemas.microsoft.com/office/drawing/2014/main" id="{F72C3646-B563-4C9F-B969-3D6254257315}"/>
              </a:ext>
            </a:extLst>
          </p:cNvPr>
          <p:cNvSpPr>
            <a:spLocks noGrp="1"/>
          </p:cNvSpPr>
          <p:nvPr>
            <p:ph type="body" idx="1"/>
          </p:nvPr>
        </p:nvSpPr>
        <p:spPr>
          <a:xfrm>
            <a:off x="337344" y="1416050"/>
            <a:ext cx="11517313" cy="463867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2304381817"/>
      </p:ext>
    </p:extLst>
  </p:cSld>
  <p:clrMap bg1="lt1" tx1="dk1" bg2="lt2" tx2="dk2" accent1="accent1" accent2="accent2" accent3="accent3" accent4="accent4" accent5="accent5" accent6="accent6" hlink="hlink" folHlink="folHlink"/>
  <p:sldLayoutIdLst>
    <p:sldLayoutId id="2147483780" r:id="rId1"/>
    <p:sldLayoutId id="2147483820" r:id="rId2"/>
    <p:sldLayoutId id="2147483818" r:id="rId3"/>
    <p:sldLayoutId id="2147483826" r:id="rId4"/>
    <p:sldLayoutId id="2147483812" r:id="rId5"/>
    <p:sldLayoutId id="2147483869" r:id="rId6"/>
    <p:sldLayoutId id="2147483811" r:id="rId7"/>
    <p:sldLayoutId id="2147483819" r:id="rId8"/>
    <p:sldLayoutId id="2147483821" r:id="rId9"/>
    <p:sldLayoutId id="2147483855" r:id="rId10"/>
    <p:sldLayoutId id="2147483833" r:id="rId11"/>
    <p:sldLayoutId id="2147483986" r:id="rId12"/>
  </p:sldLayoutIdLst>
  <p:hf hdr="0" dt="0"/>
  <p:txStyles>
    <p:titleStyle>
      <a:lvl1pPr marL="0" indent="0" algn="l" defTabSz="914377" rtl="0" eaLnBrk="1" latinLnBrk="0" hangingPunct="1">
        <a:lnSpc>
          <a:spcPct val="70000"/>
        </a:lnSpc>
        <a:spcBef>
          <a:spcPct val="0"/>
        </a:spcBef>
        <a:buNone/>
        <a:defRPr lang="en-US" sz="3200" b="0" i="0" kern="1200" cap="all" spc="0" baseline="0" dirty="0">
          <a:solidFill>
            <a:schemeClr val="tx1"/>
          </a:solidFill>
          <a:latin typeface="+mj-lt"/>
          <a:ea typeface="+mj-ea"/>
          <a:cs typeface="+mj-cs"/>
        </a:defRPr>
      </a:lvl1pPr>
    </p:titleStyle>
    <p:bodyStyle>
      <a:lvl1pPr marL="0" indent="0" algn="l" defTabSz="914377" rtl="0" eaLnBrk="1" latinLnBrk="0" hangingPunct="1">
        <a:lnSpc>
          <a:spcPct val="90000"/>
        </a:lnSpc>
        <a:spcBef>
          <a:spcPts val="800"/>
        </a:spcBef>
        <a:spcAft>
          <a:spcPts val="0"/>
        </a:spcAft>
        <a:buFont typeface="Arial" panose="020B0604020202020204" pitchFamily="34" charset="0"/>
        <a:buNone/>
        <a:defRPr lang="en-US" sz="1600" b="1" i="0" kern="1200" cap="none" baseline="0" dirty="0">
          <a:solidFill>
            <a:schemeClr val="tx1"/>
          </a:solidFill>
          <a:latin typeface="+mn-lt"/>
          <a:ea typeface="+mn-ea"/>
          <a:cs typeface="Arial" panose="020B0604020202020204" pitchFamily="34" charset="0"/>
        </a:defRPr>
      </a:lvl1pPr>
      <a:lvl2pPr marL="0" indent="0" algn="l" defTabSz="914377" rtl="0" eaLnBrk="1" latinLnBrk="0" hangingPunct="1">
        <a:lnSpc>
          <a:spcPct val="90000"/>
        </a:lnSpc>
        <a:spcBef>
          <a:spcPts val="800"/>
        </a:spcBef>
        <a:spcAft>
          <a:spcPts val="0"/>
        </a:spcAft>
        <a:buFont typeface="Arial" panose="020B0604020202020204" pitchFamily="34" charset="0"/>
        <a:buNone/>
        <a:defRPr lang="en-US" sz="1600" b="0" i="0" kern="1200" cap="none" baseline="0" dirty="0">
          <a:solidFill>
            <a:schemeClr val="tx1"/>
          </a:solidFill>
          <a:latin typeface="+mn-lt"/>
          <a:ea typeface="+mn-ea"/>
          <a:cs typeface="Arial" panose="020B0604020202020204" pitchFamily="34" charset="0"/>
        </a:defRPr>
      </a:lvl2pPr>
      <a:lvl3pPr marL="180975" indent="-180975" algn="l" defTabSz="914377" rtl="0" eaLnBrk="1" latinLnBrk="0" hangingPunct="1">
        <a:lnSpc>
          <a:spcPct val="90000"/>
        </a:lnSpc>
        <a:spcBef>
          <a:spcPts val="800"/>
        </a:spcBef>
        <a:spcAft>
          <a:spcPts val="0"/>
        </a:spcAft>
        <a:buFont typeface="Arial" panose="020B0604020202020204" pitchFamily="34" charset="0"/>
        <a:buChar char="•"/>
        <a:defRPr lang="en-US" sz="1600" kern="1200" dirty="0">
          <a:solidFill>
            <a:schemeClr val="tx1"/>
          </a:solidFill>
          <a:latin typeface="+mn-lt"/>
          <a:ea typeface="+mn-ea"/>
          <a:cs typeface="+mn-cs"/>
        </a:defRPr>
      </a:lvl3pPr>
      <a:lvl4pPr marL="361950" indent="-168275" algn="l" defTabSz="914377" rtl="0" eaLnBrk="1" latinLnBrk="0" hangingPunct="1">
        <a:lnSpc>
          <a:spcPct val="90000"/>
        </a:lnSpc>
        <a:spcBef>
          <a:spcPts val="800"/>
        </a:spcBef>
        <a:spcAft>
          <a:spcPts val="0"/>
        </a:spcAft>
        <a:buFont typeface="Arial" panose="020B0604020202020204" pitchFamily="34" charset="0"/>
        <a:buChar char="–"/>
        <a:defRPr lang="en-US" sz="1600" kern="1200" dirty="0">
          <a:solidFill>
            <a:schemeClr val="tx1"/>
          </a:solidFill>
          <a:latin typeface="+mn-lt"/>
          <a:ea typeface="+mn-ea"/>
          <a:cs typeface="+mn-cs"/>
        </a:defRPr>
      </a:lvl4pPr>
      <a:lvl5pPr marL="542925" indent="-176213" algn="l" defTabSz="914377" rtl="0" eaLnBrk="1" latinLnBrk="0" hangingPunct="1">
        <a:lnSpc>
          <a:spcPct val="90000"/>
        </a:lnSpc>
        <a:spcBef>
          <a:spcPts val="800"/>
        </a:spcBef>
        <a:spcAft>
          <a:spcPts val="0"/>
        </a:spcAft>
        <a:buFont typeface="Arial" panose="020B0604020202020204" pitchFamily="34" charset="0"/>
        <a:buChar char="•"/>
        <a:defRPr lang="en-US" sz="1600" kern="1200" dirty="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9E6DF239-3D54-431B-A0F4-DADAE3770D30}"/>
              </a:ext>
            </a:extLst>
          </p:cNvPr>
          <p:cNvSpPr>
            <a:spLocks noGrp="1"/>
          </p:cNvSpPr>
          <p:nvPr>
            <p:ph type="body" sz="quarter" idx="13"/>
          </p:nvPr>
        </p:nvSpPr>
        <p:spPr>
          <a:xfrm>
            <a:off x="260256" y="5573486"/>
            <a:ext cx="2591801" cy="387143"/>
          </a:xfrm>
        </p:spPr>
        <p:txBody>
          <a:bodyPr/>
          <a:lstStyle/>
          <a:p>
            <a:pPr algn="just"/>
            <a:r>
              <a:rPr lang="en-US" dirty="0"/>
              <a:t>Shahnawaz Sayyed</a:t>
            </a:r>
          </a:p>
          <a:p>
            <a:endParaRPr lang="en-US" dirty="0"/>
          </a:p>
        </p:txBody>
      </p:sp>
      <p:sp>
        <p:nvSpPr>
          <p:cNvPr id="21" name="Text Placeholder 20">
            <a:extLst>
              <a:ext uri="{FF2B5EF4-FFF2-40B4-BE49-F238E27FC236}">
                <a16:creationId xmlns:a16="http://schemas.microsoft.com/office/drawing/2014/main" id="{1E9C7F9E-A7B6-40C6-891A-725CCFFEAF49}"/>
              </a:ext>
            </a:extLst>
          </p:cNvPr>
          <p:cNvSpPr>
            <a:spLocks noGrp="1"/>
          </p:cNvSpPr>
          <p:nvPr>
            <p:ph type="body" sz="quarter" idx="14"/>
          </p:nvPr>
        </p:nvSpPr>
        <p:spPr>
          <a:xfrm>
            <a:off x="260256" y="5960629"/>
            <a:ext cx="2591801" cy="387143"/>
          </a:xfrm>
        </p:spPr>
        <p:txBody>
          <a:bodyPr/>
          <a:lstStyle/>
          <a:p>
            <a:r>
              <a:rPr lang="en-US" dirty="0"/>
              <a:t>01 DEC 2020</a:t>
            </a:r>
          </a:p>
          <a:p>
            <a:endParaRPr lang="en-US" dirty="0"/>
          </a:p>
        </p:txBody>
      </p:sp>
      <p:sp>
        <p:nvSpPr>
          <p:cNvPr id="23" name="Title 22">
            <a:extLst>
              <a:ext uri="{FF2B5EF4-FFF2-40B4-BE49-F238E27FC236}">
                <a16:creationId xmlns:a16="http://schemas.microsoft.com/office/drawing/2014/main" id="{91825B95-B314-41BE-9510-3BAC23037670}"/>
              </a:ext>
            </a:extLst>
          </p:cNvPr>
          <p:cNvSpPr>
            <a:spLocks noGrp="1"/>
          </p:cNvSpPr>
          <p:nvPr>
            <p:ph type="ctrTitle"/>
          </p:nvPr>
        </p:nvSpPr>
        <p:spPr>
          <a:xfrm>
            <a:off x="260256" y="1848138"/>
            <a:ext cx="5127290" cy="2767405"/>
          </a:xfrm>
        </p:spPr>
        <p:txBody>
          <a:bodyPr/>
          <a:lstStyle/>
          <a:p>
            <a:r>
              <a:rPr lang="en-US" dirty="0"/>
              <a:t>Support vector machine</a:t>
            </a:r>
          </a:p>
        </p:txBody>
      </p:sp>
    </p:spTree>
    <p:extLst>
      <p:ext uri="{BB962C8B-B14F-4D97-AF65-F5344CB8AC3E}">
        <p14:creationId xmlns:p14="http://schemas.microsoft.com/office/powerpoint/2010/main" val="265667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64E1203-11A3-49FB-8792-B91F50CBA99C}"/>
              </a:ext>
            </a:extLst>
          </p:cNvPr>
          <p:cNvSpPr txBox="1">
            <a:spLocks/>
          </p:cNvSpPr>
          <p:nvPr/>
        </p:nvSpPr>
        <p:spPr>
          <a:xfrm>
            <a:off x="337344" y="267700"/>
            <a:ext cx="11517313" cy="393954"/>
          </a:xfrm>
          <a:prstGeom prst="rect">
            <a:avLst/>
          </a:prstGeom>
        </p:spPr>
        <p:txBody>
          <a:bodyPr/>
          <a:lstStyle>
            <a:lvl1pPr algn="l" defTabSz="1734634" rtl="0" eaLnBrk="1" latinLnBrk="0" hangingPunct="1">
              <a:lnSpc>
                <a:spcPct val="80000"/>
              </a:lnSpc>
              <a:spcBef>
                <a:spcPct val="0"/>
              </a:spcBef>
              <a:buNone/>
              <a:defRPr sz="3200" b="0" i="0" kern="1200" cap="all" spc="-133" baseline="0">
                <a:solidFill>
                  <a:schemeClr val="accent2"/>
                </a:solidFill>
                <a:latin typeface="Arial Black" charset="0"/>
                <a:ea typeface="Arial Black" charset="0"/>
                <a:cs typeface="Arial Black" charset="0"/>
              </a:defRPr>
            </a:lvl1pPr>
          </a:lstStyle>
          <a:p>
            <a:r>
              <a:rPr lang="en-US" b="1" dirty="0">
                <a:solidFill>
                  <a:schemeClr val="tx1"/>
                </a:solidFill>
              </a:rPr>
              <a:t>What Support vector machine</a:t>
            </a:r>
          </a:p>
        </p:txBody>
      </p:sp>
      <p:sp>
        <p:nvSpPr>
          <p:cNvPr id="4" name="Rectangle 3">
            <a:extLst>
              <a:ext uri="{FF2B5EF4-FFF2-40B4-BE49-F238E27FC236}">
                <a16:creationId xmlns:a16="http://schemas.microsoft.com/office/drawing/2014/main" id="{E93CB97B-EDE1-45DB-95C0-D33B2905DAD5}"/>
              </a:ext>
            </a:extLst>
          </p:cNvPr>
          <p:cNvSpPr/>
          <p:nvPr/>
        </p:nvSpPr>
        <p:spPr>
          <a:xfrm>
            <a:off x="8358649" y="2016048"/>
            <a:ext cx="3232151" cy="107590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en-IN" dirty="0"/>
              <a:t>While the other line doesn’t has the maximum space that separate two classes</a:t>
            </a:r>
          </a:p>
        </p:txBody>
      </p:sp>
      <p:pic>
        <p:nvPicPr>
          <p:cNvPr id="6" name="Picture 5">
            <a:extLst>
              <a:ext uri="{FF2B5EF4-FFF2-40B4-BE49-F238E27FC236}">
                <a16:creationId xmlns:a16="http://schemas.microsoft.com/office/drawing/2014/main" id="{76E5DCFC-3BA5-4FF5-B5CF-9BB9F96CD3EC}"/>
              </a:ext>
            </a:extLst>
          </p:cNvPr>
          <p:cNvPicPr>
            <a:picLocks noChangeAspect="1"/>
          </p:cNvPicPr>
          <p:nvPr/>
        </p:nvPicPr>
        <p:blipFill>
          <a:blip r:embed="rId2"/>
          <a:stretch>
            <a:fillRect/>
          </a:stretch>
        </p:blipFill>
        <p:spPr>
          <a:xfrm>
            <a:off x="601200" y="1681200"/>
            <a:ext cx="7130257" cy="4789224"/>
          </a:xfrm>
          <a:prstGeom prst="rect">
            <a:avLst/>
          </a:prstGeom>
        </p:spPr>
      </p:pic>
      <p:cxnSp>
        <p:nvCxnSpPr>
          <p:cNvPr id="8" name="Straight Connector 7">
            <a:extLst>
              <a:ext uri="{FF2B5EF4-FFF2-40B4-BE49-F238E27FC236}">
                <a16:creationId xmlns:a16="http://schemas.microsoft.com/office/drawing/2014/main" id="{FD7FED6F-CDCC-4BEA-A6A0-E8EE404847F3}"/>
              </a:ext>
            </a:extLst>
          </p:cNvPr>
          <p:cNvCxnSpPr>
            <a:cxnSpLocks/>
          </p:cNvCxnSpPr>
          <p:nvPr/>
        </p:nvCxnSpPr>
        <p:spPr>
          <a:xfrm flipH="1">
            <a:off x="3200104" y="3091954"/>
            <a:ext cx="735272" cy="2196475"/>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410AD0A1-139F-44D3-8BE7-981F6E3F5A34}"/>
              </a:ext>
            </a:extLst>
          </p:cNvPr>
          <p:cNvSpPr txBox="1"/>
          <p:nvPr/>
        </p:nvSpPr>
        <p:spPr>
          <a:xfrm>
            <a:off x="3896119" y="2805127"/>
            <a:ext cx="889765" cy="322523"/>
          </a:xfrm>
          <a:prstGeom prst="rect">
            <a:avLst/>
          </a:prstGeom>
        </p:spPr>
        <p:txBody>
          <a:bodyPr vert="horz" wrap="square" lIns="0" tIns="0" rIns="0" bIns="0" rtlCol="0">
            <a:noAutofit/>
          </a:bodyPr>
          <a:lstStyle/>
          <a:p>
            <a:r>
              <a:rPr lang="en-IN" b="1" dirty="0">
                <a:solidFill>
                  <a:schemeClr val="accent1">
                    <a:lumMod val="75000"/>
                  </a:schemeClr>
                </a:solidFill>
              </a:rPr>
              <a:t>Line 2</a:t>
            </a:r>
          </a:p>
        </p:txBody>
      </p:sp>
      <p:cxnSp>
        <p:nvCxnSpPr>
          <p:cNvPr id="12" name="Straight Connector 11">
            <a:extLst>
              <a:ext uri="{FF2B5EF4-FFF2-40B4-BE49-F238E27FC236}">
                <a16:creationId xmlns:a16="http://schemas.microsoft.com/office/drawing/2014/main" id="{E1ABC4C3-1A1F-47C2-B69B-49E835EF18F7}"/>
              </a:ext>
            </a:extLst>
          </p:cNvPr>
          <p:cNvCxnSpPr>
            <a:cxnSpLocks/>
          </p:cNvCxnSpPr>
          <p:nvPr/>
        </p:nvCxnSpPr>
        <p:spPr>
          <a:xfrm flipH="1">
            <a:off x="3086291" y="3091954"/>
            <a:ext cx="713526" cy="2056989"/>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6D851D8B-3880-42AA-B440-300072200CAA}"/>
              </a:ext>
            </a:extLst>
          </p:cNvPr>
          <p:cNvCxnSpPr>
            <a:cxnSpLocks/>
          </p:cNvCxnSpPr>
          <p:nvPr/>
        </p:nvCxnSpPr>
        <p:spPr>
          <a:xfrm flipH="1">
            <a:off x="3510835" y="3230878"/>
            <a:ext cx="637985" cy="2056669"/>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380BBDA2-718D-4846-9807-05A8779CE79A}"/>
              </a:ext>
            </a:extLst>
          </p:cNvPr>
          <p:cNvCxnSpPr>
            <a:cxnSpLocks/>
          </p:cNvCxnSpPr>
          <p:nvPr/>
        </p:nvCxnSpPr>
        <p:spPr>
          <a:xfrm>
            <a:off x="3566055" y="3644417"/>
            <a:ext cx="406996" cy="189400"/>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A2C2153-A623-4A84-8A04-E480F4271509}"/>
              </a:ext>
            </a:extLst>
          </p:cNvPr>
          <p:cNvSpPr txBox="1"/>
          <p:nvPr/>
        </p:nvSpPr>
        <p:spPr>
          <a:xfrm>
            <a:off x="4444200" y="3680897"/>
            <a:ext cx="1649889" cy="292388"/>
          </a:xfrm>
          <a:prstGeom prst="rect">
            <a:avLst/>
          </a:prstGeom>
          <a:noFill/>
        </p:spPr>
        <p:txBody>
          <a:bodyPr wrap="square" lIns="0" tIns="0" rIns="0" bIns="45720" rtlCol="0">
            <a:spAutoFit/>
          </a:bodyPr>
          <a:lstStyle/>
          <a:p>
            <a:r>
              <a:rPr lang="en-IN" sz="1600" b="1" dirty="0"/>
              <a:t>Minimum space</a:t>
            </a:r>
          </a:p>
        </p:txBody>
      </p:sp>
      <p:cxnSp>
        <p:nvCxnSpPr>
          <p:cNvPr id="23" name="Straight Arrow Connector 22">
            <a:extLst>
              <a:ext uri="{FF2B5EF4-FFF2-40B4-BE49-F238E27FC236}">
                <a16:creationId xmlns:a16="http://schemas.microsoft.com/office/drawing/2014/main" id="{92433146-79E6-46C9-8FB9-609FA8D2412F}"/>
              </a:ext>
            </a:extLst>
          </p:cNvPr>
          <p:cNvCxnSpPr>
            <a:cxnSpLocks/>
          </p:cNvCxnSpPr>
          <p:nvPr/>
        </p:nvCxnSpPr>
        <p:spPr>
          <a:xfrm>
            <a:off x="4014503" y="3827091"/>
            <a:ext cx="381830" cy="148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DC6ED075-4FAA-4197-BA3C-4EDB6534FBB0}"/>
              </a:ext>
            </a:extLst>
          </p:cNvPr>
          <p:cNvCxnSpPr>
            <a:cxnSpLocks/>
          </p:cNvCxnSpPr>
          <p:nvPr/>
        </p:nvCxnSpPr>
        <p:spPr>
          <a:xfrm>
            <a:off x="2832284" y="3230878"/>
            <a:ext cx="732901" cy="1985270"/>
          </a:xfrm>
          <a:prstGeom prst="line">
            <a:avLst/>
          </a:prstGeom>
          <a:ln w="28575">
            <a:solidFill>
              <a:schemeClr val="tx2">
                <a:lumMod val="20000"/>
                <a:lumOff val="80000"/>
              </a:schemeClr>
            </a:solidFill>
          </a:ln>
        </p:spPr>
        <p:style>
          <a:lnRef idx="1">
            <a:schemeClr val="accent2"/>
          </a:lnRef>
          <a:fillRef idx="0">
            <a:schemeClr val="accent2"/>
          </a:fillRef>
          <a:effectRef idx="0">
            <a:schemeClr val="accent2"/>
          </a:effectRef>
          <a:fontRef idx="minor">
            <a:schemeClr val="tx1"/>
          </a:fontRef>
        </p:style>
      </p:cxnSp>
      <p:sp>
        <p:nvSpPr>
          <p:cNvPr id="31" name="TextBox 30">
            <a:extLst>
              <a:ext uri="{FF2B5EF4-FFF2-40B4-BE49-F238E27FC236}">
                <a16:creationId xmlns:a16="http://schemas.microsoft.com/office/drawing/2014/main" id="{A78F9C11-1196-43DD-A68D-EEFB76453D46}"/>
              </a:ext>
            </a:extLst>
          </p:cNvPr>
          <p:cNvSpPr txBox="1"/>
          <p:nvPr/>
        </p:nvSpPr>
        <p:spPr>
          <a:xfrm>
            <a:off x="2419182" y="2824879"/>
            <a:ext cx="780922" cy="267075"/>
          </a:xfrm>
          <a:prstGeom prst="rect">
            <a:avLst/>
          </a:prstGeom>
          <a:ln>
            <a:solidFill>
              <a:schemeClr val="tx2">
                <a:lumMod val="20000"/>
                <a:lumOff val="80000"/>
              </a:schemeClr>
            </a:solidFill>
          </a:ln>
        </p:spPr>
        <p:txBody>
          <a:bodyPr vert="horz" wrap="square" lIns="0" tIns="0" rIns="0" bIns="0" rtlCol="0">
            <a:noAutofit/>
          </a:bodyPr>
          <a:lstStyle/>
          <a:p>
            <a:r>
              <a:rPr lang="en-IN" b="1" dirty="0">
                <a:solidFill>
                  <a:schemeClr val="tx2">
                    <a:lumMod val="20000"/>
                    <a:lumOff val="80000"/>
                  </a:schemeClr>
                </a:solidFill>
              </a:rPr>
              <a:t>Line 1</a:t>
            </a:r>
          </a:p>
        </p:txBody>
      </p:sp>
      <p:pic>
        <p:nvPicPr>
          <p:cNvPr id="32" name="Picture 31">
            <a:extLst>
              <a:ext uri="{FF2B5EF4-FFF2-40B4-BE49-F238E27FC236}">
                <a16:creationId xmlns:a16="http://schemas.microsoft.com/office/drawing/2014/main" id="{D2865472-45C0-4AD3-B802-17B6E8D5FB9E}"/>
              </a:ext>
            </a:extLst>
          </p:cNvPr>
          <p:cNvPicPr>
            <a:picLocks noChangeAspect="1"/>
          </p:cNvPicPr>
          <p:nvPr/>
        </p:nvPicPr>
        <p:blipFill>
          <a:blip r:embed="rId3"/>
          <a:stretch>
            <a:fillRect/>
          </a:stretch>
        </p:blipFill>
        <p:spPr>
          <a:xfrm>
            <a:off x="2966965" y="3136826"/>
            <a:ext cx="666000" cy="502229"/>
          </a:xfrm>
          <a:prstGeom prst="rect">
            <a:avLst/>
          </a:prstGeom>
        </p:spPr>
      </p:pic>
    </p:spTree>
    <p:extLst>
      <p:ext uri="{BB962C8B-B14F-4D97-AF65-F5344CB8AC3E}">
        <p14:creationId xmlns:p14="http://schemas.microsoft.com/office/powerpoint/2010/main" val="253440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25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50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500"/>
                                        <p:tgtEl>
                                          <p:spTgt spid="19"/>
                                        </p:tgtEl>
                                      </p:cBhvr>
                                    </p:animEffect>
                                  </p:childTnLst>
                                </p:cTn>
                              </p:par>
                              <p:par>
                                <p:cTn id="18" presetID="22" presetClass="entr" presetSubtype="4" fill="hold" nodeType="withEffect">
                                  <p:stCondLst>
                                    <p:cond delay="500"/>
                                  </p:stCondLst>
                                  <p:childTnLst>
                                    <p:set>
                                      <p:cBhvr>
                                        <p:cTn id="19" dur="1" fill="hold">
                                          <p:stCondLst>
                                            <p:cond delay="0"/>
                                          </p:stCondLst>
                                        </p:cTn>
                                        <p:tgtEl>
                                          <p:spTgt spid="23"/>
                                        </p:tgtEl>
                                        <p:attrNameLst>
                                          <p:attrName>style.visibility</p:attrName>
                                        </p:attrNameLst>
                                      </p:cBhvr>
                                      <p:to>
                                        <p:strVal val="visible"/>
                                      </p:to>
                                    </p:set>
                                    <p:animEffect transition="in" filter="wipe(down)">
                                      <p:cBhvr>
                                        <p:cTn id="20" dur="500"/>
                                        <p:tgtEl>
                                          <p:spTgt spid="23"/>
                                        </p:tgtEl>
                                      </p:cBhvr>
                                    </p:animEffect>
                                  </p:childTnLst>
                                </p:cTn>
                              </p:par>
                              <p:par>
                                <p:cTn id="21" presetID="22" presetClass="entr" presetSubtype="4" fill="hold" grpId="0" nodeType="withEffect">
                                  <p:stCondLst>
                                    <p:cond delay="500"/>
                                  </p:stCondLst>
                                  <p:childTnLst>
                                    <p:set>
                                      <p:cBhvr>
                                        <p:cTn id="22" dur="1" fill="hold">
                                          <p:stCondLst>
                                            <p:cond delay="0"/>
                                          </p:stCondLst>
                                        </p:cTn>
                                        <p:tgtEl>
                                          <p:spTgt spid="22"/>
                                        </p:tgtEl>
                                        <p:attrNameLst>
                                          <p:attrName>style.visibility</p:attrName>
                                        </p:attrNameLst>
                                      </p:cBhvr>
                                      <p:to>
                                        <p:strVal val="visible"/>
                                      </p:to>
                                    </p:set>
                                    <p:animEffect transition="in" filter="wipe(down)">
                                      <p:cBhvr>
                                        <p:cTn id="23" dur="500"/>
                                        <p:tgtEl>
                                          <p:spTgt spid="22"/>
                                        </p:tgtEl>
                                      </p:cBhvr>
                                    </p:animEffect>
                                  </p:childTnLst>
                                </p:cTn>
                              </p:par>
                              <p:par>
                                <p:cTn id="24" presetID="22" presetClass="entr" presetSubtype="4" fill="hold" grpId="0" nodeType="withEffect">
                                  <p:stCondLst>
                                    <p:cond delay="500"/>
                                  </p:stCondLst>
                                  <p:childTnLst>
                                    <p:set>
                                      <p:cBhvr>
                                        <p:cTn id="25" dur="1" fill="hold">
                                          <p:stCondLst>
                                            <p:cond delay="0"/>
                                          </p:stCondLst>
                                        </p:cTn>
                                        <p:tgtEl>
                                          <p:spTgt spid="4"/>
                                        </p:tgtEl>
                                        <p:attrNameLst>
                                          <p:attrName>style.visibility</p:attrName>
                                        </p:attrNameLst>
                                      </p:cBhvr>
                                      <p:to>
                                        <p:strVal val="visible"/>
                                      </p:to>
                                    </p:set>
                                    <p:animEffect transition="in" filter="wipe(down)">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205530C3-490B-4C43-AE68-62353271F80D}"/>
              </a:ext>
            </a:extLst>
          </p:cNvPr>
          <p:cNvSpPr/>
          <p:nvPr/>
        </p:nvSpPr>
        <p:spPr>
          <a:xfrm>
            <a:off x="7861399" y="5594128"/>
            <a:ext cx="4167381" cy="896987"/>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en-IN" dirty="0"/>
              <a:t>That’s why this line is the best split the data</a:t>
            </a:r>
          </a:p>
        </p:txBody>
      </p:sp>
      <p:cxnSp>
        <p:nvCxnSpPr>
          <p:cNvPr id="8" name="Straight Connector 7">
            <a:extLst>
              <a:ext uri="{FF2B5EF4-FFF2-40B4-BE49-F238E27FC236}">
                <a16:creationId xmlns:a16="http://schemas.microsoft.com/office/drawing/2014/main" id="{AC884DBD-57CA-45B6-AEA1-5986192111DC}"/>
              </a:ext>
            </a:extLst>
          </p:cNvPr>
          <p:cNvCxnSpPr>
            <a:cxnSpLocks/>
          </p:cNvCxnSpPr>
          <p:nvPr/>
        </p:nvCxnSpPr>
        <p:spPr>
          <a:xfrm>
            <a:off x="2630781" y="2695595"/>
            <a:ext cx="1873616" cy="23604"/>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CF2025A9-DA35-48D4-9CB2-FF48376114D0}"/>
              </a:ext>
            </a:extLst>
          </p:cNvPr>
          <p:cNvSpPr txBox="1"/>
          <p:nvPr/>
        </p:nvSpPr>
        <p:spPr>
          <a:xfrm>
            <a:off x="7866443" y="4740699"/>
            <a:ext cx="4180563" cy="664012"/>
          </a:xfrm>
          <a:prstGeom prst="roundRect">
            <a:avLst/>
          </a:prstGeom>
          <a:noFill/>
          <a:ln>
            <a:solidFill>
              <a:schemeClr val="bg1"/>
            </a:solidFill>
          </a:ln>
        </p:spPr>
        <p:txBody>
          <a:bodyPr wrap="square" lIns="0" tIns="0" rIns="0" bIns="45720" rtlCol="0">
            <a:spAutoFit/>
          </a:bodyPr>
          <a:lstStyle/>
          <a:p>
            <a:r>
              <a:rPr lang="en-IN" b="1" dirty="0"/>
              <a:t>Support vectors</a:t>
            </a:r>
            <a:r>
              <a:rPr lang="en-IN" dirty="0"/>
              <a:t> are the data points, which are closest to the hyperplane. </a:t>
            </a:r>
            <a:endParaRPr lang="en-IN" sz="1600" dirty="0"/>
          </a:p>
        </p:txBody>
      </p:sp>
      <p:sp>
        <p:nvSpPr>
          <p:cNvPr id="22" name="TextBox 21">
            <a:extLst>
              <a:ext uri="{FF2B5EF4-FFF2-40B4-BE49-F238E27FC236}">
                <a16:creationId xmlns:a16="http://schemas.microsoft.com/office/drawing/2014/main" id="{EF11609D-F262-4419-900B-AC5EBBF58D59}"/>
              </a:ext>
            </a:extLst>
          </p:cNvPr>
          <p:cNvSpPr txBox="1"/>
          <p:nvPr/>
        </p:nvSpPr>
        <p:spPr>
          <a:xfrm>
            <a:off x="7861399" y="3059595"/>
            <a:ext cx="4167381" cy="1583412"/>
          </a:xfrm>
          <a:prstGeom prst="roundRect">
            <a:avLst/>
          </a:prstGeom>
          <a:noFill/>
          <a:ln>
            <a:solidFill>
              <a:schemeClr val="bg1"/>
            </a:solidFill>
          </a:ln>
        </p:spPr>
        <p:txBody>
          <a:bodyPr wrap="square" lIns="0" tIns="0" rIns="0" bIns="45720" rtlCol="0">
            <a:spAutoFit/>
          </a:bodyPr>
          <a:lstStyle/>
          <a:p>
            <a:r>
              <a:rPr lang="en-IN" b="1" dirty="0"/>
              <a:t>Hyperplane:</a:t>
            </a:r>
            <a:r>
              <a:rPr lang="en-IN" dirty="0"/>
              <a:t> As we can see in the diagram, it is a decision plane or space which is divided between a set of objects having different classes..</a:t>
            </a:r>
            <a:endParaRPr lang="en-IN" sz="1600" dirty="0"/>
          </a:p>
        </p:txBody>
      </p:sp>
      <p:sp>
        <p:nvSpPr>
          <p:cNvPr id="7" name="TextBox 6">
            <a:extLst>
              <a:ext uri="{FF2B5EF4-FFF2-40B4-BE49-F238E27FC236}">
                <a16:creationId xmlns:a16="http://schemas.microsoft.com/office/drawing/2014/main" id="{F34C3E89-325C-443A-AEBD-E415D599AEEC}"/>
              </a:ext>
            </a:extLst>
          </p:cNvPr>
          <p:cNvSpPr txBox="1"/>
          <p:nvPr/>
        </p:nvSpPr>
        <p:spPr>
          <a:xfrm>
            <a:off x="7852079" y="815378"/>
            <a:ext cx="4209292" cy="2196346"/>
          </a:xfrm>
          <a:prstGeom prst="roundRect">
            <a:avLst/>
          </a:prstGeom>
          <a:noFill/>
          <a:ln>
            <a:solidFill>
              <a:schemeClr val="bg1"/>
            </a:solidFill>
          </a:ln>
        </p:spPr>
        <p:txBody>
          <a:bodyPr wrap="square" lIns="0" tIns="0" rIns="0" bIns="45720" rtlCol="0">
            <a:spAutoFit/>
          </a:bodyPr>
          <a:lstStyle/>
          <a:p>
            <a:r>
              <a:rPr lang="en-IN" b="1" dirty="0"/>
              <a:t>Margin</a:t>
            </a:r>
            <a:r>
              <a:rPr lang="en-IN" dirty="0"/>
              <a:t> is a gap between the two lines on the closest class points. This is calculated as the perpendicular distance from the line to support vectors or closest points. A margin should be maximum between two classes.</a:t>
            </a:r>
            <a:endParaRPr lang="en-IN" sz="1600" dirty="0"/>
          </a:p>
        </p:txBody>
      </p:sp>
      <p:pic>
        <p:nvPicPr>
          <p:cNvPr id="36" name="Picture 35">
            <a:extLst>
              <a:ext uri="{FF2B5EF4-FFF2-40B4-BE49-F238E27FC236}">
                <a16:creationId xmlns:a16="http://schemas.microsoft.com/office/drawing/2014/main" id="{D7E7BCF5-1B67-4D1F-819D-2CF595CB00BE}"/>
              </a:ext>
            </a:extLst>
          </p:cNvPr>
          <p:cNvPicPr>
            <a:picLocks noChangeAspect="1"/>
          </p:cNvPicPr>
          <p:nvPr/>
        </p:nvPicPr>
        <p:blipFill>
          <a:blip r:embed="rId2"/>
          <a:stretch>
            <a:fillRect/>
          </a:stretch>
        </p:blipFill>
        <p:spPr>
          <a:xfrm>
            <a:off x="337344" y="825663"/>
            <a:ext cx="7130257" cy="4789224"/>
          </a:xfrm>
          <a:prstGeom prst="rect">
            <a:avLst/>
          </a:prstGeom>
        </p:spPr>
      </p:pic>
      <p:cxnSp>
        <p:nvCxnSpPr>
          <p:cNvPr id="40" name="Straight Connector 39">
            <a:extLst>
              <a:ext uri="{FF2B5EF4-FFF2-40B4-BE49-F238E27FC236}">
                <a16:creationId xmlns:a16="http://schemas.microsoft.com/office/drawing/2014/main" id="{2C7D98CE-3ADC-4FCC-94D7-060073B71669}"/>
              </a:ext>
            </a:extLst>
          </p:cNvPr>
          <p:cNvCxnSpPr>
            <a:cxnSpLocks/>
          </p:cNvCxnSpPr>
          <p:nvPr/>
        </p:nvCxnSpPr>
        <p:spPr>
          <a:xfrm>
            <a:off x="2492230" y="2320642"/>
            <a:ext cx="831972" cy="2171626"/>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42" name="Straight Connector 41">
            <a:extLst>
              <a:ext uri="{FF2B5EF4-FFF2-40B4-BE49-F238E27FC236}">
                <a16:creationId xmlns:a16="http://schemas.microsoft.com/office/drawing/2014/main" id="{3D727E74-4DB1-45F5-BC81-893A9914B0B2}"/>
              </a:ext>
            </a:extLst>
          </p:cNvPr>
          <p:cNvCxnSpPr>
            <a:cxnSpLocks/>
          </p:cNvCxnSpPr>
          <p:nvPr/>
        </p:nvCxnSpPr>
        <p:spPr>
          <a:xfrm>
            <a:off x="2282439" y="2480525"/>
            <a:ext cx="790553" cy="2032702"/>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3" name="Straight Connector 42">
            <a:extLst>
              <a:ext uri="{FF2B5EF4-FFF2-40B4-BE49-F238E27FC236}">
                <a16:creationId xmlns:a16="http://schemas.microsoft.com/office/drawing/2014/main" id="{6DDB28E0-AD97-4285-A5E4-B86B379081CF}"/>
              </a:ext>
            </a:extLst>
          </p:cNvPr>
          <p:cNvCxnSpPr>
            <a:cxnSpLocks/>
          </p:cNvCxnSpPr>
          <p:nvPr/>
        </p:nvCxnSpPr>
        <p:spPr>
          <a:xfrm>
            <a:off x="2753785" y="2341601"/>
            <a:ext cx="799393" cy="2150667"/>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DACCBD2E-B460-49ED-96F1-DB598CE18610}"/>
              </a:ext>
            </a:extLst>
          </p:cNvPr>
          <p:cNvSpPr txBox="1"/>
          <p:nvPr/>
        </p:nvSpPr>
        <p:spPr>
          <a:xfrm>
            <a:off x="4625730" y="1704614"/>
            <a:ext cx="2054643" cy="292388"/>
          </a:xfrm>
          <a:prstGeom prst="rect">
            <a:avLst/>
          </a:prstGeom>
          <a:noFill/>
        </p:spPr>
        <p:txBody>
          <a:bodyPr wrap="square" lIns="0" tIns="0" rIns="0" bIns="45720" rtlCol="0">
            <a:spAutoFit/>
          </a:bodyPr>
          <a:lstStyle/>
          <a:p>
            <a:r>
              <a:rPr lang="en-IN" sz="1600" b="1" dirty="0"/>
              <a:t>Distance Margin</a:t>
            </a:r>
          </a:p>
        </p:txBody>
      </p:sp>
      <p:sp>
        <p:nvSpPr>
          <p:cNvPr id="68" name="TextBox 67">
            <a:extLst>
              <a:ext uri="{FF2B5EF4-FFF2-40B4-BE49-F238E27FC236}">
                <a16:creationId xmlns:a16="http://schemas.microsoft.com/office/drawing/2014/main" id="{F0EDE557-4309-469F-A5E2-49512254D1FC}"/>
              </a:ext>
            </a:extLst>
          </p:cNvPr>
          <p:cNvSpPr txBox="1"/>
          <p:nvPr/>
        </p:nvSpPr>
        <p:spPr>
          <a:xfrm>
            <a:off x="4617455" y="3910568"/>
            <a:ext cx="2054643" cy="292388"/>
          </a:xfrm>
          <a:prstGeom prst="rect">
            <a:avLst/>
          </a:prstGeom>
          <a:noFill/>
        </p:spPr>
        <p:txBody>
          <a:bodyPr wrap="square" lIns="0" tIns="0" rIns="0" bIns="45720" rtlCol="0">
            <a:spAutoFit/>
          </a:bodyPr>
          <a:lstStyle/>
          <a:p>
            <a:r>
              <a:rPr lang="en-IN" sz="1600" b="1" dirty="0"/>
              <a:t>Support Vectors</a:t>
            </a:r>
          </a:p>
        </p:txBody>
      </p:sp>
      <p:sp>
        <p:nvSpPr>
          <p:cNvPr id="69" name="TextBox 68">
            <a:extLst>
              <a:ext uri="{FF2B5EF4-FFF2-40B4-BE49-F238E27FC236}">
                <a16:creationId xmlns:a16="http://schemas.microsoft.com/office/drawing/2014/main" id="{BB2E86D5-1123-46F4-A345-24B30AF0E320}"/>
              </a:ext>
            </a:extLst>
          </p:cNvPr>
          <p:cNvSpPr txBox="1"/>
          <p:nvPr/>
        </p:nvSpPr>
        <p:spPr>
          <a:xfrm>
            <a:off x="4617455" y="2962369"/>
            <a:ext cx="2054643" cy="292388"/>
          </a:xfrm>
          <a:prstGeom prst="rect">
            <a:avLst/>
          </a:prstGeom>
          <a:noFill/>
        </p:spPr>
        <p:txBody>
          <a:bodyPr wrap="square" lIns="0" tIns="0" rIns="0" bIns="45720" rtlCol="0">
            <a:spAutoFit/>
          </a:bodyPr>
          <a:lstStyle/>
          <a:p>
            <a:r>
              <a:rPr lang="en-IN" sz="1600" b="1" dirty="0"/>
              <a:t>Hyperplane</a:t>
            </a:r>
          </a:p>
        </p:txBody>
      </p:sp>
      <p:cxnSp>
        <p:nvCxnSpPr>
          <p:cNvPr id="70" name="Straight Connector 69">
            <a:extLst>
              <a:ext uri="{FF2B5EF4-FFF2-40B4-BE49-F238E27FC236}">
                <a16:creationId xmlns:a16="http://schemas.microsoft.com/office/drawing/2014/main" id="{87B10586-2A4A-4C2E-8F98-7BC577E93256}"/>
              </a:ext>
            </a:extLst>
          </p:cNvPr>
          <p:cNvCxnSpPr>
            <a:cxnSpLocks/>
            <a:endCxn id="71" idx="0"/>
          </p:cNvCxnSpPr>
          <p:nvPr/>
        </p:nvCxnSpPr>
        <p:spPr>
          <a:xfrm flipV="1">
            <a:off x="2424432" y="1770930"/>
            <a:ext cx="1985666" cy="44192"/>
          </a:xfrm>
          <a:prstGeom prst="line">
            <a:avLst/>
          </a:prstGeom>
          <a:ln w="127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1" name="Oval 70">
            <a:extLst>
              <a:ext uri="{FF2B5EF4-FFF2-40B4-BE49-F238E27FC236}">
                <a16:creationId xmlns:a16="http://schemas.microsoft.com/office/drawing/2014/main" id="{3707E90A-10F1-47DF-B4BF-B23C380F2C24}"/>
              </a:ext>
            </a:extLst>
          </p:cNvPr>
          <p:cNvSpPr/>
          <p:nvPr/>
        </p:nvSpPr>
        <p:spPr>
          <a:xfrm>
            <a:off x="4319388" y="1770930"/>
            <a:ext cx="181420" cy="7987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4" name="Straight Connector 73">
            <a:extLst>
              <a:ext uri="{FF2B5EF4-FFF2-40B4-BE49-F238E27FC236}">
                <a16:creationId xmlns:a16="http://schemas.microsoft.com/office/drawing/2014/main" id="{3590BBBF-69EB-41EA-A2AB-0FE1FB600260}"/>
              </a:ext>
            </a:extLst>
          </p:cNvPr>
          <p:cNvCxnSpPr>
            <a:cxnSpLocks/>
          </p:cNvCxnSpPr>
          <p:nvPr/>
        </p:nvCxnSpPr>
        <p:spPr>
          <a:xfrm flipV="1">
            <a:off x="2787791" y="3121079"/>
            <a:ext cx="1648244" cy="82325"/>
          </a:xfrm>
          <a:prstGeom prst="line">
            <a:avLst/>
          </a:prstGeom>
          <a:ln w="127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5" name="Oval 74">
            <a:extLst>
              <a:ext uri="{FF2B5EF4-FFF2-40B4-BE49-F238E27FC236}">
                <a16:creationId xmlns:a16="http://schemas.microsoft.com/office/drawing/2014/main" id="{BD5BF385-185E-4811-B985-8C0D402ABC09}"/>
              </a:ext>
            </a:extLst>
          </p:cNvPr>
          <p:cNvSpPr/>
          <p:nvPr/>
        </p:nvSpPr>
        <p:spPr>
          <a:xfrm>
            <a:off x="4436035" y="3067025"/>
            <a:ext cx="181420" cy="7987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6" name="Straight Connector 75">
            <a:extLst>
              <a:ext uri="{FF2B5EF4-FFF2-40B4-BE49-F238E27FC236}">
                <a16:creationId xmlns:a16="http://schemas.microsoft.com/office/drawing/2014/main" id="{431F5D1F-9C93-45B8-9605-8062C25F0EDF}"/>
              </a:ext>
            </a:extLst>
          </p:cNvPr>
          <p:cNvCxnSpPr>
            <a:cxnSpLocks/>
            <a:stCxn id="85" idx="6"/>
            <a:endCxn id="82" idx="4"/>
          </p:cNvCxnSpPr>
          <p:nvPr/>
        </p:nvCxnSpPr>
        <p:spPr>
          <a:xfrm>
            <a:off x="3702672" y="3997380"/>
            <a:ext cx="798136" cy="94790"/>
          </a:xfrm>
          <a:prstGeom prst="line">
            <a:avLst/>
          </a:prstGeom>
          <a:ln w="127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8" name="Straight Connector 77">
            <a:extLst>
              <a:ext uri="{FF2B5EF4-FFF2-40B4-BE49-F238E27FC236}">
                <a16:creationId xmlns:a16="http://schemas.microsoft.com/office/drawing/2014/main" id="{A65D1DFC-FED6-4700-B8BC-7C36956077E0}"/>
              </a:ext>
            </a:extLst>
          </p:cNvPr>
          <p:cNvCxnSpPr>
            <a:cxnSpLocks/>
            <a:stCxn id="84" idx="5"/>
          </p:cNvCxnSpPr>
          <p:nvPr/>
        </p:nvCxnSpPr>
        <p:spPr>
          <a:xfrm flipV="1">
            <a:off x="2993315" y="4108469"/>
            <a:ext cx="1497503" cy="323587"/>
          </a:xfrm>
          <a:prstGeom prst="line">
            <a:avLst/>
          </a:prstGeom>
          <a:ln w="127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2" name="Oval 81">
            <a:extLst>
              <a:ext uri="{FF2B5EF4-FFF2-40B4-BE49-F238E27FC236}">
                <a16:creationId xmlns:a16="http://schemas.microsoft.com/office/drawing/2014/main" id="{FA0704F6-37F4-482E-B058-087CC4B541BB}"/>
              </a:ext>
            </a:extLst>
          </p:cNvPr>
          <p:cNvSpPr/>
          <p:nvPr/>
        </p:nvSpPr>
        <p:spPr>
          <a:xfrm flipH="1">
            <a:off x="4428028" y="4018236"/>
            <a:ext cx="145560" cy="7393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TextBox 83">
            <a:extLst>
              <a:ext uri="{FF2B5EF4-FFF2-40B4-BE49-F238E27FC236}">
                <a16:creationId xmlns:a16="http://schemas.microsoft.com/office/drawing/2014/main" id="{78AE44C6-AF04-4C03-B119-A45CCC15B754}"/>
              </a:ext>
            </a:extLst>
          </p:cNvPr>
          <p:cNvSpPr txBox="1"/>
          <p:nvPr/>
        </p:nvSpPr>
        <p:spPr>
          <a:xfrm>
            <a:off x="2659917" y="4081115"/>
            <a:ext cx="390600" cy="411153"/>
          </a:xfrm>
          <a:prstGeom prst="ellipse">
            <a:avLst/>
          </a:prstGeom>
          <a:noFill/>
          <a:ln w="28575">
            <a:solidFill>
              <a:srgbClr val="00B050"/>
            </a:solidFill>
          </a:ln>
        </p:spPr>
        <p:txBody>
          <a:bodyPr wrap="square" lIns="0" tIns="0" rIns="0" bIns="45720" rtlCol="0">
            <a:spAutoFit/>
          </a:bodyPr>
          <a:lstStyle/>
          <a:p>
            <a:endParaRPr lang="en-IN" sz="1600" dirty="0" err="1"/>
          </a:p>
        </p:txBody>
      </p:sp>
      <p:sp>
        <p:nvSpPr>
          <p:cNvPr id="85" name="TextBox 84">
            <a:extLst>
              <a:ext uri="{FF2B5EF4-FFF2-40B4-BE49-F238E27FC236}">
                <a16:creationId xmlns:a16="http://schemas.microsoft.com/office/drawing/2014/main" id="{E92CCA9A-0D1B-417B-BC05-F57D30543E72}"/>
              </a:ext>
            </a:extLst>
          </p:cNvPr>
          <p:cNvSpPr txBox="1"/>
          <p:nvPr/>
        </p:nvSpPr>
        <p:spPr>
          <a:xfrm>
            <a:off x="3312072" y="3791803"/>
            <a:ext cx="390600" cy="411153"/>
          </a:xfrm>
          <a:prstGeom prst="ellipse">
            <a:avLst/>
          </a:prstGeom>
          <a:noFill/>
          <a:ln w="28575">
            <a:solidFill>
              <a:srgbClr val="00B050"/>
            </a:solidFill>
          </a:ln>
        </p:spPr>
        <p:txBody>
          <a:bodyPr wrap="square" lIns="0" tIns="0" rIns="0" bIns="45720" rtlCol="0">
            <a:spAutoFit/>
          </a:bodyPr>
          <a:lstStyle/>
          <a:p>
            <a:endParaRPr lang="en-IN" sz="1600" dirty="0" err="1"/>
          </a:p>
        </p:txBody>
      </p:sp>
      <p:sp>
        <p:nvSpPr>
          <p:cNvPr id="96" name="Left Brace 95">
            <a:extLst>
              <a:ext uri="{FF2B5EF4-FFF2-40B4-BE49-F238E27FC236}">
                <a16:creationId xmlns:a16="http://schemas.microsoft.com/office/drawing/2014/main" id="{6AD7616B-0F3D-4CD8-A0E9-635E2B9834A6}"/>
              </a:ext>
            </a:extLst>
          </p:cNvPr>
          <p:cNvSpPr/>
          <p:nvPr/>
        </p:nvSpPr>
        <p:spPr>
          <a:xfrm rot="4284890">
            <a:off x="2317254" y="2002125"/>
            <a:ext cx="314637" cy="483349"/>
          </a:xfrm>
          <a:prstGeom prst="lef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00" name="Straight Connector 99">
            <a:extLst>
              <a:ext uri="{FF2B5EF4-FFF2-40B4-BE49-F238E27FC236}">
                <a16:creationId xmlns:a16="http://schemas.microsoft.com/office/drawing/2014/main" id="{9D1C805D-165A-4DB6-B3B6-153C9347C1F1}"/>
              </a:ext>
            </a:extLst>
          </p:cNvPr>
          <p:cNvCxnSpPr>
            <a:cxnSpLocks/>
            <a:stCxn id="96" idx="1"/>
          </p:cNvCxnSpPr>
          <p:nvPr/>
        </p:nvCxnSpPr>
        <p:spPr>
          <a:xfrm flipV="1">
            <a:off x="2424432" y="1833535"/>
            <a:ext cx="0" cy="261150"/>
          </a:xfrm>
          <a:prstGeom prst="line">
            <a:avLst/>
          </a:prstGeom>
          <a:ln w="127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22" name="Picture 121">
            <a:extLst>
              <a:ext uri="{FF2B5EF4-FFF2-40B4-BE49-F238E27FC236}">
                <a16:creationId xmlns:a16="http://schemas.microsoft.com/office/drawing/2014/main" id="{DD0928ED-687D-4741-849B-22ED77AD6099}"/>
              </a:ext>
            </a:extLst>
          </p:cNvPr>
          <p:cNvPicPr>
            <a:picLocks noChangeAspect="1"/>
          </p:cNvPicPr>
          <p:nvPr/>
        </p:nvPicPr>
        <p:blipFill>
          <a:blip r:embed="rId3"/>
          <a:stretch>
            <a:fillRect/>
          </a:stretch>
        </p:blipFill>
        <p:spPr>
          <a:xfrm>
            <a:off x="2908216" y="2247631"/>
            <a:ext cx="666000" cy="502229"/>
          </a:xfrm>
          <a:prstGeom prst="rect">
            <a:avLst/>
          </a:prstGeom>
        </p:spPr>
      </p:pic>
      <p:sp>
        <p:nvSpPr>
          <p:cNvPr id="125" name="Title 1">
            <a:extLst>
              <a:ext uri="{FF2B5EF4-FFF2-40B4-BE49-F238E27FC236}">
                <a16:creationId xmlns:a16="http://schemas.microsoft.com/office/drawing/2014/main" id="{E37D98F0-1682-44D2-87D1-8F0253B5D7BB}"/>
              </a:ext>
            </a:extLst>
          </p:cNvPr>
          <p:cNvSpPr txBox="1">
            <a:spLocks/>
          </p:cNvSpPr>
          <p:nvPr/>
        </p:nvSpPr>
        <p:spPr>
          <a:xfrm>
            <a:off x="337344" y="267700"/>
            <a:ext cx="11517313" cy="393954"/>
          </a:xfrm>
          <a:prstGeom prst="rect">
            <a:avLst/>
          </a:prstGeom>
        </p:spPr>
        <p:txBody>
          <a:bodyPr/>
          <a:lstStyle>
            <a:lvl1pPr algn="l" defTabSz="1734634" rtl="0" eaLnBrk="1" latinLnBrk="0" hangingPunct="1">
              <a:lnSpc>
                <a:spcPct val="80000"/>
              </a:lnSpc>
              <a:spcBef>
                <a:spcPct val="0"/>
              </a:spcBef>
              <a:buNone/>
              <a:defRPr sz="3200" b="0" i="0" kern="1200" cap="all" spc="-133" baseline="0">
                <a:solidFill>
                  <a:schemeClr val="accent2"/>
                </a:solidFill>
                <a:latin typeface="Arial Black" charset="0"/>
                <a:ea typeface="Arial Black" charset="0"/>
                <a:cs typeface="Arial Black" charset="0"/>
              </a:defRPr>
            </a:lvl1pPr>
          </a:lstStyle>
          <a:p>
            <a:r>
              <a:rPr lang="en-US" b="1" dirty="0">
                <a:solidFill>
                  <a:schemeClr val="tx1"/>
                </a:solidFill>
              </a:rPr>
              <a:t>What Support vector machine</a:t>
            </a:r>
          </a:p>
        </p:txBody>
      </p:sp>
    </p:spTree>
    <p:extLst>
      <p:ext uri="{BB962C8B-B14F-4D97-AF65-F5344CB8AC3E}">
        <p14:creationId xmlns:p14="http://schemas.microsoft.com/office/powerpoint/2010/main" val="346493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50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fill="hold"/>
                                        <p:tgtEl>
                                          <p:spTgt spid="71"/>
                                        </p:tgtEl>
                                        <p:attrNameLst>
                                          <p:attrName>ppt_x</p:attrName>
                                        </p:attrNameLst>
                                      </p:cBhvr>
                                      <p:tavLst>
                                        <p:tav tm="0">
                                          <p:val>
                                            <p:strVal val="#ppt_x"/>
                                          </p:val>
                                        </p:tav>
                                        <p:tav tm="100000">
                                          <p:val>
                                            <p:strVal val="#ppt_x"/>
                                          </p:val>
                                        </p:tav>
                                      </p:tavLst>
                                    </p:anim>
                                    <p:anim calcmode="lin" valueType="num">
                                      <p:cBhvr additive="base">
                                        <p:cTn id="8" dur="500" fill="hold"/>
                                        <p:tgtEl>
                                          <p:spTgt spid="7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96"/>
                                        </p:tgtEl>
                                        <p:attrNameLst>
                                          <p:attrName>style.visibility</p:attrName>
                                        </p:attrNameLst>
                                      </p:cBhvr>
                                      <p:to>
                                        <p:strVal val="visible"/>
                                      </p:to>
                                    </p:set>
                                    <p:anim calcmode="lin" valueType="num">
                                      <p:cBhvr additive="base">
                                        <p:cTn id="11" dur="500" fill="hold"/>
                                        <p:tgtEl>
                                          <p:spTgt spid="96"/>
                                        </p:tgtEl>
                                        <p:attrNameLst>
                                          <p:attrName>ppt_x</p:attrName>
                                        </p:attrNameLst>
                                      </p:cBhvr>
                                      <p:tavLst>
                                        <p:tav tm="0">
                                          <p:val>
                                            <p:strVal val="#ppt_x"/>
                                          </p:val>
                                        </p:tav>
                                        <p:tav tm="100000">
                                          <p:val>
                                            <p:strVal val="#ppt_x"/>
                                          </p:val>
                                        </p:tav>
                                      </p:tavLst>
                                    </p:anim>
                                    <p:anim calcmode="lin" valueType="num">
                                      <p:cBhvr additive="base">
                                        <p:cTn id="12" dur="500" fill="hold"/>
                                        <p:tgtEl>
                                          <p:spTgt spid="9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500" fill="hold"/>
                                        <p:tgtEl>
                                          <p:spTgt spid="70"/>
                                        </p:tgtEl>
                                        <p:attrNameLst>
                                          <p:attrName>ppt_x</p:attrName>
                                        </p:attrNameLst>
                                      </p:cBhvr>
                                      <p:tavLst>
                                        <p:tav tm="0">
                                          <p:val>
                                            <p:strVal val="#ppt_x"/>
                                          </p:val>
                                        </p:tav>
                                        <p:tav tm="100000">
                                          <p:val>
                                            <p:strVal val="#ppt_x"/>
                                          </p:val>
                                        </p:tav>
                                      </p:tavLst>
                                    </p:anim>
                                    <p:anim calcmode="lin" valueType="num">
                                      <p:cBhvr additive="base">
                                        <p:cTn id="16" dur="500" fill="hold"/>
                                        <p:tgtEl>
                                          <p:spTgt spid="7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50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50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500"/>
                                  </p:stCondLst>
                                  <p:childTnLst>
                                    <p:set>
                                      <p:cBhvr>
                                        <p:cTn id="26" dur="1" fill="hold">
                                          <p:stCondLst>
                                            <p:cond delay="0"/>
                                          </p:stCondLst>
                                        </p:cTn>
                                        <p:tgtEl>
                                          <p:spTgt spid="100"/>
                                        </p:tgtEl>
                                        <p:attrNameLst>
                                          <p:attrName>style.visibility</p:attrName>
                                        </p:attrNameLst>
                                      </p:cBhvr>
                                      <p:to>
                                        <p:strVal val="visible"/>
                                      </p:to>
                                    </p:set>
                                    <p:anim calcmode="lin" valueType="num">
                                      <p:cBhvr additive="base">
                                        <p:cTn id="27" dur="500" fill="hold"/>
                                        <p:tgtEl>
                                          <p:spTgt spid="100"/>
                                        </p:tgtEl>
                                        <p:attrNameLst>
                                          <p:attrName>ppt_x</p:attrName>
                                        </p:attrNameLst>
                                      </p:cBhvr>
                                      <p:tavLst>
                                        <p:tav tm="0">
                                          <p:val>
                                            <p:strVal val="#ppt_x"/>
                                          </p:val>
                                        </p:tav>
                                        <p:tav tm="100000">
                                          <p:val>
                                            <p:strVal val="#ppt_x"/>
                                          </p:val>
                                        </p:tav>
                                      </p:tavLst>
                                    </p:anim>
                                    <p:anim calcmode="lin" valueType="num">
                                      <p:cBhvr additive="base">
                                        <p:cTn id="28"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500"/>
                                  </p:stCondLst>
                                  <p:childTnLst>
                                    <p:set>
                                      <p:cBhvr>
                                        <p:cTn id="32" dur="1" fill="hold">
                                          <p:stCondLst>
                                            <p:cond delay="0"/>
                                          </p:stCondLst>
                                        </p:cTn>
                                        <p:tgtEl>
                                          <p:spTgt spid="75"/>
                                        </p:tgtEl>
                                        <p:attrNameLst>
                                          <p:attrName>style.visibility</p:attrName>
                                        </p:attrNameLst>
                                      </p:cBhvr>
                                      <p:to>
                                        <p:strVal val="visible"/>
                                      </p:to>
                                    </p:set>
                                    <p:anim calcmode="lin" valueType="num">
                                      <p:cBhvr additive="base">
                                        <p:cTn id="33" dur="500" fill="hold"/>
                                        <p:tgtEl>
                                          <p:spTgt spid="75"/>
                                        </p:tgtEl>
                                        <p:attrNameLst>
                                          <p:attrName>ppt_x</p:attrName>
                                        </p:attrNameLst>
                                      </p:cBhvr>
                                      <p:tavLst>
                                        <p:tav tm="0">
                                          <p:val>
                                            <p:strVal val="#ppt_x"/>
                                          </p:val>
                                        </p:tav>
                                        <p:tav tm="100000">
                                          <p:val>
                                            <p:strVal val="#ppt_x"/>
                                          </p:val>
                                        </p:tav>
                                      </p:tavLst>
                                    </p:anim>
                                    <p:anim calcmode="lin" valueType="num">
                                      <p:cBhvr additive="base">
                                        <p:cTn id="34" dur="500" fill="hold"/>
                                        <p:tgtEl>
                                          <p:spTgt spid="75"/>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500"/>
                                  </p:stCondLst>
                                  <p:childTnLst>
                                    <p:set>
                                      <p:cBhvr>
                                        <p:cTn id="36" dur="1" fill="hold">
                                          <p:stCondLst>
                                            <p:cond delay="0"/>
                                          </p:stCondLst>
                                        </p:cTn>
                                        <p:tgtEl>
                                          <p:spTgt spid="74"/>
                                        </p:tgtEl>
                                        <p:attrNameLst>
                                          <p:attrName>style.visibility</p:attrName>
                                        </p:attrNameLst>
                                      </p:cBhvr>
                                      <p:to>
                                        <p:strVal val="visible"/>
                                      </p:to>
                                    </p:set>
                                    <p:anim calcmode="lin" valueType="num">
                                      <p:cBhvr additive="base">
                                        <p:cTn id="37" dur="500" fill="hold"/>
                                        <p:tgtEl>
                                          <p:spTgt spid="74"/>
                                        </p:tgtEl>
                                        <p:attrNameLst>
                                          <p:attrName>ppt_x</p:attrName>
                                        </p:attrNameLst>
                                      </p:cBhvr>
                                      <p:tavLst>
                                        <p:tav tm="0">
                                          <p:val>
                                            <p:strVal val="#ppt_x"/>
                                          </p:val>
                                        </p:tav>
                                        <p:tav tm="100000">
                                          <p:val>
                                            <p:strVal val="#ppt_x"/>
                                          </p:val>
                                        </p:tav>
                                      </p:tavLst>
                                    </p:anim>
                                    <p:anim calcmode="lin" valueType="num">
                                      <p:cBhvr additive="base">
                                        <p:cTn id="38" dur="500" fill="hold"/>
                                        <p:tgtEl>
                                          <p:spTgt spid="74"/>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500"/>
                                  </p:stCondLst>
                                  <p:childTnLst>
                                    <p:set>
                                      <p:cBhvr>
                                        <p:cTn id="40" dur="1" fill="hold">
                                          <p:stCondLst>
                                            <p:cond delay="0"/>
                                          </p:stCondLst>
                                        </p:cTn>
                                        <p:tgtEl>
                                          <p:spTgt spid="69"/>
                                        </p:tgtEl>
                                        <p:attrNameLst>
                                          <p:attrName>style.visibility</p:attrName>
                                        </p:attrNameLst>
                                      </p:cBhvr>
                                      <p:to>
                                        <p:strVal val="visible"/>
                                      </p:to>
                                    </p:set>
                                    <p:anim calcmode="lin" valueType="num">
                                      <p:cBhvr additive="base">
                                        <p:cTn id="41" dur="500" fill="hold"/>
                                        <p:tgtEl>
                                          <p:spTgt spid="69"/>
                                        </p:tgtEl>
                                        <p:attrNameLst>
                                          <p:attrName>ppt_x</p:attrName>
                                        </p:attrNameLst>
                                      </p:cBhvr>
                                      <p:tavLst>
                                        <p:tav tm="0">
                                          <p:val>
                                            <p:strVal val="#ppt_x"/>
                                          </p:val>
                                        </p:tav>
                                        <p:tav tm="100000">
                                          <p:val>
                                            <p:strVal val="#ppt_x"/>
                                          </p:val>
                                        </p:tav>
                                      </p:tavLst>
                                    </p:anim>
                                    <p:anim calcmode="lin" valueType="num">
                                      <p:cBhvr additive="base">
                                        <p:cTn id="42" dur="500" fill="hold"/>
                                        <p:tgtEl>
                                          <p:spTgt spid="6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50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ppt_x"/>
                                          </p:val>
                                        </p:tav>
                                        <p:tav tm="100000">
                                          <p:val>
                                            <p:strVal val="#ppt_x"/>
                                          </p:val>
                                        </p:tav>
                                      </p:tavLst>
                                    </p:anim>
                                    <p:anim calcmode="lin" valueType="num">
                                      <p:cBhvr additive="base">
                                        <p:cTn id="4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500"/>
                                  </p:stCondLst>
                                  <p:childTnLst>
                                    <p:set>
                                      <p:cBhvr>
                                        <p:cTn id="50" dur="1" fill="hold">
                                          <p:stCondLst>
                                            <p:cond delay="0"/>
                                          </p:stCondLst>
                                        </p:cTn>
                                        <p:tgtEl>
                                          <p:spTgt spid="84"/>
                                        </p:tgtEl>
                                        <p:attrNameLst>
                                          <p:attrName>style.visibility</p:attrName>
                                        </p:attrNameLst>
                                      </p:cBhvr>
                                      <p:to>
                                        <p:strVal val="visible"/>
                                      </p:to>
                                    </p:set>
                                    <p:animEffect transition="in" filter="wipe(down)">
                                      <p:cBhvr>
                                        <p:cTn id="51" dur="500"/>
                                        <p:tgtEl>
                                          <p:spTgt spid="84"/>
                                        </p:tgtEl>
                                      </p:cBhvr>
                                    </p:animEffect>
                                  </p:childTnLst>
                                </p:cTn>
                              </p:par>
                              <p:par>
                                <p:cTn id="52" presetID="22" presetClass="entr" presetSubtype="4" fill="hold" grpId="0" nodeType="withEffect">
                                  <p:stCondLst>
                                    <p:cond delay="500"/>
                                  </p:stCondLst>
                                  <p:childTnLst>
                                    <p:set>
                                      <p:cBhvr>
                                        <p:cTn id="53" dur="1" fill="hold">
                                          <p:stCondLst>
                                            <p:cond delay="0"/>
                                          </p:stCondLst>
                                        </p:cTn>
                                        <p:tgtEl>
                                          <p:spTgt spid="85"/>
                                        </p:tgtEl>
                                        <p:attrNameLst>
                                          <p:attrName>style.visibility</p:attrName>
                                        </p:attrNameLst>
                                      </p:cBhvr>
                                      <p:to>
                                        <p:strVal val="visible"/>
                                      </p:to>
                                    </p:set>
                                    <p:animEffect transition="in" filter="wipe(down)">
                                      <p:cBhvr>
                                        <p:cTn id="54" dur="500"/>
                                        <p:tgtEl>
                                          <p:spTgt spid="85"/>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500"/>
                                  </p:stCondLst>
                                  <p:childTnLst>
                                    <p:set>
                                      <p:cBhvr>
                                        <p:cTn id="58" dur="1" fill="hold">
                                          <p:stCondLst>
                                            <p:cond delay="0"/>
                                          </p:stCondLst>
                                        </p:cTn>
                                        <p:tgtEl>
                                          <p:spTgt spid="82"/>
                                        </p:tgtEl>
                                        <p:attrNameLst>
                                          <p:attrName>style.visibility</p:attrName>
                                        </p:attrNameLst>
                                      </p:cBhvr>
                                      <p:to>
                                        <p:strVal val="visible"/>
                                      </p:to>
                                    </p:set>
                                    <p:anim calcmode="lin" valueType="num">
                                      <p:cBhvr additive="base">
                                        <p:cTn id="59" dur="500" fill="hold"/>
                                        <p:tgtEl>
                                          <p:spTgt spid="82"/>
                                        </p:tgtEl>
                                        <p:attrNameLst>
                                          <p:attrName>ppt_x</p:attrName>
                                        </p:attrNameLst>
                                      </p:cBhvr>
                                      <p:tavLst>
                                        <p:tav tm="0">
                                          <p:val>
                                            <p:strVal val="#ppt_x"/>
                                          </p:val>
                                        </p:tav>
                                        <p:tav tm="100000">
                                          <p:val>
                                            <p:strVal val="#ppt_x"/>
                                          </p:val>
                                        </p:tav>
                                      </p:tavLst>
                                    </p:anim>
                                    <p:anim calcmode="lin" valueType="num">
                                      <p:cBhvr additive="base">
                                        <p:cTn id="60" dur="500" fill="hold"/>
                                        <p:tgtEl>
                                          <p:spTgt spid="82"/>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500"/>
                                  </p:stCondLst>
                                  <p:childTnLst>
                                    <p:set>
                                      <p:cBhvr>
                                        <p:cTn id="62" dur="1" fill="hold">
                                          <p:stCondLst>
                                            <p:cond delay="0"/>
                                          </p:stCondLst>
                                        </p:cTn>
                                        <p:tgtEl>
                                          <p:spTgt spid="76"/>
                                        </p:tgtEl>
                                        <p:attrNameLst>
                                          <p:attrName>style.visibility</p:attrName>
                                        </p:attrNameLst>
                                      </p:cBhvr>
                                      <p:to>
                                        <p:strVal val="visible"/>
                                      </p:to>
                                    </p:set>
                                    <p:anim calcmode="lin" valueType="num">
                                      <p:cBhvr additive="base">
                                        <p:cTn id="63" dur="500" fill="hold"/>
                                        <p:tgtEl>
                                          <p:spTgt spid="76"/>
                                        </p:tgtEl>
                                        <p:attrNameLst>
                                          <p:attrName>ppt_x</p:attrName>
                                        </p:attrNameLst>
                                      </p:cBhvr>
                                      <p:tavLst>
                                        <p:tav tm="0">
                                          <p:val>
                                            <p:strVal val="#ppt_x"/>
                                          </p:val>
                                        </p:tav>
                                        <p:tav tm="100000">
                                          <p:val>
                                            <p:strVal val="#ppt_x"/>
                                          </p:val>
                                        </p:tav>
                                      </p:tavLst>
                                    </p:anim>
                                    <p:anim calcmode="lin" valueType="num">
                                      <p:cBhvr additive="base">
                                        <p:cTn id="64" dur="500" fill="hold"/>
                                        <p:tgtEl>
                                          <p:spTgt spid="76"/>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500"/>
                                  </p:stCondLst>
                                  <p:childTnLst>
                                    <p:set>
                                      <p:cBhvr>
                                        <p:cTn id="66" dur="1" fill="hold">
                                          <p:stCondLst>
                                            <p:cond delay="0"/>
                                          </p:stCondLst>
                                        </p:cTn>
                                        <p:tgtEl>
                                          <p:spTgt spid="78"/>
                                        </p:tgtEl>
                                        <p:attrNameLst>
                                          <p:attrName>style.visibility</p:attrName>
                                        </p:attrNameLst>
                                      </p:cBhvr>
                                      <p:to>
                                        <p:strVal val="visible"/>
                                      </p:to>
                                    </p:set>
                                    <p:anim calcmode="lin" valueType="num">
                                      <p:cBhvr additive="base">
                                        <p:cTn id="67" dur="500" fill="hold"/>
                                        <p:tgtEl>
                                          <p:spTgt spid="78"/>
                                        </p:tgtEl>
                                        <p:attrNameLst>
                                          <p:attrName>ppt_x</p:attrName>
                                        </p:attrNameLst>
                                      </p:cBhvr>
                                      <p:tavLst>
                                        <p:tav tm="0">
                                          <p:val>
                                            <p:strVal val="#ppt_x"/>
                                          </p:val>
                                        </p:tav>
                                        <p:tav tm="100000">
                                          <p:val>
                                            <p:strVal val="#ppt_x"/>
                                          </p:val>
                                        </p:tav>
                                      </p:tavLst>
                                    </p:anim>
                                    <p:anim calcmode="lin" valueType="num">
                                      <p:cBhvr additive="base">
                                        <p:cTn id="68" dur="500" fill="hold"/>
                                        <p:tgtEl>
                                          <p:spTgt spid="7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500"/>
                                  </p:stCondLst>
                                  <p:childTnLst>
                                    <p:set>
                                      <p:cBhvr>
                                        <p:cTn id="70" dur="1" fill="hold">
                                          <p:stCondLst>
                                            <p:cond delay="0"/>
                                          </p:stCondLst>
                                        </p:cTn>
                                        <p:tgtEl>
                                          <p:spTgt spid="68"/>
                                        </p:tgtEl>
                                        <p:attrNameLst>
                                          <p:attrName>style.visibility</p:attrName>
                                        </p:attrNameLst>
                                      </p:cBhvr>
                                      <p:to>
                                        <p:strVal val="visible"/>
                                      </p:to>
                                    </p:set>
                                    <p:anim calcmode="lin" valueType="num">
                                      <p:cBhvr additive="base">
                                        <p:cTn id="71" dur="500" fill="hold"/>
                                        <p:tgtEl>
                                          <p:spTgt spid="68"/>
                                        </p:tgtEl>
                                        <p:attrNameLst>
                                          <p:attrName>ppt_x</p:attrName>
                                        </p:attrNameLst>
                                      </p:cBhvr>
                                      <p:tavLst>
                                        <p:tav tm="0">
                                          <p:val>
                                            <p:strVal val="#ppt_x"/>
                                          </p:val>
                                        </p:tav>
                                        <p:tav tm="100000">
                                          <p:val>
                                            <p:strVal val="#ppt_x"/>
                                          </p:val>
                                        </p:tav>
                                      </p:tavLst>
                                    </p:anim>
                                    <p:anim calcmode="lin" valueType="num">
                                      <p:cBhvr additive="base">
                                        <p:cTn id="72" dur="500" fill="hold"/>
                                        <p:tgtEl>
                                          <p:spTgt spid="68"/>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500"/>
                                  </p:stCondLst>
                                  <p:childTnLst>
                                    <p:set>
                                      <p:cBhvr>
                                        <p:cTn id="74" dur="1" fill="hold">
                                          <p:stCondLst>
                                            <p:cond delay="0"/>
                                          </p:stCondLst>
                                        </p:cTn>
                                        <p:tgtEl>
                                          <p:spTgt spid="2"/>
                                        </p:tgtEl>
                                        <p:attrNameLst>
                                          <p:attrName>style.visibility</p:attrName>
                                        </p:attrNameLst>
                                      </p:cBhvr>
                                      <p:to>
                                        <p:strVal val="visible"/>
                                      </p:to>
                                    </p:set>
                                    <p:anim calcmode="lin" valueType="num">
                                      <p:cBhvr additive="base">
                                        <p:cTn id="75" dur="500" fill="hold"/>
                                        <p:tgtEl>
                                          <p:spTgt spid="2"/>
                                        </p:tgtEl>
                                        <p:attrNameLst>
                                          <p:attrName>ppt_x</p:attrName>
                                        </p:attrNameLst>
                                      </p:cBhvr>
                                      <p:tavLst>
                                        <p:tav tm="0">
                                          <p:val>
                                            <p:strVal val="#ppt_x"/>
                                          </p:val>
                                        </p:tav>
                                        <p:tav tm="100000">
                                          <p:val>
                                            <p:strVal val="#ppt_x"/>
                                          </p:val>
                                        </p:tav>
                                      </p:tavLst>
                                    </p:anim>
                                    <p:anim calcmode="lin" valueType="num">
                                      <p:cBhvr additive="base">
                                        <p:cTn id="7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250"/>
                                  </p:stCondLst>
                                  <p:childTnLst>
                                    <p:set>
                                      <p:cBhvr>
                                        <p:cTn id="80" dur="1" fill="hold">
                                          <p:stCondLst>
                                            <p:cond delay="0"/>
                                          </p:stCondLst>
                                        </p:cTn>
                                        <p:tgtEl>
                                          <p:spTgt spid="6"/>
                                        </p:tgtEl>
                                        <p:attrNameLst>
                                          <p:attrName>style.visibility</p:attrName>
                                        </p:attrNameLst>
                                      </p:cBhvr>
                                      <p:to>
                                        <p:strVal val="visible"/>
                                      </p:to>
                                    </p:set>
                                    <p:anim calcmode="lin" valueType="num">
                                      <p:cBhvr additive="base">
                                        <p:cTn id="81" dur="500" fill="hold"/>
                                        <p:tgtEl>
                                          <p:spTgt spid="6"/>
                                        </p:tgtEl>
                                        <p:attrNameLst>
                                          <p:attrName>ppt_x</p:attrName>
                                        </p:attrNameLst>
                                      </p:cBhvr>
                                      <p:tavLst>
                                        <p:tav tm="0">
                                          <p:val>
                                            <p:strVal val="#ppt_x"/>
                                          </p:val>
                                        </p:tav>
                                        <p:tav tm="100000">
                                          <p:val>
                                            <p:strVal val="#ppt_x"/>
                                          </p:val>
                                        </p:tav>
                                      </p:tavLst>
                                    </p:anim>
                                    <p:anim calcmode="lin" valueType="num">
                                      <p:cBhvr additive="base">
                                        <p:cTn id="8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P spid="22" grpId="0" animBg="1"/>
      <p:bldP spid="7" grpId="0" animBg="1"/>
      <p:bldP spid="12" grpId="0"/>
      <p:bldP spid="68" grpId="0"/>
      <p:bldP spid="69" grpId="0"/>
      <p:bldP spid="71" grpId="0" animBg="1"/>
      <p:bldP spid="75" grpId="0" animBg="1"/>
      <p:bldP spid="82" grpId="0" animBg="1"/>
      <p:bldP spid="84" grpId="0" animBg="1"/>
      <p:bldP spid="85" grpId="0" animBg="1"/>
      <p:bldP spid="9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AC228-A371-4433-A9CB-F3048BEB6B15}"/>
              </a:ext>
            </a:extLst>
          </p:cNvPr>
          <p:cNvSpPr txBox="1">
            <a:spLocks/>
          </p:cNvSpPr>
          <p:nvPr/>
        </p:nvSpPr>
        <p:spPr>
          <a:xfrm>
            <a:off x="337344" y="191500"/>
            <a:ext cx="11517313" cy="393954"/>
          </a:xfrm>
          <a:prstGeom prst="rect">
            <a:avLst/>
          </a:prstGeom>
        </p:spPr>
        <p:txBody>
          <a:bodyPr/>
          <a:lstStyle>
            <a:lvl1pPr algn="l" defTabSz="1734634" rtl="0" eaLnBrk="1" latinLnBrk="0" hangingPunct="1">
              <a:lnSpc>
                <a:spcPct val="80000"/>
              </a:lnSpc>
              <a:spcBef>
                <a:spcPct val="0"/>
              </a:spcBef>
              <a:buNone/>
              <a:defRPr sz="3200" b="0" i="0" kern="1200" cap="all" spc="-133" baseline="0">
                <a:solidFill>
                  <a:schemeClr val="accent2"/>
                </a:solidFill>
                <a:latin typeface="Arial Black" charset="0"/>
                <a:ea typeface="Arial Black" charset="0"/>
                <a:cs typeface="Arial Black" charset="0"/>
              </a:defRPr>
            </a:lvl1pPr>
          </a:lstStyle>
          <a:p>
            <a:r>
              <a:rPr lang="en-US" b="1" dirty="0">
                <a:solidFill>
                  <a:schemeClr val="tx1"/>
                </a:solidFill>
              </a:rPr>
              <a:t>SVM Maths intuition</a:t>
            </a:r>
          </a:p>
        </p:txBody>
      </p:sp>
      <p:cxnSp>
        <p:nvCxnSpPr>
          <p:cNvPr id="4" name="Straight Connector 3">
            <a:extLst>
              <a:ext uri="{FF2B5EF4-FFF2-40B4-BE49-F238E27FC236}">
                <a16:creationId xmlns:a16="http://schemas.microsoft.com/office/drawing/2014/main" id="{689A0E42-CF21-416E-99A7-798BF646FCCA}"/>
              </a:ext>
            </a:extLst>
          </p:cNvPr>
          <p:cNvCxnSpPr/>
          <p:nvPr/>
        </p:nvCxnSpPr>
        <p:spPr>
          <a:xfrm>
            <a:off x="5697955" y="2047020"/>
            <a:ext cx="0" cy="353785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35403CB-BA18-4483-A706-ABA4C39C05C2}"/>
              </a:ext>
            </a:extLst>
          </p:cNvPr>
          <p:cNvCxnSpPr>
            <a:cxnSpLocks/>
            <a:endCxn id="27" idx="1"/>
          </p:cNvCxnSpPr>
          <p:nvPr/>
        </p:nvCxnSpPr>
        <p:spPr>
          <a:xfrm flipV="1">
            <a:off x="2906486" y="3687298"/>
            <a:ext cx="5632457" cy="742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1F9FEA0-A869-4B9E-BC0C-B536F8115835}"/>
              </a:ext>
            </a:extLst>
          </p:cNvPr>
          <p:cNvSpPr txBox="1"/>
          <p:nvPr/>
        </p:nvSpPr>
        <p:spPr>
          <a:xfrm>
            <a:off x="3749417" y="3300403"/>
            <a:ext cx="696675" cy="292388"/>
          </a:xfrm>
          <a:prstGeom prst="rect">
            <a:avLst/>
          </a:prstGeom>
          <a:noFill/>
          <a:ln>
            <a:solidFill>
              <a:schemeClr val="bg1"/>
            </a:solidFill>
          </a:ln>
        </p:spPr>
        <p:txBody>
          <a:bodyPr wrap="square" lIns="0" tIns="0" rIns="0" bIns="45720" rtlCol="0">
            <a:spAutoFit/>
          </a:bodyPr>
          <a:lstStyle/>
          <a:p>
            <a:r>
              <a:rPr lang="en-IN" sz="1600" dirty="0"/>
              <a:t>(-4,4)</a:t>
            </a:r>
          </a:p>
        </p:txBody>
      </p:sp>
      <p:sp>
        <p:nvSpPr>
          <p:cNvPr id="13" name="TextBox 12">
            <a:extLst>
              <a:ext uri="{FF2B5EF4-FFF2-40B4-BE49-F238E27FC236}">
                <a16:creationId xmlns:a16="http://schemas.microsoft.com/office/drawing/2014/main" id="{A19E90C9-1024-449F-AF92-6C5995808E3E}"/>
              </a:ext>
            </a:extLst>
          </p:cNvPr>
          <p:cNvSpPr txBox="1"/>
          <p:nvPr/>
        </p:nvSpPr>
        <p:spPr>
          <a:xfrm>
            <a:off x="7330815" y="2176966"/>
            <a:ext cx="642246" cy="533505"/>
          </a:xfrm>
          <a:prstGeom prst="rect">
            <a:avLst/>
          </a:prstGeom>
          <a:noFill/>
          <a:ln>
            <a:solidFill>
              <a:schemeClr val="bg1"/>
            </a:solidFill>
          </a:ln>
        </p:spPr>
        <p:txBody>
          <a:bodyPr wrap="square" lIns="0" tIns="0" rIns="0" bIns="45720" rtlCol="0">
            <a:spAutoFit/>
          </a:bodyPr>
          <a:lstStyle/>
          <a:p>
            <a:r>
              <a:rPr lang="en-IN" sz="1600" dirty="0"/>
              <a:t>(4,4)</a:t>
            </a:r>
          </a:p>
          <a:p>
            <a:r>
              <a:rPr lang="en-IN" sz="1600" dirty="0"/>
              <a:t>     </a:t>
            </a:r>
          </a:p>
        </p:txBody>
      </p:sp>
      <p:sp>
        <p:nvSpPr>
          <p:cNvPr id="14" name="Star: 4 Points 13">
            <a:extLst>
              <a:ext uri="{FF2B5EF4-FFF2-40B4-BE49-F238E27FC236}">
                <a16:creationId xmlns:a16="http://schemas.microsoft.com/office/drawing/2014/main" id="{CF5B5619-7C5D-4666-AC2C-B78F4B315750}"/>
              </a:ext>
            </a:extLst>
          </p:cNvPr>
          <p:cNvSpPr/>
          <p:nvPr/>
        </p:nvSpPr>
        <p:spPr>
          <a:xfrm>
            <a:off x="7504985" y="2417134"/>
            <a:ext cx="103416" cy="124141"/>
          </a:xfrm>
          <a:prstGeom prst="star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Star: 4 Points 14">
            <a:extLst>
              <a:ext uri="{FF2B5EF4-FFF2-40B4-BE49-F238E27FC236}">
                <a16:creationId xmlns:a16="http://schemas.microsoft.com/office/drawing/2014/main" id="{89FA55FC-1515-47E4-BCAF-52B90483AE83}"/>
              </a:ext>
            </a:extLst>
          </p:cNvPr>
          <p:cNvSpPr/>
          <p:nvPr/>
        </p:nvSpPr>
        <p:spPr>
          <a:xfrm>
            <a:off x="3967133" y="3592791"/>
            <a:ext cx="103416" cy="124141"/>
          </a:xfrm>
          <a:prstGeom prst="star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2E584FF6-D506-423D-9FB5-061C33EBEE1C}"/>
              </a:ext>
            </a:extLst>
          </p:cNvPr>
          <p:cNvSpPr txBox="1"/>
          <p:nvPr/>
        </p:nvSpPr>
        <p:spPr>
          <a:xfrm rot="2791279">
            <a:off x="6704898" y="5120074"/>
            <a:ext cx="1251833" cy="292388"/>
          </a:xfrm>
          <a:prstGeom prst="rect">
            <a:avLst/>
          </a:prstGeom>
          <a:noFill/>
          <a:ln>
            <a:solidFill>
              <a:schemeClr val="bg1"/>
            </a:solidFill>
          </a:ln>
        </p:spPr>
        <p:txBody>
          <a:bodyPr wrap="square" lIns="0" tIns="0" rIns="0" bIns="45720" rtlCol="0">
            <a:spAutoFit/>
          </a:bodyPr>
          <a:lstStyle/>
          <a:p>
            <a:r>
              <a:rPr lang="en-IN" sz="1600" b="1" dirty="0">
                <a:latin typeface="Arial" panose="020B0604020202020204" pitchFamily="34" charset="0"/>
                <a:cs typeface="Arial" panose="020B0604020202020204" pitchFamily="34" charset="0"/>
              </a:rPr>
              <a:t>w</a:t>
            </a:r>
            <a:r>
              <a:rPr lang="en-IN" sz="1600" b="1" baseline="30000" dirty="0">
                <a:latin typeface="Arial" panose="020B0604020202020204" pitchFamily="34" charset="0"/>
                <a:cs typeface="Arial" panose="020B0604020202020204" pitchFamily="34" charset="0"/>
              </a:rPr>
              <a:t>T</a:t>
            </a:r>
            <a:r>
              <a:rPr lang="en-IN" sz="1600" b="1" dirty="0">
                <a:latin typeface="Arial" panose="020B0604020202020204" pitchFamily="34" charset="0"/>
                <a:cs typeface="Arial" panose="020B0604020202020204" pitchFamily="34" charset="0"/>
              </a:rPr>
              <a:t>.x+b=0</a:t>
            </a:r>
          </a:p>
        </p:txBody>
      </p:sp>
      <p:cxnSp>
        <p:nvCxnSpPr>
          <p:cNvPr id="18" name="Straight Connector 17">
            <a:extLst>
              <a:ext uri="{FF2B5EF4-FFF2-40B4-BE49-F238E27FC236}">
                <a16:creationId xmlns:a16="http://schemas.microsoft.com/office/drawing/2014/main" id="{666802FA-2AD4-402E-B031-797056FD1C4F}"/>
              </a:ext>
            </a:extLst>
          </p:cNvPr>
          <p:cNvCxnSpPr>
            <a:cxnSpLocks/>
          </p:cNvCxnSpPr>
          <p:nvPr/>
        </p:nvCxnSpPr>
        <p:spPr>
          <a:xfrm>
            <a:off x="4315470" y="2199420"/>
            <a:ext cx="3216733" cy="338545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B7A0E88-C2E1-42B7-AF21-AA7C01E089DA}"/>
              </a:ext>
            </a:extLst>
          </p:cNvPr>
          <p:cNvSpPr txBox="1"/>
          <p:nvPr/>
        </p:nvSpPr>
        <p:spPr>
          <a:xfrm>
            <a:off x="7480712" y="5507648"/>
            <a:ext cx="1251833" cy="292388"/>
          </a:xfrm>
          <a:prstGeom prst="rect">
            <a:avLst/>
          </a:prstGeom>
          <a:noFill/>
          <a:ln>
            <a:solidFill>
              <a:schemeClr val="bg1"/>
            </a:solidFill>
          </a:ln>
        </p:spPr>
        <p:txBody>
          <a:bodyPr wrap="square" lIns="0" tIns="0" rIns="0" bIns="45720" rtlCol="0">
            <a:spAutoFit/>
          </a:bodyPr>
          <a:lstStyle/>
          <a:p>
            <a:r>
              <a:rPr lang="en-IN" sz="1600" b="1" dirty="0">
                <a:latin typeface="Calibri" panose="020F0502020204030204" pitchFamily="34" charset="0"/>
                <a:cs typeface="Calibri" panose="020F0502020204030204" pitchFamily="34" charset="0"/>
              </a:rPr>
              <a:t>Slope=-1</a:t>
            </a:r>
          </a:p>
        </p:txBody>
      </p:sp>
      <p:sp>
        <p:nvSpPr>
          <p:cNvPr id="25" name="TextBox 24">
            <a:extLst>
              <a:ext uri="{FF2B5EF4-FFF2-40B4-BE49-F238E27FC236}">
                <a16:creationId xmlns:a16="http://schemas.microsoft.com/office/drawing/2014/main" id="{B7E1B4D3-7865-4A87-BC87-1B51578D1FD1}"/>
              </a:ext>
            </a:extLst>
          </p:cNvPr>
          <p:cNvSpPr txBox="1"/>
          <p:nvPr/>
        </p:nvSpPr>
        <p:spPr>
          <a:xfrm>
            <a:off x="5365989" y="1525784"/>
            <a:ext cx="1251833" cy="292388"/>
          </a:xfrm>
          <a:prstGeom prst="rect">
            <a:avLst/>
          </a:prstGeom>
          <a:noFill/>
          <a:ln>
            <a:solidFill>
              <a:schemeClr val="bg1"/>
            </a:solidFill>
          </a:ln>
        </p:spPr>
        <p:txBody>
          <a:bodyPr wrap="square" lIns="0" tIns="0" rIns="0" bIns="45720" rtlCol="0">
            <a:spAutoFit/>
          </a:bodyPr>
          <a:lstStyle/>
          <a:p>
            <a:r>
              <a:rPr lang="en-IN" sz="1600" b="1" dirty="0">
                <a:latin typeface="Arial" panose="020B0604020202020204" pitchFamily="34" charset="0"/>
                <a:cs typeface="Arial" panose="020B0604020202020204" pitchFamily="34" charset="0"/>
              </a:rPr>
              <a:t>Y=</a:t>
            </a:r>
            <a:r>
              <a:rPr lang="en-IN" sz="1600" b="1" dirty="0" err="1">
                <a:latin typeface="Arial" panose="020B0604020202020204" pitchFamily="34" charset="0"/>
                <a:cs typeface="Arial" panose="020B0604020202020204" pitchFamily="34" charset="0"/>
              </a:rPr>
              <a:t>w</a:t>
            </a:r>
            <a:r>
              <a:rPr lang="en-IN" b="1" baseline="30000" dirty="0" err="1">
                <a:latin typeface="Arial" panose="020B0604020202020204" pitchFamily="34" charset="0"/>
                <a:cs typeface="Arial" panose="020B0604020202020204" pitchFamily="34" charset="0"/>
              </a:rPr>
              <a:t>T</a:t>
            </a:r>
            <a:r>
              <a:rPr lang="en-IN" sz="1600" b="1" dirty="0" err="1">
                <a:latin typeface="Arial" panose="020B0604020202020204" pitchFamily="34" charset="0"/>
                <a:cs typeface="Arial" panose="020B0604020202020204" pitchFamily="34" charset="0"/>
              </a:rPr>
              <a:t>.x+b</a:t>
            </a:r>
            <a:endParaRPr lang="en-IN" sz="1600" b="1" dirty="0">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1E10A0F0-FFBE-418E-8A50-5E67F6FB46C1}"/>
              </a:ext>
            </a:extLst>
          </p:cNvPr>
          <p:cNvSpPr txBox="1"/>
          <p:nvPr/>
        </p:nvSpPr>
        <p:spPr>
          <a:xfrm>
            <a:off x="8538943" y="3536199"/>
            <a:ext cx="429190" cy="302197"/>
          </a:xfrm>
          <a:prstGeom prst="rect">
            <a:avLst/>
          </a:prstGeom>
          <a:noFill/>
          <a:ln>
            <a:solidFill>
              <a:schemeClr val="bg1"/>
            </a:solidFill>
          </a:ln>
        </p:spPr>
        <p:txBody>
          <a:bodyPr wrap="square" lIns="0" tIns="0" rIns="0" bIns="45720" rtlCol="0">
            <a:spAutoFit/>
          </a:bodyPr>
          <a:lstStyle/>
          <a:p>
            <a:r>
              <a:rPr lang="en-IN" sz="1600" b="1" dirty="0">
                <a:latin typeface="Arial" panose="020B0604020202020204" pitchFamily="34" charset="0"/>
                <a:cs typeface="Arial" panose="020B0604020202020204" pitchFamily="34" charset="0"/>
              </a:rPr>
              <a:t>X1</a:t>
            </a:r>
          </a:p>
        </p:txBody>
      </p:sp>
      <p:sp>
        <p:nvSpPr>
          <p:cNvPr id="28" name="TextBox 27">
            <a:extLst>
              <a:ext uri="{FF2B5EF4-FFF2-40B4-BE49-F238E27FC236}">
                <a16:creationId xmlns:a16="http://schemas.microsoft.com/office/drawing/2014/main" id="{8CA3FF36-F070-49FD-BEFD-7B3E95A640FC}"/>
              </a:ext>
            </a:extLst>
          </p:cNvPr>
          <p:cNvSpPr txBox="1"/>
          <p:nvPr/>
        </p:nvSpPr>
        <p:spPr>
          <a:xfrm>
            <a:off x="5594555" y="1856753"/>
            <a:ext cx="1251833" cy="292388"/>
          </a:xfrm>
          <a:prstGeom prst="rect">
            <a:avLst/>
          </a:prstGeom>
          <a:noFill/>
          <a:ln>
            <a:solidFill>
              <a:schemeClr val="bg1"/>
            </a:solidFill>
          </a:ln>
        </p:spPr>
        <p:txBody>
          <a:bodyPr wrap="square" lIns="0" tIns="0" rIns="0" bIns="45720" rtlCol="0">
            <a:spAutoFit/>
          </a:bodyPr>
          <a:lstStyle/>
          <a:p>
            <a:r>
              <a:rPr lang="en-IN" sz="1600" b="1" dirty="0">
                <a:latin typeface="Arial" panose="020B0604020202020204" pitchFamily="34" charset="0"/>
                <a:cs typeface="Arial" panose="020B0604020202020204" pitchFamily="34" charset="0"/>
              </a:rPr>
              <a:t>X2</a:t>
            </a:r>
          </a:p>
        </p:txBody>
      </p:sp>
      <p:sp>
        <p:nvSpPr>
          <p:cNvPr id="29" name="Double Bracket 28">
            <a:extLst>
              <a:ext uri="{FF2B5EF4-FFF2-40B4-BE49-F238E27FC236}">
                <a16:creationId xmlns:a16="http://schemas.microsoft.com/office/drawing/2014/main" id="{BC09DC13-0FEF-453A-BF6C-52A51411334F}"/>
              </a:ext>
            </a:extLst>
          </p:cNvPr>
          <p:cNvSpPr/>
          <p:nvPr/>
        </p:nvSpPr>
        <p:spPr>
          <a:xfrm>
            <a:off x="991667" y="4711490"/>
            <a:ext cx="549733" cy="974277"/>
          </a:xfrm>
          <a:prstGeom prst="bracketPair">
            <a:avLst/>
          </a:prstGeom>
          <a:ln/>
        </p:spPr>
        <p:style>
          <a:lnRef idx="1">
            <a:schemeClr val="dk1"/>
          </a:lnRef>
          <a:fillRef idx="0">
            <a:schemeClr val="dk1"/>
          </a:fillRef>
          <a:effectRef idx="0">
            <a:schemeClr val="dk1"/>
          </a:effectRef>
          <a:fontRef idx="minor">
            <a:schemeClr val="tx1"/>
          </a:fontRef>
        </p:style>
        <p:txBody>
          <a:bodyPr rtlCol="0" anchor="ctr"/>
          <a:lstStyle/>
          <a:p>
            <a:pPr algn="ctr"/>
            <a:r>
              <a:rPr lang="en-IN" dirty="0"/>
              <a:t>-1</a:t>
            </a:r>
          </a:p>
          <a:p>
            <a:pPr algn="ctr"/>
            <a:r>
              <a:rPr lang="en-IN" dirty="0"/>
              <a:t>0</a:t>
            </a:r>
          </a:p>
        </p:txBody>
      </p:sp>
      <p:sp>
        <p:nvSpPr>
          <p:cNvPr id="30" name="Double Bracket 29">
            <a:extLst>
              <a:ext uri="{FF2B5EF4-FFF2-40B4-BE49-F238E27FC236}">
                <a16:creationId xmlns:a16="http://schemas.microsoft.com/office/drawing/2014/main" id="{4AC16C5A-4A9F-4BD0-A462-F7218BF17935}"/>
              </a:ext>
            </a:extLst>
          </p:cNvPr>
          <p:cNvSpPr/>
          <p:nvPr/>
        </p:nvSpPr>
        <p:spPr>
          <a:xfrm>
            <a:off x="1968071" y="4750056"/>
            <a:ext cx="827311" cy="974277"/>
          </a:xfrm>
          <a:prstGeom prst="bracketPair">
            <a:avLst/>
          </a:prstGeom>
          <a:ln/>
        </p:spPr>
        <p:style>
          <a:lnRef idx="1">
            <a:schemeClr val="dk1"/>
          </a:lnRef>
          <a:fillRef idx="0">
            <a:schemeClr val="dk1"/>
          </a:fillRef>
          <a:effectRef idx="0">
            <a:schemeClr val="dk1"/>
          </a:effectRef>
          <a:fontRef idx="minor">
            <a:schemeClr val="tx1"/>
          </a:fontRef>
        </p:style>
        <p:txBody>
          <a:bodyPr rtlCol="0" anchor="ctr"/>
          <a:lstStyle/>
          <a:p>
            <a:pPr algn="ctr"/>
            <a:r>
              <a:rPr lang="en-IN" dirty="0"/>
              <a:t>-4,0</a:t>
            </a:r>
          </a:p>
          <a:p>
            <a:pPr algn="ctr"/>
            <a:endParaRPr lang="en-IN" dirty="0"/>
          </a:p>
        </p:txBody>
      </p:sp>
      <p:sp>
        <p:nvSpPr>
          <p:cNvPr id="31" name="Star: 4 Points 30">
            <a:extLst>
              <a:ext uri="{FF2B5EF4-FFF2-40B4-BE49-F238E27FC236}">
                <a16:creationId xmlns:a16="http://schemas.microsoft.com/office/drawing/2014/main" id="{33229543-8830-4C5C-B52B-A71A1D66D06B}"/>
              </a:ext>
            </a:extLst>
          </p:cNvPr>
          <p:cNvSpPr/>
          <p:nvPr/>
        </p:nvSpPr>
        <p:spPr>
          <a:xfrm>
            <a:off x="4239273" y="3953793"/>
            <a:ext cx="130623" cy="206819"/>
          </a:xfrm>
          <a:prstGeom prst="star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Star: 4 Points 31">
            <a:extLst>
              <a:ext uri="{FF2B5EF4-FFF2-40B4-BE49-F238E27FC236}">
                <a16:creationId xmlns:a16="http://schemas.microsoft.com/office/drawing/2014/main" id="{8151BE42-1875-4A0B-BCE3-99F61B9E8036}"/>
              </a:ext>
            </a:extLst>
          </p:cNvPr>
          <p:cNvSpPr/>
          <p:nvPr/>
        </p:nvSpPr>
        <p:spPr>
          <a:xfrm>
            <a:off x="4652923" y="4037237"/>
            <a:ext cx="130623" cy="206819"/>
          </a:xfrm>
          <a:prstGeom prst="star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Star: 4 Points 32">
            <a:extLst>
              <a:ext uri="{FF2B5EF4-FFF2-40B4-BE49-F238E27FC236}">
                <a16:creationId xmlns:a16="http://schemas.microsoft.com/office/drawing/2014/main" id="{A838FBEE-9096-4B6F-B264-2A09B5E26DEB}"/>
              </a:ext>
            </a:extLst>
          </p:cNvPr>
          <p:cNvSpPr/>
          <p:nvPr/>
        </p:nvSpPr>
        <p:spPr>
          <a:xfrm>
            <a:off x="5071948" y="3621726"/>
            <a:ext cx="130623" cy="206819"/>
          </a:xfrm>
          <a:prstGeom prst="star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Star: 4 Points 33">
            <a:extLst>
              <a:ext uri="{FF2B5EF4-FFF2-40B4-BE49-F238E27FC236}">
                <a16:creationId xmlns:a16="http://schemas.microsoft.com/office/drawing/2014/main" id="{55EFFC02-B07B-43CE-8131-B5120CBDB343}"/>
              </a:ext>
            </a:extLst>
          </p:cNvPr>
          <p:cNvSpPr/>
          <p:nvPr/>
        </p:nvSpPr>
        <p:spPr>
          <a:xfrm>
            <a:off x="4647470" y="3377477"/>
            <a:ext cx="130623" cy="206819"/>
          </a:xfrm>
          <a:prstGeom prst="star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Star: 4 Points 34">
            <a:extLst>
              <a:ext uri="{FF2B5EF4-FFF2-40B4-BE49-F238E27FC236}">
                <a16:creationId xmlns:a16="http://schemas.microsoft.com/office/drawing/2014/main" id="{F0AEBD30-3ED3-456A-9412-CDE4AAAEA6A6}"/>
              </a:ext>
            </a:extLst>
          </p:cNvPr>
          <p:cNvSpPr/>
          <p:nvPr/>
        </p:nvSpPr>
        <p:spPr>
          <a:xfrm>
            <a:off x="4511420" y="3047324"/>
            <a:ext cx="130623" cy="206819"/>
          </a:xfrm>
          <a:prstGeom prst="star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Star: 4 Points 35">
            <a:extLst>
              <a:ext uri="{FF2B5EF4-FFF2-40B4-BE49-F238E27FC236}">
                <a16:creationId xmlns:a16="http://schemas.microsoft.com/office/drawing/2014/main" id="{6E1725FD-F9C4-4246-A0BF-8699D3BA0AF3}"/>
              </a:ext>
            </a:extLst>
          </p:cNvPr>
          <p:cNvSpPr/>
          <p:nvPr/>
        </p:nvSpPr>
        <p:spPr>
          <a:xfrm>
            <a:off x="4190293" y="2836239"/>
            <a:ext cx="130623" cy="206819"/>
          </a:xfrm>
          <a:prstGeom prst="star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a:extLst>
              <a:ext uri="{FF2B5EF4-FFF2-40B4-BE49-F238E27FC236}">
                <a16:creationId xmlns:a16="http://schemas.microsoft.com/office/drawing/2014/main" id="{A0EAF6C3-4450-4E7D-BA1C-E7ED5DAF5BF4}"/>
              </a:ext>
            </a:extLst>
          </p:cNvPr>
          <p:cNvSpPr txBox="1"/>
          <p:nvPr/>
        </p:nvSpPr>
        <p:spPr>
          <a:xfrm>
            <a:off x="3594288" y="4720097"/>
            <a:ext cx="1420592" cy="292388"/>
          </a:xfrm>
          <a:prstGeom prst="rect">
            <a:avLst/>
          </a:prstGeom>
          <a:noFill/>
          <a:ln>
            <a:solidFill>
              <a:schemeClr val="bg1"/>
            </a:solidFill>
          </a:ln>
        </p:spPr>
        <p:txBody>
          <a:bodyPr wrap="square" lIns="0" tIns="0" rIns="0" bIns="45720" rtlCol="0">
            <a:spAutoFit/>
          </a:bodyPr>
          <a:lstStyle/>
          <a:p>
            <a:r>
              <a:rPr lang="en-IN" sz="1600" b="1" dirty="0">
                <a:latin typeface="Calibri" panose="020F0502020204030204" pitchFamily="34" charset="0"/>
                <a:cs typeface="Calibri" panose="020F0502020204030204" pitchFamily="34" charset="0"/>
              </a:rPr>
              <a:t>Always be +</a:t>
            </a:r>
            <a:r>
              <a:rPr lang="en-IN" sz="1600" b="1" dirty="0" err="1">
                <a:latin typeface="Calibri" panose="020F0502020204030204" pitchFamily="34" charset="0"/>
                <a:cs typeface="Calibri" panose="020F0502020204030204" pitchFamily="34" charset="0"/>
              </a:rPr>
              <a:t>ve</a:t>
            </a:r>
            <a:r>
              <a:rPr lang="en-IN" sz="1600" b="1" dirty="0">
                <a:latin typeface="Calibri" panose="020F0502020204030204" pitchFamily="34" charset="0"/>
                <a:cs typeface="Calibri" panose="020F0502020204030204" pitchFamily="34" charset="0"/>
              </a:rPr>
              <a:t> </a:t>
            </a:r>
          </a:p>
        </p:txBody>
      </p:sp>
      <p:sp>
        <p:nvSpPr>
          <p:cNvPr id="47" name="Double Bracket 46">
            <a:extLst>
              <a:ext uri="{FF2B5EF4-FFF2-40B4-BE49-F238E27FC236}">
                <a16:creationId xmlns:a16="http://schemas.microsoft.com/office/drawing/2014/main" id="{560F5B1B-8F7F-4B50-80C8-C602B15DC567}"/>
              </a:ext>
            </a:extLst>
          </p:cNvPr>
          <p:cNvSpPr/>
          <p:nvPr/>
        </p:nvSpPr>
        <p:spPr>
          <a:xfrm>
            <a:off x="9337574" y="2121216"/>
            <a:ext cx="549733" cy="974277"/>
          </a:xfrm>
          <a:prstGeom prst="bracketPair">
            <a:avLst/>
          </a:prstGeom>
          <a:ln/>
        </p:spPr>
        <p:style>
          <a:lnRef idx="1">
            <a:schemeClr val="dk1"/>
          </a:lnRef>
          <a:fillRef idx="0">
            <a:schemeClr val="dk1"/>
          </a:fillRef>
          <a:effectRef idx="0">
            <a:schemeClr val="dk1"/>
          </a:effectRef>
          <a:fontRef idx="minor">
            <a:schemeClr val="tx1"/>
          </a:fontRef>
        </p:style>
        <p:txBody>
          <a:bodyPr rtlCol="0" anchor="ctr"/>
          <a:lstStyle/>
          <a:p>
            <a:pPr algn="ctr"/>
            <a:r>
              <a:rPr lang="en-IN" dirty="0"/>
              <a:t>-1</a:t>
            </a:r>
          </a:p>
          <a:p>
            <a:pPr algn="ctr"/>
            <a:r>
              <a:rPr lang="en-IN" dirty="0"/>
              <a:t>0</a:t>
            </a:r>
          </a:p>
        </p:txBody>
      </p:sp>
      <p:sp>
        <p:nvSpPr>
          <p:cNvPr id="48" name="Double Bracket 47">
            <a:extLst>
              <a:ext uri="{FF2B5EF4-FFF2-40B4-BE49-F238E27FC236}">
                <a16:creationId xmlns:a16="http://schemas.microsoft.com/office/drawing/2014/main" id="{A53808A6-1A19-4634-892F-0E8657DB0C96}"/>
              </a:ext>
            </a:extLst>
          </p:cNvPr>
          <p:cNvSpPr/>
          <p:nvPr/>
        </p:nvSpPr>
        <p:spPr>
          <a:xfrm>
            <a:off x="10208428" y="2121216"/>
            <a:ext cx="827311" cy="974277"/>
          </a:xfrm>
          <a:prstGeom prst="bracketPair">
            <a:avLst/>
          </a:prstGeom>
          <a:ln/>
        </p:spPr>
        <p:style>
          <a:lnRef idx="1">
            <a:schemeClr val="dk1"/>
          </a:lnRef>
          <a:fillRef idx="0">
            <a:schemeClr val="dk1"/>
          </a:fillRef>
          <a:effectRef idx="0">
            <a:schemeClr val="dk1"/>
          </a:effectRef>
          <a:fontRef idx="minor">
            <a:schemeClr val="tx1"/>
          </a:fontRef>
        </p:style>
        <p:txBody>
          <a:bodyPr rtlCol="0" anchor="ctr"/>
          <a:lstStyle/>
          <a:p>
            <a:pPr algn="ctr"/>
            <a:r>
              <a:rPr lang="en-IN" dirty="0"/>
              <a:t>4,4</a:t>
            </a:r>
          </a:p>
          <a:p>
            <a:pPr algn="ctr"/>
            <a:endParaRPr lang="en-IN" dirty="0"/>
          </a:p>
        </p:txBody>
      </p:sp>
      <p:sp>
        <p:nvSpPr>
          <p:cNvPr id="49" name="Cloud 48">
            <a:extLst>
              <a:ext uri="{FF2B5EF4-FFF2-40B4-BE49-F238E27FC236}">
                <a16:creationId xmlns:a16="http://schemas.microsoft.com/office/drawing/2014/main" id="{5F2EB095-435F-4E64-A13E-412850BC5088}"/>
              </a:ext>
            </a:extLst>
          </p:cNvPr>
          <p:cNvSpPr/>
          <p:nvPr/>
        </p:nvSpPr>
        <p:spPr>
          <a:xfrm>
            <a:off x="5959303" y="2541275"/>
            <a:ext cx="146914" cy="95908"/>
          </a:xfrm>
          <a:prstGeom prst="cloud">
            <a:avLst/>
          </a:prstGeom>
          <a:solidFill>
            <a:srgbClr val="004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Cloud 49">
            <a:extLst>
              <a:ext uri="{FF2B5EF4-FFF2-40B4-BE49-F238E27FC236}">
                <a16:creationId xmlns:a16="http://schemas.microsoft.com/office/drawing/2014/main" id="{C614E0D4-1448-4E0D-8081-75307ABED8E2}"/>
              </a:ext>
            </a:extLst>
          </p:cNvPr>
          <p:cNvSpPr/>
          <p:nvPr/>
        </p:nvSpPr>
        <p:spPr>
          <a:xfrm>
            <a:off x="6043644" y="3206189"/>
            <a:ext cx="146914" cy="95908"/>
          </a:xfrm>
          <a:prstGeom prst="cloud">
            <a:avLst/>
          </a:prstGeom>
          <a:solidFill>
            <a:srgbClr val="004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Cloud 50">
            <a:extLst>
              <a:ext uri="{FF2B5EF4-FFF2-40B4-BE49-F238E27FC236}">
                <a16:creationId xmlns:a16="http://schemas.microsoft.com/office/drawing/2014/main" id="{2D9EE7B0-C914-45AB-A86D-1197A987D288}"/>
              </a:ext>
            </a:extLst>
          </p:cNvPr>
          <p:cNvSpPr/>
          <p:nvPr/>
        </p:nvSpPr>
        <p:spPr>
          <a:xfrm>
            <a:off x="6525336" y="2777244"/>
            <a:ext cx="146914" cy="95908"/>
          </a:xfrm>
          <a:prstGeom prst="cloud">
            <a:avLst/>
          </a:prstGeom>
          <a:solidFill>
            <a:srgbClr val="004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Cloud 51">
            <a:extLst>
              <a:ext uri="{FF2B5EF4-FFF2-40B4-BE49-F238E27FC236}">
                <a16:creationId xmlns:a16="http://schemas.microsoft.com/office/drawing/2014/main" id="{BB61BBF1-1565-4F9D-978E-2D8EC3B95C69}"/>
              </a:ext>
            </a:extLst>
          </p:cNvPr>
          <p:cNvSpPr/>
          <p:nvPr/>
        </p:nvSpPr>
        <p:spPr>
          <a:xfrm>
            <a:off x="6427370" y="3291994"/>
            <a:ext cx="146914" cy="95908"/>
          </a:xfrm>
          <a:prstGeom prst="cloud">
            <a:avLst/>
          </a:prstGeom>
          <a:solidFill>
            <a:srgbClr val="004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Cloud 52">
            <a:extLst>
              <a:ext uri="{FF2B5EF4-FFF2-40B4-BE49-F238E27FC236}">
                <a16:creationId xmlns:a16="http://schemas.microsoft.com/office/drawing/2014/main" id="{D47640A8-C201-472D-88F0-F60C3F5FD7F0}"/>
              </a:ext>
            </a:extLst>
          </p:cNvPr>
          <p:cNvSpPr/>
          <p:nvPr/>
        </p:nvSpPr>
        <p:spPr>
          <a:xfrm>
            <a:off x="6928081" y="3300403"/>
            <a:ext cx="146914" cy="95908"/>
          </a:xfrm>
          <a:prstGeom prst="cloud">
            <a:avLst/>
          </a:prstGeom>
          <a:solidFill>
            <a:srgbClr val="004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TextBox 54">
            <a:extLst>
              <a:ext uri="{FF2B5EF4-FFF2-40B4-BE49-F238E27FC236}">
                <a16:creationId xmlns:a16="http://schemas.microsoft.com/office/drawing/2014/main" id="{F913FB4A-2A81-4D1D-9D00-C01347DC4229}"/>
              </a:ext>
            </a:extLst>
          </p:cNvPr>
          <p:cNvSpPr txBox="1"/>
          <p:nvPr/>
        </p:nvSpPr>
        <p:spPr>
          <a:xfrm>
            <a:off x="6802856" y="1700267"/>
            <a:ext cx="1420592" cy="292388"/>
          </a:xfrm>
          <a:prstGeom prst="rect">
            <a:avLst/>
          </a:prstGeom>
          <a:noFill/>
          <a:ln>
            <a:solidFill>
              <a:schemeClr val="bg1"/>
            </a:solidFill>
          </a:ln>
        </p:spPr>
        <p:txBody>
          <a:bodyPr wrap="square" lIns="0" tIns="0" rIns="0" bIns="45720" rtlCol="0">
            <a:spAutoFit/>
          </a:bodyPr>
          <a:lstStyle/>
          <a:p>
            <a:r>
              <a:rPr lang="en-IN" sz="1600" b="1" dirty="0">
                <a:latin typeface="Calibri" panose="020F0502020204030204" pitchFamily="34" charset="0"/>
                <a:cs typeface="Calibri" panose="020F0502020204030204" pitchFamily="34" charset="0"/>
              </a:rPr>
              <a:t>Always be -</a:t>
            </a:r>
            <a:r>
              <a:rPr lang="en-IN" sz="1600" b="1" dirty="0" err="1">
                <a:latin typeface="Calibri" panose="020F0502020204030204" pitchFamily="34" charset="0"/>
                <a:cs typeface="Calibri" panose="020F0502020204030204" pitchFamily="34" charset="0"/>
              </a:rPr>
              <a:t>ve</a:t>
            </a:r>
            <a:r>
              <a:rPr lang="en-IN" sz="1600" b="1" dirty="0">
                <a:latin typeface="Calibri" panose="020F0502020204030204" pitchFamily="34" charset="0"/>
                <a:cs typeface="Calibri" panose="020F0502020204030204" pitchFamily="34" charset="0"/>
              </a:rPr>
              <a:t> </a:t>
            </a:r>
          </a:p>
        </p:txBody>
      </p:sp>
      <p:cxnSp>
        <p:nvCxnSpPr>
          <p:cNvPr id="64" name="Straight Connector 63">
            <a:extLst>
              <a:ext uri="{FF2B5EF4-FFF2-40B4-BE49-F238E27FC236}">
                <a16:creationId xmlns:a16="http://schemas.microsoft.com/office/drawing/2014/main" id="{A94486A4-3128-4B2A-B88A-6110CF27F054}"/>
              </a:ext>
            </a:extLst>
          </p:cNvPr>
          <p:cNvCxnSpPr>
            <a:cxnSpLocks/>
            <a:endCxn id="72" idx="0"/>
          </p:cNvCxnSpPr>
          <p:nvPr/>
        </p:nvCxnSpPr>
        <p:spPr>
          <a:xfrm>
            <a:off x="3965660" y="2386982"/>
            <a:ext cx="3171003" cy="342526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5" name="Straight Connector 64">
            <a:extLst>
              <a:ext uri="{FF2B5EF4-FFF2-40B4-BE49-F238E27FC236}">
                <a16:creationId xmlns:a16="http://schemas.microsoft.com/office/drawing/2014/main" id="{EA4B7405-3502-4DD7-9B94-1711BFD625F2}"/>
              </a:ext>
            </a:extLst>
          </p:cNvPr>
          <p:cNvCxnSpPr>
            <a:cxnSpLocks/>
          </p:cNvCxnSpPr>
          <p:nvPr/>
        </p:nvCxnSpPr>
        <p:spPr>
          <a:xfrm>
            <a:off x="4707355" y="2003372"/>
            <a:ext cx="3175896" cy="338545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7" name="Straight Arrow Connector 66">
            <a:extLst>
              <a:ext uri="{FF2B5EF4-FFF2-40B4-BE49-F238E27FC236}">
                <a16:creationId xmlns:a16="http://schemas.microsoft.com/office/drawing/2014/main" id="{E104ACCA-BCD6-427E-B020-9B0DD86F6A33}"/>
              </a:ext>
            </a:extLst>
          </p:cNvPr>
          <p:cNvCxnSpPr>
            <a:cxnSpLocks/>
          </p:cNvCxnSpPr>
          <p:nvPr/>
        </p:nvCxnSpPr>
        <p:spPr>
          <a:xfrm flipV="1">
            <a:off x="6176943" y="3953794"/>
            <a:ext cx="348393" cy="240833"/>
          </a:xfrm>
          <a:prstGeom prst="straightConnector1">
            <a:avLst/>
          </a:prstGeom>
          <a:ln w="12700">
            <a:solidFill>
              <a:srgbClr val="4CBB1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67EC660B-0A6D-485D-B759-ABB171E714B5}"/>
              </a:ext>
            </a:extLst>
          </p:cNvPr>
          <p:cNvCxnSpPr>
            <a:cxnSpLocks/>
            <a:stCxn id="33" idx="3"/>
          </p:cNvCxnSpPr>
          <p:nvPr/>
        </p:nvCxnSpPr>
        <p:spPr>
          <a:xfrm flipV="1">
            <a:off x="5202571" y="3463880"/>
            <a:ext cx="332086" cy="261256"/>
          </a:xfrm>
          <a:prstGeom prst="straightConnector1">
            <a:avLst/>
          </a:prstGeom>
          <a:ln w="12700">
            <a:solidFill>
              <a:srgbClr val="4CBB1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1" name="Cloud 70">
            <a:extLst>
              <a:ext uri="{FF2B5EF4-FFF2-40B4-BE49-F238E27FC236}">
                <a16:creationId xmlns:a16="http://schemas.microsoft.com/office/drawing/2014/main" id="{7BD30670-EDBB-450F-8529-BCAB4417DCBC}"/>
              </a:ext>
            </a:extLst>
          </p:cNvPr>
          <p:cNvSpPr/>
          <p:nvPr/>
        </p:nvSpPr>
        <p:spPr>
          <a:xfrm>
            <a:off x="6511753" y="3899516"/>
            <a:ext cx="146914" cy="95908"/>
          </a:xfrm>
          <a:prstGeom prst="cloud">
            <a:avLst/>
          </a:prstGeom>
          <a:solidFill>
            <a:srgbClr val="004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TextBox 71">
            <a:extLst>
              <a:ext uri="{FF2B5EF4-FFF2-40B4-BE49-F238E27FC236}">
                <a16:creationId xmlns:a16="http://schemas.microsoft.com/office/drawing/2014/main" id="{D1B768A5-7D78-4C44-A2B8-4A54A94EA8AA}"/>
              </a:ext>
            </a:extLst>
          </p:cNvPr>
          <p:cNvSpPr txBox="1"/>
          <p:nvPr/>
        </p:nvSpPr>
        <p:spPr>
          <a:xfrm rot="3004747">
            <a:off x="6398625" y="5759874"/>
            <a:ext cx="1251833" cy="292388"/>
          </a:xfrm>
          <a:prstGeom prst="rect">
            <a:avLst/>
          </a:prstGeom>
          <a:noFill/>
          <a:ln>
            <a:solidFill>
              <a:schemeClr val="bg1"/>
            </a:solidFill>
          </a:ln>
        </p:spPr>
        <p:txBody>
          <a:bodyPr wrap="square" lIns="0" tIns="0" rIns="0" bIns="45720" rtlCol="0">
            <a:spAutoFit/>
          </a:bodyPr>
          <a:lstStyle/>
          <a:p>
            <a:r>
              <a:rPr lang="en-IN" sz="1600" b="1" dirty="0">
                <a:latin typeface="Arial" panose="020B0604020202020204" pitchFamily="34" charset="0"/>
                <a:cs typeface="Arial" panose="020B0604020202020204" pitchFamily="34" charset="0"/>
              </a:rPr>
              <a:t>w</a:t>
            </a:r>
            <a:r>
              <a:rPr lang="en-IN" sz="1600" b="1" baseline="30000" dirty="0">
                <a:latin typeface="Arial" panose="020B0604020202020204" pitchFamily="34" charset="0"/>
                <a:cs typeface="Arial" panose="020B0604020202020204" pitchFamily="34" charset="0"/>
              </a:rPr>
              <a:t>T</a:t>
            </a:r>
            <a:r>
              <a:rPr lang="en-IN" sz="1600" b="1" dirty="0">
                <a:latin typeface="Arial" panose="020B0604020202020204" pitchFamily="34" charset="0"/>
                <a:cs typeface="Arial" panose="020B0604020202020204" pitchFamily="34" charset="0"/>
              </a:rPr>
              <a:t>.x+b=+1</a:t>
            </a:r>
          </a:p>
        </p:txBody>
      </p:sp>
      <p:sp>
        <p:nvSpPr>
          <p:cNvPr id="73" name="TextBox 72">
            <a:extLst>
              <a:ext uri="{FF2B5EF4-FFF2-40B4-BE49-F238E27FC236}">
                <a16:creationId xmlns:a16="http://schemas.microsoft.com/office/drawing/2014/main" id="{323DBE8F-EA7B-40BC-B1E2-644328049990}"/>
              </a:ext>
            </a:extLst>
          </p:cNvPr>
          <p:cNvSpPr txBox="1"/>
          <p:nvPr/>
        </p:nvSpPr>
        <p:spPr>
          <a:xfrm rot="2763819">
            <a:off x="4597849" y="2340856"/>
            <a:ext cx="1318507" cy="292388"/>
          </a:xfrm>
          <a:prstGeom prst="rect">
            <a:avLst/>
          </a:prstGeom>
          <a:noFill/>
          <a:ln>
            <a:solidFill>
              <a:schemeClr val="bg1"/>
            </a:solidFill>
          </a:ln>
        </p:spPr>
        <p:txBody>
          <a:bodyPr wrap="square" lIns="0" tIns="0" rIns="0" bIns="45720" rtlCol="0">
            <a:spAutoFit/>
          </a:bodyPr>
          <a:lstStyle/>
          <a:p>
            <a:r>
              <a:rPr lang="en-IN" sz="1600" b="1" dirty="0">
                <a:latin typeface="Calibri" panose="020F0502020204030204" pitchFamily="34" charset="0"/>
                <a:cs typeface="Calibri" panose="020F0502020204030204" pitchFamily="34" charset="0"/>
              </a:rPr>
              <a:t>Marginal plane</a:t>
            </a:r>
          </a:p>
        </p:txBody>
      </p:sp>
      <p:sp>
        <p:nvSpPr>
          <p:cNvPr id="74" name="TextBox 73">
            <a:extLst>
              <a:ext uri="{FF2B5EF4-FFF2-40B4-BE49-F238E27FC236}">
                <a16:creationId xmlns:a16="http://schemas.microsoft.com/office/drawing/2014/main" id="{DC1B4347-705C-4D07-A345-F438090AAE0A}"/>
              </a:ext>
            </a:extLst>
          </p:cNvPr>
          <p:cNvSpPr txBox="1"/>
          <p:nvPr/>
        </p:nvSpPr>
        <p:spPr>
          <a:xfrm rot="2852977">
            <a:off x="7331771" y="4979060"/>
            <a:ext cx="1251833" cy="292388"/>
          </a:xfrm>
          <a:prstGeom prst="rect">
            <a:avLst/>
          </a:prstGeom>
          <a:noFill/>
          <a:ln>
            <a:solidFill>
              <a:schemeClr val="bg1"/>
            </a:solidFill>
          </a:ln>
        </p:spPr>
        <p:txBody>
          <a:bodyPr wrap="square" lIns="0" tIns="0" rIns="0" bIns="45720" rtlCol="0">
            <a:spAutoFit/>
          </a:bodyPr>
          <a:lstStyle/>
          <a:p>
            <a:r>
              <a:rPr lang="en-IN" sz="1600" b="1" dirty="0">
                <a:latin typeface="Arial" panose="020B0604020202020204" pitchFamily="34" charset="0"/>
                <a:cs typeface="Arial" panose="020B0604020202020204" pitchFamily="34" charset="0"/>
              </a:rPr>
              <a:t>w</a:t>
            </a:r>
            <a:r>
              <a:rPr lang="en-IN" sz="1600" b="1" baseline="30000" dirty="0">
                <a:latin typeface="Arial" panose="020B0604020202020204" pitchFamily="34" charset="0"/>
                <a:cs typeface="Arial" panose="020B0604020202020204" pitchFamily="34" charset="0"/>
              </a:rPr>
              <a:t>T</a:t>
            </a:r>
            <a:r>
              <a:rPr lang="en-IN" sz="1600" b="1" dirty="0">
                <a:latin typeface="Arial" panose="020B0604020202020204" pitchFamily="34" charset="0"/>
                <a:cs typeface="Arial" panose="020B0604020202020204" pitchFamily="34" charset="0"/>
              </a:rPr>
              <a:t>.x+b= -1</a:t>
            </a:r>
          </a:p>
        </p:txBody>
      </p:sp>
      <p:sp>
        <p:nvSpPr>
          <p:cNvPr id="78" name="Left Brace 77">
            <a:extLst>
              <a:ext uri="{FF2B5EF4-FFF2-40B4-BE49-F238E27FC236}">
                <a16:creationId xmlns:a16="http://schemas.microsoft.com/office/drawing/2014/main" id="{46746282-CC41-498F-9BC0-174BA214A831}"/>
              </a:ext>
            </a:extLst>
          </p:cNvPr>
          <p:cNvSpPr/>
          <p:nvPr/>
        </p:nvSpPr>
        <p:spPr>
          <a:xfrm rot="3383453">
            <a:off x="4100850" y="1658704"/>
            <a:ext cx="271710" cy="805844"/>
          </a:xfrm>
          <a:prstGeom prst="lef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TextBox 8">
            <a:extLst>
              <a:ext uri="{FF2B5EF4-FFF2-40B4-BE49-F238E27FC236}">
                <a16:creationId xmlns:a16="http://schemas.microsoft.com/office/drawing/2014/main" id="{C37F8DA1-E7AA-4178-A89B-4C0EA479DA5C}"/>
              </a:ext>
            </a:extLst>
          </p:cNvPr>
          <p:cNvSpPr txBox="1"/>
          <p:nvPr/>
        </p:nvSpPr>
        <p:spPr>
          <a:xfrm>
            <a:off x="591590" y="2899579"/>
            <a:ext cx="1730703" cy="784830"/>
          </a:xfrm>
          <a:prstGeom prst="rect">
            <a:avLst/>
          </a:prstGeom>
          <a:noFill/>
          <a:ln>
            <a:solidFill>
              <a:schemeClr val="tx1"/>
            </a:solidFill>
          </a:ln>
        </p:spPr>
        <p:txBody>
          <a:bodyPr wrap="square" lIns="0" tIns="0" rIns="0" bIns="45720" rtlCol="0">
            <a:spAutoFit/>
          </a:bodyPr>
          <a:lstStyle/>
          <a:p>
            <a:pPr algn="ctr"/>
            <a:r>
              <a:rPr lang="en-IN" sz="1600" dirty="0"/>
              <a:t>m=-1</a:t>
            </a:r>
          </a:p>
          <a:p>
            <a:pPr algn="ctr"/>
            <a:r>
              <a:rPr lang="en-IN" sz="1600" dirty="0"/>
              <a:t>C or b=0</a:t>
            </a:r>
          </a:p>
          <a:p>
            <a:pPr algn="ctr"/>
            <a:r>
              <a:rPr lang="en-IN" sz="1600" dirty="0"/>
              <a:t>Y=W</a:t>
            </a:r>
            <a:r>
              <a:rPr lang="en-IN" sz="1600" b="1" baseline="30000" dirty="0">
                <a:latin typeface="Arial" panose="020B0604020202020204" pitchFamily="34" charset="0"/>
                <a:cs typeface="Arial" panose="020B0604020202020204" pitchFamily="34" charset="0"/>
              </a:rPr>
              <a:t>T</a:t>
            </a:r>
            <a:r>
              <a:rPr lang="en-IN" sz="1600" dirty="0"/>
              <a:t>.X+0</a:t>
            </a:r>
          </a:p>
        </p:txBody>
      </p:sp>
      <p:sp>
        <p:nvSpPr>
          <p:cNvPr id="54" name="TextBox 53">
            <a:extLst>
              <a:ext uri="{FF2B5EF4-FFF2-40B4-BE49-F238E27FC236}">
                <a16:creationId xmlns:a16="http://schemas.microsoft.com/office/drawing/2014/main" id="{8D58DF39-2DB2-4483-BC23-76E72EE9B78F}"/>
              </a:ext>
            </a:extLst>
          </p:cNvPr>
          <p:cNvSpPr txBox="1"/>
          <p:nvPr/>
        </p:nvSpPr>
        <p:spPr>
          <a:xfrm>
            <a:off x="9377796" y="1187189"/>
            <a:ext cx="1730703" cy="784830"/>
          </a:xfrm>
          <a:prstGeom prst="rect">
            <a:avLst/>
          </a:prstGeom>
          <a:noFill/>
          <a:ln>
            <a:solidFill>
              <a:schemeClr val="tx1"/>
            </a:solidFill>
          </a:ln>
        </p:spPr>
        <p:txBody>
          <a:bodyPr wrap="square" lIns="0" tIns="0" rIns="0" bIns="45720" rtlCol="0">
            <a:spAutoFit/>
          </a:bodyPr>
          <a:lstStyle/>
          <a:p>
            <a:pPr algn="ctr"/>
            <a:r>
              <a:rPr lang="en-IN" sz="1600" dirty="0"/>
              <a:t>m=-1</a:t>
            </a:r>
          </a:p>
          <a:p>
            <a:pPr algn="ctr"/>
            <a:r>
              <a:rPr lang="en-IN" sz="1600" dirty="0"/>
              <a:t>C or b=0</a:t>
            </a:r>
          </a:p>
          <a:p>
            <a:pPr algn="ctr"/>
            <a:r>
              <a:rPr lang="en-IN" sz="1600" dirty="0"/>
              <a:t>Y=W</a:t>
            </a:r>
            <a:r>
              <a:rPr lang="en-IN" sz="1600" b="1" baseline="30000" dirty="0">
                <a:latin typeface="Arial" panose="020B0604020202020204" pitchFamily="34" charset="0"/>
                <a:cs typeface="Arial" panose="020B0604020202020204" pitchFamily="34" charset="0"/>
              </a:rPr>
              <a:t>T</a:t>
            </a:r>
            <a:r>
              <a:rPr lang="en-IN" sz="1600" dirty="0"/>
              <a:t>.X+0</a:t>
            </a:r>
          </a:p>
        </p:txBody>
      </p:sp>
      <p:sp>
        <p:nvSpPr>
          <p:cNvPr id="56" name="TextBox 55">
            <a:extLst>
              <a:ext uri="{FF2B5EF4-FFF2-40B4-BE49-F238E27FC236}">
                <a16:creationId xmlns:a16="http://schemas.microsoft.com/office/drawing/2014/main" id="{460BE6AA-4E19-4DEB-AC4E-1597209659FC}"/>
              </a:ext>
            </a:extLst>
          </p:cNvPr>
          <p:cNvSpPr txBox="1"/>
          <p:nvPr/>
        </p:nvSpPr>
        <p:spPr>
          <a:xfrm>
            <a:off x="1051788" y="6009683"/>
            <a:ext cx="1730703" cy="292388"/>
          </a:xfrm>
          <a:prstGeom prst="rect">
            <a:avLst/>
          </a:prstGeom>
          <a:noFill/>
          <a:ln>
            <a:solidFill>
              <a:schemeClr val="bg1"/>
            </a:solidFill>
          </a:ln>
        </p:spPr>
        <p:txBody>
          <a:bodyPr wrap="square" lIns="0" tIns="0" rIns="0" bIns="45720" rtlCol="0">
            <a:spAutoFit/>
          </a:bodyPr>
          <a:lstStyle/>
          <a:p>
            <a:r>
              <a:rPr lang="en-IN" sz="1600" dirty="0"/>
              <a:t>= 4     +</a:t>
            </a:r>
            <a:r>
              <a:rPr lang="en-IN" sz="1600" dirty="0" err="1"/>
              <a:t>ve</a:t>
            </a:r>
            <a:r>
              <a:rPr lang="en-IN" sz="1600" dirty="0"/>
              <a:t> Value</a:t>
            </a:r>
          </a:p>
        </p:txBody>
      </p:sp>
      <p:sp>
        <p:nvSpPr>
          <p:cNvPr id="57" name="TextBox 56">
            <a:extLst>
              <a:ext uri="{FF2B5EF4-FFF2-40B4-BE49-F238E27FC236}">
                <a16:creationId xmlns:a16="http://schemas.microsoft.com/office/drawing/2014/main" id="{373B1CCA-B6AE-4C22-842D-A5C0CBB83E86}"/>
              </a:ext>
            </a:extLst>
          </p:cNvPr>
          <p:cNvSpPr txBox="1"/>
          <p:nvPr/>
        </p:nvSpPr>
        <p:spPr>
          <a:xfrm>
            <a:off x="9353768" y="3411284"/>
            <a:ext cx="1730703" cy="292388"/>
          </a:xfrm>
          <a:prstGeom prst="rect">
            <a:avLst/>
          </a:prstGeom>
          <a:noFill/>
          <a:ln>
            <a:solidFill>
              <a:schemeClr val="bg1"/>
            </a:solidFill>
          </a:ln>
        </p:spPr>
        <p:txBody>
          <a:bodyPr wrap="square" lIns="0" tIns="0" rIns="0" bIns="45720" rtlCol="0">
            <a:spAutoFit/>
          </a:bodyPr>
          <a:lstStyle/>
          <a:p>
            <a:r>
              <a:rPr lang="en-IN" sz="1600" dirty="0"/>
              <a:t> = -4     -</a:t>
            </a:r>
            <a:r>
              <a:rPr lang="en-IN" sz="1600" dirty="0" err="1"/>
              <a:t>ve</a:t>
            </a:r>
            <a:r>
              <a:rPr lang="en-IN" sz="1600" dirty="0"/>
              <a:t> Value</a:t>
            </a:r>
          </a:p>
        </p:txBody>
      </p:sp>
      <p:sp>
        <p:nvSpPr>
          <p:cNvPr id="45" name="TextBox 44">
            <a:extLst>
              <a:ext uri="{FF2B5EF4-FFF2-40B4-BE49-F238E27FC236}">
                <a16:creationId xmlns:a16="http://schemas.microsoft.com/office/drawing/2014/main" id="{6ADC30B7-8E5E-4DDE-88C3-7603E430926E}"/>
              </a:ext>
            </a:extLst>
          </p:cNvPr>
          <p:cNvSpPr txBox="1"/>
          <p:nvPr/>
        </p:nvSpPr>
        <p:spPr>
          <a:xfrm rot="10800000">
            <a:off x="8591239" y="1807286"/>
            <a:ext cx="282612" cy="609848"/>
          </a:xfrm>
          <a:prstGeom prst="chevron">
            <a:avLst/>
          </a:prstGeom>
          <a:solidFill>
            <a:schemeClr val="accent2">
              <a:lumMod val="75000"/>
            </a:schemeClr>
          </a:solidFill>
        </p:spPr>
        <p:style>
          <a:lnRef idx="2">
            <a:schemeClr val="dk1"/>
          </a:lnRef>
          <a:fillRef idx="1">
            <a:schemeClr val="lt1"/>
          </a:fillRef>
          <a:effectRef idx="0">
            <a:schemeClr val="dk1"/>
          </a:effectRef>
          <a:fontRef idx="minor">
            <a:schemeClr val="dk1"/>
          </a:fontRef>
        </p:style>
        <p:txBody>
          <a:bodyPr wrap="square" lIns="0" tIns="0" rIns="0" bIns="45720" rtlCol="0">
            <a:spAutoFit/>
          </a:bodyPr>
          <a:lstStyle/>
          <a:p>
            <a:endParaRPr lang="en-IN" sz="1600" dirty="0"/>
          </a:p>
        </p:txBody>
      </p:sp>
      <p:sp>
        <p:nvSpPr>
          <p:cNvPr id="46" name="TextBox 45">
            <a:extLst>
              <a:ext uri="{FF2B5EF4-FFF2-40B4-BE49-F238E27FC236}">
                <a16:creationId xmlns:a16="http://schemas.microsoft.com/office/drawing/2014/main" id="{1C6B87C4-8C7E-479E-8259-8C3769FB9E29}"/>
              </a:ext>
            </a:extLst>
          </p:cNvPr>
          <p:cNvSpPr txBox="1"/>
          <p:nvPr/>
        </p:nvSpPr>
        <p:spPr>
          <a:xfrm>
            <a:off x="3050086" y="4195133"/>
            <a:ext cx="282612" cy="609848"/>
          </a:xfrm>
          <a:prstGeom prst="chevron">
            <a:avLst/>
          </a:prstGeom>
          <a:solidFill>
            <a:schemeClr val="accent2">
              <a:lumMod val="75000"/>
            </a:schemeClr>
          </a:solidFill>
        </p:spPr>
        <p:style>
          <a:lnRef idx="2">
            <a:schemeClr val="dk1"/>
          </a:lnRef>
          <a:fillRef idx="1">
            <a:schemeClr val="lt1"/>
          </a:fillRef>
          <a:effectRef idx="0">
            <a:schemeClr val="dk1"/>
          </a:effectRef>
          <a:fontRef idx="minor">
            <a:schemeClr val="dk1"/>
          </a:fontRef>
        </p:style>
        <p:txBody>
          <a:bodyPr wrap="square" lIns="0" tIns="0" rIns="0" bIns="45720" rtlCol="0">
            <a:spAutoFit/>
          </a:bodyPr>
          <a:lstStyle/>
          <a:p>
            <a:endParaRPr lang="en-IN" sz="1600" dirty="0"/>
          </a:p>
        </p:txBody>
      </p:sp>
      <p:sp>
        <p:nvSpPr>
          <p:cNvPr id="6" name="Rectangle 5">
            <a:extLst>
              <a:ext uri="{FF2B5EF4-FFF2-40B4-BE49-F238E27FC236}">
                <a16:creationId xmlns:a16="http://schemas.microsoft.com/office/drawing/2014/main" id="{6BD25640-5E8A-4B21-A175-D8E4EEA431D9}"/>
              </a:ext>
            </a:extLst>
          </p:cNvPr>
          <p:cNvSpPr/>
          <p:nvPr/>
        </p:nvSpPr>
        <p:spPr>
          <a:xfrm>
            <a:off x="9157539" y="4500057"/>
            <a:ext cx="2852063" cy="646331"/>
          </a:xfrm>
          <a:prstGeom prst="rect">
            <a:avLst/>
          </a:prstGeom>
        </p:spPr>
        <p:txBody>
          <a:bodyPr wrap="none">
            <a:spAutoFit/>
          </a:bodyPr>
          <a:lstStyle/>
          <a:p>
            <a:r>
              <a:rPr lang="en-IN" b="1" dirty="0">
                <a:latin typeface="Arial" panose="020B0604020202020204" pitchFamily="34" charset="0"/>
                <a:cs typeface="Arial" panose="020B0604020202020204" pitchFamily="34" charset="0"/>
              </a:rPr>
              <a:t>Equation of Hyperplane:</a:t>
            </a:r>
          </a:p>
          <a:p>
            <a:r>
              <a:rPr lang="en-IN" b="1" dirty="0">
                <a:latin typeface="Arial" panose="020B0604020202020204" pitchFamily="34" charset="0"/>
                <a:cs typeface="Arial" panose="020B0604020202020204" pitchFamily="34" charset="0"/>
              </a:rPr>
              <a:t>w</a:t>
            </a:r>
            <a:r>
              <a:rPr lang="en-IN" b="1" baseline="30000" dirty="0">
                <a:latin typeface="Arial" panose="020B0604020202020204" pitchFamily="34" charset="0"/>
                <a:cs typeface="Arial" panose="020B0604020202020204" pitchFamily="34" charset="0"/>
              </a:rPr>
              <a:t>T</a:t>
            </a:r>
            <a:r>
              <a:rPr lang="en-IN" b="1" dirty="0">
                <a:latin typeface="Arial" panose="020B0604020202020204" pitchFamily="34" charset="0"/>
                <a:cs typeface="Arial" panose="020B0604020202020204" pitchFamily="34" charset="0"/>
              </a:rPr>
              <a:t>.x+b=0</a:t>
            </a:r>
            <a:endParaRPr lang="en-IN" dirty="0"/>
          </a:p>
        </p:txBody>
      </p:sp>
      <p:sp>
        <p:nvSpPr>
          <p:cNvPr id="10" name="Rectangle 9">
            <a:extLst>
              <a:ext uri="{FF2B5EF4-FFF2-40B4-BE49-F238E27FC236}">
                <a16:creationId xmlns:a16="http://schemas.microsoft.com/office/drawing/2014/main" id="{F939FA06-E3BD-4012-A779-EBCFE7FC998B}"/>
              </a:ext>
            </a:extLst>
          </p:cNvPr>
          <p:cNvSpPr/>
          <p:nvPr/>
        </p:nvSpPr>
        <p:spPr>
          <a:xfrm>
            <a:off x="595600" y="3938202"/>
            <a:ext cx="922625" cy="369332"/>
          </a:xfrm>
          <a:prstGeom prst="rect">
            <a:avLst/>
          </a:prstGeom>
        </p:spPr>
        <p:txBody>
          <a:bodyPr wrap="none">
            <a:spAutoFit/>
          </a:bodyPr>
          <a:lstStyle/>
          <a:p>
            <a:r>
              <a:rPr lang="en-IN" b="1" dirty="0">
                <a:latin typeface="Arial" panose="020B0604020202020204" pitchFamily="34" charset="0"/>
                <a:cs typeface="Arial" panose="020B0604020202020204" pitchFamily="34" charset="0"/>
              </a:rPr>
              <a:t>Y=</a:t>
            </a:r>
            <a:r>
              <a:rPr lang="en-IN" b="1" dirty="0" err="1">
                <a:latin typeface="Arial" panose="020B0604020202020204" pitchFamily="34" charset="0"/>
                <a:cs typeface="Arial" panose="020B0604020202020204" pitchFamily="34" charset="0"/>
              </a:rPr>
              <a:t>w</a:t>
            </a:r>
            <a:r>
              <a:rPr lang="en-IN" b="1" baseline="30000" dirty="0" err="1">
                <a:latin typeface="Arial" panose="020B0604020202020204" pitchFamily="34" charset="0"/>
                <a:cs typeface="Arial" panose="020B0604020202020204" pitchFamily="34" charset="0"/>
              </a:rPr>
              <a:t>T</a:t>
            </a:r>
            <a:r>
              <a:rPr lang="en-IN" b="1" dirty="0" err="1">
                <a:latin typeface="Arial" panose="020B0604020202020204" pitchFamily="34" charset="0"/>
                <a:cs typeface="Arial" panose="020B0604020202020204" pitchFamily="34" charset="0"/>
              </a:rPr>
              <a:t>.x</a:t>
            </a:r>
            <a:endParaRPr lang="en-IN" dirty="0"/>
          </a:p>
        </p:txBody>
      </p:sp>
    </p:spTree>
    <p:extLst>
      <p:ext uri="{BB962C8B-B14F-4D97-AF65-F5344CB8AC3E}">
        <p14:creationId xmlns:p14="http://schemas.microsoft.com/office/powerpoint/2010/main" val="1764992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AC228-A371-4433-A9CB-F3048BEB6B15}"/>
              </a:ext>
            </a:extLst>
          </p:cNvPr>
          <p:cNvSpPr txBox="1">
            <a:spLocks/>
          </p:cNvSpPr>
          <p:nvPr/>
        </p:nvSpPr>
        <p:spPr>
          <a:xfrm>
            <a:off x="337344" y="267700"/>
            <a:ext cx="11517313" cy="393954"/>
          </a:xfrm>
          <a:prstGeom prst="rect">
            <a:avLst/>
          </a:prstGeom>
        </p:spPr>
        <p:txBody>
          <a:bodyPr/>
          <a:lstStyle>
            <a:lvl1pPr algn="l" defTabSz="1734634" rtl="0" eaLnBrk="1" latinLnBrk="0" hangingPunct="1">
              <a:lnSpc>
                <a:spcPct val="80000"/>
              </a:lnSpc>
              <a:spcBef>
                <a:spcPct val="0"/>
              </a:spcBef>
              <a:buNone/>
              <a:defRPr sz="3200" b="0" i="0" kern="1200" cap="all" spc="-133" baseline="0">
                <a:solidFill>
                  <a:schemeClr val="accent2"/>
                </a:solidFill>
                <a:latin typeface="Arial Black" charset="0"/>
                <a:ea typeface="Arial Black" charset="0"/>
                <a:cs typeface="Arial Black" charset="0"/>
              </a:defRPr>
            </a:lvl1pPr>
          </a:lstStyle>
          <a:p>
            <a:r>
              <a:rPr lang="en-US" b="1" dirty="0">
                <a:solidFill>
                  <a:schemeClr val="tx1"/>
                </a:solidFill>
              </a:rPr>
              <a:t>SVM Maths intuition</a:t>
            </a:r>
          </a:p>
        </p:txBody>
      </p:sp>
      <p:cxnSp>
        <p:nvCxnSpPr>
          <p:cNvPr id="4" name="Straight Connector 3">
            <a:extLst>
              <a:ext uri="{FF2B5EF4-FFF2-40B4-BE49-F238E27FC236}">
                <a16:creationId xmlns:a16="http://schemas.microsoft.com/office/drawing/2014/main" id="{689A0E42-CF21-416E-99A7-798BF646FCCA}"/>
              </a:ext>
            </a:extLst>
          </p:cNvPr>
          <p:cNvCxnSpPr/>
          <p:nvPr/>
        </p:nvCxnSpPr>
        <p:spPr>
          <a:xfrm>
            <a:off x="2623457" y="1415143"/>
            <a:ext cx="0" cy="353785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35403CB-BA18-4483-A706-ABA4C39C05C2}"/>
              </a:ext>
            </a:extLst>
          </p:cNvPr>
          <p:cNvCxnSpPr>
            <a:cxnSpLocks/>
          </p:cNvCxnSpPr>
          <p:nvPr/>
        </p:nvCxnSpPr>
        <p:spPr>
          <a:xfrm>
            <a:off x="555172" y="3048000"/>
            <a:ext cx="441959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1F9FEA0-A869-4B9E-BC0C-B536F8115835}"/>
              </a:ext>
            </a:extLst>
          </p:cNvPr>
          <p:cNvSpPr txBox="1"/>
          <p:nvPr/>
        </p:nvSpPr>
        <p:spPr>
          <a:xfrm>
            <a:off x="674919" y="2668526"/>
            <a:ext cx="696675" cy="292388"/>
          </a:xfrm>
          <a:prstGeom prst="rect">
            <a:avLst/>
          </a:prstGeom>
          <a:noFill/>
          <a:ln>
            <a:solidFill>
              <a:schemeClr val="bg1"/>
            </a:solidFill>
          </a:ln>
        </p:spPr>
        <p:txBody>
          <a:bodyPr wrap="square" lIns="0" tIns="0" rIns="0" bIns="45720" rtlCol="0">
            <a:spAutoFit/>
          </a:bodyPr>
          <a:lstStyle/>
          <a:p>
            <a:r>
              <a:rPr lang="en-IN" sz="1600" dirty="0"/>
              <a:t>(-4,4)</a:t>
            </a:r>
          </a:p>
        </p:txBody>
      </p:sp>
      <p:sp>
        <p:nvSpPr>
          <p:cNvPr id="13" name="TextBox 12">
            <a:extLst>
              <a:ext uri="{FF2B5EF4-FFF2-40B4-BE49-F238E27FC236}">
                <a16:creationId xmlns:a16="http://schemas.microsoft.com/office/drawing/2014/main" id="{A19E90C9-1024-449F-AF92-6C5995808E3E}"/>
              </a:ext>
            </a:extLst>
          </p:cNvPr>
          <p:cNvSpPr txBox="1"/>
          <p:nvPr/>
        </p:nvSpPr>
        <p:spPr>
          <a:xfrm>
            <a:off x="4169241" y="1567543"/>
            <a:ext cx="642246" cy="533505"/>
          </a:xfrm>
          <a:prstGeom prst="rect">
            <a:avLst/>
          </a:prstGeom>
          <a:noFill/>
          <a:ln>
            <a:solidFill>
              <a:schemeClr val="bg1"/>
            </a:solidFill>
          </a:ln>
        </p:spPr>
        <p:txBody>
          <a:bodyPr wrap="square" lIns="0" tIns="0" rIns="0" bIns="45720" rtlCol="0">
            <a:spAutoFit/>
          </a:bodyPr>
          <a:lstStyle/>
          <a:p>
            <a:r>
              <a:rPr lang="en-IN" sz="1600" dirty="0"/>
              <a:t>(-4,4)</a:t>
            </a:r>
          </a:p>
          <a:p>
            <a:r>
              <a:rPr lang="en-IN" sz="1600" dirty="0"/>
              <a:t>     </a:t>
            </a:r>
          </a:p>
        </p:txBody>
      </p:sp>
      <p:sp>
        <p:nvSpPr>
          <p:cNvPr id="14" name="Star: 4 Points 13">
            <a:extLst>
              <a:ext uri="{FF2B5EF4-FFF2-40B4-BE49-F238E27FC236}">
                <a16:creationId xmlns:a16="http://schemas.microsoft.com/office/drawing/2014/main" id="{CF5B5619-7C5D-4666-AC2C-B78F4B315750}"/>
              </a:ext>
            </a:extLst>
          </p:cNvPr>
          <p:cNvSpPr/>
          <p:nvPr/>
        </p:nvSpPr>
        <p:spPr>
          <a:xfrm>
            <a:off x="4430486" y="1785257"/>
            <a:ext cx="130623" cy="206819"/>
          </a:xfrm>
          <a:prstGeom prst="star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Star: 4 Points 14">
            <a:extLst>
              <a:ext uri="{FF2B5EF4-FFF2-40B4-BE49-F238E27FC236}">
                <a16:creationId xmlns:a16="http://schemas.microsoft.com/office/drawing/2014/main" id="{89FA55FC-1515-47E4-BCAF-52B90483AE83}"/>
              </a:ext>
            </a:extLst>
          </p:cNvPr>
          <p:cNvSpPr/>
          <p:nvPr/>
        </p:nvSpPr>
        <p:spPr>
          <a:xfrm>
            <a:off x="892634" y="2960914"/>
            <a:ext cx="130623" cy="206819"/>
          </a:xfrm>
          <a:prstGeom prst="star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2E584FF6-D506-423D-9FB5-061C33EBEE1C}"/>
              </a:ext>
            </a:extLst>
          </p:cNvPr>
          <p:cNvSpPr txBox="1"/>
          <p:nvPr/>
        </p:nvSpPr>
        <p:spPr>
          <a:xfrm rot="2710739">
            <a:off x="4177253" y="5019182"/>
            <a:ext cx="1251833" cy="292388"/>
          </a:xfrm>
          <a:prstGeom prst="rect">
            <a:avLst/>
          </a:prstGeom>
          <a:noFill/>
          <a:ln>
            <a:solidFill>
              <a:schemeClr val="bg1"/>
            </a:solidFill>
          </a:ln>
        </p:spPr>
        <p:txBody>
          <a:bodyPr wrap="square" lIns="0" tIns="0" rIns="0" bIns="45720" rtlCol="0">
            <a:spAutoFit/>
          </a:bodyPr>
          <a:lstStyle/>
          <a:p>
            <a:r>
              <a:rPr lang="en-IN" sz="1600" b="1" dirty="0">
                <a:latin typeface="Arial" panose="020B0604020202020204" pitchFamily="34" charset="0"/>
                <a:cs typeface="Arial" panose="020B0604020202020204" pitchFamily="34" charset="0"/>
              </a:rPr>
              <a:t>w</a:t>
            </a:r>
            <a:r>
              <a:rPr lang="en-IN" sz="1600" b="1" baseline="30000" dirty="0">
                <a:latin typeface="Arial" panose="020B0604020202020204" pitchFamily="34" charset="0"/>
                <a:cs typeface="Arial" panose="020B0604020202020204" pitchFamily="34" charset="0"/>
              </a:rPr>
              <a:t>T</a:t>
            </a:r>
            <a:r>
              <a:rPr lang="en-IN" sz="1600" b="1" dirty="0">
                <a:latin typeface="Arial" panose="020B0604020202020204" pitchFamily="34" charset="0"/>
                <a:cs typeface="Arial" panose="020B0604020202020204" pitchFamily="34" charset="0"/>
              </a:rPr>
              <a:t>.x+b=0</a:t>
            </a:r>
          </a:p>
        </p:txBody>
      </p:sp>
      <p:cxnSp>
        <p:nvCxnSpPr>
          <p:cNvPr id="18" name="Straight Connector 17">
            <a:extLst>
              <a:ext uri="{FF2B5EF4-FFF2-40B4-BE49-F238E27FC236}">
                <a16:creationId xmlns:a16="http://schemas.microsoft.com/office/drawing/2014/main" id="{666802FA-2AD4-402E-B031-797056FD1C4F}"/>
              </a:ext>
            </a:extLst>
          </p:cNvPr>
          <p:cNvCxnSpPr>
            <a:cxnSpLocks/>
          </p:cNvCxnSpPr>
          <p:nvPr/>
        </p:nvCxnSpPr>
        <p:spPr>
          <a:xfrm>
            <a:off x="1240972" y="1567543"/>
            <a:ext cx="3216733" cy="338545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B7A0E88-C2E1-42B7-AF21-AA7C01E089DA}"/>
              </a:ext>
            </a:extLst>
          </p:cNvPr>
          <p:cNvSpPr txBox="1"/>
          <p:nvPr/>
        </p:nvSpPr>
        <p:spPr>
          <a:xfrm>
            <a:off x="3543324" y="3848759"/>
            <a:ext cx="1251833" cy="292388"/>
          </a:xfrm>
          <a:prstGeom prst="rect">
            <a:avLst/>
          </a:prstGeom>
          <a:noFill/>
          <a:ln>
            <a:solidFill>
              <a:schemeClr val="bg1"/>
            </a:solidFill>
          </a:ln>
        </p:spPr>
        <p:txBody>
          <a:bodyPr wrap="square" lIns="0" tIns="0" rIns="0" bIns="45720" rtlCol="0">
            <a:spAutoFit/>
          </a:bodyPr>
          <a:lstStyle/>
          <a:p>
            <a:r>
              <a:rPr lang="en-IN" sz="1600" b="1" dirty="0">
                <a:latin typeface="Calibri" panose="020F0502020204030204" pitchFamily="34" charset="0"/>
                <a:cs typeface="Calibri" panose="020F0502020204030204" pitchFamily="34" charset="0"/>
              </a:rPr>
              <a:t>Slope=-1</a:t>
            </a:r>
          </a:p>
        </p:txBody>
      </p:sp>
      <p:sp>
        <p:nvSpPr>
          <p:cNvPr id="25" name="TextBox 24">
            <a:extLst>
              <a:ext uri="{FF2B5EF4-FFF2-40B4-BE49-F238E27FC236}">
                <a16:creationId xmlns:a16="http://schemas.microsoft.com/office/drawing/2014/main" id="{B7E1B4D3-7865-4A87-BC87-1B51578D1FD1}"/>
              </a:ext>
            </a:extLst>
          </p:cNvPr>
          <p:cNvSpPr txBox="1"/>
          <p:nvPr/>
        </p:nvSpPr>
        <p:spPr>
          <a:xfrm>
            <a:off x="2291491" y="883021"/>
            <a:ext cx="1251833" cy="292388"/>
          </a:xfrm>
          <a:prstGeom prst="rect">
            <a:avLst/>
          </a:prstGeom>
          <a:noFill/>
          <a:ln>
            <a:solidFill>
              <a:schemeClr val="bg1"/>
            </a:solidFill>
          </a:ln>
        </p:spPr>
        <p:txBody>
          <a:bodyPr wrap="square" lIns="0" tIns="0" rIns="0" bIns="45720" rtlCol="0">
            <a:spAutoFit/>
          </a:bodyPr>
          <a:lstStyle/>
          <a:p>
            <a:r>
              <a:rPr lang="en-IN" sz="1600" b="1" dirty="0">
                <a:latin typeface="Arial" panose="020B0604020202020204" pitchFamily="34" charset="0"/>
                <a:cs typeface="Arial" panose="020B0604020202020204" pitchFamily="34" charset="0"/>
              </a:rPr>
              <a:t>Y=w</a:t>
            </a:r>
            <a:r>
              <a:rPr lang="en-IN" sz="1600" b="1" baseline="30000" dirty="0">
                <a:latin typeface="Arial" panose="020B0604020202020204" pitchFamily="34" charset="0"/>
                <a:cs typeface="Arial" panose="020B0604020202020204" pitchFamily="34" charset="0"/>
              </a:rPr>
              <a:t>T</a:t>
            </a:r>
            <a:r>
              <a:rPr lang="en-IN" sz="1600" b="1" dirty="0">
                <a:latin typeface="Arial" panose="020B0604020202020204" pitchFamily="34" charset="0"/>
                <a:cs typeface="Arial" panose="020B0604020202020204" pitchFamily="34" charset="0"/>
              </a:rPr>
              <a:t>.x+b</a:t>
            </a:r>
          </a:p>
        </p:txBody>
      </p:sp>
      <p:sp>
        <p:nvSpPr>
          <p:cNvPr id="27" name="TextBox 26">
            <a:extLst>
              <a:ext uri="{FF2B5EF4-FFF2-40B4-BE49-F238E27FC236}">
                <a16:creationId xmlns:a16="http://schemas.microsoft.com/office/drawing/2014/main" id="{1E10A0F0-FFBE-418E-8A50-5E67F6FB46C1}"/>
              </a:ext>
            </a:extLst>
          </p:cNvPr>
          <p:cNvSpPr txBox="1"/>
          <p:nvPr/>
        </p:nvSpPr>
        <p:spPr>
          <a:xfrm>
            <a:off x="4925800" y="2954603"/>
            <a:ext cx="1251833" cy="292388"/>
          </a:xfrm>
          <a:prstGeom prst="rect">
            <a:avLst/>
          </a:prstGeom>
          <a:noFill/>
          <a:ln>
            <a:solidFill>
              <a:schemeClr val="bg1"/>
            </a:solidFill>
          </a:ln>
        </p:spPr>
        <p:txBody>
          <a:bodyPr wrap="square" lIns="0" tIns="0" rIns="0" bIns="45720" rtlCol="0">
            <a:spAutoFit/>
          </a:bodyPr>
          <a:lstStyle/>
          <a:p>
            <a:r>
              <a:rPr lang="en-IN" sz="1600" b="1" dirty="0">
                <a:latin typeface="Arial" panose="020B0604020202020204" pitchFamily="34" charset="0"/>
                <a:cs typeface="Arial" panose="020B0604020202020204" pitchFamily="34" charset="0"/>
              </a:rPr>
              <a:t>X1</a:t>
            </a:r>
          </a:p>
        </p:txBody>
      </p:sp>
      <p:sp>
        <p:nvSpPr>
          <p:cNvPr id="28" name="TextBox 27">
            <a:extLst>
              <a:ext uri="{FF2B5EF4-FFF2-40B4-BE49-F238E27FC236}">
                <a16:creationId xmlns:a16="http://schemas.microsoft.com/office/drawing/2014/main" id="{8CA3FF36-F070-49FD-BEFD-7B3E95A640FC}"/>
              </a:ext>
            </a:extLst>
          </p:cNvPr>
          <p:cNvSpPr txBox="1"/>
          <p:nvPr/>
        </p:nvSpPr>
        <p:spPr>
          <a:xfrm>
            <a:off x="2520057" y="1224876"/>
            <a:ext cx="1251833" cy="292388"/>
          </a:xfrm>
          <a:prstGeom prst="rect">
            <a:avLst/>
          </a:prstGeom>
          <a:noFill/>
          <a:ln>
            <a:solidFill>
              <a:schemeClr val="bg1"/>
            </a:solidFill>
          </a:ln>
        </p:spPr>
        <p:txBody>
          <a:bodyPr wrap="square" lIns="0" tIns="0" rIns="0" bIns="45720" rtlCol="0">
            <a:spAutoFit/>
          </a:bodyPr>
          <a:lstStyle/>
          <a:p>
            <a:r>
              <a:rPr lang="en-IN" sz="1600" b="1" dirty="0">
                <a:latin typeface="Arial" panose="020B0604020202020204" pitchFamily="34" charset="0"/>
                <a:cs typeface="Arial" panose="020B0604020202020204" pitchFamily="34" charset="0"/>
              </a:rPr>
              <a:t>X2</a:t>
            </a:r>
          </a:p>
        </p:txBody>
      </p:sp>
      <p:sp>
        <p:nvSpPr>
          <p:cNvPr id="31" name="Star: 4 Points 30">
            <a:extLst>
              <a:ext uri="{FF2B5EF4-FFF2-40B4-BE49-F238E27FC236}">
                <a16:creationId xmlns:a16="http://schemas.microsoft.com/office/drawing/2014/main" id="{33229543-8830-4C5C-B52B-A71A1D66D06B}"/>
              </a:ext>
            </a:extLst>
          </p:cNvPr>
          <p:cNvSpPr/>
          <p:nvPr/>
        </p:nvSpPr>
        <p:spPr>
          <a:xfrm>
            <a:off x="1164775" y="3321916"/>
            <a:ext cx="130623" cy="206819"/>
          </a:xfrm>
          <a:prstGeom prst="star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Star: 4 Points 31">
            <a:extLst>
              <a:ext uri="{FF2B5EF4-FFF2-40B4-BE49-F238E27FC236}">
                <a16:creationId xmlns:a16="http://schemas.microsoft.com/office/drawing/2014/main" id="{8151BE42-1875-4A0B-BCE3-99F61B9E8036}"/>
              </a:ext>
            </a:extLst>
          </p:cNvPr>
          <p:cNvSpPr/>
          <p:nvPr/>
        </p:nvSpPr>
        <p:spPr>
          <a:xfrm>
            <a:off x="1578425" y="3405360"/>
            <a:ext cx="130623" cy="206819"/>
          </a:xfrm>
          <a:prstGeom prst="star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Star: 4 Points 32">
            <a:extLst>
              <a:ext uri="{FF2B5EF4-FFF2-40B4-BE49-F238E27FC236}">
                <a16:creationId xmlns:a16="http://schemas.microsoft.com/office/drawing/2014/main" id="{A838FBEE-9096-4B6F-B264-2A09B5E26DEB}"/>
              </a:ext>
            </a:extLst>
          </p:cNvPr>
          <p:cNvSpPr/>
          <p:nvPr/>
        </p:nvSpPr>
        <p:spPr>
          <a:xfrm>
            <a:off x="1997450" y="2989849"/>
            <a:ext cx="130623" cy="206819"/>
          </a:xfrm>
          <a:prstGeom prst="star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Star: 4 Points 33">
            <a:extLst>
              <a:ext uri="{FF2B5EF4-FFF2-40B4-BE49-F238E27FC236}">
                <a16:creationId xmlns:a16="http://schemas.microsoft.com/office/drawing/2014/main" id="{55EFFC02-B07B-43CE-8131-B5120CBDB343}"/>
              </a:ext>
            </a:extLst>
          </p:cNvPr>
          <p:cNvSpPr/>
          <p:nvPr/>
        </p:nvSpPr>
        <p:spPr>
          <a:xfrm>
            <a:off x="1572972" y="2745600"/>
            <a:ext cx="130623" cy="206819"/>
          </a:xfrm>
          <a:prstGeom prst="star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Star: 4 Points 34">
            <a:extLst>
              <a:ext uri="{FF2B5EF4-FFF2-40B4-BE49-F238E27FC236}">
                <a16:creationId xmlns:a16="http://schemas.microsoft.com/office/drawing/2014/main" id="{F0AEBD30-3ED3-456A-9412-CDE4AAAEA6A6}"/>
              </a:ext>
            </a:extLst>
          </p:cNvPr>
          <p:cNvSpPr/>
          <p:nvPr/>
        </p:nvSpPr>
        <p:spPr>
          <a:xfrm>
            <a:off x="1436922" y="2415447"/>
            <a:ext cx="130623" cy="206819"/>
          </a:xfrm>
          <a:prstGeom prst="star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Star: 4 Points 35">
            <a:extLst>
              <a:ext uri="{FF2B5EF4-FFF2-40B4-BE49-F238E27FC236}">
                <a16:creationId xmlns:a16="http://schemas.microsoft.com/office/drawing/2014/main" id="{6E1725FD-F9C4-4246-A0BF-8699D3BA0AF3}"/>
              </a:ext>
            </a:extLst>
          </p:cNvPr>
          <p:cNvSpPr/>
          <p:nvPr/>
        </p:nvSpPr>
        <p:spPr>
          <a:xfrm>
            <a:off x="1115795" y="2204362"/>
            <a:ext cx="130623" cy="206819"/>
          </a:xfrm>
          <a:prstGeom prst="star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a:extLst>
              <a:ext uri="{FF2B5EF4-FFF2-40B4-BE49-F238E27FC236}">
                <a16:creationId xmlns:a16="http://schemas.microsoft.com/office/drawing/2014/main" id="{A0EAF6C3-4450-4E7D-BA1C-E7ED5DAF5BF4}"/>
              </a:ext>
            </a:extLst>
          </p:cNvPr>
          <p:cNvSpPr txBox="1"/>
          <p:nvPr/>
        </p:nvSpPr>
        <p:spPr>
          <a:xfrm>
            <a:off x="519790" y="4088220"/>
            <a:ext cx="1420592" cy="292388"/>
          </a:xfrm>
          <a:prstGeom prst="rect">
            <a:avLst/>
          </a:prstGeom>
          <a:noFill/>
          <a:ln>
            <a:solidFill>
              <a:schemeClr val="bg1"/>
            </a:solidFill>
          </a:ln>
        </p:spPr>
        <p:txBody>
          <a:bodyPr wrap="square" lIns="0" tIns="0" rIns="0" bIns="45720" rtlCol="0">
            <a:spAutoFit/>
          </a:bodyPr>
          <a:lstStyle/>
          <a:p>
            <a:r>
              <a:rPr lang="en-IN" sz="1600" b="1" dirty="0">
                <a:latin typeface="Calibri" panose="020F0502020204030204" pitchFamily="34" charset="0"/>
                <a:cs typeface="Calibri" panose="020F0502020204030204" pitchFamily="34" charset="0"/>
              </a:rPr>
              <a:t>Always be +</a:t>
            </a:r>
            <a:r>
              <a:rPr lang="en-IN" sz="1600" b="1" dirty="0" err="1">
                <a:latin typeface="Calibri" panose="020F0502020204030204" pitchFamily="34" charset="0"/>
                <a:cs typeface="Calibri" panose="020F0502020204030204" pitchFamily="34" charset="0"/>
              </a:rPr>
              <a:t>ve</a:t>
            </a:r>
            <a:r>
              <a:rPr lang="en-IN" sz="1600" b="1" dirty="0">
                <a:latin typeface="Calibri" panose="020F0502020204030204" pitchFamily="34" charset="0"/>
                <a:cs typeface="Calibri" panose="020F0502020204030204" pitchFamily="34" charset="0"/>
              </a:rPr>
              <a:t> </a:t>
            </a:r>
          </a:p>
        </p:txBody>
      </p:sp>
      <p:sp>
        <p:nvSpPr>
          <p:cNvPr id="49" name="Cloud 48">
            <a:extLst>
              <a:ext uri="{FF2B5EF4-FFF2-40B4-BE49-F238E27FC236}">
                <a16:creationId xmlns:a16="http://schemas.microsoft.com/office/drawing/2014/main" id="{5F2EB095-435F-4E64-A13E-412850BC5088}"/>
              </a:ext>
            </a:extLst>
          </p:cNvPr>
          <p:cNvSpPr/>
          <p:nvPr/>
        </p:nvSpPr>
        <p:spPr>
          <a:xfrm>
            <a:off x="2884805" y="1909398"/>
            <a:ext cx="146914" cy="95908"/>
          </a:xfrm>
          <a:prstGeom prst="cloud">
            <a:avLst/>
          </a:prstGeom>
          <a:solidFill>
            <a:srgbClr val="004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Cloud 49">
            <a:extLst>
              <a:ext uri="{FF2B5EF4-FFF2-40B4-BE49-F238E27FC236}">
                <a16:creationId xmlns:a16="http://schemas.microsoft.com/office/drawing/2014/main" id="{C614E0D4-1448-4E0D-8081-75307ABED8E2}"/>
              </a:ext>
            </a:extLst>
          </p:cNvPr>
          <p:cNvSpPr/>
          <p:nvPr/>
        </p:nvSpPr>
        <p:spPr>
          <a:xfrm>
            <a:off x="2969146" y="2574312"/>
            <a:ext cx="146914" cy="95908"/>
          </a:xfrm>
          <a:prstGeom prst="cloud">
            <a:avLst/>
          </a:prstGeom>
          <a:solidFill>
            <a:srgbClr val="004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Cloud 50">
            <a:extLst>
              <a:ext uri="{FF2B5EF4-FFF2-40B4-BE49-F238E27FC236}">
                <a16:creationId xmlns:a16="http://schemas.microsoft.com/office/drawing/2014/main" id="{2D9EE7B0-C914-45AB-A86D-1197A987D288}"/>
              </a:ext>
            </a:extLst>
          </p:cNvPr>
          <p:cNvSpPr/>
          <p:nvPr/>
        </p:nvSpPr>
        <p:spPr>
          <a:xfrm>
            <a:off x="3450838" y="2145367"/>
            <a:ext cx="146914" cy="95908"/>
          </a:xfrm>
          <a:prstGeom prst="cloud">
            <a:avLst/>
          </a:prstGeom>
          <a:solidFill>
            <a:srgbClr val="004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Cloud 51">
            <a:extLst>
              <a:ext uri="{FF2B5EF4-FFF2-40B4-BE49-F238E27FC236}">
                <a16:creationId xmlns:a16="http://schemas.microsoft.com/office/drawing/2014/main" id="{BB61BBF1-1565-4F9D-978E-2D8EC3B95C69}"/>
              </a:ext>
            </a:extLst>
          </p:cNvPr>
          <p:cNvSpPr/>
          <p:nvPr/>
        </p:nvSpPr>
        <p:spPr>
          <a:xfrm>
            <a:off x="3352872" y="2660117"/>
            <a:ext cx="146914" cy="95908"/>
          </a:xfrm>
          <a:prstGeom prst="cloud">
            <a:avLst/>
          </a:prstGeom>
          <a:solidFill>
            <a:srgbClr val="004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Cloud 52">
            <a:extLst>
              <a:ext uri="{FF2B5EF4-FFF2-40B4-BE49-F238E27FC236}">
                <a16:creationId xmlns:a16="http://schemas.microsoft.com/office/drawing/2014/main" id="{D47640A8-C201-472D-88F0-F60C3F5FD7F0}"/>
              </a:ext>
            </a:extLst>
          </p:cNvPr>
          <p:cNvSpPr/>
          <p:nvPr/>
        </p:nvSpPr>
        <p:spPr>
          <a:xfrm>
            <a:off x="3853583" y="2668526"/>
            <a:ext cx="146914" cy="95908"/>
          </a:xfrm>
          <a:prstGeom prst="cloud">
            <a:avLst/>
          </a:prstGeom>
          <a:solidFill>
            <a:srgbClr val="004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TextBox 54">
            <a:extLst>
              <a:ext uri="{FF2B5EF4-FFF2-40B4-BE49-F238E27FC236}">
                <a16:creationId xmlns:a16="http://schemas.microsoft.com/office/drawing/2014/main" id="{F913FB4A-2A81-4D1D-9D00-C01347DC4229}"/>
              </a:ext>
            </a:extLst>
          </p:cNvPr>
          <p:cNvSpPr txBox="1"/>
          <p:nvPr/>
        </p:nvSpPr>
        <p:spPr>
          <a:xfrm>
            <a:off x="3728358" y="1068390"/>
            <a:ext cx="1420592" cy="292388"/>
          </a:xfrm>
          <a:prstGeom prst="rect">
            <a:avLst/>
          </a:prstGeom>
          <a:noFill/>
          <a:ln>
            <a:solidFill>
              <a:schemeClr val="bg1"/>
            </a:solidFill>
          </a:ln>
        </p:spPr>
        <p:txBody>
          <a:bodyPr wrap="square" lIns="0" tIns="0" rIns="0" bIns="45720" rtlCol="0">
            <a:spAutoFit/>
          </a:bodyPr>
          <a:lstStyle/>
          <a:p>
            <a:r>
              <a:rPr lang="en-IN" sz="1600" b="1" dirty="0">
                <a:latin typeface="Calibri" panose="020F0502020204030204" pitchFamily="34" charset="0"/>
                <a:cs typeface="Calibri" panose="020F0502020204030204" pitchFamily="34" charset="0"/>
              </a:rPr>
              <a:t>Always be -</a:t>
            </a:r>
            <a:r>
              <a:rPr lang="en-IN" sz="1600" b="1" dirty="0" err="1">
                <a:latin typeface="Calibri" panose="020F0502020204030204" pitchFamily="34" charset="0"/>
                <a:cs typeface="Calibri" panose="020F0502020204030204" pitchFamily="34" charset="0"/>
              </a:rPr>
              <a:t>ve</a:t>
            </a:r>
            <a:r>
              <a:rPr lang="en-IN" sz="1600" b="1" dirty="0">
                <a:latin typeface="Calibri" panose="020F0502020204030204" pitchFamily="34" charset="0"/>
                <a:cs typeface="Calibri" panose="020F0502020204030204" pitchFamily="34" charset="0"/>
              </a:rPr>
              <a:t> </a:t>
            </a:r>
          </a:p>
        </p:txBody>
      </p:sp>
      <p:cxnSp>
        <p:nvCxnSpPr>
          <p:cNvPr id="64" name="Straight Connector 63">
            <a:extLst>
              <a:ext uri="{FF2B5EF4-FFF2-40B4-BE49-F238E27FC236}">
                <a16:creationId xmlns:a16="http://schemas.microsoft.com/office/drawing/2014/main" id="{A94486A4-3128-4B2A-B88A-6110CF27F054}"/>
              </a:ext>
            </a:extLst>
          </p:cNvPr>
          <p:cNvCxnSpPr>
            <a:cxnSpLocks/>
            <a:endCxn id="72" idx="0"/>
          </p:cNvCxnSpPr>
          <p:nvPr/>
        </p:nvCxnSpPr>
        <p:spPr>
          <a:xfrm>
            <a:off x="936177" y="1835125"/>
            <a:ext cx="3073428" cy="342255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5" name="Straight Connector 64">
            <a:extLst>
              <a:ext uri="{FF2B5EF4-FFF2-40B4-BE49-F238E27FC236}">
                <a16:creationId xmlns:a16="http://schemas.microsoft.com/office/drawing/2014/main" id="{EA4B7405-3502-4DD7-9B94-1711BFD625F2}"/>
              </a:ext>
            </a:extLst>
          </p:cNvPr>
          <p:cNvCxnSpPr>
            <a:cxnSpLocks/>
          </p:cNvCxnSpPr>
          <p:nvPr/>
        </p:nvCxnSpPr>
        <p:spPr>
          <a:xfrm>
            <a:off x="1632857" y="1371495"/>
            <a:ext cx="3175896" cy="338545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7" name="Straight Arrow Connector 66">
            <a:extLst>
              <a:ext uri="{FF2B5EF4-FFF2-40B4-BE49-F238E27FC236}">
                <a16:creationId xmlns:a16="http://schemas.microsoft.com/office/drawing/2014/main" id="{E104ACCA-BCD6-427E-B020-9B0DD86F6A33}"/>
              </a:ext>
            </a:extLst>
          </p:cNvPr>
          <p:cNvCxnSpPr>
            <a:cxnSpLocks/>
          </p:cNvCxnSpPr>
          <p:nvPr/>
        </p:nvCxnSpPr>
        <p:spPr>
          <a:xfrm flipV="1">
            <a:off x="3102445" y="3321917"/>
            <a:ext cx="348393" cy="240833"/>
          </a:xfrm>
          <a:prstGeom prst="straightConnector1">
            <a:avLst/>
          </a:prstGeom>
          <a:ln w="12700">
            <a:solidFill>
              <a:srgbClr val="4CBB1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67EC660B-0A6D-485D-B759-ABB171E714B5}"/>
              </a:ext>
            </a:extLst>
          </p:cNvPr>
          <p:cNvCxnSpPr>
            <a:cxnSpLocks/>
            <a:stCxn id="33" idx="3"/>
          </p:cNvCxnSpPr>
          <p:nvPr/>
        </p:nvCxnSpPr>
        <p:spPr>
          <a:xfrm flipV="1">
            <a:off x="2128073" y="2832003"/>
            <a:ext cx="332086" cy="261256"/>
          </a:xfrm>
          <a:prstGeom prst="straightConnector1">
            <a:avLst/>
          </a:prstGeom>
          <a:ln w="12700">
            <a:solidFill>
              <a:srgbClr val="4CBB1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1" name="Cloud 70">
            <a:extLst>
              <a:ext uri="{FF2B5EF4-FFF2-40B4-BE49-F238E27FC236}">
                <a16:creationId xmlns:a16="http://schemas.microsoft.com/office/drawing/2014/main" id="{7BD30670-EDBB-450F-8529-BCAB4417DCBC}"/>
              </a:ext>
            </a:extLst>
          </p:cNvPr>
          <p:cNvSpPr/>
          <p:nvPr/>
        </p:nvSpPr>
        <p:spPr>
          <a:xfrm>
            <a:off x="3437255" y="3267639"/>
            <a:ext cx="146914" cy="95908"/>
          </a:xfrm>
          <a:prstGeom prst="cloud">
            <a:avLst/>
          </a:prstGeom>
          <a:solidFill>
            <a:srgbClr val="004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TextBox 71">
            <a:extLst>
              <a:ext uri="{FF2B5EF4-FFF2-40B4-BE49-F238E27FC236}">
                <a16:creationId xmlns:a16="http://schemas.microsoft.com/office/drawing/2014/main" id="{D1B768A5-7D78-4C44-A2B8-4A54A94EA8AA}"/>
              </a:ext>
            </a:extLst>
          </p:cNvPr>
          <p:cNvSpPr txBox="1"/>
          <p:nvPr/>
        </p:nvSpPr>
        <p:spPr>
          <a:xfrm rot="2920568">
            <a:off x="3369143" y="5208017"/>
            <a:ext cx="1061344" cy="292388"/>
          </a:xfrm>
          <a:prstGeom prst="rect">
            <a:avLst/>
          </a:prstGeom>
          <a:noFill/>
          <a:ln>
            <a:solidFill>
              <a:schemeClr val="bg1"/>
            </a:solidFill>
          </a:ln>
        </p:spPr>
        <p:txBody>
          <a:bodyPr wrap="square" lIns="0" tIns="0" rIns="0" bIns="45720" rtlCol="0">
            <a:spAutoFit/>
          </a:bodyPr>
          <a:lstStyle/>
          <a:p>
            <a:r>
              <a:rPr lang="en-IN" sz="1600" b="1" dirty="0">
                <a:latin typeface="Arial" panose="020B0604020202020204" pitchFamily="34" charset="0"/>
                <a:cs typeface="Arial" panose="020B0604020202020204" pitchFamily="34" charset="0"/>
              </a:rPr>
              <a:t>w</a:t>
            </a:r>
            <a:r>
              <a:rPr lang="en-IN" sz="1600" b="1" baseline="30000" dirty="0">
                <a:latin typeface="Arial" panose="020B0604020202020204" pitchFamily="34" charset="0"/>
                <a:cs typeface="Arial" panose="020B0604020202020204" pitchFamily="34" charset="0"/>
              </a:rPr>
              <a:t>T</a:t>
            </a:r>
            <a:r>
              <a:rPr lang="en-IN" sz="1600" b="1" dirty="0">
                <a:latin typeface="Arial" panose="020B0604020202020204" pitchFamily="34" charset="0"/>
                <a:cs typeface="Arial" panose="020B0604020202020204" pitchFamily="34" charset="0"/>
              </a:rPr>
              <a:t>.x+b=+1</a:t>
            </a:r>
          </a:p>
        </p:txBody>
      </p:sp>
      <p:sp>
        <p:nvSpPr>
          <p:cNvPr id="73" name="TextBox 72">
            <a:extLst>
              <a:ext uri="{FF2B5EF4-FFF2-40B4-BE49-F238E27FC236}">
                <a16:creationId xmlns:a16="http://schemas.microsoft.com/office/drawing/2014/main" id="{323DBE8F-EA7B-40BC-B1E2-644328049990}"/>
              </a:ext>
            </a:extLst>
          </p:cNvPr>
          <p:cNvSpPr txBox="1"/>
          <p:nvPr/>
        </p:nvSpPr>
        <p:spPr>
          <a:xfrm rot="2763819">
            <a:off x="1523351" y="1708979"/>
            <a:ext cx="1318507" cy="292388"/>
          </a:xfrm>
          <a:prstGeom prst="rect">
            <a:avLst/>
          </a:prstGeom>
          <a:noFill/>
          <a:ln>
            <a:solidFill>
              <a:schemeClr val="bg1"/>
            </a:solidFill>
          </a:ln>
        </p:spPr>
        <p:txBody>
          <a:bodyPr wrap="square" lIns="0" tIns="0" rIns="0" bIns="45720" rtlCol="0">
            <a:spAutoFit/>
          </a:bodyPr>
          <a:lstStyle/>
          <a:p>
            <a:r>
              <a:rPr lang="en-IN" sz="1600" b="1" dirty="0">
                <a:latin typeface="Calibri" panose="020F0502020204030204" pitchFamily="34" charset="0"/>
                <a:cs typeface="Calibri" panose="020F0502020204030204" pitchFamily="34" charset="0"/>
              </a:rPr>
              <a:t>Marginal plane</a:t>
            </a:r>
          </a:p>
        </p:txBody>
      </p:sp>
      <p:sp>
        <p:nvSpPr>
          <p:cNvPr id="74" name="TextBox 73">
            <a:extLst>
              <a:ext uri="{FF2B5EF4-FFF2-40B4-BE49-F238E27FC236}">
                <a16:creationId xmlns:a16="http://schemas.microsoft.com/office/drawing/2014/main" id="{DC1B4347-705C-4D07-A345-F438090AAE0A}"/>
              </a:ext>
            </a:extLst>
          </p:cNvPr>
          <p:cNvSpPr txBox="1"/>
          <p:nvPr/>
        </p:nvSpPr>
        <p:spPr>
          <a:xfrm rot="2694925">
            <a:off x="4355286" y="4520311"/>
            <a:ext cx="1251833" cy="292388"/>
          </a:xfrm>
          <a:prstGeom prst="rect">
            <a:avLst/>
          </a:prstGeom>
          <a:noFill/>
          <a:ln>
            <a:solidFill>
              <a:schemeClr val="bg1"/>
            </a:solidFill>
          </a:ln>
        </p:spPr>
        <p:txBody>
          <a:bodyPr wrap="square" lIns="0" tIns="0" rIns="0" bIns="45720" rtlCol="0">
            <a:spAutoFit/>
          </a:bodyPr>
          <a:lstStyle/>
          <a:p>
            <a:r>
              <a:rPr lang="en-IN" sz="1600" b="1" dirty="0">
                <a:latin typeface="Arial" panose="020B0604020202020204" pitchFamily="34" charset="0"/>
                <a:cs typeface="Arial" panose="020B0604020202020204" pitchFamily="34" charset="0"/>
              </a:rPr>
              <a:t>w</a:t>
            </a:r>
            <a:r>
              <a:rPr lang="en-IN" sz="1600" b="1" baseline="30000" dirty="0">
                <a:latin typeface="Arial" panose="020B0604020202020204" pitchFamily="34" charset="0"/>
                <a:cs typeface="Arial" panose="020B0604020202020204" pitchFamily="34" charset="0"/>
              </a:rPr>
              <a:t>T</a:t>
            </a:r>
            <a:r>
              <a:rPr lang="en-IN" sz="1600" b="1" dirty="0">
                <a:latin typeface="Arial" panose="020B0604020202020204" pitchFamily="34" charset="0"/>
                <a:cs typeface="Arial" panose="020B0604020202020204" pitchFamily="34" charset="0"/>
              </a:rPr>
              <a:t>.x+b= -1</a:t>
            </a:r>
          </a:p>
        </p:txBody>
      </p:sp>
      <p:sp>
        <p:nvSpPr>
          <p:cNvPr id="78" name="Left Brace 77">
            <a:extLst>
              <a:ext uri="{FF2B5EF4-FFF2-40B4-BE49-F238E27FC236}">
                <a16:creationId xmlns:a16="http://schemas.microsoft.com/office/drawing/2014/main" id="{46746282-CC41-498F-9BC0-174BA214A831}"/>
              </a:ext>
            </a:extLst>
          </p:cNvPr>
          <p:cNvSpPr/>
          <p:nvPr/>
        </p:nvSpPr>
        <p:spPr>
          <a:xfrm rot="3383453">
            <a:off x="1026352" y="1026827"/>
            <a:ext cx="271710" cy="805844"/>
          </a:xfrm>
          <a:prstGeom prst="lef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4" name="TextBox 43">
            <a:extLst>
              <a:ext uri="{FF2B5EF4-FFF2-40B4-BE49-F238E27FC236}">
                <a16:creationId xmlns:a16="http://schemas.microsoft.com/office/drawing/2014/main" id="{49DA2E72-EE01-44F5-AA49-F4213291AF8E}"/>
              </a:ext>
            </a:extLst>
          </p:cNvPr>
          <p:cNvSpPr txBox="1"/>
          <p:nvPr/>
        </p:nvSpPr>
        <p:spPr>
          <a:xfrm>
            <a:off x="7788127" y="1104635"/>
            <a:ext cx="1883816" cy="290427"/>
          </a:xfrm>
          <a:prstGeom prst="rect">
            <a:avLst/>
          </a:prstGeom>
          <a:noFill/>
          <a:ln>
            <a:solidFill>
              <a:schemeClr val="bg1"/>
            </a:solidFill>
          </a:ln>
        </p:spPr>
        <p:txBody>
          <a:bodyPr wrap="square" lIns="0" tIns="0" rIns="0" bIns="45720" rtlCol="0">
            <a:spAutoFit/>
          </a:bodyPr>
          <a:lstStyle/>
          <a:p>
            <a:r>
              <a:rPr lang="en-IN" sz="1600" b="1" dirty="0">
                <a:latin typeface="Arial" panose="020B0604020202020204" pitchFamily="34" charset="0"/>
                <a:cs typeface="Arial" panose="020B0604020202020204" pitchFamily="34" charset="0"/>
              </a:rPr>
              <a:t>w</a:t>
            </a:r>
            <a:r>
              <a:rPr lang="en-IN" sz="1600" b="1" baseline="30000" dirty="0">
                <a:latin typeface="Arial" panose="020B0604020202020204" pitchFamily="34" charset="0"/>
                <a:cs typeface="Arial" panose="020B0604020202020204" pitchFamily="34" charset="0"/>
              </a:rPr>
              <a:t>T</a:t>
            </a:r>
            <a:r>
              <a:rPr lang="en-IN" sz="1600" b="1" dirty="0">
                <a:latin typeface="Arial" panose="020B0604020202020204" pitchFamily="34" charset="0"/>
                <a:cs typeface="Arial" panose="020B0604020202020204" pitchFamily="34" charset="0"/>
              </a:rPr>
              <a:t>.x1+b= -1</a:t>
            </a:r>
          </a:p>
        </p:txBody>
      </p:sp>
      <p:sp>
        <p:nvSpPr>
          <p:cNvPr id="45" name="TextBox 44">
            <a:extLst>
              <a:ext uri="{FF2B5EF4-FFF2-40B4-BE49-F238E27FC236}">
                <a16:creationId xmlns:a16="http://schemas.microsoft.com/office/drawing/2014/main" id="{1D2CA95B-3B19-46D6-899E-4D8661EDA0C3}"/>
              </a:ext>
            </a:extLst>
          </p:cNvPr>
          <p:cNvSpPr txBox="1"/>
          <p:nvPr/>
        </p:nvSpPr>
        <p:spPr>
          <a:xfrm>
            <a:off x="7785393" y="1511438"/>
            <a:ext cx="1783151" cy="292388"/>
          </a:xfrm>
          <a:prstGeom prst="rect">
            <a:avLst/>
          </a:prstGeom>
          <a:noFill/>
          <a:ln>
            <a:solidFill>
              <a:schemeClr val="bg1"/>
            </a:solidFill>
          </a:ln>
        </p:spPr>
        <p:txBody>
          <a:bodyPr wrap="square" lIns="0" tIns="0" rIns="0" bIns="45720" rtlCol="0">
            <a:spAutoFit/>
          </a:bodyPr>
          <a:lstStyle/>
          <a:p>
            <a:r>
              <a:rPr lang="en-IN" sz="1600" b="1" dirty="0">
                <a:latin typeface="Arial" panose="020B0604020202020204" pitchFamily="34" charset="0"/>
                <a:cs typeface="Arial" panose="020B0604020202020204" pitchFamily="34" charset="0"/>
              </a:rPr>
              <a:t>w</a:t>
            </a:r>
            <a:r>
              <a:rPr lang="en-IN" sz="1600" b="1" baseline="30000" dirty="0">
                <a:latin typeface="Arial" panose="020B0604020202020204" pitchFamily="34" charset="0"/>
                <a:cs typeface="Arial" panose="020B0604020202020204" pitchFamily="34" charset="0"/>
              </a:rPr>
              <a:t>T</a:t>
            </a:r>
            <a:r>
              <a:rPr lang="en-IN" sz="1600" b="1" dirty="0">
                <a:latin typeface="Arial" panose="020B0604020202020204" pitchFamily="34" charset="0"/>
                <a:cs typeface="Arial" panose="020B0604020202020204" pitchFamily="34" charset="0"/>
              </a:rPr>
              <a:t>.x2+b=  1</a:t>
            </a:r>
          </a:p>
        </p:txBody>
      </p:sp>
      <p:sp>
        <p:nvSpPr>
          <p:cNvPr id="46" name="TextBox 45">
            <a:extLst>
              <a:ext uri="{FF2B5EF4-FFF2-40B4-BE49-F238E27FC236}">
                <a16:creationId xmlns:a16="http://schemas.microsoft.com/office/drawing/2014/main" id="{DAADF7B7-1333-4B22-9B8C-C19031E647BE}"/>
              </a:ext>
            </a:extLst>
          </p:cNvPr>
          <p:cNvSpPr txBox="1"/>
          <p:nvPr/>
        </p:nvSpPr>
        <p:spPr>
          <a:xfrm>
            <a:off x="3553554" y="3149945"/>
            <a:ext cx="365425" cy="215444"/>
          </a:xfrm>
          <a:prstGeom prst="rect">
            <a:avLst/>
          </a:prstGeom>
          <a:noFill/>
          <a:ln>
            <a:solidFill>
              <a:schemeClr val="bg1"/>
            </a:solidFill>
          </a:ln>
        </p:spPr>
        <p:txBody>
          <a:bodyPr wrap="square" lIns="0" tIns="0" rIns="0" bIns="45720" rtlCol="0">
            <a:spAutoFit/>
          </a:bodyPr>
          <a:lstStyle/>
          <a:p>
            <a:r>
              <a:rPr lang="en-IN" sz="1050" b="1" dirty="0">
                <a:latin typeface="Algerian" panose="04020705040A02060702" pitchFamily="82" charset="0"/>
              </a:rPr>
              <a:t>X1</a:t>
            </a:r>
          </a:p>
        </p:txBody>
      </p:sp>
      <p:sp>
        <p:nvSpPr>
          <p:cNvPr id="54" name="TextBox 53">
            <a:extLst>
              <a:ext uri="{FF2B5EF4-FFF2-40B4-BE49-F238E27FC236}">
                <a16:creationId xmlns:a16="http://schemas.microsoft.com/office/drawing/2014/main" id="{464322EC-BCA3-4331-9FA6-706ADCF3599C}"/>
              </a:ext>
            </a:extLst>
          </p:cNvPr>
          <p:cNvSpPr txBox="1"/>
          <p:nvPr/>
        </p:nvSpPr>
        <p:spPr>
          <a:xfrm>
            <a:off x="2072964" y="3183108"/>
            <a:ext cx="365425" cy="215444"/>
          </a:xfrm>
          <a:prstGeom prst="rect">
            <a:avLst/>
          </a:prstGeom>
          <a:noFill/>
          <a:ln>
            <a:solidFill>
              <a:schemeClr val="bg1"/>
            </a:solidFill>
          </a:ln>
        </p:spPr>
        <p:txBody>
          <a:bodyPr wrap="square" lIns="0" tIns="0" rIns="0" bIns="45720" rtlCol="0">
            <a:spAutoFit/>
          </a:bodyPr>
          <a:lstStyle/>
          <a:p>
            <a:r>
              <a:rPr lang="en-IN" sz="1050" b="1" dirty="0">
                <a:latin typeface="Algerian" panose="04020705040A02060702" pitchFamily="82" charset="0"/>
              </a:rPr>
              <a:t>X2</a:t>
            </a:r>
          </a:p>
        </p:txBody>
      </p:sp>
      <p:sp>
        <p:nvSpPr>
          <p:cNvPr id="3" name="TextBox 2">
            <a:extLst>
              <a:ext uri="{FF2B5EF4-FFF2-40B4-BE49-F238E27FC236}">
                <a16:creationId xmlns:a16="http://schemas.microsoft.com/office/drawing/2014/main" id="{1C80CB2F-E223-4001-A830-8A4C3C6D8F7F}"/>
              </a:ext>
            </a:extLst>
          </p:cNvPr>
          <p:cNvSpPr txBox="1"/>
          <p:nvPr/>
        </p:nvSpPr>
        <p:spPr>
          <a:xfrm>
            <a:off x="9851570" y="1145838"/>
            <a:ext cx="2198915" cy="538609"/>
          </a:xfrm>
          <a:prstGeom prst="rect">
            <a:avLst/>
          </a:prstGeom>
          <a:noFill/>
        </p:spPr>
        <p:txBody>
          <a:bodyPr wrap="square" lIns="0" tIns="0" rIns="0" bIns="45720" rtlCol="0">
            <a:spAutoFit/>
          </a:bodyPr>
          <a:lstStyle/>
          <a:p>
            <a:r>
              <a:rPr lang="en-IN" sz="1600" dirty="0"/>
              <a:t>What is the difference between x1 and x2?</a:t>
            </a:r>
          </a:p>
        </p:txBody>
      </p:sp>
      <p:cxnSp>
        <p:nvCxnSpPr>
          <p:cNvPr id="56" name="Straight Connector 55">
            <a:extLst>
              <a:ext uri="{FF2B5EF4-FFF2-40B4-BE49-F238E27FC236}">
                <a16:creationId xmlns:a16="http://schemas.microsoft.com/office/drawing/2014/main" id="{FB84C28F-1F25-4833-BCE3-C591F6BAFE39}"/>
              </a:ext>
            </a:extLst>
          </p:cNvPr>
          <p:cNvCxnSpPr>
            <a:cxnSpLocks/>
          </p:cNvCxnSpPr>
          <p:nvPr/>
        </p:nvCxnSpPr>
        <p:spPr>
          <a:xfrm>
            <a:off x="7127421" y="2085820"/>
            <a:ext cx="2133600" cy="24074"/>
          </a:xfrm>
          <a:prstGeom prst="line">
            <a:avLst/>
          </a:prstGeom>
          <a:ln/>
        </p:spPr>
        <p:style>
          <a:lnRef idx="1">
            <a:schemeClr val="dk1"/>
          </a:lnRef>
          <a:fillRef idx="0">
            <a:schemeClr val="dk1"/>
          </a:fillRef>
          <a:effectRef idx="0">
            <a:schemeClr val="dk1"/>
          </a:effectRef>
          <a:fontRef idx="minor">
            <a:schemeClr val="tx1"/>
          </a:fontRef>
        </p:style>
      </p:cxnSp>
      <p:sp>
        <p:nvSpPr>
          <p:cNvPr id="58" name="TextBox 57">
            <a:extLst>
              <a:ext uri="{FF2B5EF4-FFF2-40B4-BE49-F238E27FC236}">
                <a16:creationId xmlns:a16="http://schemas.microsoft.com/office/drawing/2014/main" id="{EC1F3101-8B6F-43CD-9D22-EF0412C581CB}"/>
              </a:ext>
            </a:extLst>
          </p:cNvPr>
          <p:cNvSpPr txBox="1"/>
          <p:nvPr/>
        </p:nvSpPr>
        <p:spPr>
          <a:xfrm>
            <a:off x="7946597" y="1765921"/>
            <a:ext cx="302055" cy="292388"/>
          </a:xfrm>
          <a:prstGeom prst="rect">
            <a:avLst/>
          </a:prstGeom>
          <a:noFill/>
          <a:ln>
            <a:solidFill>
              <a:schemeClr val="bg1"/>
            </a:solidFill>
          </a:ln>
        </p:spPr>
        <p:txBody>
          <a:bodyPr wrap="square" lIns="0" tIns="0" rIns="0" bIns="45720" rtlCol="0">
            <a:spAutoFit/>
          </a:bodyPr>
          <a:lstStyle/>
          <a:p>
            <a:r>
              <a:rPr lang="en-IN" sz="1600" dirty="0">
                <a:latin typeface="Arial" panose="020B0604020202020204" pitchFamily="34" charset="0"/>
                <a:cs typeface="Arial" panose="020B0604020202020204" pitchFamily="34" charset="0"/>
              </a:rPr>
              <a:t>(-)</a:t>
            </a:r>
          </a:p>
        </p:txBody>
      </p:sp>
      <p:sp>
        <p:nvSpPr>
          <p:cNvPr id="59" name="TextBox 58">
            <a:extLst>
              <a:ext uri="{FF2B5EF4-FFF2-40B4-BE49-F238E27FC236}">
                <a16:creationId xmlns:a16="http://schemas.microsoft.com/office/drawing/2014/main" id="{0DE822D8-0C22-4947-92E5-51DD9885C191}"/>
              </a:ext>
            </a:extLst>
          </p:cNvPr>
          <p:cNvSpPr txBox="1"/>
          <p:nvPr/>
        </p:nvSpPr>
        <p:spPr>
          <a:xfrm>
            <a:off x="8244577" y="1765921"/>
            <a:ext cx="302055" cy="292388"/>
          </a:xfrm>
          <a:prstGeom prst="rect">
            <a:avLst/>
          </a:prstGeom>
          <a:noFill/>
          <a:ln>
            <a:solidFill>
              <a:schemeClr val="bg1"/>
            </a:solidFill>
          </a:ln>
        </p:spPr>
        <p:txBody>
          <a:bodyPr wrap="square" lIns="0" tIns="0" rIns="0" bIns="45720" rtlCol="0">
            <a:spAutoFit/>
          </a:bodyPr>
          <a:lstStyle/>
          <a:p>
            <a:r>
              <a:rPr lang="en-IN" sz="1600" dirty="0">
                <a:latin typeface="Arial" panose="020B0604020202020204" pitchFamily="34" charset="0"/>
                <a:cs typeface="Arial" panose="020B0604020202020204" pitchFamily="34" charset="0"/>
              </a:rPr>
              <a:t>(-)</a:t>
            </a:r>
          </a:p>
        </p:txBody>
      </p:sp>
      <p:sp>
        <p:nvSpPr>
          <p:cNvPr id="60" name="TextBox 59">
            <a:extLst>
              <a:ext uri="{FF2B5EF4-FFF2-40B4-BE49-F238E27FC236}">
                <a16:creationId xmlns:a16="http://schemas.microsoft.com/office/drawing/2014/main" id="{D4E24431-701B-4F79-9A9E-AB837F7BD444}"/>
              </a:ext>
            </a:extLst>
          </p:cNvPr>
          <p:cNvSpPr txBox="1"/>
          <p:nvPr/>
        </p:nvSpPr>
        <p:spPr>
          <a:xfrm>
            <a:off x="8599702" y="1785257"/>
            <a:ext cx="302055" cy="292388"/>
          </a:xfrm>
          <a:prstGeom prst="rect">
            <a:avLst/>
          </a:prstGeom>
          <a:noFill/>
          <a:ln>
            <a:solidFill>
              <a:schemeClr val="bg1"/>
            </a:solidFill>
          </a:ln>
        </p:spPr>
        <p:txBody>
          <a:bodyPr wrap="square" lIns="0" tIns="0" rIns="0" bIns="45720" rtlCol="0">
            <a:spAutoFit/>
          </a:bodyPr>
          <a:lstStyle/>
          <a:p>
            <a:r>
              <a:rPr lang="en-IN" sz="1600" dirty="0">
                <a:latin typeface="Arial" panose="020B0604020202020204" pitchFamily="34" charset="0"/>
                <a:cs typeface="Arial" panose="020B0604020202020204" pitchFamily="34" charset="0"/>
              </a:rPr>
              <a:t>(-)</a:t>
            </a:r>
          </a:p>
        </p:txBody>
      </p:sp>
      <p:sp>
        <p:nvSpPr>
          <p:cNvPr id="61" name="TextBox 60">
            <a:extLst>
              <a:ext uri="{FF2B5EF4-FFF2-40B4-BE49-F238E27FC236}">
                <a16:creationId xmlns:a16="http://schemas.microsoft.com/office/drawing/2014/main" id="{867FFEC3-DE09-4243-A8A1-F49D41F928EF}"/>
              </a:ext>
            </a:extLst>
          </p:cNvPr>
          <p:cNvSpPr txBox="1"/>
          <p:nvPr/>
        </p:nvSpPr>
        <p:spPr>
          <a:xfrm>
            <a:off x="7690756" y="2218180"/>
            <a:ext cx="1570265" cy="292388"/>
          </a:xfrm>
          <a:prstGeom prst="rect">
            <a:avLst/>
          </a:prstGeom>
          <a:noFill/>
          <a:ln>
            <a:solidFill>
              <a:schemeClr val="bg1"/>
            </a:solidFill>
          </a:ln>
        </p:spPr>
        <p:txBody>
          <a:bodyPr wrap="square" lIns="0" tIns="0" rIns="0" bIns="45720" rtlCol="0">
            <a:spAutoFit/>
          </a:bodyPr>
          <a:lstStyle/>
          <a:p>
            <a:r>
              <a:rPr lang="en-IN" sz="1600" b="1" dirty="0" err="1">
                <a:latin typeface="Arial" panose="020B0604020202020204" pitchFamily="34" charset="0"/>
                <a:cs typeface="Arial" panose="020B0604020202020204" pitchFamily="34" charset="0"/>
              </a:rPr>
              <a:t>w</a:t>
            </a:r>
            <a:r>
              <a:rPr lang="en-IN" sz="1600" b="1" baseline="30000" dirty="0" err="1">
                <a:latin typeface="Arial" panose="020B0604020202020204" pitchFamily="34" charset="0"/>
                <a:cs typeface="Arial" panose="020B0604020202020204" pitchFamily="34" charset="0"/>
              </a:rPr>
              <a:t>T</a:t>
            </a:r>
            <a:r>
              <a:rPr lang="en-IN" sz="1600" b="1" dirty="0">
                <a:latin typeface="Arial" panose="020B0604020202020204" pitchFamily="34" charset="0"/>
                <a:cs typeface="Arial" panose="020B0604020202020204" pitchFamily="34" charset="0"/>
              </a:rPr>
              <a:t>(x2-X1) = 2</a:t>
            </a:r>
          </a:p>
        </p:txBody>
      </p:sp>
      <p:sp>
        <p:nvSpPr>
          <p:cNvPr id="62" name="TextBox 61">
            <a:extLst>
              <a:ext uri="{FF2B5EF4-FFF2-40B4-BE49-F238E27FC236}">
                <a16:creationId xmlns:a16="http://schemas.microsoft.com/office/drawing/2014/main" id="{0B64D58E-8A70-4017-912A-AB11DF2B4E65}"/>
              </a:ext>
            </a:extLst>
          </p:cNvPr>
          <p:cNvSpPr txBox="1"/>
          <p:nvPr/>
        </p:nvSpPr>
        <p:spPr>
          <a:xfrm>
            <a:off x="6038878" y="2171465"/>
            <a:ext cx="1384606" cy="538609"/>
          </a:xfrm>
          <a:prstGeom prst="rect">
            <a:avLst/>
          </a:prstGeom>
          <a:noFill/>
        </p:spPr>
        <p:txBody>
          <a:bodyPr wrap="square" lIns="0" tIns="0" rIns="0" bIns="45720" rtlCol="0">
            <a:spAutoFit/>
          </a:bodyPr>
          <a:lstStyle/>
          <a:p>
            <a:r>
              <a:rPr lang="en-IN" sz="1600" dirty="0"/>
              <a:t>Now we need to remove W</a:t>
            </a:r>
          </a:p>
        </p:txBody>
      </p:sp>
      <p:sp>
        <p:nvSpPr>
          <p:cNvPr id="63" name="TextBox 62">
            <a:extLst>
              <a:ext uri="{FF2B5EF4-FFF2-40B4-BE49-F238E27FC236}">
                <a16:creationId xmlns:a16="http://schemas.microsoft.com/office/drawing/2014/main" id="{2794F463-B50A-423B-98B8-096C7B6DAB20}"/>
              </a:ext>
            </a:extLst>
          </p:cNvPr>
          <p:cNvSpPr txBox="1"/>
          <p:nvPr/>
        </p:nvSpPr>
        <p:spPr>
          <a:xfrm>
            <a:off x="7342880" y="3066497"/>
            <a:ext cx="1570265" cy="292388"/>
          </a:xfrm>
          <a:prstGeom prst="rect">
            <a:avLst/>
          </a:prstGeom>
          <a:noFill/>
          <a:ln>
            <a:solidFill>
              <a:schemeClr val="bg1"/>
            </a:solidFill>
          </a:ln>
        </p:spPr>
        <p:txBody>
          <a:bodyPr wrap="square" lIns="0" tIns="0" rIns="0" bIns="45720" rtlCol="0">
            <a:spAutoFit/>
          </a:bodyPr>
          <a:lstStyle/>
          <a:p>
            <a:r>
              <a:rPr lang="en-IN" sz="1600" b="1" dirty="0" err="1">
                <a:latin typeface="Arial" panose="020B0604020202020204" pitchFamily="34" charset="0"/>
                <a:cs typeface="Arial" panose="020B0604020202020204" pitchFamily="34" charset="0"/>
              </a:rPr>
              <a:t>w</a:t>
            </a:r>
            <a:r>
              <a:rPr lang="en-IN" sz="1600" b="1" baseline="30000" dirty="0" err="1">
                <a:latin typeface="Arial" panose="020B0604020202020204" pitchFamily="34" charset="0"/>
                <a:cs typeface="Arial" panose="020B0604020202020204" pitchFamily="34" charset="0"/>
              </a:rPr>
              <a:t>T</a:t>
            </a:r>
            <a:endParaRPr lang="en-IN" sz="1600" b="1" dirty="0">
              <a:latin typeface="Arial" panose="020B0604020202020204" pitchFamily="34" charset="0"/>
              <a:cs typeface="Arial" panose="020B0604020202020204" pitchFamily="34" charset="0"/>
            </a:endParaRPr>
          </a:p>
        </p:txBody>
      </p:sp>
      <p:cxnSp>
        <p:nvCxnSpPr>
          <p:cNvPr id="66" name="Straight Connector 65">
            <a:extLst>
              <a:ext uri="{FF2B5EF4-FFF2-40B4-BE49-F238E27FC236}">
                <a16:creationId xmlns:a16="http://schemas.microsoft.com/office/drawing/2014/main" id="{47A4A60C-2631-49C6-8E83-7B5F066F6CB1}"/>
              </a:ext>
            </a:extLst>
          </p:cNvPr>
          <p:cNvCxnSpPr>
            <a:cxnSpLocks/>
          </p:cNvCxnSpPr>
          <p:nvPr/>
        </p:nvCxnSpPr>
        <p:spPr>
          <a:xfrm>
            <a:off x="7032719" y="3394381"/>
            <a:ext cx="919847" cy="16310"/>
          </a:xfrm>
          <a:prstGeom prst="line">
            <a:avLst/>
          </a:prstGeom>
          <a:ln/>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C2D91539-2B38-4417-BC79-77A6F1B7EEF7}"/>
              </a:ext>
            </a:extLst>
          </p:cNvPr>
          <p:cNvSpPr txBox="1"/>
          <p:nvPr/>
        </p:nvSpPr>
        <p:spPr>
          <a:xfrm>
            <a:off x="7108914" y="3547449"/>
            <a:ext cx="1570265" cy="292388"/>
          </a:xfrm>
          <a:prstGeom prst="rect">
            <a:avLst/>
          </a:prstGeom>
          <a:noFill/>
          <a:ln>
            <a:solidFill>
              <a:schemeClr val="bg1"/>
            </a:solidFill>
          </a:ln>
        </p:spPr>
        <p:txBody>
          <a:bodyPr wrap="square" lIns="0" tIns="0" rIns="0" bIns="45720" rtlCol="0">
            <a:spAutoFit/>
          </a:bodyPr>
          <a:lstStyle/>
          <a:p>
            <a:r>
              <a:rPr lang="en-IN" sz="1600" b="1" dirty="0">
                <a:latin typeface="Arial" panose="020B0604020202020204" pitchFamily="34" charset="0"/>
                <a:cs typeface="Arial" panose="020B0604020202020204" pitchFamily="34" charset="0"/>
              </a:rPr>
              <a:t>     W</a:t>
            </a:r>
          </a:p>
        </p:txBody>
      </p:sp>
      <p:cxnSp>
        <p:nvCxnSpPr>
          <p:cNvPr id="76" name="Straight Connector 75">
            <a:extLst>
              <a:ext uri="{FF2B5EF4-FFF2-40B4-BE49-F238E27FC236}">
                <a16:creationId xmlns:a16="http://schemas.microsoft.com/office/drawing/2014/main" id="{B7120020-A556-4D6B-907D-42FC3B66B8AE}"/>
              </a:ext>
            </a:extLst>
          </p:cNvPr>
          <p:cNvCxnSpPr>
            <a:cxnSpLocks/>
          </p:cNvCxnSpPr>
          <p:nvPr/>
        </p:nvCxnSpPr>
        <p:spPr>
          <a:xfrm>
            <a:off x="7250429" y="3476127"/>
            <a:ext cx="0" cy="485414"/>
          </a:xfrm>
          <a:prstGeom prst="line">
            <a:avLst/>
          </a:prstGeom>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D94A924B-961F-48D3-80D2-785F67D1DA5C}"/>
              </a:ext>
            </a:extLst>
          </p:cNvPr>
          <p:cNvCxnSpPr>
            <a:cxnSpLocks/>
          </p:cNvCxnSpPr>
          <p:nvPr/>
        </p:nvCxnSpPr>
        <p:spPr>
          <a:xfrm>
            <a:off x="7674997" y="3476127"/>
            <a:ext cx="0" cy="485414"/>
          </a:xfrm>
          <a:prstGeom prst="line">
            <a:avLst/>
          </a:prstGeom>
          <a:ln/>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CE1D5C93-8038-476D-8E6C-4EDADE4F561C}"/>
              </a:ext>
            </a:extLst>
          </p:cNvPr>
          <p:cNvCxnSpPr>
            <a:cxnSpLocks/>
          </p:cNvCxnSpPr>
          <p:nvPr/>
        </p:nvCxnSpPr>
        <p:spPr>
          <a:xfrm>
            <a:off x="7823289" y="3458906"/>
            <a:ext cx="0" cy="485414"/>
          </a:xfrm>
          <a:prstGeom prst="line">
            <a:avLst/>
          </a:prstGeom>
          <a:ln/>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2297092F-51DA-48CE-852F-A906C6EFC844}"/>
              </a:ext>
            </a:extLst>
          </p:cNvPr>
          <p:cNvCxnSpPr>
            <a:cxnSpLocks/>
          </p:cNvCxnSpPr>
          <p:nvPr/>
        </p:nvCxnSpPr>
        <p:spPr>
          <a:xfrm>
            <a:off x="7149149" y="3492573"/>
            <a:ext cx="0" cy="485414"/>
          </a:xfrm>
          <a:prstGeom prst="line">
            <a:avLst/>
          </a:prstGeom>
          <a:ln/>
        </p:spPr>
        <p:style>
          <a:lnRef idx="1">
            <a:schemeClr val="dk1"/>
          </a:lnRef>
          <a:fillRef idx="0">
            <a:schemeClr val="dk1"/>
          </a:fillRef>
          <a:effectRef idx="0">
            <a:schemeClr val="dk1"/>
          </a:effectRef>
          <a:fontRef idx="minor">
            <a:schemeClr val="tx1"/>
          </a:fontRef>
        </p:style>
      </p:cxnSp>
      <p:sp>
        <p:nvSpPr>
          <p:cNvPr id="82" name="TextBox 81">
            <a:extLst>
              <a:ext uri="{FF2B5EF4-FFF2-40B4-BE49-F238E27FC236}">
                <a16:creationId xmlns:a16="http://schemas.microsoft.com/office/drawing/2014/main" id="{D3CF76D4-B4E8-44AE-89FE-7FCB228CC29F}"/>
              </a:ext>
            </a:extLst>
          </p:cNvPr>
          <p:cNvSpPr txBox="1"/>
          <p:nvPr/>
        </p:nvSpPr>
        <p:spPr>
          <a:xfrm>
            <a:off x="8006341" y="3284013"/>
            <a:ext cx="1570265" cy="292388"/>
          </a:xfrm>
          <a:prstGeom prst="rect">
            <a:avLst/>
          </a:prstGeom>
          <a:noFill/>
          <a:ln>
            <a:solidFill>
              <a:schemeClr val="bg1"/>
            </a:solidFill>
          </a:ln>
        </p:spPr>
        <p:txBody>
          <a:bodyPr wrap="square" lIns="0" tIns="0" rIns="0" bIns="45720" rtlCol="0">
            <a:spAutoFit/>
          </a:bodyPr>
          <a:lstStyle/>
          <a:p>
            <a:r>
              <a:rPr lang="en-IN" sz="1600" b="1" dirty="0">
                <a:latin typeface="Arial" panose="020B0604020202020204" pitchFamily="34" charset="0"/>
                <a:cs typeface="Arial" panose="020B0604020202020204" pitchFamily="34" charset="0"/>
              </a:rPr>
              <a:t>(x2-X1) =       2</a:t>
            </a:r>
          </a:p>
        </p:txBody>
      </p:sp>
      <p:cxnSp>
        <p:nvCxnSpPr>
          <p:cNvPr id="83" name="Straight Connector 82">
            <a:extLst>
              <a:ext uri="{FF2B5EF4-FFF2-40B4-BE49-F238E27FC236}">
                <a16:creationId xmlns:a16="http://schemas.microsoft.com/office/drawing/2014/main" id="{011FF9E0-E404-4A7B-8977-D2885F7CF44F}"/>
              </a:ext>
            </a:extLst>
          </p:cNvPr>
          <p:cNvCxnSpPr>
            <a:cxnSpLocks/>
          </p:cNvCxnSpPr>
          <p:nvPr/>
        </p:nvCxnSpPr>
        <p:spPr>
          <a:xfrm>
            <a:off x="8930914" y="3502538"/>
            <a:ext cx="919847" cy="16310"/>
          </a:xfrm>
          <a:prstGeom prst="line">
            <a:avLst/>
          </a:prstGeom>
          <a:ln/>
        </p:spPr>
        <p:style>
          <a:lnRef idx="1">
            <a:schemeClr val="dk1"/>
          </a:lnRef>
          <a:fillRef idx="0">
            <a:schemeClr val="dk1"/>
          </a:fillRef>
          <a:effectRef idx="0">
            <a:schemeClr val="dk1"/>
          </a:effectRef>
          <a:fontRef idx="minor">
            <a:schemeClr val="tx1"/>
          </a:fontRef>
        </p:style>
      </p:cxnSp>
      <p:sp>
        <p:nvSpPr>
          <p:cNvPr id="84" name="TextBox 83">
            <a:extLst>
              <a:ext uri="{FF2B5EF4-FFF2-40B4-BE49-F238E27FC236}">
                <a16:creationId xmlns:a16="http://schemas.microsoft.com/office/drawing/2014/main" id="{18AE5A74-41C1-4C53-9AE2-75C22391C9BF}"/>
              </a:ext>
            </a:extLst>
          </p:cNvPr>
          <p:cNvSpPr txBox="1"/>
          <p:nvPr/>
        </p:nvSpPr>
        <p:spPr>
          <a:xfrm>
            <a:off x="9064521" y="5066378"/>
            <a:ext cx="1570265" cy="292388"/>
          </a:xfrm>
          <a:prstGeom prst="rect">
            <a:avLst/>
          </a:prstGeom>
          <a:noFill/>
          <a:ln>
            <a:solidFill>
              <a:schemeClr val="bg1"/>
            </a:solidFill>
          </a:ln>
        </p:spPr>
        <p:txBody>
          <a:bodyPr wrap="square" lIns="0" tIns="0" rIns="0" bIns="45720" rtlCol="0">
            <a:spAutoFit/>
          </a:bodyPr>
          <a:lstStyle/>
          <a:p>
            <a:r>
              <a:rPr lang="en-IN" sz="1600" b="1" dirty="0">
                <a:latin typeface="Arial" panose="020B0604020202020204" pitchFamily="34" charset="0"/>
                <a:cs typeface="Arial" panose="020B0604020202020204" pitchFamily="34" charset="0"/>
              </a:rPr>
              <a:t>     W</a:t>
            </a:r>
          </a:p>
        </p:txBody>
      </p:sp>
      <p:cxnSp>
        <p:nvCxnSpPr>
          <p:cNvPr id="85" name="Straight Connector 84">
            <a:extLst>
              <a:ext uri="{FF2B5EF4-FFF2-40B4-BE49-F238E27FC236}">
                <a16:creationId xmlns:a16="http://schemas.microsoft.com/office/drawing/2014/main" id="{D304DCE6-EF72-4EA2-A8BE-A9AF700ACBCE}"/>
              </a:ext>
            </a:extLst>
          </p:cNvPr>
          <p:cNvCxnSpPr>
            <a:cxnSpLocks/>
          </p:cNvCxnSpPr>
          <p:nvPr/>
        </p:nvCxnSpPr>
        <p:spPr>
          <a:xfrm>
            <a:off x="9148624" y="3584284"/>
            <a:ext cx="0" cy="485414"/>
          </a:xfrm>
          <a:prstGeom prst="line">
            <a:avLst/>
          </a:prstGeom>
          <a:ln/>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072ED564-B58D-4611-B469-8A7A81E4196B}"/>
              </a:ext>
            </a:extLst>
          </p:cNvPr>
          <p:cNvCxnSpPr>
            <a:cxnSpLocks/>
          </p:cNvCxnSpPr>
          <p:nvPr/>
        </p:nvCxnSpPr>
        <p:spPr>
          <a:xfrm>
            <a:off x="9573192" y="3584284"/>
            <a:ext cx="0" cy="485414"/>
          </a:xfrm>
          <a:prstGeom prst="line">
            <a:avLst/>
          </a:prstGeom>
          <a:ln/>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9991CEDA-FAA9-4DEE-81C6-6E6A9E8586DD}"/>
              </a:ext>
            </a:extLst>
          </p:cNvPr>
          <p:cNvCxnSpPr>
            <a:cxnSpLocks/>
          </p:cNvCxnSpPr>
          <p:nvPr/>
        </p:nvCxnSpPr>
        <p:spPr>
          <a:xfrm>
            <a:off x="9721484" y="3567063"/>
            <a:ext cx="0" cy="485414"/>
          </a:xfrm>
          <a:prstGeom prst="line">
            <a:avLst/>
          </a:prstGeom>
          <a:ln/>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85F4AD06-730F-4687-893F-1B64063B2593}"/>
              </a:ext>
            </a:extLst>
          </p:cNvPr>
          <p:cNvCxnSpPr>
            <a:cxnSpLocks/>
          </p:cNvCxnSpPr>
          <p:nvPr/>
        </p:nvCxnSpPr>
        <p:spPr>
          <a:xfrm>
            <a:off x="9047344" y="3600730"/>
            <a:ext cx="0" cy="485414"/>
          </a:xfrm>
          <a:prstGeom prst="line">
            <a:avLst/>
          </a:prstGeom>
          <a:ln/>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9237A26E-9226-4DF0-8053-B1199E92AFD7}"/>
              </a:ext>
            </a:extLst>
          </p:cNvPr>
          <p:cNvSpPr txBox="1"/>
          <p:nvPr/>
        </p:nvSpPr>
        <p:spPr>
          <a:xfrm>
            <a:off x="6270541" y="4478239"/>
            <a:ext cx="1713760" cy="868323"/>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lIns="0" tIns="0" rIns="0" bIns="45720" rtlCol="0">
            <a:spAutoFit/>
          </a:bodyPr>
          <a:lstStyle/>
          <a:p>
            <a:r>
              <a:rPr lang="en-IN" sz="1600" dirty="0"/>
              <a:t>we need to Maximize this distance..</a:t>
            </a:r>
          </a:p>
        </p:txBody>
      </p:sp>
      <p:sp>
        <p:nvSpPr>
          <p:cNvPr id="90" name="TextBox 89">
            <a:extLst>
              <a:ext uri="{FF2B5EF4-FFF2-40B4-BE49-F238E27FC236}">
                <a16:creationId xmlns:a16="http://schemas.microsoft.com/office/drawing/2014/main" id="{3434E0CB-2925-4D12-8E68-C80BB02E79CF}"/>
              </a:ext>
            </a:extLst>
          </p:cNvPr>
          <p:cNvSpPr txBox="1"/>
          <p:nvPr/>
        </p:nvSpPr>
        <p:spPr>
          <a:xfrm rot="5400000">
            <a:off x="9288381" y="2772012"/>
            <a:ext cx="239096" cy="292388"/>
          </a:xfrm>
          <a:prstGeom prst="chevron">
            <a:avLst/>
          </a:prstGeom>
          <a:solidFill>
            <a:schemeClr val="accent2">
              <a:lumMod val="75000"/>
            </a:schemeClr>
          </a:solidFill>
        </p:spPr>
        <p:style>
          <a:lnRef idx="2">
            <a:schemeClr val="dk1"/>
          </a:lnRef>
          <a:fillRef idx="1">
            <a:schemeClr val="lt1"/>
          </a:fillRef>
          <a:effectRef idx="0">
            <a:schemeClr val="dk1"/>
          </a:effectRef>
          <a:fontRef idx="minor">
            <a:schemeClr val="dk1"/>
          </a:fontRef>
        </p:style>
        <p:txBody>
          <a:bodyPr wrap="square" lIns="0" tIns="0" rIns="0" bIns="45720" rtlCol="0">
            <a:spAutoFit/>
          </a:bodyPr>
          <a:lstStyle/>
          <a:p>
            <a:endParaRPr lang="en-IN" sz="1600" dirty="0">
              <a:latin typeface="Arial" panose="020B0604020202020204" pitchFamily="34" charset="0"/>
              <a:cs typeface="Arial" panose="020B0604020202020204" pitchFamily="34" charset="0"/>
            </a:endParaRPr>
          </a:p>
        </p:txBody>
      </p:sp>
      <p:sp>
        <p:nvSpPr>
          <p:cNvPr id="91" name="TextBox 90">
            <a:extLst>
              <a:ext uri="{FF2B5EF4-FFF2-40B4-BE49-F238E27FC236}">
                <a16:creationId xmlns:a16="http://schemas.microsoft.com/office/drawing/2014/main" id="{C2535388-CCEE-4257-9C19-8B98FB8C38AE}"/>
              </a:ext>
            </a:extLst>
          </p:cNvPr>
          <p:cNvSpPr txBox="1"/>
          <p:nvPr/>
        </p:nvSpPr>
        <p:spPr>
          <a:xfrm>
            <a:off x="9289446" y="4612026"/>
            <a:ext cx="371958" cy="292388"/>
          </a:xfrm>
          <a:prstGeom prst="rect">
            <a:avLst/>
          </a:prstGeom>
          <a:noFill/>
          <a:ln>
            <a:solidFill>
              <a:schemeClr val="bg1"/>
            </a:solidFill>
          </a:ln>
        </p:spPr>
        <p:txBody>
          <a:bodyPr wrap="square" lIns="0" tIns="0" rIns="0" bIns="45720" rtlCol="0">
            <a:spAutoFit/>
          </a:bodyPr>
          <a:lstStyle/>
          <a:p>
            <a:r>
              <a:rPr lang="en-IN" sz="1600" b="1" dirty="0">
                <a:latin typeface="Arial" panose="020B0604020202020204" pitchFamily="34" charset="0"/>
                <a:cs typeface="Arial" panose="020B0604020202020204" pitchFamily="34" charset="0"/>
              </a:rPr>
              <a:t>2</a:t>
            </a:r>
          </a:p>
        </p:txBody>
      </p:sp>
      <p:cxnSp>
        <p:nvCxnSpPr>
          <p:cNvPr id="92" name="Straight Connector 91">
            <a:extLst>
              <a:ext uri="{FF2B5EF4-FFF2-40B4-BE49-F238E27FC236}">
                <a16:creationId xmlns:a16="http://schemas.microsoft.com/office/drawing/2014/main" id="{4E9DB6BF-028E-4FA1-9866-4F163F78DCE9}"/>
              </a:ext>
            </a:extLst>
          </p:cNvPr>
          <p:cNvCxnSpPr>
            <a:cxnSpLocks/>
          </p:cNvCxnSpPr>
          <p:nvPr/>
        </p:nvCxnSpPr>
        <p:spPr>
          <a:xfrm>
            <a:off x="8970603" y="4851171"/>
            <a:ext cx="919847" cy="16310"/>
          </a:xfrm>
          <a:prstGeom prst="line">
            <a:avLst/>
          </a:prstGeom>
          <a:ln/>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D42C0799-9E44-4941-954E-F54F21C9C896}"/>
              </a:ext>
            </a:extLst>
          </p:cNvPr>
          <p:cNvCxnSpPr>
            <a:cxnSpLocks/>
          </p:cNvCxnSpPr>
          <p:nvPr/>
        </p:nvCxnSpPr>
        <p:spPr>
          <a:xfrm>
            <a:off x="9188313" y="4932917"/>
            <a:ext cx="0" cy="485414"/>
          </a:xfrm>
          <a:prstGeom prst="line">
            <a:avLst/>
          </a:prstGeom>
          <a:ln/>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D87CC0B4-F08F-4D8F-91E4-1D0DF9308E69}"/>
              </a:ext>
            </a:extLst>
          </p:cNvPr>
          <p:cNvCxnSpPr>
            <a:cxnSpLocks/>
          </p:cNvCxnSpPr>
          <p:nvPr/>
        </p:nvCxnSpPr>
        <p:spPr>
          <a:xfrm>
            <a:off x="9612881" y="4932917"/>
            <a:ext cx="0" cy="485414"/>
          </a:xfrm>
          <a:prstGeom prst="line">
            <a:avLst/>
          </a:prstGeom>
          <a:ln/>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4A45B1FC-F1BC-4883-A856-7BF2804C7C1F}"/>
              </a:ext>
            </a:extLst>
          </p:cNvPr>
          <p:cNvCxnSpPr>
            <a:cxnSpLocks/>
          </p:cNvCxnSpPr>
          <p:nvPr/>
        </p:nvCxnSpPr>
        <p:spPr>
          <a:xfrm>
            <a:off x="9761173" y="4915696"/>
            <a:ext cx="0" cy="485414"/>
          </a:xfrm>
          <a:prstGeom prst="line">
            <a:avLst/>
          </a:prstGeom>
          <a:ln/>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FA0CE27C-2995-460A-892D-EBE5194A62D7}"/>
              </a:ext>
            </a:extLst>
          </p:cNvPr>
          <p:cNvCxnSpPr>
            <a:cxnSpLocks/>
          </p:cNvCxnSpPr>
          <p:nvPr/>
        </p:nvCxnSpPr>
        <p:spPr>
          <a:xfrm>
            <a:off x="9087033" y="4949363"/>
            <a:ext cx="0" cy="485414"/>
          </a:xfrm>
          <a:prstGeom prst="line">
            <a:avLst/>
          </a:prstGeom>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4A3481B2-16FF-46B1-A300-B7FCB30FFA62}"/>
              </a:ext>
            </a:extLst>
          </p:cNvPr>
          <p:cNvSpPr/>
          <p:nvPr/>
        </p:nvSpPr>
        <p:spPr>
          <a:xfrm>
            <a:off x="8365554" y="4666505"/>
            <a:ext cx="633507" cy="369332"/>
          </a:xfrm>
          <a:prstGeom prst="rect">
            <a:avLst/>
          </a:prstGeom>
        </p:spPr>
        <p:txBody>
          <a:bodyPr wrap="none">
            <a:spAutoFit/>
          </a:bodyPr>
          <a:lstStyle/>
          <a:p>
            <a:r>
              <a:rPr lang="en-IN" b="1" dirty="0">
                <a:latin typeface="Arial" panose="020B0604020202020204" pitchFamily="34" charset="0"/>
                <a:cs typeface="Arial" panose="020B0604020202020204" pitchFamily="34" charset="0"/>
              </a:rPr>
              <a:t>Max</a:t>
            </a:r>
            <a:endParaRPr lang="en-IN" dirty="0">
              <a:latin typeface="Arial" panose="020B0604020202020204" pitchFamily="34" charset="0"/>
              <a:cs typeface="Arial" panose="020B0604020202020204" pitchFamily="34" charset="0"/>
            </a:endParaRPr>
          </a:p>
        </p:txBody>
      </p:sp>
      <p:sp>
        <p:nvSpPr>
          <p:cNvPr id="21" name="Left Brace 20">
            <a:extLst>
              <a:ext uri="{FF2B5EF4-FFF2-40B4-BE49-F238E27FC236}">
                <a16:creationId xmlns:a16="http://schemas.microsoft.com/office/drawing/2014/main" id="{E01E9B9E-D635-40EF-8B5E-C20F87410DAF}"/>
              </a:ext>
            </a:extLst>
          </p:cNvPr>
          <p:cNvSpPr/>
          <p:nvPr/>
        </p:nvSpPr>
        <p:spPr>
          <a:xfrm>
            <a:off x="9933624" y="4471912"/>
            <a:ext cx="262421" cy="746740"/>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atin typeface="Arial" panose="020B0604020202020204" pitchFamily="34" charset="0"/>
              <a:cs typeface="Arial" panose="020B0604020202020204" pitchFamily="34" charset="0"/>
            </a:endParaRPr>
          </a:p>
        </p:txBody>
      </p:sp>
      <p:sp>
        <p:nvSpPr>
          <p:cNvPr id="99" name="TextBox 98">
            <a:extLst>
              <a:ext uri="{FF2B5EF4-FFF2-40B4-BE49-F238E27FC236}">
                <a16:creationId xmlns:a16="http://schemas.microsoft.com/office/drawing/2014/main" id="{36066975-5C4B-4F30-86A0-A3B79D4C436B}"/>
              </a:ext>
            </a:extLst>
          </p:cNvPr>
          <p:cNvSpPr txBox="1"/>
          <p:nvPr/>
        </p:nvSpPr>
        <p:spPr>
          <a:xfrm>
            <a:off x="10132595" y="4494373"/>
            <a:ext cx="1883816" cy="290427"/>
          </a:xfrm>
          <a:prstGeom prst="rect">
            <a:avLst/>
          </a:prstGeom>
          <a:noFill/>
          <a:ln>
            <a:solidFill>
              <a:schemeClr val="bg1"/>
            </a:solidFill>
          </a:ln>
        </p:spPr>
        <p:txBody>
          <a:bodyPr wrap="square" lIns="0" tIns="0" rIns="0" bIns="45720" rtlCol="0">
            <a:spAutoFit/>
          </a:bodyPr>
          <a:lstStyle/>
          <a:p>
            <a:r>
              <a:rPr lang="en-IN" sz="1600" b="1" dirty="0">
                <a:latin typeface="Arial" panose="020B0604020202020204" pitchFamily="34" charset="0"/>
                <a:cs typeface="Arial" panose="020B0604020202020204" pitchFamily="34" charset="0"/>
              </a:rPr>
              <a:t>  1        w</a:t>
            </a:r>
            <a:r>
              <a:rPr lang="en-IN" sz="1600" b="1" baseline="30000" dirty="0">
                <a:latin typeface="Arial" panose="020B0604020202020204" pitchFamily="34" charset="0"/>
                <a:cs typeface="Arial" panose="020B0604020202020204" pitchFamily="34" charset="0"/>
              </a:rPr>
              <a:t>T</a:t>
            </a:r>
            <a:r>
              <a:rPr lang="en-IN" sz="1600" b="1" dirty="0">
                <a:latin typeface="Arial" panose="020B0604020202020204" pitchFamily="34" charset="0"/>
                <a:cs typeface="Arial" panose="020B0604020202020204" pitchFamily="34" charset="0"/>
              </a:rPr>
              <a:t>.x1+b&gt;=1</a:t>
            </a:r>
          </a:p>
        </p:txBody>
      </p:sp>
      <p:sp>
        <p:nvSpPr>
          <p:cNvPr id="102" name="TextBox 101">
            <a:extLst>
              <a:ext uri="{FF2B5EF4-FFF2-40B4-BE49-F238E27FC236}">
                <a16:creationId xmlns:a16="http://schemas.microsoft.com/office/drawing/2014/main" id="{215C46E9-5D58-4586-8FAD-B2579E613E20}"/>
              </a:ext>
            </a:extLst>
          </p:cNvPr>
          <p:cNvSpPr txBox="1"/>
          <p:nvPr/>
        </p:nvSpPr>
        <p:spPr>
          <a:xfrm>
            <a:off x="10150150" y="4929824"/>
            <a:ext cx="1883816" cy="290427"/>
          </a:xfrm>
          <a:prstGeom prst="rect">
            <a:avLst/>
          </a:prstGeom>
          <a:noFill/>
          <a:ln>
            <a:solidFill>
              <a:schemeClr val="bg1"/>
            </a:solidFill>
          </a:ln>
        </p:spPr>
        <p:txBody>
          <a:bodyPr wrap="square" lIns="0" tIns="0" rIns="0" bIns="45720" rtlCol="0">
            <a:spAutoFit/>
          </a:bodyPr>
          <a:lstStyle/>
          <a:p>
            <a:r>
              <a:rPr lang="en-IN" sz="1600" b="1" dirty="0">
                <a:latin typeface="Arial" panose="020B0604020202020204" pitchFamily="34" charset="0"/>
                <a:cs typeface="Arial" panose="020B0604020202020204" pitchFamily="34" charset="0"/>
              </a:rPr>
              <a:t> -1      w</a:t>
            </a:r>
            <a:r>
              <a:rPr lang="en-IN" sz="1600" b="1" baseline="30000" dirty="0">
                <a:latin typeface="Arial" panose="020B0604020202020204" pitchFamily="34" charset="0"/>
                <a:cs typeface="Arial" panose="020B0604020202020204" pitchFamily="34" charset="0"/>
              </a:rPr>
              <a:t>T</a:t>
            </a:r>
            <a:r>
              <a:rPr lang="en-IN" sz="1600" b="1" dirty="0">
                <a:latin typeface="Arial" panose="020B0604020202020204" pitchFamily="34" charset="0"/>
                <a:cs typeface="Arial" panose="020B0604020202020204" pitchFamily="34" charset="0"/>
              </a:rPr>
              <a:t>.x1+b&lt;=-1</a:t>
            </a:r>
          </a:p>
        </p:txBody>
      </p:sp>
      <p:sp>
        <p:nvSpPr>
          <p:cNvPr id="103" name="TextBox 102">
            <a:extLst>
              <a:ext uri="{FF2B5EF4-FFF2-40B4-BE49-F238E27FC236}">
                <a16:creationId xmlns:a16="http://schemas.microsoft.com/office/drawing/2014/main" id="{1C6EA98C-5651-4C6E-879A-CA36A382E951}"/>
              </a:ext>
            </a:extLst>
          </p:cNvPr>
          <p:cNvSpPr txBox="1"/>
          <p:nvPr/>
        </p:nvSpPr>
        <p:spPr>
          <a:xfrm>
            <a:off x="9009005" y="3677345"/>
            <a:ext cx="1372780" cy="292388"/>
          </a:xfrm>
          <a:prstGeom prst="rect">
            <a:avLst/>
          </a:prstGeom>
          <a:noFill/>
          <a:ln>
            <a:solidFill>
              <a:schemeClr val="bg1"/>
            </a:solidFill>
          </a:ln>
        </p:spPr>
        <p:txBody>
          <a:bodyPr wrap="square" lIns="0" tIns="0" rIns="0" bIns="45720" rtlCol="0">
            <a:spAutoFit/>
          </a:bodyPr>
          <a:lstStyle/>
          <a:p>
            <a:r>
              <a:rPr lang="en-IN" sz="1600" b="1" dirty="0">
                <a:latin typeface="Algerian" panose="04020705040A02060702" pitchFamily="82" charset="0"/>
              </a:rPr>
              <a:t>     W</a:t>
            </a:r>
          </a:p>
        </p:txBody>
      </p:sp>
      <p:sp>
        <p:nvSpPr>
          <p:cNvPr id="104" name="TextBox 103">
            <a:extLst>
              <a:ext uri="{FF2B5EF4-FFF2-40B4-BE49-F238E27FC236}">
                <a16:creationId xmlns:a16="http://schemas.microsoft.com/office/drawing/2014/main" id="{F858499B-4768-496F-8233-1A7396FA9F46}"/>
              </a:ext>
            </a:extLst>
          </p:cNvPr>
          <p:cNvSpPr txBox="1"/>
          <p:nvPr/>
        </p:nvSpPr>
        <p:spPr>
          <a:xfrm>
            <a:off x="10634786" y="5640826"/>
            <a:ext cx="1384606" cy="868323"/>
          </a:xfrm>
          <a:prstGeom prst="roundRect">
            <a:avLst/>
          </a:prstGeom>
        </p:spPr>
        <p:style>
          <a:lnRef idx="2">
            <a:schemeClr val="dk1"/>
          </a:lnRef>
          <a:fillRef idx="1">
            <a:schemeClr val="lt1"/>
          </a:fillRef>
          <a:effectRef idx="0">
            <a:schemeClr val="dk1"/>
          </a:effectRef>
          <a:fontRef idx="minor">
            <a:schemeClr val="dk1"/>
          </a:fontRef>
        </p:style>
        <p:txBody>
          <a:bodyPr wrap="square" lIns="0" tIns="0" rIns="0" bIns="45720" rtlCol="0">
            <a:spAutoFit/>
          </a:bodyPr>
          <a:lstStyle/>
          <a:p>
            <a:r>
              <a:rPr lang="en-IN" sz="1600" dirty="0"/>
              <a:t>Condition of optimization of margin</a:t>
            </a:r>
          </a:p>
        </p:txBody>
      </p:sp>
      <p:cxnSp>
        <p:nvCxnSpPr>
          <p:cNvPr id="7" name="Straight Arrow Connector 6">
            <a:extLst>
              <a:ext uri="{FF2B5EF4-FFF2-40B4-BE49-F238E27FC236}">
                <a16:creationId xmlns:a16="http://schemas.microsoft.com/office/drawing/2014/main" id="{2AF51CA2-B0ED-484E-831E-7B219D55F29C}"/>
              </a:ext>
            </a:extLst>
          </p:cNvPr>
          <p:cNvCxnSpPr>
            <a:endCxn id="61" idx="1"/>
          </p:cNvCxnSpPr>
          <p:nvPr/>
        </p:nvCxnSpPr>
        <p:spPr>
          <a:xfrm flipV="1">
            <a:off x="7250429" y="2364374"/>
            <a:ext cx="440327" cy="1997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CEC7CC55-3E35-4D5A-90E3-BB062F25FD10}"/>
              </a:ext>
            </a:extLst>
          </p:cNvPr>
          <p:cNvSpPr/>
          <p:nvPr/>
        </p:nvSpPr>
        <p:spPr>
          <a:xfrm>
            <a:off x="9644813" y="2465470"/>
            <a:ext cx="2840552" cy="646331"/>
          </a:xfrm>
          <a:prstGeom prst="rect">
            <a:avLst/>
          </a:prstGeom>
        </p:spPr>
        <p:txBody>
          <a:bodyPr wrap="square">
            <a:spAutoFit/>
          </a:bodyPr>
          <a:lstStyle/>
          <a:p>
            <a:r>
              <a:rPr lang="en-IN" dirty="0"/>
              <a:t>This is called optimization function</a:t>
            </a:r>
          </a:p>
        </p:txBody>
      </p:sp>
      <p:sp>
        <p:nvSpPr>
          <p:cNvPr id="81" name="TextBox 80">
            <a:extLst>
              <a:ext uri="{FF2B5EF4-FFF2-40B4-BE49-F238E27FC236}">
                <a16:creationId xmlns:a16="http://schemas.microsoft.com/office/drawing/2014/main" id="{3DB856ED-B725-4E9E-A912-1294D3B0881A}"/>
              </a:ext>
            </a:extLst>
          </p:cNvPr>
          <p:cNvSpPr txBox="1"/>
          <p:nvPr/>
        </p:nvSpPr>
        <p:spPr>
          <a:xfrm rot="16200000">
            <a:off x="11062927" y="5349318"/>
            <a:ext cx="239096" cy="289228"/>
          </a:xfrm>
          <a:prstGeom prst="chevron">
            <a:avLst/>
          </a:prstGeom>
          <a:solidFill>
            <a:schemeClr val="accent2">
              <a:lumMod val="75000"/>
            </a:schemeClr>
          </a:solidFill>
        </p:spPr>
        <p:style>
          <a:lnRef idx="2">
            <a:schemeClr val="dk1"/>
          </a:lnRef>
          <a:fillRef idx="1">
            <a:schemeClr val="lt1"/>
          </a:fillRef>
          <a:effectRef idx="0">
            <a:schemeClr val="dk1"/>
          </a:effectRef>
          <a:fontRef idx="minor">
            <a:schemeClr val="dk1"/>
          </a:fontRef>
        </p:style>
        <p:txBody>
          <a:bodyPr wrap="square" lIns="0" tIns="0" rIns="0" bIns="45720" rtlCol="0">
            <a:spAutoFit/>
          </a:bodyPr>
          <a:lstStyle/>
          <a:p>
            <a:endParaRPr lang="en-IN" sz="1600" dirty="0"/>
          </a:p>
        </p:txBody>
      </p:sp>
      <p:sp>
        <p:nvSpPr>
          <p:cNvPr id="9" name="Arrow: Chevron 8">
            <a:extLst>
              <a:ext uri="{FF2B5EF4-FFF2-40B4-BE49-F238E27FC236}">
                <a16:creationId xmlns:a16="http://schemas.microsoft.com/office/drawing/2014/main" id="{D0D42724-B4C6-4E7D-951C-004FB931F70E}"/>
              </a:ext>
            </a:extLst>
          </p:cNvPr>
          <p:cNvSpPr/>
          <p:nvPr/>
        </p:nvSpPr>
        <p:spPr>
          <a:xfrm>
            <a:off x="8057574" y="4756953"/>
            <a:ext cx="257128" cy="309425"/>
          </a:xfrm>
          <a:prstGeom prst="chevron">
            <a:avLst/>
          </a:prstGeom>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sp>
        <p:nvSpPr>
          <p:cNvPr id="97" name="TextBox 96">
            <a:extLst>
              <a:ext uri="{FF2B5EF4-FFF2-40B4-BE49-F238E27FC236}">
                <a16:creationId xmlns:a16="http://schemas.microsoft.com/office/drawing/2014/main" id="{470481A4-86F1-4E3B-BE34-B9799A18F103}"/>
              </a:ext>
            </a:extLst>
          </p:cNvPr>
          <p:cNvSpPr txBox="1"/>
          <p:nvPr/>
        </p:nvSpPr>
        <p:spPr>
          <a:xfrm rot="10800000">
            <a:off x="9335011" y="1239562"/>
            <a:ext cx="239096" cy="289228"/>
          </a:xfrm>
          <a:prstGeom prst="chevron">
            <a:avLst/>
          </a:prstGeom>
          <a:solidFill>
            <a:schemeClr val="accent2">
              <a:lumMod val="75000"/>
            </a:schemeClr>
          </a:solidFill>
        </p:spPr>
        <p:style>
          <a:lnRef idx="2">
            <a:schemeClr val="dk1"/>
          </a:lnRef>
          <a:fillRef idx="1">
            <a:schemeClr val="lt1"/>
          </a:fillRef>
          <a:effectRef idx="0">
            <a:schemeClr val="dk1"/>
          </a:effectRef>
          <a:fontRef idx="minor">
            <a:schemeClr val="dk1"/>
          </a:fontRef>
        </p:style>
        <p:txBody>
          <a:bodyPr wrap="square" lIns="0" tIns="0" rIns="0" bIns="45720" rtlCol="0">
            <a:spAutoFit/>
          </a:bodyPr>
          <a:lstStyle/>
          <a:p>
            <a:endParaRPr lang="en-IN" sz="1600" dirty="0"/>
          </a:p>
        </p:txBody>
      </p:sp>
      <p:sp>
        <p:nvSpPr>
          <p:cNvPr id="10" name="Rectangle 9">
            <a:extLst>
              <a:ext uri="{FF2B5EF4-FFF2-40B4-BE49-F238E27FC236}">
                <a16:creationId xmlns:a16="http://schemas.microsoft.com/office/drawing/2014/main" id="{BC0F7004-66CD-45F9-B411-9A1D762B37B3}"/>
              </a:ext>
            </a:extLst>
          </p:cNvPr>
          <p:cNvSpPr/>
          <p:nvPr/>
        </p:nvSpPr>
        <p:spPr>
          <a:xfrm>
            <a:off x="4703018" y="5983494"/>
            <a:ext cx="4365939" cy="369332"/>
          </a:xfrm>
          <a:prstGeom prst="rect">
            <a:avLst/>
          </a:prstGeom>
        </p:spPr>
        <p:txBody>
          <a:bodyPr wrap="none">
            <a:spAutoFit/>
          </a:bodyPr>
          <a:lstStyle/>
          <a:p>
            <a:r>
              <a:rPr lang="en-IN" b="1" dirty="0">
                <a:latin typeface="Arial" panose="020B0604020202020204" pitchFamily="34" charset="0"/>
                <a:cs typeface="Arial" panose="020B0604020202020204" pitchFamily="34" charset="0"/>
              </a:rPr>
              <a:t>Optimization Function= Yi*w</a:t>
            </a:r>
            <a:r>
              <a:rPr lang="en-IN" b="1" baseline="30000" dirty="0">
                <a:latin typeface="Arial" panose="020B0604020202020204" pitchFamily="34" charset="0"/>
                <a:cs typeface="Arial" panose="020B0604020202020204" pitchFamily="34" charset="0"/>
              </a:rPr>
              <a:t>T</a:t>
            </a:r>
            <a:r>
              <a:rPr lang="en-IN" b="1" dirty="0">
                <a:latin typeface="Arial" panose="020B0604020202020204" pitchFamily="34" charset="0"/>
                <a:cs typeface="Arial" panose="020B0604020202020204" pitchFamily="34" charset="0"/>
              </a:rPr>
              <a:t>.x1+b&gt;=1</a:t>
            </a:r>
            <a:endParaRPr lang="en-IN" dirty="0"/>
          </a:p>
        </p:txBody>
      </p:sp>
    </p:spTree>
    <p:extLst>
      <p:ext uri="{BB962C8B-B14F-4D97-AF65-F5344CB8AC3E}">
        <p14:creationId xmlns:p14="http://schemas.microsoft.com/office/powerpoint/2010/main" val="189972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down)">
                                      <p:cBhvr>
                                        <p:cTn id="7" dur="500"/>
                                        <p:tgtEl>
                                          <p:spTgt spid="4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wipe(down)">
                                      <p:cBhvr>
                                        <p:cTn id="10" dur="500"/>
                                        <p:tgtEl>
                                          <p:spTgt spid="4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par>
                                <p:cTn id="14" presetID="22" presetClass="entr" presetSubtype="4" fill="hold"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down)">
                                      <p:cBhvr>
                                        <p:cTn id="16" dur="500"/>
                                        <p:tgtEl>
                                          <p:spTgt spid="5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wipe(down)">
                                      <p:cBhvr>
                                        <p:cTn id="19" dur="500"/>
                                        <p:tgtEl>
                                          <p:spTgt spid="58"/>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wipe(down)">
                                      <p:cBhvr>
                                        <p:cTn id="22" dur="500"/>
                                        <p:tgtEl>
                                          <p:spTgt spid="59"/>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wipe(down)">
                                      <p:cBhvr>
                                        <p:cTn id="25" dur="500"/>
                                        <p:tgtEl>
                                          <p:spTgt spid="60"/>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wipe(down)">
                                      <p:cBhvr>
                                        <p:cTn id="28" dur="500"/>
                                        <p:tgtEl>
                                          <p:spTgt spid="6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down)">
                                      <p:cBhvr>
                                        <p:cTn id="33" dur="500"/>
                                        <p:tgtEl>
                                          <p:spTgt spid="7"/>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97"/>
                                        </p:tgtEl>
                                        <p:attrNameLst>
                                          <p:attrName>style.visibility</p:attrName>
                                        </p:attrNameLst>
                                      </p:cBhvr>
                                      <p:to>
                                        <p:strVal val="visible"/>
                                      </p:to>
                                    </p:set>
                                    <p:animEffect transition="in" filter="wipe(down)">
                                      <p:cBhvr>
                                        <p:cTn id="36" dur="500"/>
                                        <p:tgtEl>
                                          <p:spTgt spid="97"/>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animEffect transition="in" filter="wipe(down)">
                                      <p:cBhvr>
                                        <p:cTn id="39" dur="500"/>
                                        <p:tgtEl>
                                          <p:spTgt spid="6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63"/>
                                        </p:tgtEl>
                                        <p:attrNameLst>
                                          <p:attrName>style.visibility</p:attrName>
                                        </p:attrNameLst>
                                      </p:cBhvr>
                                      <p:to>
                                        <p:strVal val="visible"/>
                                      </p:to>
                                    </p:set>
                                    <p:animEffect transition="in" filter="wipe(down)">
                                      <p:cBhvr>
                                        <p:cTn id="44" dur="500"/>
                                        <p:tgtEl>
                                          <p:spTgt spid="63"/>
                                        </p:tgtEl>
                                      </p:cBhvr>
                                    </p:animEffect>
                                  </p:childTnLst>
                                </p:cTn>
                              </p:par>
                              <p:par>
                                <p:cTn id="45" presetID="22" presetClass="entr" presetSubtype="4" fill="hold" nodeType="with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wipe(down)">
                                      <p:cBhvr>
                                        <p:cTn id="47" dur="500"/>
                                        <p:tgtEl>
                                          <p:spTgt spid="66"/>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75"/>
                                        </p:tgtEl>
                                        <p:attrNameLst>
                                          <p:attrName>style.visibility</p:attrName>
                                        </p:attrNameLst>
                                      </p:cBhvr>
                                      <p:to>
                                        <p:strVal val="visible"/>
                                      </p:to>
                                    </p:set>
                                    <p:animEffect transition="in" filter="wipe(down)">
                                      <p:cBhvr>
                                        <p:cTn id="50" dur="500"/>
                                        <p:tgtEl>
                                          <p:spTgt spid="75"/>
                                        </p:tgtEl>
                                      </p:cBhvr>
                                    </p:animEffect>
                                  </p:childTnLst>
                                </p:cTn>
                              </p:par>
                              <p:par>
                                <p:cTn id="51" presetID="22" presetClass="entr" presetSubtype="4" fill="hold" nodeType="withEffect">
                                  <p:stCondLst>
                                    <p:cond delay="0"/>
                                  </p:stCondLst>
                                  <p:childTnLst>
                                    <p:set>
                                      <p:cBhvr>
                                        <p:cTn id="52" dur="1" fill="hold">
                                          <p:stCondLst>
                                            <p:cond delay="0"/>
                                          </p:stCondLst>
                                        </p:cTn>
                                        <p:tgtEl>
                                          <p:spTgt spid="76"/>
                                        </p:tgtEl>
                                        <p:attrNameLst>
                                          <p:attrName>style.visibility</p:attrName>
                                        </p:attrNameLst>
                                      </p:cBhvr>
                                      <p:to>
                                        <p:strVal val="visible"/>
                                      </p:to>
                                    </p:set>
                                    <p:animEffect transition="in" filter="wipe(down)">
                                      <p:cBhvr>
                                        <p:cTn id="53" dur="500"/>
                                        <p:tgtEl>
                                          <p:spTgt spid="76"/>
                                        </p:tgtEl>
                                      </p:cBhvr>
                                    </p:animEffect>
                                  </p:childTnLst>
                                </p:cTn>
                              </p:par>
                              <p:par>
                                <p:cTn id="54" presetID="22" presetClass="entr" presetSubtype="4" fill="hold" nodeType="withEffect">
                                  <p:stCondLst>
                                    <p:cond delay="0"/>
                                  </p:stCondLst>
                                  <p:childTnLst>
                                    <p:set>
                                      <p:cBhvr>
                                        <p:cTn id="55" dur="1" fill="hold">
                                          <p:stCondLst>
                                            <p:cond delay="0"/>
                                          </p:stCondLst>
                                        </p:cTn>
                                        <p:tgtEl>
                                          <p:spTgt spid="77"/>
                                        </p:tgtEl>
                                        <p:attrNameLst>
                                          <p:attrName>style.visibility</p:attrName>
                                        </p:attrNameLst>
                                      </p:cBhvr>
                                      <p:to>
                                        <p:strVal val="visible"/>
                                      </p:to>
                                    </p:set>
                                    <p:animEffect transition="in" filter="wipe(down)">
                                      <p:cBhvr>
                                        <p:cTn id="56" dur="500"/>
                                        <p:tgtEl>
                                          <p:spTgt spid="77"/>
                                        </p:tgtEl>
                                      </p:cBhvr>
                                    </p:animEffect>
                                  </p:childTnLst>
                                </p:cTn>
                              </p:par>
                              <p:par>
                                <p:cTn id="57" presetID="22" presetClass="entr" presetSubtype="4" fill="hold" nodeType="withEffect">
                                  <p:stCondLst>
                                    <p:cond delay="0"/>
                                  </p:stCondLst>
                                  <p:childTnLst>
                                    <p:set>
                                      <p:cBhvr>
                                        <p:cTn id="58" dur="1" fill="hold">
                                          <p:stCondLst>
                                            <p:cond delay="0"/>
                                          </p:stCondLst>
                                        </p:cTn>
                                        <p:tgtEl>
                                          <p:spTgt spid="79"/>
                                        </p:tgtEl>
                                        <p:attrNameLst>
                                          <p:attrName>style.visibility</p:attrName>
                                        </p:attrNameLst>
                                      </p:cBhvr>
                                      <p:to>
                                        <p:strVal val="visible"/>
                                      </p:to>
                                    </p:set>
                                    <p:animEffect transition="in" filter="wipe(down)">
                                      <p:cBhvr>
                                        <p:cTn id="59" dur="500"/>
                                        <p:tgtEl>
                                          <p:spTgt spid="79"/>
                                        </p:tgtEl>
                                      </p:cBhvr>
                                    </p:animEffect>
                                  </p:childTnLst>
                                </p:cTn>
                              </p:par>
                              <p:par>
                                <p:cTn id="60" presetID="22" presetClass="entr" presetSubtype="4" fill="hold" nodeType="withEffect">
                                  <p:stCondLst>
                                    <p:cond delay="0"/>
                                  </p:stCondLst>
                                  <p:childTnLst>
                                    <p:set>
                                      <p:cBhvr>
                                        <p:cTn id="61" dur="1" fill="hold">
                                          <p:stCondLst>
                                            <p:cond delay="0"/>
                                          </p:stCondLst>
                                        </p:cTn>
                                        <p:tgtEl>
                                          <p:spTgt spid="80"/>
                                        </p:tgtEl>
                                        <p:attrNameLst>
                                          <p:attrName>style.visibility</p:attrName>
                                        </p:attrNameLst>
                                      </p:cBhvr>
                                      <p:to>
                                        <p:strVal val="visible"/>
                                      </p:to>
                                    </p:set>
                                    <p:animEffect transition="in" filter="wipe(down)">
                                      <p:cBhvr>
                                        <p:cTn id="62" dur="500"/>
                                        <p:tgtEl>
                                          <p:spTgt spid="80"/>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82"/>
                                        </p:tgtEl>
                                        <p:attrNameLst>
                                          <p:attrName>style.visibility</p:attrName>
                                        </p:attrNameLst>
                                      </p:cBhvr>
                                      <p:to>
                                        <p:strVal val="visible"/>
                                      </p:to>
                                    </p:set>
                                    <p:animEffect transition="in" filter="wipe(down)">
                                      <p:cBhvr>
                                        <p:cTn id="65" dur="500"/>
                                        <p:tgtEl>
                                          <p:spTgt spid="82"/>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103"/>
                                        </p:tgtEl>
                                        <p:attrNameLst>
                                          <p:attrName>style.visibility</p:attrName>
                                        </p:attrNameLst>
                                      </p:cBhvr>
                                      <p:to>
                                        <p:strVal val="visible"/>
                                      </p:to>
                                    </p:set>
                                    <p:animEffect transition="in" filter="wipe(down)">
                                      <p:cBhvr>
                                        <p:cTn id="70" dur="500"/>
                                        <p:tgtEl>
                                          <p:spTgt spid="103"/>
                                        </p:tgtEl>
                                      </p:cBhvr>
                                    </p:animEffect>
                                  </p:childTnLst>
                                </p:cTn>
                              </p:par>
                              <p:par>
                                <p:cTn id="71" presetID="22" presetClass="entr" presetSubtype="4" fill="hold" nodeType="with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wipe(down)">
                                      <p:cBhvr>
                                        <p:cTn id="73" dur="500"/>
                                        <p:tgtEl>
                                          <p:spTgt spid="83"/>
                                        </p:tgtEl>
                                      </p:cBhvr>
                                    </p:animEffect>
                                  </p:childTnLst>
                                </p:cTn>
                              </p:par>
                              <p:par>
                                <p:cTn id="74" presetID="22" presetClass="entr" presetSubtype="4" fill="hold" nodeType="withEffect">
                                  <p:stCondLst>
                                    <p:cond delay="0"/>
                                  </p:stCondLst>
                                  <p:childTnLst>
                                    <p:set>
                                      <p:cBhvr>
                                        <p:cTn id="75" dur="1" fill="hold">
                                          <p:stCondLst>
                                            <p:cond delay="0"/>
                                          </p:stCondLst>
                                        </p:cTn>
                                        <p:tgtEl>
                                          <p:spTgt spid="85"/>
                                        </p:tgtEl>
                                        <p:attrNameLst>
                                          <p:attrName>style.visibility</p:attrName>
                                        </p:attrNameLst>
                                      </p:cBhvr>
                                      <p:to>
                                        <p:strVal val="visible"/>
                                      </p:to>
                                    </p:set>
                                    <p:animEffect transition="in" filter="wipe(down)">
                                      <p:cBhvr>
                                        <p:cTn id="76" dur="500"/>
                                        <p:tgtEl>
                                          <p:spTgt spid="85"/>
                                        </p:tgtEl>
                                      </p:cBhvr>
                                    </p:animEffect>
                                  </p:childTnLst>
                                </p:cTn>
                              </p:par>
                              <p:par>
                                <p:cTn id="77" presetID="22" presetClass="entr" presetSubtype="4" fill="hold" nodeType="withEffect">
                                  <p:stCondLst>
                                    <p:cond delay="0"/>
                                  </p:stCondLst>
                                  <p:childTnLst>
                                    <p:set>
                                      <p:cBhvr>
                                        <p:cTn id="78" dur="1" fill="hold">
                                          <p:stCondLst>
                                            <p:cond delay="0"/>
                                          </p:stCondLst>
                                        </p:cTn>
                                        <p:tgtEl>
                                          <p:spTgt spid="86"/>
                                        </p:tgtEl>
                                        <p:attrNameLst>
                                          <p:attrName>style.visibility</p:attrName>
                                        </p:attrNameLst>
                                      </p:cBhvr>
                                      <p:to>
                                        <p:strVal val="visible"/>
                                      </p:to>
                                    </p:set>
                                    <p:animEffect transition="in" filter="wipe(down)">
                                      <p:cBhvr>
                                        <p:cTn id="79" dur="500"/>
                                        <p:tgtEl>
                                          <p:spTgt spid="86"/>
                                        </p:tgtEl>
                                      </p:cBhvr>
                                    </p:animEffect>
                                  </p:childTnLst>
                                </p:cTn>
                              </p:par>
                              <p:par>
                                <p:cTn id="80" presetID="22" presetClass="entr" presetSubtype="4" fill="hold" nodeType="withEffect">
                                  <p:stCondLst>
                                    <p:cond delay="0"/>
                                  </p:stCondLst>
                                  <p:childTnLst>
                                    <p:set>
                                      <p:cBhvr>
                                        <p:cTn id="81" dur="1" fill="hold">
                                          <p:stCondLst>
                                            <p:cond delay="0"/>
                                          </p:stCondLst>
                                        </p:cTn>
                                        <p:tgtEl>
                                          <p:spTgt spid="87"/>
                                        </p:tgtEl>
                                        <p:attrNameLst>
                                          <p:attrName>style.visibility</p:attrName>
                                        </p:attrNameLst>
                                      </p:cBhvr>
                                      <p:to>
                                        <p:strVal val="visible"/>
                                      </p:to>
                                    </p:set>
                                    <p:animEffect transition="in" filter="wipe(down)">
                                      <p:cBhvr>
                                        <p:cTn id="82" dur="500"/>
                                        <p:tgtEl>
                                          <p:spTgt spid="87"/>
                                        </p:tgtEl>
                                      </p:cBhvr>
                                    </p:animEffect>
                                  </p:childTnLst>
                                </p:cTn>
                              </p:par>
                              <p:par>
                                <p:cTn id="83" presetID="22" presetClass="entr" presetSubtype="4" fill="hold" nodeType="withEffect">
                                  <p:stCondLst>
                                    <p:cond delay="0"/>
                                  </p:stCondLst>
                                  <p:childTnLst>
                                    <p:set>
                                      <p:cBhvr>
                                        <p:cTn id="84" dur="1" fill="hold">
                                          <p:stCondLst>
                                            <p:cond delay="0"/>
                                          </p:stCondLst>
                                        </p:cTn>
                                        <p:tgtEl>
                                          <p:spTgt spid="88"/>
                                        </p:tgtEl>
                                        <p:attrNameLst>
                                          <p:attrName>style.visibility</p:attrName>
                                        </p:attrNameLst>
                                      </p:cBhvr>
                                      <p:to>
                                        <p:strVal val="visible"/>
                                      </p:to>
                                    </p:set>
                                    <p:animEffect transition="in" filter="wipe(down)">
                                      <p:cBhvr>
                                        <p:cTn id="85" dur="500"/>
                                        <p:tgtEl>
                                          <p:spTgt spid="88"/>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90"/>
                                        </p:tgtEl>
                                        <p:attrNameLst>
                                          <p:attrName>style.visibility</p:attrName>
                                        </p:attrNameLst>
                                      </p:cBhvr>
                                      <p:to>
                                        <p:strVal val="visible"/>
                                      </p:to>
                                    </p:set>
                                    <p:animEffect transition="in" filter="wipe(down)">
                                      <p:cBhvr>
                                        <p:cTn id="90" dur="500"/>
                                        <p:tgtEl>
                                          <p:spTgt spid="90"/>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animEffect transition="in" filter="wipe(down)">
                                      <p:cBhvr>
                                        <p:cTn id="93" dur="500"/>
                                        <p:tgtEl>
                                          <p:spTgt spid="8"/>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grpId="0" nodeType="clickEffect">
                                  <p:stCondLst>
                                    <p:cond delay="250"/>
                                  </p:stCondLst>
                                  <p:childTnLst>
                                    <p:set>
                                      <p:cBhvr>
                                        <p:cTn id="97" dur="1" fill="hold">
                                          <p:stCondLst>
                                            <p:cond delay="0"/>
                                          </p:stCondLst>
                                        </p:cTn>
                                        <p:tgtEl>
                                          <p:spTgt spid="84"/>
                                        </p:tgtEl>
                                        <p:attrNameLst>
                                          <p:attrName>style.visibility</p:attrName>
                                        </p:attrNameLst>
                                      </p:cBhvr>
                                      <p:to>
                                        <p:strVal val="visible"/>
                                      </p:to>
                                    </p:set>
                                    <p:animEffect transition="in" filter="wipe(down)">
                                      <p:cBhvr>
                                        <p:cTn id="98" dur="500"/>
                                        <p:tgtEl>
                                          <p:spTgt spid="84"/>
                                        </p:tgtEl>
                                      </p:cBhvr>
                                    </p:animEffect>
                                  </p:childTnLst>
                                </p:cTn>
                              </p:par>
                              <p:par>
                                <p:cTn id="99" presetID="22" presetClass="entr" presetSubtype="4" fill="hold" grpId="0" nodeType="withEffect">
                                  <p:stCondLst>
                                    <p:cond delay="250"/>
                                  </p:stCondLst>
                                  <p:childTnLst>
                                    <p:set>
                                      <p:cBhvr>
                                        <p:cTn id="100" dur="1" fill="hold">
                                          <p:stCondLst>
                                            <p:cond delay="0"/>
                                          </p:stCondLst>
                                        </p:cTn>
                                        <p:tgtEl>
                                          <p:spTgt spid="89"/>
                                        </p:tgtEl>
                                        <p:attrNameLst>
                                          <p:attrName>style.visibility</p:attrName>
                                        </p:attrNameLst>
                                      </p:cBhvr>
                                      <p:to>
                                        <p:strVal val="visible"/>
                                      </p:to>
                                    </p:set>
                                    <p:animEffect transition="in" filter="wipe(down)">
                                      <p:cBhvr>
                                        <p:cTn id="101" dur="500"/>
                                        <p:tgtEl>
                                          <p:spTgt spid="89"/>
                                        </p:tgtEl>
                                      </p:cBhvr>
                                    </p:animEffect>
                                  </p:childTnLst>
                                </p:cTn>
                              </p:par>
                              <p:par>
                                <p:cTn id="102" presetID="22" presetClass="entr" presetSubtype="4" fill="hold" grpId="0" nodeType="withEffect">
                                  <p:stCondLst>
                                    <p:cond delay="250"/>
                                  </p:stCondLst>
                                  <p:childTnLst>
                                    <p:set>
                                      <p:cBhvr>
                                        <p:cTn id="103" dur="1" fill="hold">
                                          <p:stCondLst>
                                            <p:cond delay="0"/>
                                          </p:stCondLst>
                                        </p:cTn>
                                        <p:tgtEl>
                                          <p:spTgt spid="91"/>
                                        </p:tgtEl>
                                        <p:attrNameLst>
                                          <p:attrName>style.visibility</p:attrName>
                                        </p:attrNameLst>
                                      </p:cBhvr>
                                      <p:to>
                                        <p:strVal val="visible"/>
                                      </p:to>
                                    </p:set>
                                    <p:animEffect transition="in" filter="wipe(down)">
                                      <p:cBhvr>
                                        <p:cTn id="104" dur="500"/>
                                        <p:tgtEl>
                                          <p:spTgt spid="91"/>
                                        </p:tgtEl>
                                      </p:cBhvr>
                                    </p:animEffect>
                                  </p:childTnLst>
                                </p:cTn>
                              </p:par>
                              <p:par>
                                <p:cTn id="105" presetID="22" presetClass="entr" presetSubtype="4" fill="hold" nodeType="withEffect">
                                  <p:stCondLst>
                                    <p:cond delay="250"/>
                                  </p:stCondLst>
                                  <p:childTnLst>
                                    <p:set>
                                      <p:cBhvr>
                                        <p:cTn id="106" dur="1" fill="hold">
                                          <p:stCondLst>
                                            <p:cond delay="0"/>
                                          </p:stCondLst>
                                        </p:cTn>
                                        <p:tgtEl>
                                          <p:spTgt spid="92"/>
                                        </p:tgtEl>
                                        <p:attrNameLst>
                                          <p:attrName>style.visibility</p:attrName>
                                        </p:attrNameLst>
                                      </p:cBhvr>
                                      <p:to>
                                        <p:strVal val="visible"/>
                                      </p:to>
                                    </p:set>
                                    <p:animEffect transition="in" filter="wipe(down)">
                                      <p:cBhvr>
                                        <p:cTn id="107" dur="500"/>
                                        <p:tgtEl>
                                          <p:spTgt spid="92"/>
                                        </p:tgtEl>
                                      </p:cBhvr>
                                    </p:animEffect>
                                  </p:childTnLst>
                                </p:cTn>
                              </p:par>
                              <p:par>
                                <p:cTn id="108" presetID="22" presetClass="entr" presetSubtype="4" fill="hold" nodeType="withEffect">
                                  <p:stCondLst>
                                    <p:cond delay="250"/>
                                  </p:stCondLst>
                                  <p:childTnLst>
                                    <p:set>
                                      <p:cBhvr>
                                        <p:cTn id="109" dur="1" fill="hold">
                                          <p:stCondLst>
                                            <p:cond delay="0"/>
                                          </p:stCondLst>
                                        </p:cTn>
                                        <p:tgtEl>
                                          <p:spTgt spid="93"/>
                                        </p:tgtEl>
                                        <p:attrNameLst>
                                          <p:attrName>style.visibility</p:attrName>
                                        </p:attrNameLst>
                                      </p:cBhvr>
                                      <p:to>
                                        <p:strVal val="visible"/>
                                      </p:to>
                                    </p:set>
                                    <p:animEffect transition="in" filter="wipe(down)">
                                      <p:cBhvr>
                                        <p:cTn id="110" dur="500"/>
                                        <p:tgtEl>
                                          <p:spTgt spid="93"/>
                                        </p:tgtEl>
                                      </p:cBhvr>
                                    </p:animEffect>
                                  </p:childTnLst>
                                </p:cTn>
                              </p:par>
                              <p:par>
                                <p:cTn id="111" presetID="22" presetClass="entr" presetSubtype="4" fill="hold" nodeType="withEffect">
                                  <p:stCondLst>
                                    <p:cond delay="250"/>
                                  </p:stCondLst>
                                  <p:childTnLst>
                                    <p:set>
                                      <p:cBhvr>
                                        <p:cTn id="112" dur="1" fill="hold">
                                          <p:stCondLst>
                                            <p:cond delay="0"/>
                                          </p:stCondLst>
                                        </p:cTn>
                                        <p:tgtEl>
                                          <p:spTgt spid="94"/>
                                        </p:tgtEl>
                                        <p:attrNameLst>
                                          <p:attrName>style.visibility</p:attrName>
                                        </p:attrNameLst>
                                      </p:cBhvr>
                                      <p:to>
                                        <p:strVal val="visible"/>
                                      </p:to>
                                    </p:set>
                                    <p:animEffect transition="in" filter="wipe(down)">
                                      <p:cBhvr>
                                        <p:cTn id="113" dur="500"/>
                                        <p:tgtEl>
                                          <p:spTgt spid="94"/>
                                        </p:tgtEl>
                                      </p:cBhvr>
                                    </p:animEffect>
                                  </p:childTnLst>
                                </p:cTn>
                              </p:par>
                              <p:par>
                                <p:cTn id="114" presetID="22" presetClass="entr" presetSubtype="4" fill="hold" nodeType="withEffect">
                                  <p:stCondLst>
                                    <p:cond delay="250"/>
                                  </p:stCondLst>
                                  <p:childTnLst>
                                    <p:set>
                                      <p:cBhvr>
                                        <p:cTn id="115" dur="1" fill="hold">
                                          <p:stCondLst>
                                            <p:cond delay="0"/>
                                          </p:stCondLst>
                                        </p:cTn>
                                        <p:tgtEl>
                                          <p:spTgt spid="95"/>
                                        </p:tgtEl>
                                        <p:attrNameLst>
                                          <p:attrName>style.visibility</p:attrName>
                                        </p:attrNameLst>
                                      </p:cBhvr>
                                      <p:to>
                                        <p:strVal val="visible"/>
                                      </p:to>
                                    </p:set>
                                    <p:animEffect transition="in" filter="wipe(down)">
                                      <p:cBhvr>
                                        <p:cTn id="116" dur="500"/>
                                        <p:tgtEl>
                                          <p:spTgt spid="95"/>
                                        </p:tgtEl>
                                      </p:cBhvr>
                                    </p:animEffect>
                                  </p:childTnLst>
                                </p:cTn>
                              </p:par>
                              <p:par>
                                <p:cTn id="117" presetID="22" presetClass="entr" presetSubtype="4" fill="hold" nodeType="withEffect">
                                  <p:stCondLst>
                                    <p:cond delay="250"/>
                                  </p:stCondLst>
                                  <p:childTnLst>
                                    <p:set>
                                      <p:cBhvr>
                                        <p:cTn id="118" dur="1" fill="hold">
                                          <p:stCondLst>
                                            <p:cond delay="0"/>
                                          </p:stCondLst>
                                        </p:cTn>
                                        <p:tgtEl>
                                          <p:spTgt spid="96"/>
                                        </p:tgtEl>
                                        <p:attrNameLst>
                                          <p:attrName>style.visibility</p:attrName>
                                        </p:attrNameLst>
                                      </p:cBhvr>
                                      <p:to>
                                        <p:strVal val="visible"/>
                                      </p:to>
                                    </p:set>
                                    <p:animEffect transition="in" filter="wipe(down)">
                                      <p:cBhvr>
                                        <p:cTn id="119" dur="500"/>
                                        <p:tgtEl>
                                          <p:spTgt spid="96"/>
                                        </p:tgtEl>
                                      </p:cBhvr>
                                    </p:animEffect>
                                  </p:childTnLst>
                                </p:cTn>
                              </p:par>
                              <p:par>
                                <p:cTn id="120" presetID="22" presetClass="entr" presetSubtype="4" fill="hold" grpId="0" nodeType="withEffect">
                                  <p:stCondLst>
                                    <p:cond delay="250"/>
                                  </p:stCondLst>
                                  <p:childTnLst>
                                    <p:set>
                                      <p:cBhvr>
                                        <p:cTn id="121" dur="1" fill="hold">
                                          <p:stCondLst>
                                            <p:cond delay="0"/>
                                          </p:stCondLst>
                                        </p:cTn>
                                        <p:tgtEl>
                                          <p:spTgt spid="20"/>
                                        </p:tgtEl>
                                        <p:attrNameLst>
                                          <p:attrName>style.visibility</p:attrName>
                                        </p:attrNameLst>
                                      </p:cBhvr>
                                      <p:to>
                                        <p:strVal val="visible"/>
                                      </p:to>
                                    </p:set>
                                    <p:animEffect transition="in" filter="wipe(down)">
                                      <p:cBhvr>
                                        <p:cTn id="122" dur="500"/>
                                        <p:tgtEl>
                                          <p:spTgt spid="20"/>
                                        </p:tgtEl>
                                      </p:cBhvr>
                                    </p:animEffect>
                                  </p:childTnLst>
                                </p:cTn>
                              </p:par>
                              <p:par>
                                <p:cTn id="123" presetID="22" presetClass="entr" presetSubtype="4" fill="hold" grpId="0" nodeType="withEffect">
                                  <p:stCondLst>
                                    <p:cond delay="250"/>
                                  </p:stCondLst>
                                  <p:childTnLst>
                                    <p:set>
                                      <p:cBhvr>
                                        <p:cTn id="124" dur="1" fill="hold">
                                          <p:stCondLst>
                                            <p:cond delay="0"/>
                                          </p:stCondLst>
                                        </p:cTn>
                                        <p:tgtEl>
                                          <p:spTgt spid="21"/>
                                        </p:tgtEl>
                                        <p:attrNameLst>
                                          <p:attrName>style.visibility</p:attrName>
                                        </p:attrNameLst>
                                      </p:cBhvr>
                                      <p:to>
                                        <p:strVal val="visible"/>
                                      </p:to>
                                    </p:set>
                                    <p:animEffect transition="in" filter="wipe(down)">
                                      <p:cBhvr>
                                        <p:cTn id="125" dur="500"/>
                                        <p:tgtEl>
                                          <p:spTgt spid="21"/>
                                        </p:tgtEl>
                                      </p:cBhvr>
                                    </p:animEffect>
                                  </p:childTnLst>
                                </p:cTn>
                              </p:par>
                              <p:par>
                                <p:cTn id="126" presetID="22" presetClass="entr" presetSubtype="4" fill="hold" grpId="0" nodeType="withEffect">
                                  <p:stCondLst>
                                    <p:cond delay="250"/>
                                  </p:stCondLst>
                                  <p:childTnLst>
                                    <p:set>
                                      <p:cBhvr>
                                        <p:cTn id="127" dur="1" fill="hold">
                                          <p:stCondLst>
                                            <p:cond delay="0"/>
                                          </p:stCondLst>
                                        </p:cTn>
                                        <p:tgtEl>
                                          <p:spTgt spid="99"/>
                                        </p:tgtEl>
                                        <p:attrNameLst>
                                          <p:attrName>style.visibility</p:attrName>
                                        </p:attrNameLst>
                                      </p:cBhvr>
                                      <p:to>
                                        <p:strVal val="visible"/>
                                      </p:to>
                                    </p:set>
                                    <p:animEffect transition="in" filter="wipe(down)">
                                      <p:cBhvr>
                                        <p:cTn id="128" dur="500"/>
                                        <p:tgtEl>
                                          <p:spTgt spid="99"/>
                                        </p:tgtEl>
                                      </p:cBhvr>
                                    </p:animEffect>
                                  </p:childTnLst>
                                </p:cTn>
                              </p:par>
                              <p:par>
                                <p:cTn id="129" presetID="22" presetClass="entr" presetSubtype="4" fill="hold" grpId="0" nodeType="withEffect">
                                  <p:stCondLst>
                                    <p:cond delay="250"/>
                                  </p:stCondLst>
                                  <p:childTnLst>
                                    <p:set>
                                      <p:cBhvr>
                                        <p:cTn id="130" dur="1" fill="hold">
                                          <p:stCondLst>
                                            <p:cond delay="0"/>
                                          </p:stCondLst>
                                        </p:cTn>
                                        <p:tgtEl>
                                          <p:spTgt spid="102"/>
                                        </p:tgtEl>
                                        <p:attrNameLst>
                                          <p:attrName>style.visibility</p:attrName>
                                        </p:attrNameLst>
                                      </p:cBhvr>
                                      <p:to>
                                        <p:strVal val="visible"/>
                                      </p:to>
                                    </p:set>
                                    <p:animEffect transition="in" filter="wipe(down)">
                                      <p:cBhvr>
                                        <p:cTn id="131" dur="500"/>
                                        <p:tgtEl>
                                          <p:spTgt spid="102"/>
                                        </p:tgtEl>
                                      </p:cBhvr>
                                    </p:animEffect>
                                  </p:childTnLst>
                                </p:cTn>
                              </p:par>
                              <p:par>
                                <p:cTn id="132" presetID="22" presetClass="entr" presetSubtype="4" fill="hold" grpId="0" nodeType="withEffect">
                                  <p:stCondLst>
                                    <p:cond delay="250"/>
                                  </p:stCondLst>
                                  <p:childTnLst>
                                    <p:set>
                                      <p:cBhvr>
                                        <p:cTn id="133" dur="1" fill="hold">
                                          <p:stCondLst>
                                            <p:cond delay="0"/>
                                          </p:stCondLst>
                                        </p:cTn>
                                        <p:tgtEl>
                                          <p:spTgt spid="104"/>
                                        </p:tgtEl>
                                        <p:attrNameLst>
                                          <p:attrName>style.visibility</p:attrName>
                                        </p:attrNameLst>
                                      </p:cBhvr>
                                      <p:to>
                                        <p:strVal val="visible"/>
                                      </p:to>
                                    </p:set>
                                    <p:animEffect transition="in" filter="wipe(down)">
                                      <p:cBhvr>
                                        <p:cTn id="134" dur="500"/>
                                        <p:tgtEl>
                                          <p:spTgt spid="104"/>
                                        </p:tgtEl>
                                      </p:cBhvr>
                                    </p:animEffect>
                                  </p:childTnLst>
                                </p:cTn>
                              </p:par>
                              <p:par>
                                <p:cTn id="135" presetID="22" presetClass="entr" presetSubtype="4" fill="hold" grpId="0" nodeType="withEffect">
                                  <p:stCondLst>
                                    <p:cond delay="250"/>
                                  </p:stCondLst>
                                  <p:childTnLst>
                                    <p:set>
                                      <p:cBhvr>
                                        <p:cTn id="136" dur="1" fill="hold">
                                          <p:stCondLst>
                                            <p:cond delay="0"/>
                                          </p:stCondLst>
                                        </p:cTn>
                                        <p:tgtEl>
                                          <p:spTgt spid="81"/>
                                        </p:tgtEl>
                                        <p:attrNameLst>
                                          <p:attrName>style.visibility</p:attrName>
                                        </p:attrNameLst>
                                      </p:cBhvr>
                                      <p:to>
                                        <p:strVal val="visible"/>
                                      </p:to>
                                    </p:set>
                                    <p:animEffect transition="in" filter="wipe(down)">
                                      <p:cBhvr>
                                        <p:cTn id="137" dur="500"/>
                                        <p:tgtEl>
                                          <p:spTgt spid="81"/>
                                        </p:tgtEl>
                                      </p:cBhvr>
                                    </p:animEffect>
                                  </p:childTnLst>
                                </p:cTn>
                              </p:par>
                              <p:par>
                                <p:cTn id="138" presetID="22" presetClass="entr" presetSubtype="4" fill="hold" grpId="0" nodeType="withEffect">
                                  <p:stCondLst>
                                    <p:cond delay="250"/>
                                  </p:stCondLst>
                                  <p:childTnLst>
                                    <p:set>
                                      <p:cBhvr>
                                        <p:cTn id="139" dur="1" fill="hold">
                                          <p:stCondLst>
                                            <p:cond delay="0"/>
                                          </p:stCondLst>
                                        </p:cTn>
                                        <p:tgtEl>
                                          <p:spTgt spid="9"/>
                                        </p:tgtEl>
                                        <p:attrNameLst>
                                          <p:attrName>style.visibility</p:attrName>
                                        </p:attrNameLst>
                                      </p:cBhvr>
                                      <p:to>
                                        <p:strVal val="visible"/>
                                      </p:to>
                                    </p:set>
                                    <p:animEffect transition="in" filter="wipe(down)">
                                      <p:cBhvr>
                                        <p:cTn id="140" dur="500"/>
                                        <p:tgtEl>
                                          <p:spTgt spid="9"/>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4" fill="hold" grpId="0" nodeType="clickEffect">
                                  <p:stCondLst>
                                    <p:cond delay="250"/>
                                  </p:stCondLst>
                                  <p:childTnLst>
                                    <p:set>
                                      <p:cBhvr>
                                        <p:cTn id="144" dur="1" fill="hold">
                                          <p:stCondLst>
                                            <p:cond delay="0"/>
                                          </p:stCondLst>
                                        </p:cTn>
                                        <p:tgtEl>
                                          <p:spTgt spid="10"/>
                                        </p:tgtEl>
                                        <p:attrNameLst>
                                          <p:attrName>style.visibility</p:attrName>
                                        </p:attrNameLst>
                                      </p:cBhvr>
                                      <p:to>
                                        <p:strVal val="visible"/>
                                      </p:to>
                                    </p:set>
                                    <p:animEffect transition="in" filter="wipe(down)">
                                      <p:cBhvr>
                                        <p:cTn id="1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3" grpId="0"/>
      <p:bldP spid="58" grpId="0" animBg="1"/>
      <p:bldP spid="59" grpId="0" animBg="1"/>
      <p:bldP spid="60" grpId="0" animBg="1"/>
      <p:bldP spid="61" grpId="0" animBg="1"/>
      <p:bldP spid="62" grpId="0"/>
      <p:bldP spid="63" grpId="0" animBg="1"/>
      <p:bldP spid="75" grpId="0" animBg="1"/>
      <p:bldP spid="82" grpId="0" animBg="1"/>
      <p:bldP spid="84" grpId="0" animBg="1"/>
      <p:bldP spid="89" grpId="0" animBg="1"/>
      <p:bldP spid="90" grpId="0" animBg="1"/>
      <p:bldP spid="91" grpId="0" animBg="1"/>
      <p:bldP spid="20" grpId="0"/>
      <p:bldP spid="21" grpId="0" animBg="1"/>
      <p:bldP spid="99" grpId="0" animBg="1"/>
      <p:bldP spid="102" grpId="0" animBg="1"/>
      <p:bldP spid="103" grpId="0" animBg="1"/>
      <p:bldP spid="104" grpId="0" animBg="1"/>
      <p:bldP spid="8" grpId="0"/>
      <p:bldP spid="81" grpId="0" animBg="1"/>
      <p:bldP spid="9" grpId="0" animBg="1"/>
      <p:bldP spid="97" grpId="0" animBg="1"/>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AC228-A371-4433-A9CB-F3048BEB6B15}"/>
              </a:ext>
            </a:extLst>
          </p:cNvPr>
          <p:cNvSpPr txBox="1">
            <a:spLocks/>
          </p:cNvSpPr>
          <p:nvPr/>
        </p:nvSpPr>
        <p:spPr>
          <a:xfrm>
            <a:off x="337344" y="267700"/>
            <a:ext cx="11517313" cy="393954"/>
          </a:xfrm>
          <a:prstGeom prst="rect">
            <a:avLst/>
          </a:prstGeom>
        </p:spPr>
        <p:txBody>
          <a:bodyPr/>
          <a:lstStyle>
            <a:lvl1pPr algn="l" defTabSz="1734634" rtl="0" eaLnBrk="1" latinLnBrk="0" hangingPunct="1">
              <a:lnSpc>
                <a:spcPct val="80000"/>
              </a:lnSpc>
              <a:spcBef>
                <a:spcPct val="0"/>
              </a:spcBef>
              <a:buNone/>
              <a:defRPr sz="3200" b="0" i="0" kern="1200" cap="all" spc="-133" baseline="0">
                <a:solidFill>
                  <a:schemeClr val="accent2"/>
                </a:solidFill>
                <a:latin typeface="Arial Black" charset="0"/>
                <a:ea typeface="Arial Black" charset="0"/>
                <a:cs typeface="Arial Black" charset="0"/>
              </a:defRPr>
            </a:lvl1pPr>
          </a:lstStyle>
          <a:p>
            <a:r>
              <a:rPr lang="en-US" b="1" dirty="0">
                <a:solidFill>
                  <a:schemeClr val="tx1"/>
                </a:solidFill>
              </a:rPr>
              <a:t>SVM Maths intuition</a:t>
            </a:r>
          </a:p>
        </p:txBody>
      </p:sp>
      <p:cxnSp>
        <p:nvCxnSpPr>
          <p:cNvPr id="4" name="Straight Connector 3">
            <a:extLst>
              <a:ext uri="{FF2B5EF4-FFF2-40B4-BE49-F238E27FC236}">
                <a16:creationId xmlns:a16="http://schemas.microsoft.com/office/drawing/2014/main" id="{689A0E42-CF21-416E-99A7-798BF646FCCA}"/>
              </a:ext>
            </a:extLst>
          </p:cNvPr>
          <p:cNvCxnSpPr/>
          <p:nvPr/>
        </p:nvCxnSpPr>
        <p:spPr>
          <a:xfrm>
            <a:off x="2623457" y="1415143"/>
            <a:ext cx="0" cy="353785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35403CB-BA18-4483-A706-ABA4C39C05C2}"/>
              </a:ext>
            </a:extLst>
          </p:cNvPr>
          <p:cNvCxnSpPr>
            <a:cxnSpLocks/>
          </p:cNvCxnSpPr>
          <p:nvPr/>
        </p:nvCxnSpPr>
        <p:spPr>
          <a:xfrm>
            <a:off x="555172" y="3048000"/>
            <a:ext cx="441959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1F9FEA0-A869-4B9E-BC0C-B536F8115835}"/>
              </a:ext>
            </a:extLst>
          </p:cNvPr>
          <p:cNvSpPr txBox="1"/>
          <p:nvPr/>
        </p:nvSpPr>
        <p:spPr>
          <a:xfrm>
            <a:off x="674919" y="2668526"/>
            <a:ext cx="696675" cy="292388"/>
          </a:xfrm>
          <a:prstGeom prst="rect">
            <a:avLst/>
          </a:prstGeom>
          <a:noFill/>
          <a:ln>
            <a:solidFill>
              <a:schemeClr val="bg1"/>
            </a:solidFill>
          </a:ln>
        </p:spPr>
        <p:txBody>
          <a:bodyPr wrap="square" lIns="0" tIns="0" rIns="0" bIns="45720" rtlCol="0">
            <a:spAutoFit/>
          </a:bodyPr>
          <a:lstStyle/>
          <a:p>
            <a:r>
              <a:rPr lang="en-IN" sz="1600" dirty="0"/>
              <a:t>(-4,4)</a:t>
            </a:r>
          </a:p>
        </p:txBody>
      </p:sp>
      <p:sp>
        <p:nvSpPr>
          <p:cNvPr id="13" name="TextBox 12">
            <a:extLst>
              <a:ext uri="{FF2B5EF4-FFF2-40B4-BE49-F238E27FC236}">
                <a16:creationId xmlns:a16="http://schemas.microsoft.com/office/drawing/2014/main" id="{A19E90C9-1024-449F-AF92-6C5995808E3E}"/>
              </a:ext>
            </a:extLst>
          </p:cNvPr>
          <p:cNvSpPr txBox="1"/>
          <p:nvPr/>
        </p:nvSpPr>
        <p:spPr>
          <a:xfrm>
            <a:off x="4169241" y="1567543"/>
            <a:ext cx="642246" cy="533505"/>
          </a:xfrm>
          <a:prstGeom prst="rect">
            <a:avLst/>
          </a:prstGeom>
          <a:noFill/>
          <a:ln>
            <a:solidFill>
              <a:schemeClr val="bg1"/>
            </a:solidFill>
          </a:ln>
        </p:spPr>
        <p:txBody>
          <a:bodyPr wrap="square" lIns="0" tIns="0" rIns="0" bIns="45720" rtlCol="0">
            <a:spAutoFit/>
          </a:bodyPr>
          <a:lstStyle/>
          <a:p>
            <a:r>
              <a:rPr lang="en-IN" sz="1600" dirty="0"/>
              <a:t>(-4,4)</a:t>
            </a:r>
          </a:p>
          <a:p>
            <a:r>
              <a:rPr lang="en-IN" sz="1600" dirty="0"/>
              <a:t>     </a:t>
            </a:r>
          </a:p>
        </p:txBody>
      </p:sp>
      <p:sp>
        <p:nvSpPr>
          <p:cNvPr id="14" name="Star: 4 Points 13">
            <a:extLst>
              <a:ext uri="{FF2B5EF4-FFF2-40B4-BE49-F238E27FC236}">
                <a16:creationId xmlns:a16="http://schemas.microsoft.com/office/drawing/2014/main" id="{CF5B5619-7C5D-4666-AC2C-B78F4B315750}"/>
              </a:ext>
            </a:extLst>
          </p:cNvPr>
          <p:cNvSpPr/>
          <p:nvPr/>
        </p:nvSpPr>
        <p:spPr>
          <a:xfrm>
            <a:off x="4430486" y="1785257"/>
            <a:ext cx="130623" cy="206819"/>
          </a:xfrm>
          <a:prstGeom prst="star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Star: 4 Points 14">
            <a:extLst>
              <a:ext uri="{FF2B5EF4-FFF2-40B4-BE49-F238E27FC236}">
                <a16:creationId xmlns:a16="http://schemas.microsoft.com/office/drawing/2014/main" id="{89FA55FC-1515-47E4-BCAF-52B90483AE83}"/>
              </a:ext>
            </a:extLst>
          </p:cNvPr>
          <p:cNvSpPr/>
          <p:nvPr/>
        </p:nvSpPr>
        <p:spPr>
          <a:xfrm>
            <a:off x="892634" y="2960914"/>
            <a:ext cx="130623" cy="206819"/>
          </a:xfrm>
          <a:prstGeom prst="star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2E584FF6-D506-423D-9FB5-061C33EBEE1C}"/>
              </a:ext>
            </a:extLst>
          </p:cNvPr>
          <p:cNvSpPr txBox="1"/>
          <p:nvPr/>
        </p:nvSpPr>
        <p:spPr>
          <a:xfrm rot="2654626">
            <a:off x="4162079" y="4972633"/>
            <a:ext cx="1251833" cy="292388"/>
          </a:xfrm>
          <a:prstGeom prst="rect">
            <a:avLst/>
          </a:prstGeom>
          <a:noFill/>
          <a:ln>
            <a:solidFill>
              <a:schemeClr val="bg1"/>
            </a:solidFill>
          </a:ln>
        </p:spPr>
        <p:txBody>
          <a:bodyPr wrap="square" lIns="0" tIns="0" rIns="0" bIns="45720" rtlCol="0">
            <a:spAutoFit/>
          </a:bodyPr>
          <a:lstStyle/>
          <a:p>
            <a:r>
              <a:rPr lang="en-IN" sz="1600" b="1" dirty="0" err="1">
                <a:latin typeface="Arial" panose="020B0604020202020204" pitchFamily="34" charset="0"/>
                <a:cs typeface="Arial" panose="020B0604020202020204" pitchFamily="34" charset="0"/>
              </a:rPr>
              <a:t>w.x+b</a:t>
            </a:r>
            <a:r>
              <a:rPr lang="en-IN" sz="1600" b="1" dirty="0">
                <a:latin typeface="Arial" panose="020B0604020202020204" pitchFamily="34" charset="0"/>
                <a:cs typeface="Arial" panose="020B0604020202020204" pitchFamily="34" charset="0"/>
              </a:rPr>
              <a:t>=0</a:t>
            </a:r>
          </a:p>
        </p:txBody>
      </p:sp>
      <p:cxnSp>
        <p:nvCxnSpPr>
          <p:cNvPr id="18" name="Straight Connector 17">
            <a:extLst>
              <a:ext uri="{FF2B5EF4-FFF2-40B4-BE49-F238E27FC236}">
                <a16:creationId xmlns:a16="http://schemas.microsoft.com/office/drawing/2014/main" id="{666802FA-2AD4-402E-B031-797056FD1C4F}"/>
              </a:ext>
            </a:extLst>
          </p:cNvPr>
          <p:cNvCxnSpPr>
            <a:cxnSpLocks/>
          </p:cNvCxnSpPr>
          <p:nvPr/>
        </p:nvCxnSpPr>
        <p:spPr>
          <a:xfrm>
            <a:off x="1240972" y="1567543"/>
            <a:ext cx="3216733" cy="338545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B7A0E88-C2E1-42B7-AF21-AA7C01E089DA}"/>
              </a:ext>
            </a:extLst>
          </p:cNvPr>
          <p:cNvSpPr txBox="1"/>
          <p:nvPr/>
        </p:nvSpPr>
        <p:spPr>
          <a:xfrm>
            <a:off x="3543324" y="3848759"/>
            <a:ext cx="1251833" cy="292388"/>
          </a:xfrm>
          <a:prstGeom prst="rect">
            <a:avLst/>
          </a:prstGeom>
          <a:noFill/>
          <a:ln>
            <a:solidFill>
              <a:schemeClr val="bg1"/>
            </a:solidFill>
          </a:ln>
        </p:spPr>
        <p:txBody>
          <a:bodyPr wrap="square" lIns="0" tIns="0" rIns="0" bIns="45720" rtlCol="0">
            <a:spAutoFit/>
          </a:bodyPr>
          <a:lstStyle/>
          <a:p>
            <a:r>
              <a:rPr lang="en-IN" sz="1600" b="1" dirty="0">
                <a:latin typeface="Calibri" panose="020F0502020204030204" pitchFamily="34" charset="0"/>
                <a:cs typeface="Calibri" panose="020F0502020204030204" pitchFamily="34" charset="0"/>
              </a:rPr>
              <a:t>Slope=-1</a:t>
            </a:r>
          </a:p>
        </p:txBody>
      </p:sp>
      <p:sp>
        <p:nvSpPr>
          <p:cNvPr id="25" name="TextBox 24">
            <a:extLst>
              <a:ext uri="{FF2B5EF4-FFF2-40B4-BE49-F238E27FC236}">
                <a16:creationId xmlns:a16="http://schemas.microsoft.com/office/drawing/2014/main" id="{B7E1B4D3-7865-4A87-BC87-1B51578D1FD1}"/>
              </a:ext>
            </a:extLst>
          </p:cNvPr>
          <p:cNvSpPr txBox="1"/>
          <p:nvPr/>
        </p:nvSpPr>
        <p:spPr>
          <a:xfrm>
            <a:off x="2291491" y="883021"/>
            <a:ext cx="1251833" cy="292388"/>
          </a:xfrm>
          <a:prstGeom prst="rect">
            <a:avLst/>
          </a:prstGeom>
          <a:noFill/>
          <a:ln>
            <a:solidFill>
              <a:schemeClr val="bg1"/>
            </a:solidFill>
          </a:ln>
        </p:spPr>
        <p:txBody>
          <a:bodyPr wrap="square" lIns="0" tIns="0" rIns="0" bIns="45720" rtlCol="0">
            <a:spAutoFit/>
          </a:bodyPr>
          <a:lstStyle/>
          <a:p>
            <a:r>
              <a:rPr lang="en-IN" sz="1600" b="1" dirty="0">
                <a:latin typeface="Arial" panose="020B0604020202020204" pitchFamily="34" charset="0"/>
                <a:cs typeface="Arial" panose="020B0604020202020204" pitchFamily="34" charset="0"/>
              </a:rPr>
              <a:t>Y= w</a:t>
            </a:r>
            <a:r>
              <a:rPr lang="en-IN" sz="1600" b="1" baseline="30000" dirty="0">
                <a:latin typeface="Arial" panose="020B0604020202020204" pitchFamily="34" charset="0"/>
                <a:cs typeface="Arial" panose="020B0604020202020204" pitchFamily="34" charset="0"/>
              </a:rPr>
              <a:t>T</a:t>
            </a:r>
            <a:r>
              <a:rPr lang="en-IN" sz="1600" b="1" dirty="0">
                <a:latin typeface="Arial" panose="020B0604020202020204" pitchFamily="34" charset="0"/>
                <a:cs typeface="Arial" panose="020B0604020202020204" pitchFamily="34" charset="0"/>
              </a:rPr>
              <a:t>.x+b</a:t>
            </a:r>
          </a:p>
        </p:txBody>
      </p:sp>
      <p:sp>
        <p:nvSpPr>
          <p:cNvPr id="27" name="TextBox 26">
            <a:extLst>
              <a:ext uri="{FF2B5EF4-FFF2-40B4-BE49-F238E27FC236}">
                <a16:creationId xmlns:a16="http://schemas.microsoft.com/office/drawing/2014/main" id="{1E10A0F0-FFBE-418E-8A50-5E67F6FB46C1}"/>
              </a:ext>
            </a:extLst>
          </p:cNvPr>
          <p:cNvSpPr txBox="1"/>
          <p:nvPr/>
        </p:nvSpPr>
        <p:spPr>
          <a:xfrm>
            <a:off x="4925800" y="2954603"/>
            <a:ext cx="1251833" cy="292388"/>
          </a:xfrm>
          <a:prstGeom prst="rect">
            <a:avLst/>
          </a:prstGeom>
          <a:noFill/>
          <a:ln>
            <a:solidFill>
              <a:schemeClr val="bg1"/>
            </a:solidFill>
          </a:ln>
        </p:spPr>
        <p:txBody>
          <a:bodyPr wrap="square" lIns="0" tIns="0" rIns="0" bIns="45720" rtlCol="0">
            <a:spAutoFit/>
          </a:bodyPr>
          <a:lstStyle/>
          <a:p>
            <a:r>
              <a:rPr lang="en-IN" sz="1600" b="1" dirty="0">
                <a:latin typeface="Arial" panose="020B0604020202020204" pitchFamily="34" charset="0"/>
                <a:cs typeface="Arial" panose="020B0604020202020204" pitchFamily="34" charset="0"/>
              </a:rPr>
              <a:t>X1</a:t>
            </a:r>
          </a:p>
        </p:txBody>
      </p:sp>
      <p:sp>
        <p:nvSpPr>
          <p:cNvPr id="28" name="TextBox 27">
            <a:extLst>
              <a:ext uri="{FF2B5EF4-FFF2-40B4-BE49-F238E27FC236}">
                <a16:creationId xmlns:a16="http://schemas.microsoft.com/office/drawing/2014/main" id="{8CA3FF36-F070-49FD-BEFD-7B3E95A640FC}"/>
              </a:ext>
            </a:extLst>
          </p:cNvPr>
          <p:cNvSpPr txBox="1"/>
          <p:nvPr/>
        </p:nvSpPr>
        <p:spPr>
          <a:xfrm>
            <a:off x="2520057" y="1224876"/>
            <a:ext cx="1251833" cy="292388"/>
          </a:xfrm>
          <a:prstGeom prst="rect">
            <a:avLst/>
          </a:prstGeom>
          <a:noFill/>
          <a:ln>
            <a:solidFill>
              <a:schemeClr val="bg1"/>
            </a:solidFill>
          </a:ln>
        </p:spPr>
        <p:txBody>
          <a:bodyPr wrap="square" lIns="0" tIns="0" rIns="0" bIns="45720" rtlCol="0">
            <a:spAutoFit/>
          </a:bodyPr>
          <a:lstStyle/>
          <a:p>
            <a:r>
              <a:rPr lang="en-IN" sz="1600" b="1" dirty="0">
                <a:latin typeface="Arial" panose="020B0604020202020204" pitchFamily="34" charset="0"/>
                <a:cs typeface="Arial" panose="020B0604020202020204" pitchFamily="34" charset="0"/>
              </a:rPr>
              <a:t>X2</a:t>
            </a:r>
          </a:p>
        </p:txBody>
      </p:sp>
      <p:sp>
        <p:nvSpPr>
          <p:cNvPr id="31" name="Star: 4 Points 30">
            <a:extLst>
              <a:ext uri="{FF2B5EF4-FFF2-40B4-BE49-F238E27FC236}">
                <a16:creationId xmlns:a16="http://schemas.microsoft.com/office/drawing/2014/main" id="{33229543-8830-4C5C-B52B-A71A1D66D06B}"/>
              </a:ext>
            </a:extLst>
          </p:cNvPr>
          <p:cNvSpPr/>
          <p:nvPr/>
        </p:nvSpPr>
        <p:spPr>
          <a:xfrm>
            <a:off x="1164775" y="3321916"/>
            <a:ext cx="130623" cy="206819"/>
          </a:xfrm>
          <a:prstGeom prst="star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Star: 4 Points 31">
            <a:extLst>
              <a:ext uri="{FF2B5EF4-FFF2-40B4-BE49-F238E27FC236}">
                <a16:creationId xmlns:a16="http://schemas.microsoft.com/office/drawing/2014/main" id="{8151BE42-1875-4A0B-BCE3-99F61B9E8036}"/>
              </a:ext>
            </a:extLst>
          </p:cNvPr>
          <p:cNvSpPr/>
          <p:nvPr/>
        </p:nvSpPr>
        <p:spPr>
          <a:xfrm>
            <a:off x="1578425" y="3405360"/>
            <a:ext cx="130623" cy="206819"/>
          </a:xfrm>
          <a:prstGeom prst="star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Star: 4 Points 32">
            <a:extLst>
              <a:ext uri="{FF2B5EF4-FFF2-40B4-BE49-F238E27FC236}">
                <a16:creationId xmlns:a16="http://schemas.microsoft.com/office/drawing/2014/main" id="{A838FBEE-9096-4B6F-B264-2A09B5E26DEB}"/>
              </a:ext>
            </a:extLst>
          </p:cNvPr>
          <p:cNvSpPr/>
          <p:nvPr/>
        </p:nvSpPr>
        <p:spPr>
          <a:xfrm>
            <a:off x="1997450" y="2989849"/>
            <a:ext cx="130623" cy="206819"/>
          </a:xfrm>
          <a:prstGeom prst="star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Star: 4 Points 33">
            <a:extLst>
              <a:ext uri="{FF2B5EF4-FFF2-40B4-BE49-F238E27FC236}">
                <a16:creationId xmlns:a16="http://schemas.microsoft.com/office/drawing/2014/main" id="{55EFFC02-B07B-43CE-8131-B5120CBDB343}"/>
              </a:ext>
            </a:extLst>
          </p:cNvPr>
          <p:cNvSpPr/>
          <p:nvPr/>
        </p:nvSpPr>
        <p:spPr>
          <a:xfrm>
            <a:off x="1572972" y="2745600"/>
            <a:ext cx="130623" cy="206819"/>
          </a:xfrm>
          <a:prstGeom prst="star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Star: 4 Points 34">
            <a:extLst>
              <a:ext uri="{FF2B5EF4-FFF2-40B4-BE49-F238E27FC236}">
                <a16:creationId xmlns:a16="http://schemas.microsoft.com/office/drawing/2014/main" id="{F0AEBD30-3ED3-456A-9412-CDE4AAAEA6A6}"/>
              </a:ext>
            </a:extLst>
          </p:cNvPr>
          <p:cNvSpPr/>
          <p:nvPr/>
        </p:nvSpPr>
        <p:spPr>
          <a:xfrm>
            <a:off x="1436922" y="2415447"/>
            <a:ext cx="130623" cy="206819"/>
          </a:xfrm>
          <a:prstGeom prst="star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Star: 4 Points 35">
            <a:extLst>
              <a:ext uri="{FF2B5EF4-FFF2-40B4-BE49-F238E27FC236}">
                <a16:creationId xmlns:a16="http://schemas.microsoft.com/office/drawing/2014/main" id="{6E1725FD-F9C4-4246-A0BF-8699D3BA0AF3}"/>
              </a:ext>
            </a:extLst>
          </p:cNvPr>
          <p:cNvSpPr/>
          <p:nvPr/>
        </p:nvSpPr>
        <p:spPr>
          <a:xfrm>
            <a:off x="1115795" y="2204362"/>
            <a:ext cx="130623" cy="206819"/>
          </a:xfrm>
          <a:prstGeom prst="star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a:extLst>
              <a:ext uri="{FF2B5EF4-FFF2-40B4-BE49-F238E27FC236}">
                <a16:creationId xmlns:a16="http://schemas.microsoft.com/office/drawing/2014/main" id="{A0EAF6C3-4450-4E7D-BA1C-E7ED5DAF5BF4}"/>
              </a:ext>
            </a:extLst>
          </p:cNvPr>
          <p:cNvSpPr txBox="1"/>
          <p:nvPr/>
        </p:nvSpPr>
        <p:spPr>
          <a:xfrm>
            <a:off x="519790" y="4088220"/>
            <a:ext cx="1420592" cy="292388"/>
          </a:xfrm>
          <a:prstGeom prst="rect">
            <a:avLst/>
          </a:prstGeom>
          <a:noFill/>
          <a:ln>
            <a:solidFill>
              <a:schemeClr val="bg1"/>
            </a:solidFill>
          </a:ln>
        </p:spPr>
        <p:txBody>
          <a:bodyPr wrap="square" lIns="0" tIns="0" rIns="0" bIns="45720" rtlCol="0">
            <a:spAutoFit/>
          </a:bodyPr>
          <a:lstStyle/>
          <a:p>
            <a:r>
              <a:rPr lang="en-IN" sz="1600" b="1" dirty="0">
                <a:latin typeface="Calibri" panose="020F0502020204030204" pitchFamily="34" charset="0"/>
                <a:cs typeface="Calibri" panose="020F0502020204030204" pitchFamily="34" charset="0"/>
              </a:rPr>
              <a:t>Always be +</a:t>
            </a:r>
            <a:r>
              <a:rPr lang="en-IN" sz="1600" b="1" dirty="0" err="1">
                <a:latin typeface="Calibri" panose="020F0502020204030204" pitchFamily="34" charset="0"/>
                <a:cs typeface="Calibri" panose="020F0502020204030204" pitchFamily="34" charset="0"/>
              </a:rPr>
              <a:t>ve</a:t>
            </a:r>
            <a:r>
              <a:rPr lang="en-IN" sz="1600" b="1" dirty="0">
                <a:latin typeface="Calibri" panose="020F0502020204030204" pitchFamily="34" charset="0"/>
                <a:cs typeface="Calibri" panose="020F0502020204030204" pitchFamily="34" charset="0"/>
              </a:rPr>
              <a:t> </a:t>
            </a:r>
          </a:p>
        </p:txBody>
      </p:sp>
      <p:sp>
        <p:nvSpPr>
          <p:cNvPr id="49" name="Cloud 48">
            <a:extLst>
              <a:ext uri="{FF2B5EF4-FFF2-40B4-BE49-F238E27FC236}">
                <a16:creationId xmlns:a16="http://schemas.microsoft.com/office/drawing/2014/main" id="{5F2EB095-435F-4E64-A13E-412850BC5088}"/>
              </a:ext>
            </a:extLst>
          </p:cNvPr>
          <p:cNvSpPr/>
          <p:nvPr/>
        </p:nvSpPr>
        <p:spPr>
          <a:xfrm>
            <a:off x="2884805" y="1909398"/>
            <a:ext cx="146914" cy="95908"/>
          </a:xfrm>
          <a:prstGeom prst="cloud">
            <a:avLst/>
          </a:prstGeom>
          <a:solidFill>
            <a:srgbClr val="004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Cloud 49">
            <a:extLst>
              <a:ext uri="{FF2B5EF4-FFF2-40B4-BE49-F238E27FC236}">
                <a16:creationId xmlns:a16="http://schemas.microsoft.com/office/drawing/2014/main" id="{C614E0D4-1448-4E0D-8081-75307ABED8E2}"/>
              </a:ext>
            </a:extLst>
          </p:cNvPr>
          <p:cNvSpPr/>
          <p:nvPr/>
        </p:nvSpPr>
        <p:spPr>
          <a:xfrm>
            <a:off x="2969146" y="2574312"/>
            <a:ext cx="146914" cy="95908"/>
          </a:xfrm>
          <a:prstGeom prst="cloud">
            <a:avLst/>
          </a:prstGeom>
          <a:solidFill>
            <a:srgbClr val="004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Cloud 50">
            <a:extLst>
              <a:ext uri="{FF2B5EF4-FFF2-40B4-BE49-F238E27FC236}">
                <a16:creationId xmlns:a16="http://schemas.microsoft.com/office/drawing/2014/main" id="{2D9EE7B0-C914-45AB-A86D-1197A987D288}"/>
              </a:ext>
            </a:extLst>
          </p:cNvPr>
          <p:cNvSpPr/>
          <p:nvPr/>
        </p:nvSpPr>
        <p:spPr>
          <a:xfrm>
            <a:off x="3450838" y="2145367"/>
            <a:ext cx="146914" cy="95908"/>
          </a:xfrm>
          <a:prstGeom prst="cloud">
            <a:avLst/>
          </a:prstGeom>
          <a:solidFill>
            <a:srgbClr val="004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Cloud 51">
            <a:extLst>
              <a:ext uri="{FF2B5EF4-FFF2-40B4-BE49-F238E27FC236}">
                <a16:creationId xmlns:a16="http://schemas.microsoft.com/office/drawing/2014/main" id="{BB61BBF1-1565-4F9D-978E-2D8EC3B95C69}"/>
              </a:ext>
            </a:extLst>
          </p:cNvPr>
          <p:cNvSpPr/>
          <p:nvPr/>
        </p:nvSpPr>
        <p:spPr>
          <a:xfrm>
            <a:off x="3352872" y="2660117"/>
            <a:ext cx="146914" cy="95908"/>
          </a:xfrm>
          <a:prstGeom prst="cloud">
            <a:avLst/>
          </a:prstGeom>
          <a:solidFill>
            <a:srgbClr val="004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Cloud 52">
            <a:extLst>
              <a:ext uri="{FF2B5EF4-FFF2-40B4-BE49-F238E27FC236}">
                <a16:creationId xmlns:a16="http://schemas.microsoft.com/office/drawing/2014/main" id="{D47640A8-C201-472D-88F0-F60C3F5FD7F0}"/>
              </a:ext>
            </a:extLst>
          </p:cNvPr>
          <p:cNvSpPr/>
          <p:nvPr/>
        </p:nvSpPr>
        <p:spPr>
          <a:xfrm>
            <a:off x="3853583" y="2668526"/>
            <a:ext cx="146914" cy="95908"/>
          </a:xfrm>
          <a:prstGeom prst="cloud">
            <a:avLst/>
          </a:prstGeom>
          <a:solidFill>
            <a:srgbClr val="004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TextBox 54">
            <a:extLst>
              <a:ext uri="{FF2B5EF4-FFF2-40B4-BE49-F238E27FC236}">
                <a16:creationId xmlns:a16="http://schemas.microsoft.com/office/drawing/2014/main" id="{F913FB4A-2A81-4D1D-9D00-C01347DC4229}"/>
              </a:ext>
            </a:extLst>
          </p:cNvPr>
          <p:cNvSpPr txBox="1"/>
          <p:nvPr/>
        </p:nvSpPr>
        <p:spPr>
          <a:xfrm>
            <a:off x="3728358" y="1068390"/>
            <a:ext cx="1420592" cy="292388"/>
          </a:xfrm>
          <a:prstGeom prst="rect">
            <a:avLst/>
          </a:prstGeom>
          <a:noFill/>
          <a:ln>
            <a:solidFill>
              <a:schemeClr val="bg1"/>
            </a:solidFill>
          </a:ln>
        </p:spPr>
        <p:txBody>
          <a:bodyPr wrap="square" lIns="0" tIns="0" rIns="0" bIns="45720" rtlCol="0">
            <a:spAutoFit/>
          </a:bodyPr>
          <a:lstStyle/>
          <a:p>
            <a:r>
              <a:rPr lang="en-IN" sz="1600" b="1" dirty="0">
                <a:latin typeface="Calibri" panose="020F0502020204030204" pitchFamily="34" charset="0"/>
                <a:cs typeface="Calibri" panose="020F0502020204030204" pitchFamily="34" charset="0"/>
              </a:rPr>
              <a:t>Always be -</a:t>
            </a:r>
            <a:r>
              <a:rPr lang="en-IN" sz="1600" b="1" dirty="0" err="1">
                <a:latin typeface="Calibri" panose="020F0502020204030204" pitchFamily="34" charset="0"/>
                <a:cs typeface="Calibri" panose="020F0502020204030204" pitchFamily="34" charset="0"/>
              </a:rPr>
              <a:t>ve</a:t>
            </a:r>
            <a:r>
              <a:rPr lang="en-IN" sz="1600" b="1" dirty="0">
                <a:latin typeface="Calibri" panose="020F0502020204030204" pitchFamily="34" charset="0"/>
                <a:cs typeface="Calibri" panose="020F0502020204030204" pitchFamily="34" charset="0"/>
              </a:rPr>
              <a:t> </a:t>
            </a:r>
          </a:p>
        </p:txBody>
      </p:sp>
      <p:cxnSp>
        <p:nvCxnSpPr>
          <p:cNvPr id="64" name="Straight Connector 63">
            <a:extLst>
              <a:ext uri="{FF2B5EF4-FFF2-40B4-BE49-F238E27FC236}">
                <a16:creationId xmlns:a16="http://schemas.microsoft.com/office/drawing/2014/main" id="{A94486A4-3128-4B2A-B88A-6110CF27F054}"/>
              </a:ext>
            </a:extLst>
          </p:cNvPr>
          <p:cNvCxnSpPr>
            <a:cxnSpLocks/>
            <a:endCxn id="72" idx="0"/>
          </p:cNvCxnSpPr>
          <p:nvPr/>
        </p:nvCxnSpPr>
        <p:spPr>
          <a:xfrm>
            <a:off x="936177" y="1835125"/>
            <a:ext cx="3164932" cy="341845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5" name="Straight Connector 64">
            <a:extLst>
              <a:ext uri="{FF2B5EF4-FFF2-40B4-BE49-F238E27FC236}">
                <a16:creationId xmlns:a16="http://schemas.microsoft.com/office/drawing/2014/main" id="{EA4B7405-3502-4DD7-9B94-1711BFD625F2}"/>
              </a:ext>
            </a:extLst>
          </p:cNvPr>
          <p:cNvCxnSpPr>
            <a:cxnSpLocks/>
          </p:cNvCxnSpPr>
          <p:nvPr/>
        </p:nvCxnSpPr>
        <p:spPr>
          <a:xfrm>
            <a:off x="1632857" y="1371495"/>
            <a:ext cx="3175896" cy="338545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7" name="Straight Arrow Connector 66">
            <a:extLst>
              <a:ext uri="{FF2B5EF4-FFF2-40B4-BE49-F238E27FC236}">
                <a16:creationId xmlns:a16="http://schemas.microsoft.com/office/drawing/2014/main" id="{E104ACCA-BCD6-427E-B020-9B0DD86F6A33}"/>
              </a:ext>
            </a:extLst>
          </p:cNvPr>
          <p:cNvCxnSpPr>
            <a:cxnSpLocks/>
          </p:cNvCxnSpPr>
          <p:nvPr/>
        </p:nvCxnSpPr>
        <p:spPr>
          <a:xfrm flipV="1">
            <a:off x="3102445" y="3321917"/>
            <a:ext cx="348393" cy="240833"/>
          </a:xfrm>
          <a:prstGeom prst="straightConnector1">
            <a:avLst/>
          </a:prstGeom>
          <a:ln w="12700">
            <a:solidFill>
              <a:srgbClr val="4CBB1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67EC660B-0A6D-485D-B759-ABB171E714B5}"/>
              </a:ext>
            </a:extLst>
          </p:cNvPr>
          <p:cNvCxnSpPr>
            <a:cxnSpLocks/>
            <a:stCxn id="33" idx="3"/>
          </p:cNvCxnSpPr>
          <p:nvPr/>
        </p:nvCxnSpPr>
        <p:spPr>
          <a:xfrm flipV="1">
            <a:off x="2128073" y="2832003"/>
            <a:ext cx="332086" cy="261256"/>
          </a:xfrm>
          <a:prstGeom prst="straightConnector1">
            <a:avLst/>
          </a:prstGeom>
          <a:ln w="12700">
            <a:solidFill>
              <a:srgbClr val="4CBB1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1" name="Cloud 70">
            <a:extLst>
              <a:ext uri="{FF2B5EF4-FFF2-40B4-BE49-F238E27FC236}">
                <a16:creationId xmlns:a16="http://schemas.microsoft.com/office/drawing/2014/main" id="{7BD30670-EDBB-450F-8529-BCAB4417DCBC}"/>
              </a:ext>
            </a:extLst>
          </p:cNvPr>
          <p:cNvSpPr/>
          <p:nvPr/>
        </p:nvSpPr>
        <p:spPr>
          <a:xfrm>
            <a:off x="3437255" y="3267639"/>
            <a:ext cx="146914" cy="95908"/>
          </a:xfrm>
          <a:prstGeom prst="cloud">
            <a:avLst/>
          </a:prstGeom>
          <a:solidFill>
            <a:srgbClr val="004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TextBox 71">
            <a:extLst>
              <a:ext uri="{FF2B5EF4-FFF2-40B4-BE49-F238E27FC236}">
                <a16:creationId xmlns:a16="http://schemas.microsoft.com/office/drawing/2014/main" id="{D1B768A5-7D78-4C44-A2B8-4A54A94EA8AA}"/>
              </a:ext>
            </a:extLst>
          </p:cNvPr>
          <p:cNvSpPr txBox="1"/>
          <p:nvPr/>
        </p:nvSpPr>
        <p:spPr>
          <a:xfrm rot="2790170">
            <a:off x="3369142" y="5208017"/>
            <a:ext cx="1251833" cy="292388"/>
          </a:xfrm>
          <a:prstGeom prst="rect">
            <a:avLst/>
          </a:prstGeom>
          <a:noFill/>
          <a:ln>
            <a:solidFill>
              <a:schemeClr val="bg1"/>
            </a:solidFill>
          </a:ln>
        </p:spPr>
        <p:txBody>
          <a:bodyPr wrap="square" lIns="0" tIns="0" rIns="0" bIns="45720" rtlCol="0">
            <a:spAutoFit/>
          </a:bodyPr>
          <a:lstStyle/>
          <a:p>
            <a:r>
              <a:rPr lang="en-IN" sz="1600" b="1" dirty="0">
                <a:latin typeface="Arial" panose="020B0604020202020204" pitchFamily="34" charset="0"/>
                <a:cs typeface="Arial" panose="020B0604020202020204" pitchFamily="34" charset="0"/>
              </a:rPr>
              <a:t>w</a:t>
            </a:r>
            <a:r>
              <a:rPr lang="en-IN" sz="1600" b="1" baseline="30000" dirty="0">
                <a:latin typeface="Arial" panose="020B0604020202020204" pitchFamily="34" charset="0"/>
                <a:cs typeface="Arial" panose="020B0604020202020204" pitchFamily="34" charset="0"/>
              </a:rPr>
              <a:t>T</a:t>
            </a:r>
            <a:r>
              <a:rPr lang="en-IN" sz="1600" b="1" dirty="0">
                <a:latin typeface="Arial" panose="020B0604020202020204" pitchFamily="34" charset="0"/>
                <a:cs typeface="Arial" panose="020B0604020202020204" pitchFamily="34" charset="0"/>
              </a:rPr>
              <a:t>.x+b=+1</a:t>
            </a:r>
          </a:p>
        </p:txBody>
      </p:sp>
      <p:sp>
        <p:nvSpPr>
          <p:cNvPr id="73" name="TextBox 72">
            <a:extLst>
              <a:ext uri="{FF2B5EF4-FFF2-40B4-BE49-F238E27FC236}">
                <a16:creationId xmlns:a16="http://schemas.microsoft.com/office/drawing/2014/main" id="{323DBE8F-EA7B-40BC-B1E2-644328049990}"/>
              </a:ext>
            </a:extLst>
          </p:cNvPr>
          <p:cNvSpPr txBox="1"/>
          <p:nvPr/>
        </p:nvSpPr>
        <p:spPr>
          <a:xfrm rot="2763819">
            <a:off x="1523351" y="1708979"/>
            <a:ext cx="1318507" cy="292388"/>
          </a:xfrm>
          <a:prstGeom prst="rect">
            <a:avLst/>
          </a:prstGeom>
          <a:noFill/>
          <a:ln>
            <a:solidFill>
              <a:schemeClr val="bg1"/>
            </a:solidFill>
          </a:ln>
        </p:spPr>
        <p:txBody>
          <a:bodyPr wrap="square" lIns="0" tIns="0" rIns="0" bIns="45720" rtlCol="0">
            <a:spAutoFit/>
          </a:bodyPr>
          <a:lstStyle/>
          <a:p>
            <a:r>
              <a:rPr lang="en-IN" sz="1600" b="1" dirty="0">
                <a:latin typeface="Calibri" panose="020F0502020204030204" pitchFamily="34" charset="0"/>
                <a:cs typeface="Calibri" panose="020F0502020204030204" pitchFamily="34" charset="0"/>
              </a:rPr>
              <a:t>Marginal plane</a:t>
            </a:r>
          </a:p>
        </p:txBody>
      </p:sp>
      <p:sp>
        <p:nvSpPr>
          <p:cNvPr id="74" name="TextBox 73">
            <a:extLst>
              <a:ext uri="{FF2B5EF4-FFF2-40B4-BE49-F238E27FC236}">
                <a16:creationId xmlns:a16="http://schemas.microsoft.com/office/drawing/2014/main" id="{DC1B4347-705C-4D07-A345-F438090AAE0A}"/>
              </a:ext>
            </a:extLst>
          </p:cNvPr>
          <p:cNvSpPr txBox="1"/>
          <p:nvPr/>
        </p:nvSpPr>
        <p:spPr>
          <a:xfrm rot="2826441">
            <a:off x="4449576" y="4533012"/>
            <a:ext cx="1251833" cy="292388"/>
          </a:xfrm>
          <a:prstGeom prst="rect">
            <a:avLst/>
          </a:prstGeom>
          <a:noFill/>
          <a:ln>
            <a:solidFill>
              <a:schemeClr val="bg1"/>
            </a:solidFill>
          </a:ln>
        </p:spPr>
        <p:txBody>
          <a:bodyPr wrap="square" lIns="0" tIns="0" rIns="0" bIns="45720" rtlCol="0">
            <a:spAutoFit/>
          </a:bodyPr>
          <a:lstStyle/>
          <a:p>
            <a:r>
              <a:rPr lang="en-IN" sz="1600" b="1" dirty="0">
                <a:latin typeface="Arial" panose="020B0604020202020204" pitchFamily="34" charset="0"/>
                <a:cs typeface="Arial" panose="020B0604020202020204" pitchFamily="34" charset="0"/>
              </a:rPr>
              <a:t>w</a:t>
            </a:r>
            <a:r>
              <a:rPr lang="en-IN" sz="1600" b="1" baseline="30000" dirty="0">
                <a:latin typeface="Arial" panose="020B0604020202020204" pitchFamily="34" charset="0"/>
                <a:cs typeface="Arial" panose="020B0604020202020204" pitchFamily="34" charset="0"/>
              </a:rPr>
              <a:t>T</a:t>
            </a:r>
            <a:r>
              <a:rPr lang="en-IN" sz="1600" b="1" dirty="0">
                <a:latin typeface="Arial" panose="020B0604020202020204" pitchFamily="34" charset="0"/>
                <a:cs typeface="Arial" panose="020B0604020202020204" pitchFamily="34" charset="0"/>
              </a:rPr>
              <a:t>.x+b= -1</a:t>
            </a:r>
          </a:p>
        </p:txBody>
      </p:sp>
      <p:sp>
        <p:nvSpPr>
          <p:cNvPr id="78" name="Left Brace 77">
            <a:extLst>
              <a:ext uri="{FF2B5EF4-FFF2-40B4-BE49-F238E27FC236}">
                <a16:creationId xmlns:a16="http://schemas.microsoft.com/office/drawing/2014/main" id="{46746282-CC41-498F-9BC0-174BA214A831}"/>
              </a:ext>
            </a:extLst>
          </p:cNvPr>
          <p:cNvSpPr/>
          <p:nvPr/>
        </p:nvSpPr>
        <p:spPr>
          <a:xfrm rot="3383453">
            <a:off x="1026352" y="1026827"/>
            <a:ext cx="271710" cy="805844"/>
          </a:xfrm>
          <a:prstGeom prst="lef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4" name="TextBox 43">
            <a:extLst>
              <a:ext uri="{FF2B5EF4-FFF2-40B4-BE49-F238E27FC236}">
                <a16:creationId xmlns:a16="http://schemas.microsoft.com/office/drawing/2014/main" id="{49DA2E72-EE01-44F5-AA49-F4213291AF8E}"/>
              </a:ext>
            </a:extLst>
          </p:cNvPr>
          <p:cNvSpPr txBox="1"/>
          <p:nvPr/>
        </p:nvSpPr>
        <p:spPr>
          <a:xfrm>
            <a:off x="7788127" y="1093749"/>
            <a:ext cx="1883816" cy="290427"/>
          </a:xfrm>
          <a:prstGeom prst="rect">
            <a:avLst/>
          </a:prstGeom>
          <a:noFill/>
          <a:ln>
            <a:solidFill>
              <a:schemeClr val="bg1"/>
            </a:solidFill>
          </a:ln>
        </p:spPr>
        <p:txBody>
          <a:bodyPr wrap="square" lIns="0" tIns="0" rIns="0" bIns="45720" rtlCol="0">
            <a:spAutoFit/>
          </a:bodyPr>
          <a:lstStyle/>
          <a:p>
            <a:r>
              <a:rPr lang="en-IN" sz="1600" b="1" dirty="0">
                <a:latin typeface="Arial" panose="020B0604020202020204" pitchFamily="34" charset="0"/>
                <a:cs typeface="Arial" panose="020B0604020202020204" pitchFamily="34" charset="0"/>
              </a:rPr>
              <a:t>w</a:t>
            </a:r>
            <a:r>
              <a:rPr lang="en-IN" sz="1600" b="1" baseline="30000" dirty="0">
                <a:latin typeface="Arial" panose="020B0604020202020204" pitchFamily="34" charset="0"/>
                <a:cs typeface="Arial" panose="020B0604020202020204" pitchFamily="34" charset="0"/>
              </a:rPr>
              <a:t>T</a:t>
            </a:r>
            <a:r>
              <a:rPr lang="en-IN" sz="1600" b="1" dirty="0">
                <a:latin typeface="Arial" panose="020B0604020202020204" pitchFamily="34" charset="0"/>
                <a:cs typeface="Arial" panose="020B0604020202020204" pitchFamily="34" charset="0"/>
              </a:rPr>
              <a:t>.x1+b= -1</a:t>
            </a:r>
          </a:p>
        </p:txBody>
      </p:sp>
      <p:sp>
        <p:nvSpPr>
          <p:cNvPr id="45" name="TextBox 44">
            <a:extLst>
              <a:ext uri="{FF2B5EF4-FFF2-40B4-BE49-F238E27FC236}">
                <a16:creationId xmlns:a16="http://schemas.microsoft.com/office/drawing/2014/main" id="{1D2CA95B-3B19-46D6-899E-4D8661EDA0C3}"/>
              </a:ext>
            </a:extLst>
          </p:cNvPr>
          <p:cNvSpPr txBox="1"/>
          <p:nvPr/>
        </p:nvSpPr>
        <p:spPr>
          <a:xfrm>
            <a:off x="7785393" y="1511438"/>
            <a:ext cx="1783151" cy="292388"/>
          </a:xfrm>
          <a:prstGeom prst="rect">
            <a:avLst/>
          </a:prstGeom>
          <a:noFill/>
          <a:ln>
            <a:solidFill>
              <a:schemeClr val="bg1"/>
            </a:solidFill>
          </a:ln>
        </p:spPr>
        <p:txBody>
          <a:bodyPr wrap="square" lIns="0" tIns="0" rIns="0" bIns="45720" rtlCol="0">
            <a:spAutoFit/>
          </a:bodyPr>
          <a:lstStyle/>
          <a:p>
            <a:r>
              <a:rPr lang="en-IN" sz="1600" b="1" dirty="0">
                <a:latin typeface="Arial" panose="020B0604020202020204" pitchFamily="34" charset="0"/>
                <a:cs typeface="Arial" panose="020B0604020202020204" pitchFamily="34" charset="0"/>
              </a:rPr>
              <a:t>w</a:t>
            </a:r>
            <a:r>
              <a:rPr lang="en-IN" sz="1600" b="1" baseline="30000" dirty="0">
                <a:latin typeface="Arial" panose="020B0604020202020204" pitchFamily="34" charset="0"/>
                <a:cs typeface="Arial" panose="020B0604020202020204" pitchFamily="34" charset="0"/>
              </a:rPr>
              <a:t>T</a:t>
            </a:r>
            <a:r>
              <a:rPr lang="en-IN" sz="1600" b="1" dirty="0">
                <a:latin typeface="Arial" panose="020B0604020202020204" pitchFamily="34" charset="0"/>
                <a:cs typeface="Arial" panose="020B0604020202020204" pitchFamily="34" charset="0"/>
              </a:rPr>
              <a:t>.x2+b=  1</a:t>
            </a:r>
          </a:p>
        </p:txBody>
      </p:sp>
      <p:sp>
        <p:nvSpPr>
          <p:cNvPr id="46" name="TextBox 45">
            <a:extLst>
              <a:ext uri="{FF2B5EF4-FFF2-40B4-BE49-F238E27FC236}">
                <a16:creationId xmlns:a16="http://schemas.microsoft.com/office/drawing/2014/main" id="{DAADF7B7-1333-4B22-9B8C-C19031E647BE}"/>
              </a:ext>
            </a:extLst>
          </p:cNvPr>
          <p:cNvSpPr txBox="1"/>
          <p:nvPr/>
        </p:nvSpPr>
        <p:spPr>
          <a:xfrm>
            <a:off x="3553554" y="3149945"/>
            <a:ext cx="365425" cy="215444"/>
          </a:xfrm>
          <a:prstGeom prst="rect">
            <a:avLst/>
          </a:prstGeom>
          <a:noFill/>
          <a:ln>
            <a:solidFill>
              <a:schemeClr val="bg1"/>
            </a:solidFill>
          </a:ln>
        </p:spPr>
        <p:txBody>
          <a:bodyPr wrap="square" lIns="0" tIns="0" rIns="0" bIns="45720" rtlCol="0">
            <a:spAutoFit/>
          </a:bodyPr>
          <a:lstStyle/>
          <a:p>
            <a:r>
              <a:rPr lang="en-IN" sz="1050" b="1" dirty="0">
                <a:latin typeface="Algerian" panose="04020705040A02060702" pitchFamily="82" charset="0"/>
              </a:rPr>
              <a:t>X1</a:t>
            </a:r>
          </a:p>
        </p:txBody>
      </p:sp>
      <p:sp>
        <p:nvSpPr>
          <p:cNvPr id="54" name="TextBox 53">
            <a:extLst>
              <a:ext uri="{FF2B5EF4-FFF2-40B4-BE49-F238E27FC236}">
                <a16:creationId xmlns:a16="http://schemas.microsoft.com/office/drawing/2014/main" id="{464322EC-BCA3-4331-9FA6-706ADCF3599C}"/>
              </a:ext>
            </a:extLst>
          </p:cNvPr>
          <p:cNvSpPr txBox="1"/>
          <p:nvPr/>
        </p:nvSpPr>
        <p:spPr>
          <a:xfrm>
            <a:off x="2072964" y="3183108"/>
            <a:ext cx="365425" cy="215444"/>
          </a:xfrm>
          <a:prstGeom prst="rect">
            <a:avLst/>
          </a:prstGeom>
          <a:noFill/>
          <a:ln>
            <a:solidFill>
              <a:schemeClr val="bg1"/>
            </a:solidFill>
          </a:ln>
        </p:spPr>
        <p:txBody>
          <a:bodyPr wrap="square" lIns="0" tIns="0" rIns="0" bIns="45720" rtlCol="0">
            <a:spAutoFit/>
          </a:bodyPr>
          <a:lstStyle/>
          <a:p>
            <a:r>
              <a:rPr lang="en-IN" sz="1050" b="1" dirty="0">
                <a:latin typeface="Algerian" panose="04020705040A02060702" pitchFamily="82" charset="0"/>
              </a:rPr>
              <a:t>X2</a:t>
            </a:r>
          </a:p>
        </p:txBody>
      </p:sp>
      <p:sp>
        <p:nvSpPr>
          <p:cNvPr id="3" name="TextBox 2">
            <a:extLst>
              <a:ext uri="{FF2B5EF4-FFF2-40B4-BE49-F238E27FC236}">
                <a16:creationId xmlns:a16="http://schemas.microsoft.com/office/drawing/2014/main" id="{1C80CB2F-E223-4001-A830-8A4C3C6D8F7F}"/>
              </a:ext>
            </a:extLst>
          </p:cNvPr>
          <p:cNvSpPr txBox="1"/>
          <p:nvPr/>
        </p:nvSpPr>
        <p:spPr>
          <a:xfrm>
            <a:off x="9851570" y="1145838"/>
            <a:ext cx="2198915" cy="538609"/>
          </a:xfrm>
          <a:prstGeom prst="rect">
            <a:avLst/>
          </a:prstGeom>
          <a:noFill/>
        </p:spPr>
        <p:txBody>
          <a:bodyPr wrap="square" lIns="0" tIns="0" rIns="0" bIns="45720" rtlCol="0">
            <a:spAutoFit/>
          </a:bodyPr>
          <a:lstStyle/>
          <a:p>
            <a:r>
              <a:rPr lang="en-IN" sz="1600" dirty="0"/>
              <a:t>What is the difference between x1 and x2?</a:t>
            </a:r>
          </a:p>
        </p:txBody>
      </p:sp>
      <p:cxnSp>
        <p:nvCxnSpPr>
          <p:cNvPr id="56" name="Straight Connector 55">
            <a:extLst>
              <a:ext uri="{FF2B5EF4-FFF2-40B4-BE49-F238E27FC236}">
                <a16:creationId xmlns:a16="http://schemas.microsoft.com/office/drawing/2014/main" id="{FB84C28F-1F25-4833-BCE3-C591F6BAFE39}"/>
              </a:ext>
            </a:extLst>
          </p:cNvPr>
          <p:cNvCxnSpPr>
            <a:cxnSpLocks/>
          </p:cNvCxnSpPr>
          <p:nvPr/>
        </p:nvCxnSpPr>
        <p:spPr>
          <a:xfrm>
            <a:off x="7127421" y="2085820"/>
            <a:ext cx="2133600" cy="24074"/>
          </a:xfrm>
          <a:prstGeom prst="line">
            <a:avLst/>
          </a:prstGeom>
          <a:ln/>
        </p:spPr>
        <p:style>
          <a:lnRef idx="1">
            <a:schemeClr val="dk1"/>
          </a:lnRef>
          <a:fillRef idx="0">
            <a:schemeClr val="dk1"/>
          </a:fillRef>
          <a:effectRef idx="0">
            <a:schemeClr val="dk1"/>
          </a:effectRef>
          <a:fontRef idx="minor">
            <a:schemeClr val="tx1"/>
          </a:fontRef>
        </p:style>
      </p:cxnSp>
      <p:sp>
        <p:nvSpPr>
          <p:cNvPr id="58" name="TextBox 57">
            <a:extLst>
              <a:ext uri="{FF2B5EF4-FFF2-40B4-BE49-F238E27FC236}">
                <a16:creationId xmlns:a16="http://schemas.microsoft.com/office/drawing/2014/main" id="{EC1F3101-8B6F-43CD-9D22-EF0412C581CB}"/>
              </a:ext>
            </a:extLst>
          </p:cNvPr>
          <p:cNvSpPr txBox="1"/>
          <p:nvPr/>
        </p:nvSpPr>
        <p:spPr>
          <a:xfrm>
            <a:off x="7946597" y="1765921"/>
            <a:ext cx="302055" cy="292388"/>
          </a:xfrm>
          <a:prstGeom prst="rect">
            <a:avLst/>
          </a:prstGeom>
          <a:noFill/>
          <a:ln>
            <a:solidFill>
              <a:schemeClr val="bg1"/>
            </a:solidFill>
          </a:ln>
        </p:spPr>
        <p:txBody>
          <a:bodyPr wrap="square" lIns="0" tIns="0" rIns="0" bIns="45720" rtlCol="0">
            <a:spAutoFit/>
          </a:bodyPr>
          <a:lstStyle/>
          <a:p>
            <a:r>
              <a:rPr lang="en-IN" sz="1600" dirty="0">
                <a:latin typeface="Arial" panose="020B0604020202020204" pitchFamily="34" charset="0"/>
                <a:cs typeface="Arial" panose="020B0604020202020204" pitchFamily="34" charset="0"/>
              </a:rPr>
              <a:t>(-)</a:t>
            </a:r>
          </a:p>
        </p:txBody>
      </p:sp>
      <p:sp>
        <p:nvSpPr>
          <p:cNvPr id="59" name="TextBox 58">
            <a:extLst>
              <a:ext uri="{FF2B5EF4-FFF2-40B4-BE49-F238E27FC236}">
                <a16:creationId xmlns:a16="http://schemas.microsoft.com/office/drawing/2014/main" id="{0DE822D8-0C22-4947-92E5-51DD9885C191}"/>
              </a:ext>
            </a:extLst>
          </p:cNvPr>
          <p:cNvSpPr txBox="1"/>
          <p:nvPr/>
        </p:nvSpPr>
        <p:spPr>
          <a:xfrm>
            <a:off x="8244577" y="1765921"/>
            <a:ext cx="302055" cy="292388"/>
          </a:xfrm>
          <a:prstGeom prst="rect">
            <a:avLst/>
          </a:prstGeom>
          <a:noFill/>
          <a:ln>
            <a:solidFill>
              <a:schemeClr val="bg1"/>
            </a:solidFill>
          </a:ln>
        </p:spPr>
        <p:txBody>
          <a:bodyPr wrap="square" lIns="0" tIns="0" rIns="0" bIns="45720" rtlCol="0">
            <a:spAutoFit/>
          </a:bodyPr>
          <a:lstStyle/>
          <a:p>
            <a:r>
              <a:rPr lang="en-IN" sz="1600" dirty="0">
                <a:latin typeface="Arial" panose="020B0604020202020204" pitchFamily="34" charset="0"/>
                <a:cs typeface="Arial" panose="020B0604020202020204" pitchFamily="34" charset="0"/>
              </a:rPr>
              <a:t>(-)</a:t>
            </a:r>
          </a:p>
        </p:txBody>
      </p:sp>
      <p:sp>
        <p:nvSpPr>
          <p:cNvPr id="60" name="TextBox 59">
            <a:extLst>
              <a:ext uri="{FF2B5EF4-FFF2-40B4-BE49-F238E27FC236}">
                <a16:creationId xmlns:a16="http://schemas.microsoft.com/office/drawing/2014/main" id="{D4E24431-701B-4F79-9A9E-AB837F7BD444}"/>
              </a:ext>
            </a:extLst>
          </p:cNvPr>
          <p:cNvSpPr txBox="1"/>
          <p:nvPr/>
        </p:nvSpPr>
        <p:spPr>
          <a:xfrm>
            <a:off x="8599702" y="1785257"/>
            <a:ext cx="302055" cy="292388"/>
          </a:xfrm>
          <a:prstGeom prst="rect">
            <a:avLst/>
          </a:prstGeom>
          <a:noFill/>
          <a:ln>
            <a:solidFill>
              <a:schemeClr val="bg1"/>
            </a:solidFill>
          </a:ln>
        </p:spPr>
        <p:txBody>
          <a:bodyPr wrap="square" lIns="0" tIns="0" rIns="0" bIns="45720" rtlCol="0">
            <a:spAutoFit/>
          </a:bodyPr>
          <a:lstStyle/>
          <a:p>
            <a:r>
              <a:rPr lang="en-IN" sz="1600" dirty="0">
                <a:latin typeface="Arial" panose="020B0604020202020204" pitchFamily="34" charset="0"/>
                <a:cs typeface="Arial" panose="020B0604020202020204" pitchFamily="34" charset="0"/>
              </a:rPr>
              <a:t>(-)</a:t>
            </a:r>
          </a:p>
        </p:txBody>
      </p:sp>
      <p:sp>
        <p:nvSpPr>
          <p:cNvPr id="61" name="TextBox 60">
            <a:extLst>
              <a:ext uri="{FF2B5EF4-FFF2-40B4-BE49-F238E27FC236}">
                <a16:creationId xmlns:a16="http://schemas.microsoft.com/office/drawing/2014/main" id="{867FFEC3-DE09-4243-A8A1-F49D41F928EF}"/>
              </a:ext>
            </a:extLst>
          </p:cNvPr>
          <p:cNvSpPr txBox="1"/>
          <p:nvPr/>
        </p:nvSpPr>
        <p:spPr>
          <a:xfrm>
            <a:off x="7690756" y="2204889"/>
            <a:ext cx="1570265" cy="292388"/>
          </a:xfrm>
          <a:prstGeom prst="rect">
            <a:avLst/>
          </a:prstGeom>
          <a:noFill/>
          <a:ln>
            <a:solidFill>
              <a:schemeClr val="bg1"/>
            </a:solidFill>
          </a:ln>
        </p:spPr>
        <p:txBody>
          <a:bodyPr wrap="square" lIns="0" tIns="0" rIns="0" bIns="45720" rtlCol="0">
            <a:spAutoFit/>
          </a:bodyPr>
          <a:lstStyle/>
          <a:p>
            <a:r>
              <a:rPr lang="en-IN" sz="1600" b="1" dirty="0" err="1">
                <a:latin typeface="Arial" panose="020B0604020202020204" pitchFamily="34" charset="0"/>
                <a:cs typeface="Arial" panose="020B0604020202020204" pitchFamily="34" charset="0"/>
              </a:rPr>
              <a:t>w</a:t>
            </a:r>
            <a:r>
              <a:rPr lang="en-IN" sz="1600" b="1" baseline="30000" dirty="0" err="1">
                <a:latin typeface="Arial" panose="020B0604020202020204" pitchFamily="34" charset="0"/>
                <a:cs typeface="Arial" panose="020B0604020202020204" pitchFamily="34" charset="0"/>
              </a:rPr>
              <a:t>T</a:t>
            </a:r>
            <a:r>
              <a:rPr lang="en-IN" sz="1600" b="1" dirty="0">
                <a:latin typeface="Arial" panose="020B0604020202020204" pitchFamily="34" charset="0"/>
                <a:cs typeface="Arial" panose="020B0604020202020204" pitchFamily="34" charset="0"/>
              </a:rPr>
              <a:t>(x2-X1) = 2</a:t>
            </a:r>
          </a:p>
        </p:txBody>
      </p:sp>
      <p:sp>
        <p:nvSpPr>
          <p:cNvPr id="62" name="TextBox 61">
            <a:extLst>
              <a:ext uri="{FF2B5EF4-FFF2-40B4-BE49-F238E27FC236}">
                <a16:creationId xmlns:a16="http://schemas.microsoft.com/office/drawing/2014/main" id="{0B64D58E-8A70-4017-912A-AB11DF2B4E65}"/>
              </a:ext>
            </a:extLst>
          </p:cNvPr>
          <p:cNvSpPr txBox="1"/>
          <p:nvPr/>
        </p:nvSpPr>
        <p:spPr>
          <a:xfrm>
            <a:off x="6038878" y="2171465"/>
            <a:ext cx="1384606" cy="538609"/>
          </a:xfrm>
          <a:prstGeom prst="rect">
            <a:avLst/>
          </a:prstGeom>
          <a:noFill/>
        </p:spPr>
        <p:txBody>
          <a:bodyPr wrap="square" lIns="0" tIns="0" rIns="0" bIns="45720" rtlCol="0">
            <a:spAutoFit/>
          </a:bodyPr>
          <a:lstStyle/>
          <a:p>
            <a:r>
              <a:rPr lang="en-IN" sz="1600" dirty="0"/>
              <a:t>Now we need to remove W</a:t>
            </a:r>
          </a:p>
        </p:txBody>
      </p:sp>
      <p:sp>
        <p:nvSpPr>
          <p:cNvPr id="84" name="TextBox 83">
            <a:extLst>
              <a:ext uri="{FF2B5EF4-FFF2-40B4-BE49-F238E27FC236}">
                <a16:creationId xmlns:a16="http://schemas.microsoft.com/office/drawing/2014/main" id="{18AE5A74-41C1-4C53-9AE2-75C22391C9BF}"/>
              </a:ext>
            </a:extLst>
          </p:cNvPr>
          <p:cNvSpPr txBox="1"/>
          <p:nvPr/>
        </p:nvSpPr>
        <p:spPr>
          <a:xfrm>
            <a:off x="8743483" y="3407485"/>
            <a:ext cx="1570265" cy="292388"/>
          </a:xfrm>
          <a:prstGeom prst="rect">
            <a:avLst/>
          </a:prstGeom>
          <a:noFill/>
          <a:ln>
            <a:solidFill>
              <a:schemeClr val="bg1"/>
            </a:solidFill>
          </a:ln>
        </p:spPr>
        <p:txBody>
          <a:bodyPr wrap="square" lIns="0" tIns="0" rIns="0" bIns="45720" rtlCol="0">
            <a:spAutoFit/>
          </a:bodyPr>
          <a:lstStyle/>
          <a:p>
            <a:r>
              <a:rPr lang="en-IN" sz="1600" b="1" dirty="0">
                <a:latin typeface="Arial" panose="020B0604020202020204" pitchFamily="34" charset="0"/>
                <a:cs typeface="Arial" panose="020B0604020202020204" pitchFamily="34" charset="0"/>
              </a:rPr>
              <a:t>     W</a:t>
            </a:r>
          </a:p>
        </p:txBody>
      </p:sp>
      <p:cxnSp>
        <p:nvCxnSpPr>
          <p:cNvPr id="93" name="Straight Connector 92">
            <a:extLst>
              <a:ext uri="{FF2B5EF4-FFF2-40B4-BE49-F238E27FC236}">
                <a16:creationId xmlns:a16="http://schemas.microsoft.com/office/drawing/2014/main" id="{D42C0799-9E44-4941-954E-F54F21C9C896}"/>
              </a:ext>
            </a:extLst>
          </p:cNvPr>
          <p:cNvCxnSpPr>
            <a:cxnSpLocks/>
          </p:cNvCxnSpPr>
          <p:nvPr/>
        </p:nvCxnSpPr>
        <p:spPr>
          <a:xfrm>
            <a:off x="8865451" y="3329305"/>
            <a:ext cx="1824" cy="430133"/>
          </a:xfrm>
          <a:prstGeom prst="line">
            <a:avLst/>
          </a:prstGeom>
          <a:ln/>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D87CC0B4-F08F-4D8F-91E4-1D0DF9308E69}"/>
              </a:ext>
            </a:extLst>
          </p:cNvPr>
          <p:cNvCxnSpPr>
            <a:cxnSpLocks/>
          </p:cNvCxnSpPr>
          <p:nvPr/>
        </p:nvCxnSpPr>
        <p:spPr>
          <a:xfrm>
            <a:off x="9291843" y="3274024"/>
            <a:ext cx="0" cy="485414"/>
          </a:xfrm>
          <a:prstGeom prst="line">
            <a:avLst/>
          </a:prstGeom>
          <a:ln/>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4A45B1FC-F1BC-4883-A856-7BF2804C7C1F}"/>
              </a:ext>
            </a:extLst>
          </p:cNvPr>
          <p:cNvCxnSpPr>
            <a:cxnSpLocks/>
          </p:cNvCxnSpPr>
          <p:nvPr/>
        </p:nvCxnSpPr>
        <p:spPr>
          <a:xfrm>
            <a:off x="9440135" y="3256803"/>
            <a:ext cx="0" cy="485414"/>
          </a:xfrm>
          <a:prstGeom prst="line">
            <a:avLst/>
          </a:prstGeom>
          <a:ln/>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FA0CE27C-2995-460A-892D-EBE5194A62D7}"/>
              </a:ext>
            </a:extLst>
          </p:cNvPr>
          <p:cNvCxnSpPr>
            <a:cxnSpLocks/>
          </p:cNvCxnSpPr>
          <p:nvPr/>
        </p:nvCxnSpPr>
        <p:spPr>
          <a:xfrm>
            <a:off x="8765995" y="3290470"/>
            <a:ext cx="0" cy="485414"/>
          </a:xfrm>
          <a:prstGeom prst="line">
            <a:avLst/>
          </a:prstGeom>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4A3481B2-16FF-46B1-A300-B7FCB30FFA62}"/>
              </a:ext>
            </a:extLst>
          </p:cNvPr>
          <p:cNvSpPr/>
          <p:nvPr/>
        </p:nvSpPr>
        <p:spPr>
          <a:xfrm>
            <a:off x="8103505" y="3450853"/>
            <a:ext cx="595035" cy="369332"/>
          </a:xfrm>
          <a:prstGeom prst="rect">
            <a:avLst/>
          </a:prstGeom>
        </p:spPr>
        <p:txBody>
          <a:bodyPr wrap="none">
            <a:spAutoFit/>
          </a:bodyPr>
          <a:lstStyle/>
          <a:p>
            <a:r>
              <a:rPr lang="en-IN" b="1" dirty="0">
                <a:latin typeface="Arial" panose="020B0604020202020204" pitchFamily="34" charset="0"/>
                <a:cs typeface="Arial" panose="020B0604020202020204" pitchFamily="34" charset="0"/>
              </a:rPr>
              <a:t>min</a:t>
            </a:r>
            <a:endParaRPr lang="en-IN" dirty="0">
              <a:latin typeface="Arial" panose="020B0604020202020204" pitchFamily="34" charset="0"/>
              <a:cs typeface="Arial" panose="020B0604020202020204" pitchFamily="34" charset="0"/>
            </a:endParaRPr>
          </a:p>
        </p:txBody>
      </p:sp>
      <p:sp>
        <p:nvSpPr>
          <p:cNvPr id="104" name="TextBox 103">
            <a:extLst>
              <a:ext uri="{FF2B5EF4-FFF2-40B4-BE49-F238E27FC236}">
                <a16:creationId xmlns:a16="http://schemas.microsoft.com/office/drawing/2014/main" id="{F858499B-4768-496F-8233-1A7396FA9F46}"/>
              </a:ext>
            </a:extLst>
          </p:cNvPr>
          <p:cNvSpPr txBox="1"/>
          <p:nvPr/>
        </p:nvSpPr>
        <p:spPr>
          <a:xfrm>
            <a:off x="8964604" y="4225637"/>
            <a:ext cx="1384606" cy="53860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lIns="0" tIns="0" rIns="0" bIns="45720" rtlCol="0">
            <a:spAutoFit/>
          </a:bodyPr>
          <a:lstStyle/>
          <a:p>
            <a:r>
              <a:rPr lang="en-IN" sz="1600" dirty="0"/>
              <a:t>How many errors?</a:t>
            </a:r>
          </a:p>
        </p:txBody>
      </p:sp>
      <p:sp>
        <p:nvSpPr>
          <p:cNvPr id="81" name="TextBox 80">
            <a:extLst>
              <a:ext uri="{FF2B5EF4-FFF2-40B4-BE49-F238E27FC236}">
                <a16:creationId xmlns:a16="http://schemas.microsoft.com/office/drawing/2014/main" id="{06D19412-46E9-43FD-BE06-503303094F0A}"/>
              </a:ext>
            </a:extLst>
          </p:cNvPr>
          <p:cNvSpPr txBox="1"/>
          <p:nvPr/>
        </p:nvSpPr>
        <p:spPr>
          <a:xfrm>
            <a:off x="9005375" y="3925298"/>
            <a:ext cx="371958" cy="292388"/>
          </a:xfrm>
          <a:prstGeom prst="rect">
            <a:avLst/>
          </a:prstGeom>
          <a:noFill/>
          <a:ln>
            <a:solidFill>
              <a:schemeClr val="bg1"/>
            </a:solidFill>
          </a:ln>
        </p:spPr>
        <p:txBody>
          <a:bodyPr wrap="square" lIns="0" tIns="0" rIns="0" bIns="45720" rtlCol="0">
            <a:spAutoFit/>
          </a:bodyPr>
          <a:lstStyle/>
          <a:p>
            <a:r>
              <a:rPr lang="en-IN" sz="1600" b="1" dirty="0">
                <a:latin typeface="Arial" panose="020B0604020202020204" pitchFamily="34" charset="0"/>
                <a:cs typeface="Arial" panose="020B0604020202020204" pitchFamily="34" charset="0"/>
              </a:rPr>
              <a:t>2</a:t>
            </a:r>
          </a:p>
        </p:txBody>
      </p:sp>
      <p:cxnSp>
        <p:nvCxnSpPr>
          <p:cNvPr id="97" name="Straight Connector 96">
            <a:extLst>
              <a:ext uri="{FF2B5EF4-FFF2-40B4-BE49-F238E27FC236}">
                <a16:creationId xmlns:a16="http://schemas.microsoft.com/office/drawing/2014/main" id="{11407CA1-C527-4348-8487-970D65CB2CD5}"/>
              </a:ext>
            </a:extLst>
          </p:cNvPr>
          <p:cNvCxnSpPr>
            <a:cxnSpLocks/>
          </p:cNvCxnSpPr>
          <p:nvPr/>
        </p:nvCxnSpPr>
        <p:spPr>
          <a:xfrm>
            <a:off x="8718897" y="3834254"/>
            <a:ext cx="919847" cy="16310"/>
          </a:xfrm>
          <a:prstGeom prst="line">
            <a:avLst/>
          </a:prstGeom>
          <a:ln/>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371FA46F-EBB1-44B9-B28D-6FB5401B5A62}"/>
              </a:ext>
            </a:extLst>
          </p:cNvPr>
          <p:cNvSpPr txBox="1"/>
          <p:nvPr/>
        </p:nvSpPr>
        <p:spPr>
          <a:xfrm>
            <a:off x="9605618" y="3591685"/>
            <a:ext cx="1570265" cy="292388"/>
          </a:xfrm>
          <a:prstGeom prst="rect">
            <a:avLst/>
          </a:prstGeom>
          <a:noFill/>
          <a:ln>
            <a:solidFill>
              <a:schemeClr val="bg1"/>
            </a:solidFill>
          </a:ln>
        </p:spPr>
        <p:txBody>
          <a:bodyPr wrap="square" lIns="0" tIns="0" rIns="0" bIns="45720" rtlCol="0">
            <a:spAutoFit/>
          </a:bodyPr>
          <a:lstStyle/>
          <a:p>
            <a:r>
              <a:rPr lang="en-IN" sz="1600" b="1" dirty="0">
                <a:latin typeface="Arial" panose="020B0604020202020204" pitchFamily="34" charset="0"/>
                <a:cs typeface="Arial" panose="020B0604020202020204" pitchFamily="34" charset="0"/>
              </a:rPr>
              <a:t>+ C</a:t>
            </a:r>
            <a:r>
              <a:rPr lang="en-IN" sz="1050" b="1" dirty="0">
                <a:latin typeface="Arial" panose="020B0604020202020204" pitchFamily="34" charset="0"/>
                <a:cs typeface="Arial" panose="020B0604020202020204" pitchFamily="34" charset="0"/>
              </a:rPr>
              <a:t>i </a:t>
            </a:r>
            <a:r>
              <a:rPr lang="en-IN" sz="1400" b="1" dirty="0">
                <a:latin typeface="Arial" panose="020B0604020202020204" pitchFamily="34" charset="0"/>
                <a:cs typeface="Arial" panose="020B0604020202020204" pitchFamily="34" charset="0"/>
              </a:rPr>
              <a:t>∑£</a:t>
            </a:r>
            <a:r>
              <a:rPr lang="en-IN" sz="1050" b="1" dirty="0" err="1">
                <a:latin typeface="Arial" panose="020B0604020202020204" pitchFamily="34" charset="0"/>
                <a:cs typeface="Arial" panose="020B0604020202020204" pitchFamily="34" charset="0"/>
              </a:rPr>
              <a:t>i</a:t>
            </a:r>
            <a:endParaRPr lang="en-IN" sz="1600" b="1" dirty="0">
              <a:latin typeface="Arial" panose="020B0604020202020204" pitchFamily="34" charset="0"/>
              <a:cs typeface="Arial" panose="020B0604020202020204" pitchFamily="34" charset="0"/>
            </a:endParaRPr>
          </a:p>
        </p:txBody>
      </p:sp>
      <p:sp>
        <p:nvSpPr>
          <p:cNvPr id="100" name="TextBox 99">
            <a:extLst>
              <a:ext uri="{FF2B5EF4-FFF2-40B4-BE49-F238E27FC236}">
                <a16:creationId xmlns:a16="http://schemas.microsoft.com/office/drawing/2014/main" id="{D3221A00-3F46-420F-BA92-FA525459496F}"/>
              </a:ext>
            </a:extLst>
          </p:cNvPr>
          <p:cNvSpPr txBox="1"/>
          <p:nvPr/>
        </p:nvSpPr>
        <p:spPr>
          <a:xfrm>
            <a:off x="10529620" y="3593361"/>
            <a:ext cx="1384606" cy="53860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lIns="0" tIns="0" rIns="0" bIns="45720" rtlCol="0">
            <a:spAutoFit/>
          </a:bodyPr>
          <a:lstStyle/>
          <a:p>
            <a:r>
              <a:rPr lang="en-IN" sz="1600" dirty="0"/>
              <a:t>Value of the error</a:t>
            </a:r>
          </a:p>
        </p:txBody>
      </p:sp>
      <p:sp>
        <p:nvSpPr>
          <p:cNvPr id="105" name="TextBox 104">
            <a:extLst>
              <a:ext uri="{FF2B5EF4-FFF2-40B4-BE49-F238E27FC236}">
                <a16:creationId xmlns:a16="http://schemas.microsoft.com/office/drawing/2014/main" id="{B4B5849B-1332-44CD-84A3-4D53BF8E8D1B}"/>
              </a:ext>
            </a:extLst>
          </p:cNvPr>
          <p:cNvSpPr txBox="1"/>
          <p:nvPr/>
        </p:nvSpPr>
        <p:spPr>
          <a:xfrm>
            <a:off x="7103955" y="3541866"/>
            <a:ext cx="863916" cy="292388"/>
          </a:xfrm>
          <a:prstGeom prst="rect">
            <a:avLst/>
          </a:prstGeom>
          <a:noFill/>
          <a:ln>
            <a:solidFill>
              <a:schemeClr val="bg1"/>
            </a:solidFill>
          </a:ln>
        </p:spPr>
        <p:txBody>
          <a:bodyPr wrap="square" lIns="0" tIns="0" rIns="0" bIns="45720" rtlCol="0">
            <a:spAutoFit/>
          </a:bodyPr>
          <a:lstStyle/>
          <a:p>
            <a:r>
              <a:rPr lang="en-IN" sz="1600" dirty="0"/>
              <a:t>(</a:t>
            </a:r>
            <a:r>
              <a:rPr lang="en-IN" sz="1600" dirty="0" err="1"/>
              <a:t>w,b</a:t>
            </a:r>
            <a:r>
              <a:rPr lang="en-IN" sz="1600" dirty="0"/>
              <a:t>)  =</a:t>
            </a:r>
          </a:p>
        </p:txBody>
      </p:sp>
      <p:sp>
        <p:nvSpPr>
          <p:cNvPr id="19" name="TextBox 18">
            <a:extLst>
              <a:ext uri="{FF2B5EF4-FFF2-40B4-BE49-F238E27FC236}">
                <a16:creationId xmlns:a16="http://schemas.microsoft.com/office/drawing/2014/main" id="{F96D7889-4510-43E1-BB27-713654256D7D}"/>
              </a:ext>
            </a:extLst>
          </p:cNvPr>
          <p:cNvSpPr txBox="1"/>
          <p:nvPr/>
        </p:nvSpPr>
        <p:spPr>
          <a:xfrm>
            <a:off x="6637563" y="5524242"/>
            <a:ext cx="5323101" cy="292388"/>
          </a:xfrm>
          <a:prstGeom prst="rect">
            <a:avLst/>
          </a:prstGeom>
          <a:noFill/>
        </p:spPr>
        <p:txBody>
          <a:bodyPr wrap="square" lIns="0" tIns="0" rIns="0" bIns="45720" rtlCol="0">
            <a:spAutoFit/>
          </a:bodyPr>
          <a:lstStyle/>
          <a:p>
            <a:r>
              <a:rPr lang="en-IN" sz="1600" b="1" dirty="0"/>
              <a:t>This equation is called Linear SVM equation</a:t>
            </a:r>
          </a:p>
        </p:txBody>
      </p:sp>
      <p:cxnSp>
        <p:nvCxnSpPr>
          <p:cNvPr id="26" name="Straight Arrow Connector 25">
            <a:extLst>
              <a:ext uri="{FF2B5EF4-FFF2-40B4-BE49-F238E27FC236}">
                <a16:creationId xmlns:a16="http://schemas.microsoft.com/office/drawing/2014/main" id="{AAF74B4E-AB7E-422A-A7A1-7663B52CF721}"/>
              </a:ext>
            </a:extLst>
          </p:cNvPr>
          <p:cNvCxnSpPr>
            <a:endCxn id="104" idx="0"/>
          </p:cNvCxnSpPr>
          <p:nvPr/>
        </p:nvCxnSpPr>
        <p:spPr>
          <a:xfrm flipH="1">
            <a:off x="9656907" y="3759438"/>
            <a:ext cx="191367" cy="466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 name="Straight Arrow Connector 105">
            <a:extLst>
              <a:ext uri="{FF2B5EF4-FFF2-40B4-BE49-F238E27FC236}">
                <a16:creationId xmlns:a16="http://schemas.microsoft.com/office/drawing/2014/main" id="{FD5B11F3-B699-4E5E-9E1E-91A0CF2D327E}"/>
              </a:ext>
            </a:extLst>
          </p:cNvPr>
          <p:cNvCxnSpPr>
            <a:cxnSpLocks/>
            <a:endCxn id="100" idx="1"/>
          </p:cNvCxnSpPr>
          <p:nvPr/>
        </p:nvCxnSpPr>
        <p:spPr>
          <a:xfrm>
            <a:off x="10159330" y="3814383"/>
            <a:ext cx="370290" cy="482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17B6D085-478C-4867-8FC6-6F1BA2341C32}"/>
              </a:ext>
            </a:extLst>
          </p:cNvPr>
          <p:cNvSpPr txBox="1"/>
          <p:nvPr/>
        </p:nvSpPr>
        <p:spPr>
          <a:xfrm>
            <a:off x="351296" y="5608673"/>
            <a:ext cx="5464405" cy="1031051"/>
          </a:xfrm>
          <a:prstGeom prst="rect">
            <a:avLst/>
          </a:prstGeom>
          <a:noFill/>
          <a:ln>
            <a:solidFill>
              <a:schemeClr val="bg1"/>
            </a:solidFill>
          </a:ln>
        </p:spPr>
        <p:txBody>
          <a:bodyPr wrap="square" lIns="0" tIns="0" rIns="0" bIns="45720" rtlCol="0">
            <a:spAutoFit/>
          </a:bodyPr>
          <a:lstStyle/>
          <a:p>
            <a:r>
              <a:rPr lang="en-IN" sz="1600" dirty="0"/>
              <a:t>Regularization is done by doing hyperparameter tuning.</a:t>
            </a:r>
          </a:p>
          <a:p>
            <a:r>
              <a:rPr lang="en-IN" sz="1600" dirty="0"/>
              <a:t>Parameter Tuning: For linear SVM </a:t>
            </a:r>
            <a:r>
              <a:rPr lang="en-IN" sz="1600" b="1" dirty="0"/>
              <a:t>C (Cost Parameter)</a:t>
            </a:r>
          </a:p>
          <a:p>
            <a:r>
              <a:rPr lang="en-IN" sz="1600" dirty="0"/>
              <a:t>For Non-linear SVM </a:t>
            </a:r>
            <a:r>
              <a:rPr lang="en-IN" sz="1600" b="1" dirty="0"/>
              <a:t>gamma</a:t>
            </a:r>
          </a:p>
          <a:p>
            <a:endParaRPr lang="en-IN" sz="1600" dirty="0"/>
          </a:p>
        </p:txBody>
      </p:sp>
      <p:sp>
        <p:nvSpPr>
          <p:cNvPr id="91" name="Arrow: Chevron 90">
            <a:extLst>
              <a:ext uri="{FF2B5EF4-FFF2-40B4-BE49-F238E27FC236}">
                <a16:creationId xmlns:a16="http://schemas.microsoft.com/office/drawing/2014/main" id="{1024988C-634E-4B15-B71E-673A1AC7D39E}"/>
              </a:ext>
            </a:extLst>
          </p:cNvPr>
          <p:cNvSpPr/>
          <p:nvPr/>
        </p:nvSpPr>
        <p:spPr>
          <a:xfrm rot="16200000">
            <a:off x="11254392" y="5481936"/>
            <a:ext cx="257128" cy="309425"/>
          </a:xfrm>
          <a:prstGeom prst="chevron">
            <a:avLst/>
          </a:prstGeom>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732820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C884DBD-57CA-45B6-AEA1-5986192111DC}"/>
              </a:ext>
            </a:extLst>
          </p:cNvPr>
          <p:cNvCxnSpPr>
            <a:cxnSpLocks/>
          </p:cNvCxnSpPr>
          <p:nvPr/>
        </p:nvCxnSpPr>
        <p:spPr>
          <a:xfrm>
            <a:off x="2630781" y="2695595"/>
            <a:ext cx="1873616" cy="23604"/>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36" name="Picture 35">
            <a:extLst>
              <a:ext uri="{FF2B5EF4-FFF2-40B4-BE49-F238E27FC236}">
                <a16:creationId xmlns:a16="http://schemas.microsoft.com/office/drawing/2014/main" id="{D7E7BCF5-1B67-4D1F-819D-2CF595CB00BE}"/>
              </a:ext>
            </a:extLst>
          </p:cNvPr>
          <p:cNvPicPr>
            <a:picLocks noChangeAspect="1"/>
          </p:cNvPicPr>
          <p:nvPr/>
        </p:nvPicPr>
        <p:blipFill>
          <a:blip r:embed="rId2"/>
          <a:stretch>
            <a:fillRect/>
          </a:stretch>
        </p:blipFill>
        <p:spPr>
          <a:xfrm>
            <a:off x="337344" y="825663"/>
            <a:ext cx="7130257" cy="4789224"/>
          </a:xfrm>
          <a:prstGeom prst="rect">
            <a:avLst/>
          </a:prstGeom>
        </p:spPr>
      </p:pic>
      <p:cxnSp>
        <p:nvCxnSpPr>
          <p:cNvPr id="40" name="Straight Connector 39">
            <a:extLst>
              <a:ext uri="{FF2B5EF4-FFF2-40B4-BE49-F238E27FC236}">
                <a16:creationId xmlns:a16="http://schemas.microsoft.com/office/drawing/2014/main" id="{2C7D98CE-3ADC-4FCC-94D7-060073B71669}"/>
              </a:ext>
            </a:extLst>
          </p:cNvPr>
          <p:cNvCxnSpPr>
            <a:cxnSpLocks/>
          </p:cNvCxnSpPr>
          <p:nvPr/>
        </p:nvCxnSpPr>
        <p:spPr>
          <a:xfrm>
            <a:off x="2492230" y="2320642"/>
            <a:ext cx="831972" cy="2171626"/>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42" name="Straight Connector 41">
            <a:extLst>
              <a:ext uri="{FF2B5EF4-FFF2-40B4-BE49-F238E27FC236}">
                <a16:creationId xmlns:a16="http://schemas.microsoft.com/office/drawing/2014/main" id="{3D727E74-4DB1-45F5-BC81-893A9914B0B2}"/>
              </a:ext>
            </a:extLst>
          </p:cNvPr>
          <p:cNvCxnSpPr>
            <a:cxnSpLocks/>
          </p:cNvCxnSpPr>
          <p:nvPr/>
        </p:nvCxnSpPr>
        <p:spPr>
          <a:xfrm>
            <a:off x="2282439" y="2480525"/>
            <a:ext cx="790553" cy="2032702"/>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3" name="Straight Connector 42">
            <a:extLst>
              <a:ext uri="{FF2B5EF4-FFF2-40B4-BE49-F238E27FC236}">
                <a16:creationId xmlns:a16="http://schemas.microsoft.com/office/drawing/2014/main" id="{6DDB28E0-AD97-4285-A5E4-B86B379081CF}"/>
              </a:ext>
            </a:extLst>
          </p:cNvPr>
          <p:cNvCxnSpPr>
            <a:cxnSpLocks/>
          </p:cNvCxnSpPr>
          <p:nvPr/>
        </p:nvCxnSpPr>
        <p:spPr>
          <a:xfrm>
            <a:off x="2774823" y="2320642"/>
            <a:ext cx="799393" cy="2150667"/>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DACCBD2E-B460-49ED-96F1-DB598CE18610}"/>
              </a:ext>
            </a:extLst>
          </p:cNvPr>
          <p:cNvSpPr txBox="1"/>
          <p:nvPr/>
        </p:nvSpPr>
        <p:spPr>
          <a:xfrm>
            <a:off x="4625730" y="1704614"/>
            <a:ext cx="2054643" cy="292388"/>
          </a:xfrm>
          <a:prstGeom prst="rect">
            <a:avLst/>
          </a:prstGeom>
          <a:noFill/>
        </p:spPr>
        <p:txBody>
          <a:bodyPr wrap="square" lIns="0" tIns="0" rIns="0" bIns="45720" rtlCol="0">
            <a:spAutoFit/>
          </a:bodyPr>
          <a:lstStyle/>
          <a:p>
            <a:r>
              <a:rPr lang="en-IN" sz="1600" b="1" dirty="0"/>
              <a:t>Distance Margin</a:t>
            </a:r>
          </a:p>
        </p:txBody>
      </p:sp>
      <p:sp>
        <p:nvSpPr>
          <p:cNvPr id="68" name="TextBox 67">
            <a:extLst>
              <a:ext uri="{FF2B5EF4-FFF2-40B4-BE49-F238E27FC236}">
                <a16:creationId xmlns:a16="http://schemas.microsoft.com/office/drawing/2014/main" id="{F0EDE557-4309-469F-A5E2-49512254D1FC}"/>
              </a:ext>
            </a:extLst>
          </p:cNvPr>
          <p:cNvSpPr txBox="1"/>
          <p:nvPr/>
        </p:nvSpPr>
        <p:spPr>
          <a:xfrm>
            <a:off x="4809694" y="4113535"/>
            <a:ext cx="2054643" cy="292388"/>
          </a:xfrm>
          <a:prstGeom prst="rect">
            <a:avLst/>
          </a:prstGeom>
          <a:noFill/>
        </p:spPr>
        <p:txBody>
          <a:bodyPr wrap="square" lIns="0" tIns="0" rIns="0" bIns="45720" rtlCol="0">
            <a:spAutoFit/>
          </a:bodyPr>
          <a:lstStyle/>
          <a:p>
            <a:r>
              <a:rPr lang="en-IN" sz="1600" b="1" dirty="0"/>
              <a:t>D-</a:t>
            </a:r>
          </a:p>
        </p:txBody>
      </p:sp>
      <p:sp>
        <p:nvSpPr>
          <p:cNvPr id="69" name="TextBox 68">
            <a:extLst>
              <a:ext uri="{FF2B5EF4-FFF2-40B4-BE49-F238E27FC236}">
                <a16:creationId xmlns:a16="http://schemas.microsoft.com/office/drawing/2014/main" id="{BB2E86D5-1123-46F4-A345-24B30AF0E320}"/>
              </a:ext>
            </a:extLst>
          </p:cNvPr>
          <p:cNvSpPr txBox="1"/>
          <p:nvPr/>
        </p:nvSpPr>
        <p:spPr>
          <a:xfrm>
            <a:off x="4617455" y="2951483"/>
            <a:ext cx="2054643" cy="292388"/>
          </a:xfrm>
          <a:prstGeom prst="rect">
            <a:avLst/>
          </a:prstGeom>
          <a:noFill/>
        </p:spPr>
        <p:txBody>
          <a:bodyPr wrap="square" lIns="0" tIns="0" rIns="0" bIns="45720" rtlCol="0">
            <a:spAutoFit/>
          </a:bodyPr>
          <a:lstStyle/>
          <a:p>
            <a:r>
              <a:rPr lang="en-IN" sz="1600" b="1" dirty="0"/>
              <a:t>Optimal Hyperplane</a:t>
            </a:r>
          </a:p>
        </p:txBody>
      </p:sp>
      <p:cxnSp>
        <p:nvCxnSpPr>
          <p:cNvPr id="70" name="Straight Connector 69">
            <a:extLst>
              <a:ext uri="{FF2B5EF4-FFF2-40B4-BE49-F238E27FC236}">
                <a16:creationId xmlns:a16="http://schemas.microsoft.com/office/drawing/2014/main" id="{87B10586-2A4A-4C2E-8F98-7BC577E93256}"/>
              </a:ext>
            </a:extLst>
          </p:cNvPr>
          <p:cNvCxnSpPr>
            <a:cxnSpLocks/>
          </p:cNvCxnSpPr>
          <p:nvPr/>
        </p:nvCxnSpPr>
        <p:spPr>
          <a:xfrm>
            <a:off x="2424432" y="1815121"/>
            <a:ext cx="1894956" cy="9862"/>
          </a:xfrm>
          <a:prstGeom prst="line">
            <a:avLst/>
          </a:prstGeom>
          <a:ln w="127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1" name="Oval 70">
            <a:extLst>
              <a:ext uri="{FF2B5EF4-FFF2-40B4-BE49-F238E27FC236}">
                <a16:creationId xmlns:a16="http://schemas.microsoft.com/office/drawing/2014/main" id="{3707E90A-10F1-47DF-B4BF-B23C380F2C24}"/>
              </a:ext>
            </a:extLst>
          </p:cNvPr>
          <p:cNvSpPr/>
          <p:nvPr/>
        </p:nvSpPr>
        <p:spPr>
          <a:xfrm>
            <a:off x="4319388" y="1770930"/>
            <a:ext cx="181420" cy="7987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4" name="Straight Connector 73">
            <a:extLst>
              <a:ext uri="{FF2B5EF4-FFF2-40B4-BE49-F238E27FC236}">
                <a16:creationId xmlns:a16="http://schemas.microsoft.com/office/drawing/2014/main" id="{3590BBBF-69EB-41EA-A2AB-0FE1FB600260}"/>
              </a:ext>
            </a:extLst>
          </p:cNvPr>
          <p:cNvCxnSpPr>
            <a:cxnSpLocks/>
          </p:cNvCxnSpPr>
          <p:nvPr/>
        </p:nvCxnSpPr>
        <p:spPr>
          <a:xfrm flipV="1">
            <a:off x="2787791" y="3121079"/>
            <a:ext cx="1648244" cy="82325"/>
          </a:xfrm>
          <a:prstGeom prst="line">
            <a:avLst/>
          </a:prstGeom>
          <a:ln w="127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5" name="Oval 74">
            <a:extLst>
              <a:ext uri="{FF2B5EF4-FFF2-40B4-BE49-F238E27FC236}">
                <a16:creationId xmlns:a16="http://schemas.microsoft.com/office/drawing/2014/main" id="{BD5BF385-185E-4811-B985-8C0D402ABC09}"/>
              </a:ext>
            </a:extLst>
          </p:cNvPr>
          <p:cNvSpPr/>
          <p:nvPr/>
        </p:nvSpPr>
        <p:spPr>
          <a:xfrm>
            <a:off x="4436035" y="3067025"/>
            <a:ext cx="181420" cy="7987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Left Brace 95">
            <a:extLst>
              <a:ext uri="{FF2B5EF4-FFF2-40B4-BE49-F238E27FC236}">
                <a16:creationId xmlns:a16="http://schemas.microsoft.com/office/drawing/2014/main" id="{6AD7616B-0F3D-4CD8-A0E9-635E2B9834A6}"/>
              </a:ext>
            </a:extLst>
          </p:cNvPr>
          <p:cNvSpPr/>
          <p:nvPr/>
        </p:nvSpPr>
        <p:spPr>
          <a:xfrm rot="4284890">
            <a:off x="2317254" y="2002125"/>
            <a:ext cx="314637" cy="483349"/>
          </a:xfrm>
          <a:prstGeom prst="lef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00" name="Straight Connector 99">
            <a:extLst>
              <a:ext uri="{FF2B5EF4-FFF2-40B4-BE49-F238E27FC236}">
                <a16:creationId xmlns:a16="http://schemas.microsoft.com/office/drawing/2014/main" id="{9D1C805D-165A-4DB6-B3B6-153C9347C1F1}"/>
              </a:ext>
            </a:extLst>
          </p:cNvPr>
          <p:cNvCxnSpPr>
            <a:cxnSpLocks/>
            <a:stCxn id="96" idx="1"/>
          </p:cNvCxnSpPr>
          <p:nvPr/>
        </p:nvCxnSpPr>
        <p:spPr>
          <a:xfrm flipV="1">
            <a:off x="2424432" y="1833535"/>
            <a:ext cx="0" cy="261150"/>
          </a:xfrm>
          <a:prstGeom prst="line">
            <a:avLst/>
          </a:prstGeom>
          <a:ln w="127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22" name="Picture 121">
            <a:extLst>
              <a:ext uri="{FF2B5EF4-FFF2-40B4-BE49-F238E27FC236}">
                <a16:creationId xmlns:a16="http://schemas.microsoft.com/office/drawing/2014/main" id="{DD0928ED-687D-4741-849B-22ED77AD6099}"/>
              </a:ext>
            </a:extLst>
          </p:cNvPr>
          <p:cNvPicPr>
            <a:picLocks noChangeAspect="1"/>
          </p:cNvPicPr>
          <p:nvPr/>
        </p:nvPicPr>
        <p:blipFill>
          <a:blip r:embed="rId3"/>
          <a:stretch>
            <a:fillRect/>
          </a:stretch>
        </p:blipFill>
        <p:spPr>
          <a:xfrm>
            <a:off x="2908216" y="2247631"/>
            <a:ext cx="666000" cy="502229"/>
          </a:xfrm>
          <a:prstGeom prst="rect">
            <a:avLst/>
          </a:prstGeom>
        </p:spPr>
      </p:pic>
      <p:cxnSp>
        <p:nvCxnSpPr>
          <p:cNvPr id="28" name="Straight Arrow Connector 27">
            <a:extLst>
              <a:ext uri="{FF2B5EF4-FFF2-40B4-BE49-F238E27FC236}">
                <a16:creationId xmlns:a16="http://schemas.microsoft.com/office/drawing/2014/main" id="{D52346BF-759C-48A0-8C6F-4B5B64EDC9CD}"/>
              </a:ext>
            </a:extLst>
          </p:cNvPr>
          <p:cNvCxnSpPr>
            <a:cxnSpLocks/>
          </p:cNvCxnSpPr>
          <p:nvPr/>
        </p:nvCxnSpPr>
        <p:spPr>
          <a:xfrm flipV="1">
            <a:off x="3170367" y="3987514"/>
            <a:ext cx="258633" cy="106255"/>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B5820B5-CA0D-46FA-91D0-1AB0E2487CC9}"/>
              </a:ext>
            </a:extLst>
          </p:cNvPr>
          <p:cNvCxnSpPr>
            <a:cxnSpLocks/>
          </p:cNvCxnSpPr>
          <p:nvPr/>
        </p:nvCxnSpPr>
        <p:spPr>
          <a:xfrm>
            <a:off x="3282783" y="4105929"/>
            <a:ext cx="1490673" cy="135978"/>
          </a:xfrm>
          <a:prstGeom prst="line">
            <a:avLst/>
          </a:prstGeom>
          <a:ln w="127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0" name="Oval 29">
            <a:extLst>
              <a:ext uri="{FF2B5EF4-FFF2-40B4-BE49-F238E27FC236}">
                <a16:creationId xmlns:a16="http://schemas.microsoft.com/office/drawing/2014/main" id="{D8CBB856-2F8A-468C-91DE-E5C86F6AE5A5}"/>
              </a:ext>
            </a:extLst>
          </p:cNvPr>
          <p:cNvSpPr/>
          <p:nvPr/>
        </p:nvSpPr>
        <p:spPr>
          <a:xfrm>
            <a:off x="4693565" y="4190277"/>
            <a:ext cx="105310" cy="11354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1" name="Straight Arrow Connector 30">
            <a:extLst>
              <a:ext uri="{FF2B5EF4-FFF2-40B4-BE49-F238E27FC236}">
                <a16:creationId xmlns:a16="http://schemas.microsoft.com/office/drawing/2014/main" id="{E01675BD-5843-4D40-BE6C-5FF8FBE864FB}"/>
              </a:ext>
            </a:extLst>
          </p:cNvPr>
          <p:cNvCxnSpPr>
            <a:cxnSpLocks/>
          </p:cNvCxnSpPr>
          <p:nvPr/>
        </p:nvCxnSpPr>
        <p:spPr>
          <a:xfrm flipV="1">
            <a:off x="2893961" y="3966131"/>
            <a:ext cx="225595" cy="118152"/>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4C7E2DB-992D-40EF-B4C9-F9351E1292DE}"/>
              </a:ext>
            </a:extLst>
          </p:cNvPr>
          <p:cNvSpPr txBox="1"/>
          <p:nvPr/>
        </p:nvSpPr>
        <p:spPr>
          <a:xfrm>
            <a:off x="4847350" y="3801381"/>
            <a:ext cx="2054643" cy="292388"/>
          </a:xfrm>
          <a:prstGeom prst="rect">
            <a:avLst/>
          </a:prstGeom>
          <a:noFill/>
        </p:spPr>
        <p:txBody>
          <a:bodyPr wrap="square" lIns="0" tIns="0" rIns="0" bIns="45720" rtlCol="0">
            <a:spAutoFit/>
          </a:bodyPr>
          <a:lstStyle/>
          <a:p>
            <a:r>
              <a:rPr lang="en-IN" sz="1600" b="1" dirty="0"/>
              <a:t>D+</a:t>
            </a:r>
          </a:p>
        </p:txBody>
      </p:sp>
      <p:cxnSp>
        <p:nvCxnSpPr>
          <p:cNvPr id="35" name="Straight Connector 34">
            <a:extLst>
              <a:ext uri="{FF2B5EF4-FFF2-40B4-BE49-F238E27FC236}">
                <a16:creationId xmlns:a16="http://schemas.microsoft.com/office/drawing/2014/main" id="{17989167-217D-4C66-B09B-4D926C8A50A7}"/>
              </a:ext>
            </a:extLst>
          </p:cNvPr>
          <p:cNvCxnSpPr>
            <a:cxnSpLocks/>
          </p:cNvCxnSpPr>
          <p:nvPr/>
        </p:nvCxnSpPr>
        <p:spPr>
          <a:xfrm flipV="1">
            <a:off x="2969211" y="3961690"/>
            <a:ext cx="1648244" cy="82325"/>
          </a:xfrm>
          <a:prstGeom prst="line">
            <a:avLst/>
          </a:prstGeom>
          <a:ln w="127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7" name="Oval 36">
            <a:extLst>
              <a:ext uri="{FF2B5EF4-FFF2-40B4-BE49-F238E27FC236}">
                <a16:creationId xmlns:a16="http://schemas.microsoft.com/office/drawing/2014/main" id="{767F2595-3A7E-4621-A197-45F9181D8FF0}"/>
              </a:ext>
            </a:extLst>
          </p:cNvPr>
          <p:cNvSpPr/>
          <p:nvPr/>
        </p:nvSpPr>
        <p:spPr>
          <a:xfrm>
            <a:off x="4617455" y="3907636"/>
            <a:ext cx="181420" cy="7987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4CF4DC60-E82E-4099-8B93-6B012514B332}"/>
              </a:ext>
            </a:extLst>
          </p:cNvPr>
          <p:cNvSpPr txBox="1"/>
          <p:nvPr/>
        </p:nvSpPr>
        <p:spPr>
          <a:xfrm>
            <a:off x="7979746" y="1146871"/>
            <a:ext cx="3265714" cy="784830"/>
          </a:xfrm>
          <a:prstGeom prst="rect">
            <a:avLst/>
          </a:prstGeom>
          <a:noFill/>
        </p:spPr>
        <p:txBody>
          <a:bodyPr wrap="square" lIns="0" tIns="0" rIns="0" bIns="45720" rtlCol="0">
            <a:spAutoFit/>
          </a:bodyPr>
          <a:lstStyle/>
          <a:p>
            <a:r>
              <a:rPr lang="en-IN" sz="1600" dirty="0"/>
              <a:t>Here D+ is the shortest distance to the closest positive point</a:t>
            </a:r>
          </a:p>
          <a:p>
            <a:endParaRPr lang="en-IN" sz="1600" dirty="0" err="1"/>
          </a:p>
        </p:txBody>
      </p:sp>
      <p:sp>
        <p:nvSpPr>
          <p:cNvPr id="41" name="TextBox 40">
            <a:extLst>
              <a:ext uri="{FF2B5EF4-FFF2-40B4-BE49-F238E27FC236}">
                <a16:creationId xmlns:a16="http://schemas.microsoft.com/office/drawing/2014/main" id="{362BD0EA-A680-4DC1-AF05-7D5ABE8BB496}"/>
              </a:ext>
            </a:extLst>
          </p:cNvPr>
          <p:cNvSpPr txBox="1"/>
          <p:nvPr/>
        </p:nvSpPr>
        <p:spPr>
          <a:xfrm>
            <a:off x="7979746" y="1873953"/>
            <a:ext cx="3119041" cy="538609"/>
          </a:xfrm>
          <a:prstGeom prst="rect">
            <a:avLst/>
          </a:prstGeom>
          <a:noFill/>
        </p:spPr>
        <p:txBody>
          <a:bodyPr wrap="square" lIns="0" tIns="0" rIns="0" bIns="45720" rtlCol="0">
            <a:spAutoFit/>
          </a:bodyPr>
          <a:lstStyle/>
          <a:p>
            <a:r>
              <a:rPr lang="en-IN" sz="1600" dirty="0"/>
              <a:t>And D- is the shortest distance to the closest negative point</a:t>
            </a:r>
          </a:p>
        </p:txBody>
      </p:sp>
      <p:sp>
        <p:nvSpPr>
          <p:cNvPr id="44" name="TextBox 43">
            <a:extLst>
              <a:ext uri="{FF2B5EF4-FFF2-40B4-BE49-F238E27FC236}">
                <a16:creationId xmlns:a16="http://schemas.microsoft.com/office/drawing/2014/main" id="{4176C58B-6280-434C-9C79-E4F34661BFC3}"/>
              </a:ext>
            </a:extLst>
          </p:cNvPr>
          <p:cNvSpPr txBox="1"/>
          <p:nvPr/>
        </p:nvSpPr>
        <p:spPr>
          <a:xfrm>
            <a:off x="7979746" y="2658783"/>
            <a:ext cx="2988413" cy="784830"/>
          </a:xfrm>
          <a:prstGeom prst="rect">
            <a:avLst/>
          </a:prstGeom>
          <a:noFill/>
        </p:spPr>
        <p:txBody>
          <a:bodyPr wrap="square" lIns="0" tIns="0" rIns="0" bIns="45720" rtlCol="0">
            <a:spAutoFit/>
          </a:bodyPr>
          <a:lstStyle/>
          <a:p>
            <a:r>
              <a:rPr lang="en-IN" sz="1600" dirty="0"/>
              <a:t>Sum of D+ and D- is called the distance margin</a:t>
            </a:r>
          </a:p>
          <a:p>
            <a:endParaRPr lang="en-IN" sz="1600" dirty="0" err="1"/>
          </a:p>
        </p:txBody>
      </p:sp>
      <p:sp>
        <p:nvSpPr>
          <p:cNvPr id="45" name="TextBox 44">
            <a:extLst>
              <a:ext uri="{FF2B5EF4-FFF2-40B4-BE49-F238E27FC236}">
                <a16:creationId xmlns:a16="http://schemas.microsoft.com/office/drawing/2014/main" id="{5C12C324-1DDB-43EA-83AE-0BB5725D7CF6}"/>
              </a:ext>
            </a:extLst>
          </p:cNvPr>
          <p:cNvSpPr txBox="1"/>
          <p:nvPr/>
        </p:nvSpPr>
        <p:spPr>
          <a:xfrm>
            <a:off x="7979746" y="3575741"/>
            <a:ext cx="2988413" cy="784830"/>
          </a:xfrm>
          <a:prstGeom prst="rect">
            <a:avLst/>
          </a:prstGeom>
          <a:noFill/>
        </p:spPr>
        <p:txBody>
          <a:bodyPr wrap="square" lIns="0" tIns="0" rIns="0" bIns="45720" rtlCol="0">
            <a:spAutoFit/>
          </a:bodyPr>
          <a:lstStyle/>
          <a:p>
            <a:r>
              <a:rPr lang="en-IN" sz="1600" dirty="0"/>
              <a:t>From the distance margin we can get an optimal hyperplane</a:t>
            </a:r>
          </a:p>
          <a:p>
            <a:endParaRPr lang="en-IN" sz="1600" dirty="0" err="1"/>
          </a:p>
        </p:txBody>
      </p:sp>
      <p:sp>
        <p:nvSpPr>
          <p:cNvPr id="46" name="TextBox 45">
            <a:extLst>
              <a:ext uri="{FF2B5EF4-FFF2-40B4-BE49-F238E27FC236}">
                <a16:creationId xmlns:a16="http://schemas.microsoft.com/office/drawing/2014/main" id="{BC3D2C50-75DB-490C-8099-E6714FA6D4CB}"/>
              </a:ext>
            </a:extLst>
          </p:cNvPr>
          <p:cNvSpPr txBox="1"/>
          <p:nvPr/>
        </p:nvSpPr>
        <p:spPr>
          <a:xfrm>
            <a:off x="7979745" y="4516259"/>
            <a:ext cx="2988413" cy="784830"/>
          </a:xfrm>
          <a:prstGeom prst="rect">
            <a:avLst/>
          </a:prstGeom>
          <a:noFill/>
        </p:spPr>
        <p:txBody>
          <a:bodyPr wrap="square" lIns="0" tIns="0" rIns="0" bIns="45720" rtlCol="0">
            <a:spAutoFit/>
          </a:bodyPr>
          <a:lstStyle/>
          <a:p>
            <a:r>
              <a:rPr lang="en-IN" sz="1600" dirty="0"/>
              <a:t>Based on the hyperplane we can say that, new data points belongs to male gender</a:t>
            </a:r>
          </a:p>
        </p:txBody>
      </p:sp>
      <p:cxnSp>
        <p:nvCxnSpPr>
          <p:cNvPr id="47" name="Straight Connector 46">
            <a:extLst>
              <a:ext uri="{FF2B5EF4-FFF2-40B4-BE49-F238E27FC236}">
                <a16:creationId xmlns:a16="http://schemas.microsoft.com/office/drawing/2014/main" id="{08862E40-7DA0-4604-BBF5-F9883F9278D6}"/>
              </a:ext>
            </a:extLst>
          </p:cNvPr>
          <p:cNvCxnSpPr>
            <a:cxnSpLocks/>
            <a:stCxn id="122" idx="3"/>
          </p:cNvCxnSpPr>
          <p:nvPr/>
        </p:nvCxnSpPr>
        <p:spPr>
          <a:xfrm flipH="1">
            <a:off x="3024692" y="2498746"/>
            <a:ext cx="549524" cy="2040241"/>
          </a:xfrm>
          <a:prstGeom prst="line">
            <a:avLst/>
          </a:prstGeom>
          <a:ln w="28575">
            <a:solidFill>
              <a:srgbClr val="FF7800"/>
            </a:solidFill>
          </a:ln>
        </p:spPr>
        <p:style>
          <a:lnRef idx="1">
            <a:schemeClr val="accent2"/>
          </a:lnRef>
          <a:fillRef idx="0">
            <a:schemeClr val="accent2"/>
          </a:fillRef>
          <a:effectRef idx="0">
            <a:schemeClr val="accent2"/>
          </a:effectRef>
          <a:fontRef idx="minor">
            <a:schemeClr val="tx1"/>
          </a:fontRef>
        </p:style>
      </p:cxnSp>
      <p:sp>
        <p:nvSpPr>
          <p:cNvPr id="49" name="TextBox 48">
            <a:extLst>
              <a:ext uri="{FF2B5EF4-FFF2-40B4-BE49-F238E27FC236}">
                <a16:creationId xmlns:a16="http://schemas.microsoft.com/office/drawing/2014/main" id="{2DF74D99-B7C6-4510-8C28-C172911C0693}"/>
              </a:ext>
            </a:extLst>
          </p:cNvPr>
          <p:cNvSpPr txBox="1"/>
          <p:nvPr/>
        </p:nvSpPr>
        <p:spPr>
          <a:xfrm>
            <a:off x="7996607" y="5477313"/>
            <a:ext cx="3119041" cy="784830"/>
          </a:xfrm>
          <a:prstGeom prst="rect">
            <a:avLst/>
          </a:prstGeom>
          <a:noFill/>
        </p:spPr>
        <p:txBody>
          <a:bodyPr wrap="square" lIns="0" tIns="0" rIns="0" bIns="45720" rtlCol="0">
            <a:spAutoFit/>
          </a:bodyPr>
          <a:lstStyle/>
          <a:p>
            <a:r>
              <a:rPr lang="en-IN" sz="1600" dirty="0"/>
              <a:t>If we select hyperplane having low margin then there is a high chance of misclassification</a:t>
            </a:r>
          </a:p>
        </p:txBody>
      </p:sp>
      <p:sp>
        <p:nvSpPr>
          <p:cNvPr id="50" name="TextBox 49">
            <a:extLst>
              <a:ext uri="{FF2B5EF4-FFF2-40B4-BE49-F238E27FC236}">
                <a16:creationId xmlns:a16="http://schemas.microsoft.com/office/drawing/2014/main" id="{5C7358F9-C448-45ED-B0C3-D0122266E01B}"/>
              </a:ext>
            </a:extLst>
          </p:cNvPr>
          <p:cNvSpPr txBox="1"/>
          <p:nvPr/>
        </p:nvSpPr>
        <p:spPr>
          <a:xfrm>
            <a:off x="754260" y="5719086"/>
            <a:ext cx="7130256" cy="523810"/>
          </a:xfrm>
          <a:prstGeom prst="rect">
            <a:avLst/>
          </a:prstGeom>
        </p:spPr>
        <p:txBody>
          <a:bodyPr vert="horz" wrap="square" lIns="0" tIns="0" rIns="0" bIns="0" rtlCol="0">
            <a:noAutofit/>
          </a:bodyPr>
          <a:lstStyle/>
          <a:p>
            <a:r>
              <a:rPr lang="en-IN" dirty="0"/>
              <a:t>This method is also called as </a:t>
            </a:r>
            <a:r>
              <a:rPr lang="en-IN" b="1" dirty="0"/>
              <a:t>Linear Support Vector Machine(LSVM)</a:t>
            </a:r>
          </a:p>
        </p:txBody>
      </p:sp>
      <p:sp>
        <p:nvSpPr>
          <p:cNvPr id="52" name="Title 1">
            <a:extLst>
              <a:ext uri="{FF2B5EF4-FFF2-40B4-BE49-F238E27FC236}">
                <a16:creationId xmlns:a16="http://schemas.microsoft.com/office/drawing/2014/main" id="{1A2DDE0D-9DED-4C62-A00F-AD2E5AA18CDD}"/>
              </a:ext>
            </a:extLst>
          </p:cNvPr>
          <p:cNvSpPr txBox="1">
            <a:spLocks/>
          </p:cNvSpPr>
          <p:nvPr/>
        </p:nvSpPr>
        <p:spPr>
          <a:xfrm>
            <a:off x="337344" y="267700"/>
            <a:ext cx="11517313" cy="393954"/>
          </a:xfrm>
          <a:prstGeom prst="rect">
            <a:avLst/>
          </a:prstGeom>
        </p:spPr>
        <p:txBody>
          <a:bodyPr/>
          <a:lstStyle>
            <a:lvl1pPr algn="l" defTabSz="1734634" rtl="0" eaLnBrk="1" latinLnBrk="0" hangingPunct="1">
              <a:lnSpc>
                <a:spcPct val="80000"/>
              </a:lnSpc>
              <a:spcBef>
                <a:spcPct val="0"/>
              </a:spcBef>
              <a:buNone/>
              <a:defRPr sz="3200" b="0" i="0" kern="1200" cap="all" spc="-133" baseline="0">
                <a:solidFill>
                  <a:schemeClr val="accent2"/>
                </a:solidFill>
                <a:latin typeface="Arial Black" charset="0"/>
                <a:ea typeface="Arial Black" charset="0"/>
                <a:cs typeface="Arial Black" charset="0"/>
              </a:defRPr>
            </a:lvl1pPr>
          </a:lstStyle>
          <a:p>
            <a:r>
              <a:rPr lang="en-US" b="1" dirty="0">
                <a:solidFill>
                  <a:schemeClr val="tx1"/>
                </a:solidFill>
              </a:rPr>
              <a:t>What Support vector machine</a:t>
            </a:r>
          </a:p>
        </p:txBody>
      </p:sp>
    </p:spTree>
    <p:extLst>
      <p:ext uri="{BB962C8B-B14F-4D97-AF65-F5344CB8AC3E}">
        <p14:creationId xmlns:p14="http://schemas.microsoft.com/office/powerpoint/2010/main" val="1429818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50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ppt_x"/>
                                          </p:val>
                                        </p:tav>
                                        <p:tav tm="100000">
                                          <p:val>
                                            <p:strVal val="#ppt_x"/>
                                          </p:val>
                                        </p:tav>
                                      </p:tavLst>
                                    </p:anim>
                                    <p:anim calcmode="lin" valueType="num">
                                      <p:cBhvr additive="base">
                                        <p:cTn id="12" dur="500" fill="hold"/>
                                        <p:tgtEl>
                                          <p:spTgt spid="3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50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fill="hold"/>
                                        <p:tgtEl>
                                          <p:spTgt spid="39"/>
                                        </p:tgtEl>
                                        <p:attrNameLst>
                                          <p:attrName>ppt_x</p:attrName>
                                        </p:attrNameLst>
                                      </p:cBhvr>
                                      <p:tavLst>
                                        <p:tav tm="0">
                                          <p:val>
                                            <p:strVal val="#ppt_x"/>
                                          </p:val>
                                        </p:tav>
                                        <p:tav tm="100000">
                                          <p:val>
                                            <p:strVal val="#ppt_x"/>
                                          </p:val>
                                        </p:tav>
                                      </p:tavLst>
                                    </p:anim>
                                    <p:anim calcmode="lin" valueType="num">
                                      <p:cBhvr additive="base">
                                        <p:cTn id="20"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fill="hold"/>
                                        <p:tgtEl>
                                          <p:spTgt spid="37"/>
                                        </p:tgtEl>
                                        <p:attrNameLst>
                                          <p:attrName>ppt_x</p:attrName>
                                        </p:attrNameLst>
                                      </p:cBhvr>
                                      <p:tavLst>
                                        <p:tav tm="0">
                                          <p:val>
                                            <p:strVal val="#ppt_x"/>
                                          </p:val>
                                        </p:tav>
                                        <p:tav tm="100000">
                                          <p:val>
                                            <p:strVal val="#ppt_x"/>
                                          </p:val>
                                        </p:tav>
                                      </p:tavLst>
                                    </p:anim>
                                    <p:anim calcmode="lin" valueType="num">
                                      <p:cBhvr additive="base">
                                        <p:cTn id="30" dur="500" fill="hold"/>
                                        <p:tgtEl>
                                          <p:spTgt spid="37"/>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additive="base">
                                        <p:cTn id="33" dur="500" fill="hold"/>
                                        <p:tgtEl>
                                          <p:spTgt spid="35"/>
                                        </p:tgtEl>
                                        <p:attrNameLst>
                                          <p:attrName>ppt_x</p:attrName>
                                        </p:attrNameLst>
                                      </p:cBhvr>
                                      <p:tavLst>
                                        <p:tav tm="0">
                                          <p:val>
                                            <p:strVal val="#ppt_x"/>
                                          </p:val>
                                        </p:tav>
                                        <p:tav tm="100000">
                                          <p:val>
                                            <p:strVal val="#ppt_x"/>
                                          </p:val>
                                        </p:tav>
                                      </p:tavLst>
                                    </p:anim>
                                    <p:anim calcmode="lin" valueType="num">
                                      <p:cBhvr additive="base">
                                        <p:cTn id="34" dur="500" fill="hold"/>
                                        <p:tgtEl>
                                          <p:spTgt spid="3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anim calcmode="lin" valueType="num">
                                      <p:cBhvr additive="base">
                                        <p:cTn id="37" dur="500" fill="hold"/>
                                        <p:tgtEl>
                                          <p:spTgt spid="41"/>
                                        </p:tgtEl>
                                        <p:attrNameLst>
                                          <p:attrName>ppt_x</p:attrName>
                                        </p:attrNameLst>
                                      </p:cBhvr>
                                      <p:tavLst>
                                        <p:tav tm="0">
                                          <p:val>
                                            <p:strVal val="#ppt_x"/>
                                          </p:val>
                                        </p:tav>
                                        <p:tav tm="100000">
                                          <p:val>
                                            <p:strVal val="#ppt_x"/>
                                          </p:val>
                                        </p:tav>
                                      </p:tavLst>
                                    </p:anim>
                                    <p:anim calcmode="lin" valueType="num">
                                      <p:cBhvr additive="base">
                                        <p:cTn id="3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500"/>
                                  </p:stCondLst>
                                  <p:childTnLst>
                                    <p:set>
                                      <p:cBhvr>
                                        <p:cTn id="42" dur="1" fill="hold">
                                          <p:stCondLst>
                                            <p:cond delay="0"/>
                                          </p:stCondLst>
                                        </p:cTn>
                                        <p:tgtEl>
                                          <p:spTgt spid="44"/>
                                        </p:tgtEl>
                                        <p:attrNameLst>
                                          <p:attrName>style.visibility</p:attrName>
                                        </p:attrNameLst>
                                      </p:cBhvr>
                                      <p:to>
                                        <p:strVal val="visible"/>
                                      </p:to>
                                    </p:set>
                                    <p:anim calcmode="lin" valueType="num">
                                      <p:cBhvr additive="base">
                                        <p:cTn id="43" dur="500" fill="hold"/>
                                        <p:tgtEl>
                                          <p:spTgt spid="44"/>
                                        </p:tgtEl>
                                        <p:attrNameLst>
                                          <p:attrName>ppt_x</p:attrName>
                                        </p:attrNameLst>
                                      </p:cBhvr>
                                      <p:tavLst>
                                        <p:tav tm="0">
                                          <p:val>
                                            <p:strVal val="#ppt_x"/>
                                          </p:val>
                                        </p:tav>
                                        <p:tav tm="100000">
                                          <p:val>
                                            <p:strVal val="#ppt_x"/>
                                          </p:val>
                                        </p:tav>
                                      </p:tavLst>
                                    </p:anim>
                                    <p:anim calcmode="lin" valueType="num">
                                      <p:cBhvr additive="base">
                                        <p:cTn id="4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500"/>
                                  </p:stCondLst>
                                  <p:childTnLst>
                                    <p:set>
                                      <p:cBhvr>
                                        <p:cTn id="48" dur="1" fill="hold">
                                          <p:stCondLst>
                                            <p:cond delay="0"/>
                                          </p:stCondLst>
                                        </p:cTn>
                                        <p:tgtEl>
                                          <p:spTgt spid="75"/>
                                        </p:tgtEl>
                                        <p:attrNameLst>
                                          <p:attrName>style.visibility</p:attrName>
                                        </p:attrNameLst>
                                      </p:cBhvr>
                                      <p:to>
                                        <p:strVal val="visible"/>
                                      </p:to>
                                    </p:set>
                                    <p:anim calcmode="lin" valueType="num">
                                      <p:cBhvr additive="base">
                                        <p:cTn id="49" dur="500" fill="hold"/>
                                        <p:tgtEl>
                                          <p:spTgt spid="75"/>
                                        </p:tgtEl>
                                        <p:attrNameLst>
                                          <p:attrName>ppt_x</p:attrName>
                                        </p:attrNameLst>
                                      </p:cBhvr>
                                      <p:tavLst>
                                        <p:tav tm="0">
                                          <p:val>
                                            <p:strVal val="#ppt_x"/>
                                          </p:val>
                                        </p:tav>
                                        <p:tav tm="100000">
                                          <p:val>
                                            <p:strVal val="#ppt_x"/>
                                          </p:val>
                                        </p:tav>
                                      </p:tavLst>
                                    </p:anim>
                                    <p:anim calcmode="lin" valueType="num">
                                      <p:cBhvr additive="base">
                                        <p:cTn id="50" dur="500" fill="hold"/>
                                        <p:tgtEl>
                                          <p:spTgt spid="75"/>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500"/>
                                  </p:stCondLst>
                                  <p:childTnLst>
                                    <p:set>
                                      <p:cBhvr>
                                        <p:cTn id="52" dur="1" fill="hold">
                                          <p:stCondLst>
                                            <p:cond delay="0"/>
                                          </p:stCondLst>
                                        </p:cTn>
                                        <p:tgtEl>
                                          <p:spTgt spid="74"/>
                                        </p:tgtEl>
                                        <p:attrNameLst>
                                          <p:attrName>style.visibility</p:attrName>
                                        </p:attrNameLst>
                                      </p:cBhvr>
                                      <p:to>
                                        <p:strVal val="visible"/>
                                      </p:to>
                                    </p:set>
                                    <p:anim calcmode="lin" valueType="num">
                                      <p:cBhvr additive="base">
                                        <p:cTn id="53" dur="500" fill="hold"/>
                                        <p:tgtEl>
                                          <p:spTgt spid="74"/>
                                        </p:tgtEl>
                                        <p:attrNameLst>
                                          <p:attrName>ppt_x</p:attrName>
                                        </p:attrNameLst>
                                      </p:cBhvr>
                                      <p:tavLst>
                                        <p:tav tm="0">
                                          <p:val>
                                            <p:strVal val="#ppt_x"/>
                                          </p:val>
                                        </p:tav>
                                        <p:tav tm="100000">
                                          <p:val>
                                            <p:strVal val="#ppt_x"/>
                                          </p:val>
                                        </p:tav>
                                      </p:tavLst>
                                    </p:anim>
                                    <p:anim calcmode="lin" valueType="num">
                                      <p:cBhvr additive="base">
                                        <p:cTn id="54" dur="500" fill="hold"/>
                                        <p:tgtEl>
                                          <p:spTgt spid="74"/>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500"/>
                                  </p:stCondLst>
                                  <p:childTnLst>
                                    <p:set>
                                      <p:cBhvr>
                                        <p:cTn id="56" dur="1" fill="hold">
                                          <p:stCondLst>
                                            <p:cond delay="0"/>
                                          </p:stCondLst>
                                        </p:cTn>
                                        <p:tgtEl>
                                          <p:spTgt spid="69"/>
                                        </p:tgtEl>
                                        <p:attrNameLst>
                                          <p:attrName>style.visibility</p:attrName>
                                        </p:attrNameLst>
                                      </p:cBhvr>
                                      <p:to>
                                        <p:strVal val="visible"/>
                                      </p:to>
                                    </p:set>
                                    <p:anim calcmode="lin" valueType="num">
                                      <p:cBhvr additive="base">
                                        <p:cTn id="57" dur="500" fill="hold"/>
                                        <p:tgtEl>
                                          <p:spTgt spid="69"/>
                                        </p:tgtEl>
                                        <p:attrNameLst>
                                          <p:attrName>ppt_x</p:attrName>
                                        </p:attrNameLst>
                                      </p:cBhvr>
                                      <p:tavLst>
                                        <p:tav tm="0">
                                          <p:val>
                                            <p:strVal val="#ppt_x"/>
                                          </p:val>
                                        </p:tav>
                                        <p:tav tm="100000">
                                          <p:val>
                                            <p:strVal val="#ppt_x"/>
                                          </p:val>
                                        </p:tav>
                                      </p:tavLst>
                                    </p:anim>
                                    <p:anim calcmode="lin" valueType="num">
                                      <p:cBhvr additive="base">
                                        <p:cTn id="58" dur="500" fill="hold"/>
                                        <p:tgtEl>
                                          <p:spTgt spid="69"/>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500"/>
                                  </p:stCondLst>
                                  <p:childTnLst>
                                    <p:set>
                                      <p:cBhvr>
                                        <p:cTn id="60" dur="1" fill="hold">
                                          <p:stCondLst>
                                            <p:cond delay="0"/>
                                          </p:stCondLst>
                                        </p:cTn>
                                        <p:tgtEl>
                                          <p:spTgt spid="45"/>
                                        </p:tgtEl>
                                        <p:attrNameLst>
                                          <p:attrName>style.visibility</p:attrName>
                                        </p:attrNameLst>
                                      </p:cBhvr>
                                      <p:to>
                                        <p:strVal val="visible"/>
                                      </p:to>
                                    </p:set>
                                    <p:anim calcmode="lin" valueType="num">
                                      <p:cBhvr additive="base">
                                        <p:cTn id="61" dur="500" fill="hold"/>
                                        <p:tgtEl>
                                          <p:spTgt spid="45"/>
                                        </p:tgtEl>
                                        <p:attrNameLst>
                                          <p:attrName>ppt_x</p:attrName>
                                        </p:attrNameLst>
                                      </p:cBhvr>
                                      <p:tavLst>
                                        <p:tav tm="0">
                                          <p:val>
                                            <p:strVal val="#ppt_x"/>
                                          </p:val>
                                        </p:tav>
                                        <p:tav tm="100000">
                                          <p:val>
                                            <p:strVal val="#ppt_x"/>
                                          </p:val>
                                        </p:tav>
                                      </p:tavLst>
                                    </p:anim>
                                    <p:anim calcmode="lin" valueType="num">
                                      <p:cBhvr additive="base">
                                        <p:cTn id="62"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500"/>
                                  </p:stCondLst>
                                  <p:childTnLst>
                                    <p:set>
                                      <p:cBhvr>
                                        <p:cTn id="66" dur="1" fill="hold">
                                          <p:stCondLst>
                                            <p:cond delay="0"/>
                                          </p:stCondLst>
                                        </p:cTn>
                                        <p:tgtEl>
                                          <p:spTgt spid="46"/>
                                        </p:tgtEl>
                                        <p:attrNameLst>
                                          <p:attrName>style.visibility</p:attrName>
                                        </p:attrNameLst>
                                      </p:cBhvr>
                                      <p:to>
                                        <p:strVal val="visible"/>
                                      </p:to>
                                    </p:set>
                                    <p:anim calcmode="lin" valueType="num">
                                      <p:cBhvr>
                                        <p:cTn id="67" dur="500" fill="hold"/>
                                        <p:tgtEl>
                                          <p:spTgt spid="46"/>
                                        </p:tgtEl>
                                        <p:attrNameLst>
                                          <p:attrName>ppt_w</p:attrName>
                                        </p:attrNameLst>
                                      </p:cBhvr>
                                      <p:tavLst>
                                        <p:tav tm="0">
                                          <p:val>
                                            <p:fltVal val="0"/>
                                          </p:val>
                                        </p:tav>
                                        <p:tav tm="100000">
                                          <p:val>
                                            <p:strVal val="#ppt_w"/>
                                          </p:val>
                                        </p:tav>
                                      </p:tavLst>
                                    </p:anim>
                                    <p:anim calcmode="lin" valueType="num">
                                      <p:cBhvr>
                                        <p:cTn id="68" dur="500" fill="hold"/>
                                        <p:tgtEl>
                                          <p:spTgt spid="46"/>
                                        </p:tgtEl>
                                        <p:attrNameLst>
                                          <p:attrName>ppt_h</p:attrName>
                                        </p:attrNameLst>
                                      </p:cBhvr>
                                      <p:tavLst>
                                        <p:tav tm="0">
                                          <p:val>
                                            <p:fltVal val="0"/>
                                          </p:val>
                                        </p:tav>
                                        <p:tav tm="100000">
                                          <p:val>
                                            <p:strVal val="#ppt_h"/>
                                          </p:val>
                                        </p:tav>
                                      </p:tavLst>
                                    </p:anim>
                                    <p:animEffect transition="in" filter="fade">
                                      <p:cBhvr>
                                        <p:cTn id="69" dur="500"/>
                                        <p:tgtEl>
                                          <p:spTgt spid="46"/>
                                        </p:tgtEl>
                                      </p:cBhvr>
                                    </p:animEffect>
                                  </p:childTnLst>
                                </p:cTn>
                              </p:par>
                              <p:par>
                                <p:cTn id="70" presetID="53" presetClass="entr" presetSubtype="16" fill="hold" grpId="0" nodeType="withEffect">
                                  <p:stCondLst>
                                    <p:cond delay="500"/>
                                  </p:stCondLst>
                                  <p:childTnLst>
                                    <p:set>
                                      <p:cBhvr>
                                        <p:cTn id="71" dur="1" fill="hold">
                                          <p:stCondLst>
                                            <p:cond delay="0"/>
                                          </p:stCondLst>
                                        </p:cTn>
                                        <p:tgtEl>
                                          <p:spTgt spid="49"/>
                                        </p:tgtEl>
                                        <p:attrNameLst>
                                          <p:attrName>style.visibility</p:attrName>
                                        </p:attrNameLst>
                                      </p:cBhvr>
                                      <p:to>
                                        <p:strVal val="visible"/>
                                      </p:to>
                                    </p:set>
                                    <p:anim calcmode="lin" valueType="num">
                                      <p:cBhvr>
                                        <p:cTn id="72" dur="500" fill="hold"/>
                                        <p:tgtEl>
                                          <p:spTgt spid="49"/>
                                        </p:tgtEl>
                                        <p:attrNameLst>
                                          <p:attrName>ppt_w</p:attrName>
                                        </p:attrNameLst>
                                      </p:cBhvr>
                                      <p:tavLst>
                                        <p:tav tm="0">
                                          <p:val>
                                            <p:fltVal val="0"/>
                                          </p:val>
                                        </p:tav>
                                        <p:tav tm="100000">
                                          <p:val>
                                            <p:strVal val="#ppt_w"/>
                                          </p:val>
                                        </p:tav>
                                      </p:tavLst>
                                    </p:anim>
                                    <p:anim calcmode="lin" valueType="num">
                                      <p:cBhvr>
                                        <p:cTn id="73" dur="500" fill="hold"/>
                                        <p:tgtEl>
                                          <p:spTgt spid="49"/>
                                        </p:tgtEl>
                                        <p:attrNameLst>
                                          <p:attrName>ppt_h</p:attrName>
                                        </p:attrNameLst>
                                      </p:cBhvr>
                                      <p:tavLst>
                                        <p:tav tm="0">
                                          <p:val>
                                            <p:fltVal val="0"/>
                                          </p:val>
                                        </p:tav>
                                        <p:tav tm="100000">
                                          <p:val>
                                            <p:strVal val="#ppt_h"/>
                                          </p:val>
                                        </p:tav>
                                      </p:tavLst>
                                    </p:anim>
                                    <p:animEffect transition="in" filter="fade">
                                      <p:cBhvr>
                                        <p:cTn id="74" dur="500"/>
                                        <p:tgtEl>
                                          <p:spTgt spid="49"/>
                                        </p:tgtEl>
                                      </p:cBhvr>
                                    </p:animEffect>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500"/>
                                  </p:stCondLst>
                                  <p:childTnLst>
                                    <p:set>
                                      <p:cBhvr>
                                        <p:cTn id="78" dur="1" fill="hold">
                                          <p:stCondLst>
                                            <p:cond delay="0"/>
                                          </p:stCondLst>
                                        </p:cTn>
                                        <p:tgtEl>
                                          <p:spTgt spid="50"/>
                                        </p:tgtEl>
                                        <p:attrNameLst>
                                          <p:attrName>style.visibility</p:attrName>
                                        </p:attrNameLst>
                                      </p:cBhvr>
                                      <p:to>
                                        <p:strVal val="visible"/>
                                      </p:to>
                                    </p:set>
                                    <p:animEffect transition="in" filter="wipe(down)">
                                      <p:cBhvr>
                                        <p:cTn id="79" dur="580">
                                          <p:stCondLst>
                                            <p:cond delay="0"/>
                                          </p:stCondLst>
                                        </p:cTn>
                                        <p:tgtEl>
                                          <p:spTgt spid="50"/>
                                        </p:tgtEl>
                                      </p:cBhvr>
                                    </p:animEffect>
                                    <p:anim calcmode="lin" valueType="num">
                                      <p:cBhvr>
                                        <p:cTn id="80" dur="1822" tmFilter="0,0; 0.14,0.36; 0.43,0.73; 0.71,0.91; 1.0,1.0">
                                          <p:stCondLst>
                                            <p:cond delay="0"/>
                                          </p:stCondLst>
                                        </p:cTn>
                                        <p:tgtEl>
                                          <p:spTgt spid="50"/>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50"/>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50"/>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50"/>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50"/>
                                        </p:tgtEl>
                                        <p:attrNameLst>
                                          <p:attrName>ppt_y</p:attrName>
                                        </p:attrNameLst>
                                      </p:cBhvr>
                                      <p:tavLst>
                                        <p:tav tm="0" fmla="#ppt_y-sin(pi*$)/81">
                                          <p:val>
                                            <p:fltVal val="0"/>
                                          </p:val>
                                        </p:tav>
                                        <p:tav tm="100000">
                                          <p:val>
                                            <p:fltVal val="1"/>
                                          </p:val>
                                        </p:tav>
                                      </p:tavLst>
                                    </p:anim>
                                    <p:animScale>
                                      <p:cBhvr>
                                        <p:cTn id="85" dur="26">
                                          <p:stCondLst>
                                            <p:cond delay="650"/>
                                          </p:stCondLst>
                                        </p:cTn>
                                        <p:tgtEl>
                                          <p:spTgt spid="50"/>
                                        </p:tgtEl>
                                      </p:cBhvr>
                                      <p:to x="100000" y="60000"/>
                                    </p:animScale>
                                    <p:animScale>
                                      <p:cBhvr>
                                        <p:cTn id="86" dur="166" decel="50000">
                                          <p:stCondLst>
                                            <p:cond delay="676"/>
                                          </p:stCondLst>
                                        </p:cTn>
                                        <p:tgtEl>
                                          <p:spTgt spid="50"/>
                                        </p:tgtEl>
                                      </p:cBhvr>
                                      <p:to x="100000" y="100000"/>
                                    </p:animScale>
                                    <p:animScale>
                                      <p:cBhvr>
                                        <p:cTn id="87" dur="26">
                                          <p:stCondLst>
                                            <p:cond delay="1312"/>
                                          </p:stCondLst>
                                        </p:cTn>
                                        <p:tgtEl>
                                          <p:spTgt spid="50"/>
                                        </p:tgtEl>
                                      </p:cBhvr>
                                      <p:to x="100000" y="80000"/>
                                    </p:animScale>
                                    <p:animScale>
                                      <p:cBhvr>
                                        <p:cTn id="88" dur="166" decel="50000">
                                          <p:stCondLst>
                                            <p:cond delay="1338"/>
                                          </p:stCondLst>
                                        </p:cTn>
                                        <p:tgtEl>
                                          <p:spTgt spid="50"/>
                                        </p:tgtEl>
                                      </p:cBhvr>
                                      <p:to x="100000" y="100000"/>
                                    </p:animScale>
                                    <p:animScale>
                                      <p:cBhvr>
                                        <p:cTn id="89" dur="26">
                                          <p:stCondLst>
                                            <p:cond delay="1642"/>
                                          </p:stCondLst>
                                        </p:cTn>
                                        <p:tgtEl>
                                          <p:spTgt spid="50"/>
                                        </p:tgtEl>
                                      </p:cBhvr>
                                      <p:to x="100000" y="90000"/>
                                    </p:animScale>
                                    <p:animScale>
                                      <p:cBhvr>
                                        <p:cTn id="90" dur="166" decel="50000">
                                          <p:stCondLst>
                                            <p:cond delay="1668"/>
                                          </p:stCondLst>
                                        </p:cTn>
                                        <p:tgtEl>
                                          <p:spTgt spid="50"/>
                                        </p:tgtEl>
                                      </p:cBhvr>
                                      <p:to x="100000" y="100000"/>
                                    </p:animScale>
                                    <p:animScale>
                                      <p:cBhvr>
                                        <p:cTn id="91" dur="26">
                                          <p:stCondLst>
                                            <p:cond delay="1808"/>
                                          </p:stCondLst>
                                        </p:cTn>
                                        <p:tgtEl>
                                          <p:spTgt spid="50"/>
                                        </p:tgtEl>
                                      </p:cBhvr>
                                      <p:to x="100000" y="95000"/>
                                    </p:animScale>
                                    <p:animScale>
                                      <p:cBhvr>
                                        <p:cTn id="92" dur="166" decel="50000">
                                          <p:stCondLst>
                                            <p:cond delay="1834"/>
                                          </p:stCondLst>
                                        </p:cTn>
                                        <p:tgtEl>
                                          <p:spTgt spid="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9" grpId="0"/>
      <p:bldP spid="75" grpId="0" animBg="1"/>
      <p:bldP spid="30" grpId="0" animBg="1"/>
      <p:bldP spid="34" grpId="0"/>
      <p:bldP spid="37" grpId="0" animBg="1"/>
      <p:bldP spid="39" grpId="0"/>
      <p:bldP spid="41" grpId="0"/>
      <p:bldP spid="44" grpId="0"/>
      <p:bldP spid="45" grpId="0"/>
      <p:bldP spid="46" grpId="0"/>
      <p:bldP spid="49" grpId="0"/>
      <p:bldP spid="5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EEEB1FD-8DA5-4479-821D-8236EE5E2716}"/>
              </a:ext>
            </a:extLst>
          </p:cNvPr>
          <p:cNvSpPr txBox="1">
            <a:spLocks/>
          </p:cNvSpPr>
          <p:nvPr/>
        </p:nvSpPr>
        <p:spPr>
          <a:xfrm>
            <a:off x="337344" y="267700"/>
            <a:ext cx="11517313" cy="393954"/>
          </a:xfrm>
          <a:prstGeom prst="rect">
            <a:avLst/>
          </a:prstGeom>
        </p:spPr>
        <p:txBody>
          <a:bodyPr/>
          <a:lstStyle>
            <a:lvl1pPr algn="l" defTabSz="1734634" rtl="0" eaLnBrk="1" latinLnBrk="0" hangingPunct="1">
              <a:lnSpc>
                <a:spcPct val="80000"/>
              </a:lnSpc>
              <a:spcBef>
                <a:spcPct val="0"/>
              </a:spcBef>
              <a:buNone/>
              <a:defRPr sz="3200" b="0" i="0" kern="1200" cap="all" spc="-133" baseline="0">
                <a:solidFill>
                  <a:schemeClr val="accent2"/>
                </a:solidFill>
                <a:latin typeface="Arial Black" charset="0"/>
                <a:ea typeface="Arial Black" charset="0"/>
                <a:cs typeface="Arial Black" charset="0"/>
              </a:defRPr>
            </a:lvl1pPr>
          </a:lstStyle>
          <a:p>
            <a:r>
              <a:rPr lang="en-US" dirty="0">
                <a:solidFill>
                  <a:schemeClr val="tx1"/>
                </a:solidFill>
              </a:rPr>
              <a:t>Understanding of Support vector machine</a:t>
            </a:r>
          </a:p>
        </p:txBody>
      </p:sp>
      <p:pic>
        <p:nvPicPr>
          <p:cNvPr id="6" name="Picture 5">
            <a:extLst>
              <a:ext uri="{FF2B5EF4-FFF2-40B4-BE49-F238E27FC236}">
                <a16:creationId xmlns:a16="http://schemas.microsoft.com/office/drawing/2014/main" id="{083B50E2-FD3F-41A9-B4F1-7DABD1B7CB70}"/>
              </a:ext>
            </a:extLst>
          </p:cNvPr>
          <p:cNvPicPr>
            <a:picLocks noChangeAspect="1"/>
          </p:cNvPicPr>
          <p:nvPr/>
        </p:nvPicPr>
        <p:blipFill>
          <a:blip r:embed="rId2"/>
          <a:stretch>
            <a:fillRect/>
          </a:stretch>
        </p:blipFill>
        <p:spPr>
          <a:xfrm>
            <a:off x="337344" y="1805281"/>
            <a:ext cx="3994377" cy="3432777"/>
          </a:xfrm>
          <a:prstGeom prst="rect">
            <a:avLst/>
          </a:prstGeom>
        </p:spPr>
      </p:pic>
      <p:sp>
        <p:nvSpPr>
          <p:cNvPr id="8" name="TextBox 7">
            <a:extLst>
              <a:ext uri="{FF2B5EF4-FFF2-40B4-BE49-F238E27FC236}">
                <a16:creationId xmlns:a16="http://schemas.microsoft.com/office/drawing/2014/main" id="{0D53DAEE-1B51-42E6-A1C0-3999C79A72DE}"/>
              </a:ext>
            </a:extLst>
          </p:cNvPr>
          <p:cNvSpPr txBox="1"/>
          <p:nvPr/>
        </p:nvSpPr>
        <p:spPr>
          <a:xfrm>
            <a:off x="337344" y="1447800"/>
            <a:ext cx="4006056" cy="522514"/>
          </a:xfrm>
          <a:prstGeom prst="rect">
            <a:avLst/>
          </a:prstGeom>
        </p:spPr>
        <p:txBody>
          <a:bodyPr vert="horz" wrap="square" lIns="0" tIns="0" rIns="0" bIns="0" rtlCol="0">
            <a:noAutofit/>
          </a:bodyPr>
          <a:lstStyle/>
          <a:p>
            <a:r>
              <a:rPr lang="en-IN" dirty="0"/>
              <a:t>What if our data is not like this?</a:t>
            </a:r>
          </a:p>
        </p:txBody>
      </p:sp>
      <p:sp>
        <p:nvSpPr>
          <p:cNvPr id="10" name="TextBox 9">
            <a:extLst>
              <a:ext uri="{FF2B5EF4-FFF2-40B4-BE49-F238E27FC236}">
                <a16:creationId xmlns:a16="http://schemas.microsoft.com/office/drawing/2014/main" id="{82C4A8F8-5196-41FB-9C0D-484EB549E86F}"/>
              </a:ext>
            </a:extLst>
          </p:cNvPr>
          <p:cNvSpPr txBox="1"/>
          <p:nvPr/>
        </p:nvSpPr>
        <p:spPr>
          <a:xfrm>
            <a:off x="5497173" y="1423999"/>
            <a:ext cx="2754198" cy="393954"/>
          </a:xfrm>
          <a:prstGeom prst="rect">
            <a:avLst/>
          </a:prstGeom>
        </p:spPr>
        <p:txBody>
          <a:bodyPr vert="horz" wrap="square" lIns="0" tIns="0" rIns="0" bIns="0" rtlCol="0">
            <a:noAutofit/>
          </a:bodyPr>
          <a:lstStyle/>
          <a:p>
            <a:r>
              <a:rPr lang="en-IN" dirty="0"/>
              <a:t>But if it looks like this?</a:t>
            </a:r>
          </a:p>
        </p:txBody>
      </p:sp>
      <p:sp>
        <p:nvSpPr>
          <p:cNvPr id="11" name="Flowchart: Alternate Process 10">
            <a:extLst>
              <a:ext uri="{FF2B5EF4-FFF2-40B4-BE49-F238E27FC236}">
                <a16:creationId xmlns:a16="http://schemas.microsoft.com/office/drawing/2014/main" id="{42D291D4-1595-4D8E-A92A-E2FF61C0BDBE}"/>
              </a:ext>
            </a:extLst>
          </p:cNvPr>
          <p:cNvSpPr/>
          <p:nvPr/>
        </p:nvSpPr>
        <p:spPr>
          <a:xfrm>
            <a:off x="5823857" y="5258743"/>
            <a:ext cx="2525486" cy="688108"/>
          </a:xfrm>
          <a:prstGeom prst="flowChartAlternateProcess">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t>Here we cant use Hyperplane?</a:t>
            </a:r>
          </a:p>
        </p:txBody>
      </p:sp>
      <p:sp>
        <p:nvSpPr>
          <p:cNvPr id="12" name="Rectangle: Rounded Corners 11">
            <a:extLst>
              <a:ext uri="{FF2B5EF4-FFF2-40B4-BE49-F238E27FC236}">
                <a16:creationId xmlns:a16="http://schemas.microsoft.com/office/drawing/2014/main" id="{795A06DA-E06A-4CBF-A706-634CBDB2376A}"/>
              </a:ext>
            </a:extLst>
          </p:cNvPr>
          <p:cNvSpPr/>
          <p:nvPr/>
        </p:nvSpPr>
        <p:spPr>
          <a:xfrm>
            <a:off x="9067800" y="1862873"/>
            <a:ext cx="2721428" cy="1262743"/>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en-IN" dirty="0"/>
              <a:t>What if our 2-Dimentional data looks like in the given graph?</a:t>
            </a:r>
          </a:p>
        </p:txBody>
      </p:sp>
      <p:sp>
        <p:nvSpPr>
          <p:cNvPr id="13" name="Rectangle: Rounded Corners 12">
            <a:extLst>
              <a:ext uri="{FF2B5EF4-FFF2-40B4-BE49-F238E27FC236}">
                <a16:creationId xmlns:a16="http://schemas.microsoft.com/office/drawing/2014/main" id="{7F2CBD09-3460-4852-9F2A-3746FAC07A32}"/>
              </a:ext>
            </a:extLst>
          </p:cNvPr>
          <p:cNvSpPr/>
          <p:nvPr/>
        </p:nvSpPr>
        <p:spPr>
          <a:xfrm>
            <a:off x="9067800" y="3503209"/>
            <a:ext cx="2721428" cy="1262743"/>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en-IN" dirty="0"/>
              <a:t>This data can not be separated into 2 classes using the hyperplane.</a:t>
            </a:r>
          </a:p>
        </p:txBody>
      </p:sp>
      <p:pic>
        <p:nvPicPr>
          <p:cNvPr id="3" name="Picture 2">
            <a:extLst>
              <a:ext uri="{FF2B5EF4-FFF2-40B4-BE49-F238E27FC236}">
                <a16:creationId xmlns:a16="http://schemas.microsoft.com/office/drawing/2014/main" id="{42FDF014-0DFC-4716-8B7A-315CAAB76F11}"/>
              </a:ext>
            </a:extLst>
          </p:cNvPr>
          <p:cNvPicPr>
            <a:picLocks noChangeAspect="1"/>
          </p:cNvPicPr>
          <p:nvPr/>
        </p:nvPicPr>
        <p:blipFill>
          <a:blip r:embed="rId3"/>
          <a:stretch>
            <a:fillRect/>
          </a:stretch>
        </p:blipFill>
        <p:spPr>
          <a:xfrm>
            <a:off x="4582008" y="2216912"/>
            <a:ext cx="4485792" cy="3012004"/>
          </a:xfrm>
          <a:prstGeom prst="rect">
            <a:avLst/>
          </a:prstGeom>
        </p:spPr>
      </p:pic>
      <p:cxnSp>
        <p:nvCxnSpPr>
          <p:cNvPr id="14" name="Straight Connector 13">
            <a:extLst>
              <a:ext uri="{FF2B5EF4-FFF2-40B4-BE49-F238E27FC236}">
                <a16:creationId xmlns:a16="http://schemas.microsoft.com/office/drawing/2014/main" id="{1E7C3DD5-D52D-48BF-9288-01733AC2D6FA}"/>
              </a:ext>
            </a:extLst>
          </p:cNvPr>
          <p:cNvCxnSpPr>
            <a:cxnSpLocks/>
          </p:cNvCxnSpPr>
          <p:nvPr/>
        </p:nvCxnSpPr>
        <p:spPr>
          <a:xfrm flipH="1">
            <a:off x="6117333" y="2934847"/>
            <a:ext cx="1415143" cy="1621971"/>
          </a:xfrm>
          <a:prstGeom prst="line">
            <a:avLst/>
          </a:prstGeom>
          <a:ln w="28575">
            <a:solidFill>
              <a:srgbClr val="FF78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EBB4804E-5CE0-4D37-BE2F-2A4CBD724F29}"/>
              </a:ext>
            </a:extLst>
          </p:cNvPr>
          <p:cNvCxnSpPr>
            <a:cxnSpLocks/>
          </p:cNvCxnSpPr>
          <p:nvPr/>
        </p:nvCxnSpPr>
        <p:spPr>
          <a:xfrm flipH="1">
            <a:off x="6615457" y="2725711"/>
            <a:ext cx="549524" cy="2040241"/>
          </a:xfrm>
          <a:prstGeom prst="line">
            <a:avLst/>
          </a:prstGeom>
          <a:ln w="28575">
            <a:solidFill>
              <a:srgbClr val="FF7800"/>
            </a:solidFill>
          </a:ln>
        </p:spPr>
        <p:style>
          <a:lnRef idx="1">
            <a:schemeClr val="accent2"/>
          </a:lnRef>
          <a:fillRef idx="0">
            <a:schemeClr val="accent2"/>
          </a:fillRef>
          <a:effectRef idx="0">
            <a:schemeClr val="accent2"/>
          </a:effectRef>
          <a:fontRef idx="minor">
            <a:schemeClr val="tx1"/>
          </a:fontRef>
        </p:style>
      </p:cxnSp>
      <p:cxnSp>
        <p:nvCxnSpPr>
          <p:cNvPr id="16" name="Straight Connector 15">
            <a:extLst>
              <a:ext uri="{FF2B5EF4-FFF2-40B4-BE49-F238E27FC236}">
                <a16:creationId xmlns:a16="http://schemas.microsoft.com/office/drawing/2014/main" id="{5E81398F-FB38-48F0-9DB8-159591E32EA4}"/>
              </a:ext>
            </a:extLst>
          </p:cNvPr>
          <p:cNvCxnSpPr>
            <a:cxnSpLocks/>
          </p:cNvCxnSpPr>
          <p:nvPr/>
        </p:nvCxnSpPr>
        <p:spPr>
          <a:xfrm>
            <a:off x="6467195" y="2934847"/>
            <a:ext cx="843214" cy="1719943"/>
          </a:xfrm>
          <a:prstGeom prst="line">
            <a:avLst/>
          </a:prstGeom>
          <a:ln w="28575">
            <a:solidFill>
              <a:srgbClr val="FF78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21537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50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22" presetClass="entr" presetSubtype="4" fill="hold" nodeType="withEffect">
                                  <p:stCondLst>
                                    <p:cond delay="50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ntr" presetSubtype="4" fill="hold" nodeType="withEffect">
                                  <p:stCondLst>
                                    <p:cond delay="50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par>
                                <p:cTn id="14" presetID="22" presetClass="entr" presetSubtype="4" fill="hold" grpId="0" nodeType="withEffect">
                                  <p:stCondLst>
                                    <p:cond delay="500"/>
                                  </p:stCondLst>
                                  <p:childTnLst>
                                    <p:set>
                                      <p:cBhvr>
                                        <p:cTn id="15" dur="1" fill="hold">
                                          <p:stCondLst>
                                            <p:cond delay="0"/>
                                          </p:stCondLst>
                                        </p:cTn>
                                        <p:tgtEl>
                                          <p:spTgt spid="13"/>
                                        </p:tgtEl>
                                        <p:attrNameLst>
                                          <p:attrName>style.visibility</p:attrName>
                                        </p:attrNameLst>
                                      </p:cBhvr>
                                      <p:to>
                                        <p:strVal val="visible"/>
                                      </p:to>
                                    </p:set>
                                    <p:animEffect transition="in" filter="wipe(down)">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25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714497C-E337-4CBE-97E9-3ADD1A8A02C8}"/>
              </a:ext>
            </a:extLst>
          </p:cNvPr>
          <p:cNvSpPr txBox="1">
            <a:spLocks/>
          </p:cNvSpPr>
          <p:nvPr/>
        </p:nvSpPr>
        <p:spPr>
          <a:xfrm>
            <a:off x="239259" y="275532"/>
            <a:ext cx="11517313" cy="393954"/>
          </a:xfrm>
          <a:prstGeom prst="rect">
            <a:avLst/>
          </a:prstGeom>
        </p:spPr>
        <p:txBody>
          <a:bodyPr/>
          <a:lstStyle>
            <a:lvl1pPr algn="l" defTabSz="1734634" rtl="0" eaLnBrk="1" latinLnBrk="0" hangingPunct="1">
              <a:lnSpc>
                <a:spcPct val="80000"/>
              </a:lnSpc>
              <a:spcBef>
                <a:spcPct val="0"/>
              </a:spcBef>
              <a:buNone/>
              <a:defRPr sz="3200" b="0" i="0" kern="1200" cap="all" spc="-133" baseline="0">
                <a:solidFill>
                  <a:schemeClr val="accent2"/>
                </a:solidFill>
                <a:latin typeface="Arial Black" charset="0"/>
                <a:ea typeface="Arial Black" charset="0"/>
                <a:cs typeface="Arial Black" charset="0"/>
              </a:defRPr>
            </a:lvl1pPr>
          </a:lstStyle>
          <a:p>
            <a:r>
              <a:rPr lang="en-US" dirty="0">
                <a:solidFill>
                  <a:schemeClr val="tx1"/>
                </a:solidFill>
              </a:rPr>
              <a:t>Understanding of Support vector machine</a:t>
            </a:r>
          </a:p>
        </p:txBody>
      </p:sp>
      <p:pic>
        <p:nvPicPr>
          <p:cNvPr id="5" name="Picture 4">
            <a:extLst>
              <a:ext uri="{FF2B5EF4-FFF2-40B4-BE49-F238E27FC236}">
                <a16:creationId xmlns:a16="http://schemas.microsoft.com/office/drawing/2014/main" id="{C27D2298-DDD7-4B72-86EE-972D72F11584}"/>
              </a:ext>
            </a:extLst>
          </p:cNvPr>
          <p:cNvPicPr>
            <a:picLocks noChangeAspect="1"/>
          </p:cNvPicPr>
          <p:nvPr/>
        </p:nvPicPr>
        <p:blipFill>
          <a:blip r:embed="rId2"/>
          <a:stretch>
            <a:fillRect/>
          </a:stretch>
        </p:blipFill>
        <p:spPr>
          <a:xfrm>
            <a:off x="337344" y="1992086"/>
            <a:ext cx="5193364" cy="3487106"/>
          </a:xfrm>
          <a:prstGeom prst="rect">
            <a:avLst/>
          </a:prstGeom>
        </p:spPr>
      </p:pic>
      <p:pic>
        <p:nvPicPr>
          <p:cNvPr id="6" name="Picture 5">
            <a:extLst>
              <a:ext uri="{FF2B5EF4-FFF2-40B4-BE49-F238E27FC236}">
                <a16:creationId xmlns:a16="http://schemas.microsoft.com/office/drawing/2014/main" id="{6FCF196D-85AA-4642-B46D-DB934A97375B}"/>
              </a:ext>
            </a:extLst>
          </p:cNvPr>
          <p:cNvPicPr>
            <a:picLocks noChangeAspect="1"/>
          </p:cNvPicPr>
          <p:nvPr/>
        </p:nvPicPr>
        <p:blipFill>
          <a:blip r:embed="rId3"/>
          <a:stretch>
            <a:fillRect/>
          </a:stretch>
        </p:blipFill>
        <p:spPr>
          <a:xfrm>
            <a:off x="7207109" y="1992086"/>
            <a:ext cx="4249511" cy="3704747"/>
          </a:xfrm>
          <a:prstGeom prst="rect">
            <a:avLst/>
          </a:prstGeom>
        </p:spPr>
      </p:pic>
      <p:pic>
        <p:nvPicPr>
          <p:cNvPr id="8" name="Picture 7">
            <a:extLst>
              <a:ext uri="{FF2B5EF4-FFF2-40B4-BE49-F238E27FC236}">
                <a16:creationId xmlns:a16="http://schemas.microsoft.com/office/drawing/2014/main" id="{10918338-CAF4-4439-AC06-6AEC5EAEC949}"/>
              </a:ext>
            </a:extLst>
          </p:cNvPr>
          <p:cNvPicPr>
            <a:picLocks noChangeAspect="1"/>
          </p:cNvPicPr>
          <p:nvPr/>
        </p:nvPicPr>
        <p:blipFill>
          <a:blip r:embed="rId4"/>
          <a:stretch>
            <a:fillRect/>
          </a:stretch>
        </p:blipFill>
        <p:spPr>
          <a:xfrm>
            <a:off x="5246320" y="3109232"/>
            <a:ext cx="1895475" cy="857250"/>
          </a:xfrm>
          <a:prstGeom prst="rect">
            <a:avLst/>
          </a:prstGeom>
        </p:spPr>
      </p:pic>
      <p:pic>
        <p:nvPicPr>
          <p:cNvPr id="9" name="Picture 8">
            <a:extLst>
              <a:ext uri="{FF2B5EF4-FFF2-40B4-BE49-F238E27FC236}">
                <a16:creationId xmlns:a16="http://schemas.microsoft.com/office/drawing/2014/main" id="{9E2D6473-FEF1-49D1-9CDC-D7B7F524A3D4}"/>
              </a:ext>
            </a:extLst>
          </p:cNvPr>
          <p:cNvPicPr>
            <a:picLocks noChangeAspect="1"/>
          </p:cNvPicPr>
          <p:nvPr/>
        </p:nvPicPr>
        <p:blipFill>
          <a:blip r:embed="rId5"/>
          <a:stretch>
            <a:fillRect/>
          </a:stretch>
        </p:blipFill>
        <p:spPr>
          <a:xfrm>
            <a:off x="5084394" y="4256314"/>
            <a:ext cx="2228850" cy="495300"/>
          </a:xfrm>
          <a:prstGeom prst="rect">
            <a:avLst/>
          </a:prstGeom>
        </p:spPr>
      </p:pic>
      <p:sp>
        <p:nvSpPr>
          <p:cNvPr id="11" name="TextBox 10">
            <a:extLst>
              <a:ext uri="{FF2B5EF4-FFF2-40B4-BE49-F238E27FC236}">
                <a16:creationId xmlns:a16="http://schemas.microsoft.com/office/drawing/2014/main" id="{8AEAB515-3D55-422F-A0DF-DE2FF0793B55}"/>
              </a:ext>
            </a:extLst>
          </p:cNvPr>
          <p:cNvSpPr txBox="1"/>
          <p:nvPr/>
        </p:nvSpPr>
        <p:spPr>
          <a:xfrm>
            <a:off x="337344" y="794657"/>
            <a:ext cx="3744799" cy="292388"/>
          </a:xfrm>
          <a:prstGeom prst="rect">
            <a:avLst/>
          </a:prstGeom>
          <a:noFill/>
        </p:spPr>
        <p:txBody>
          <a:bodyPr wrap="square" lIns="0" tIns="0" rIns="0" bIns="45720" rtlCol="0">
            <a:spAutoFit/>
          </a:bodyPr>
          <a:lstStyle/>
          <a:p>
            <a:r>
              <a:rPr lang="en-IN" sz="1600" b="1" dirty="0">
                <a:solidFill>
                  <a:srgbClr val="FF7800"/>
                </a:solidFill>
              </a:rPr>
              <a:t>What is Kernel</a:t>
            </a:r>
          </a:p>
        </p:txBody>
      </p:sp>
      <p:sp>
        <p:nvSpPr>
          <p:cNvPr id="12" name="TextBox 11">
            <a:extLst>
              <a:ext uri="{FF2B5EF4-FFF2-40B4-BE49-F238E27FC236}">
                <a16:creationId xmlns:a16="http://schemas.microsoft.com/office/drawing/2014/main" id="{B47753BC-7515-439C-ABA1-EA3085CE8252}"/>
              </a:ext>
            </a:extLst>
          </p:cNvPr>
          <p:cNvSpPr txBox="1"/>
          <p:nvPr/>
        </p:nvSpPr>
        <p:spPr>
          <a:xfrm>
            <a:off x="337344" y="1149003"/>
            <a:ext cx="11419228" cy="877163"/>
          </a:xfrm>
          <a:prstGeom prst="rect">
            <a:avLst/>
          </a:prstGeom>
          <a:noFill/>
        </p:spPr>
        <p:txBody>
          <a:bodyPr wrap="square" lIns="0" tIns="0" rIns="0" bIns="45720" rtlCol="0">
            <a:spAutoFit/>
          </a:bodyPr>
          <a:lstStyle/>
          <a:p>
            <a:r>
              <a:rPr lang="en-IN" dirty="0"/>
              <a:t>Kernel is a method to make SVM run in case of non separable data points. The kernel function transform the data into higher dimensional feature to make it possible to perform the linear separation. We can say that non linear function is learned by a support vector machine in a higher dimensional feature space.</a:t>
            </a:r>
          </a:p>
        </p:txBody>
      </p:sp>
      <p:sp>
        <p:nvSpPr>
          <p:cNvPr id="13" name="Flowchart: Alternate Process 12">
            <a:extLst>
              <a:ext uri="{FF2B5EF4-FFF2-40B4-BE49-F238E27FC236}">
                <a16:creationId xmlns:a16="http://schemas.microsoft.com/office/drawing/2014/main" id="{DE1B9CF1-BDAA-499E-A26E-BD7BED79BBF7}"/>
              </a:ext>
            </a:extLst>
          </p:cNvPr>
          <p:cNvSpPr/>
          <p:nvPr/>
        </p:nvSpPr>
        <p:spPr>
          <a:xfrm>
            <a:off x="4277492" y="5696151"/>
            <a:ext cx="1077685" cy="368029"/>
          </a:xfrm>
          <a:prstGeom prst="flowChartAlternateProcess">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a:t>Input</a:t>
            </a:r>
          </a:p>
        </p:txBody>
      </p:sp>
      <p:sp>
        <p:nvSpPr>
          <p:cNvPr id="14" name="Oval 13">
            <a:extLst>
              <a:ext uri="{FF2B5EF4-FFF2-40B4-BE49-F238E27FC236}">
                <a16:creationId xmlns:a16="http://schemas.microsoft.com/office/drawing/2014/main" id="{58558313-ADEC-44F4-8927-1661003C60A3}"/>
              </a:ext>
            </a:extLst>
          </p:cNvPr>
          <p:cNvSpPr/>
          <p:nvPr/>
        </p:nvSpPr>
        <p:spPr>
          <a:xfrm>
            <a:off x="5633531" y="5423744"/>
            <a:ext cx="1273626" cy="772886"/>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a:t>Kernel</a:t>
            </a:r>
          </a:p>
        </p:txBody>
      </p:sp>
      <p:sp>
        <p:nvSpPr>
          <p:cNvPr id="15" name="Flowchart: Alternate Process 14">
            <a:extLst>
              <a:ext uri="{FF2B5EF4-FFF2-40B4-BE49-F238E27FC236}">
                <a16:creationId xmlns:a16="http://schemas.microsoft.com/office/drawing/2014/main" id="{DBA42995-DD72-4621-886B-E6A62A580B5F}"/>
              </a:ext>
            </a:extLst>
          </p:cNvPr>
          <p:cNvSpPr/>
          <p:nvPr/>
        </p:nvSpPr>
        <p:spPr>
          <a:xfrm>
            <a:off x="7162205" y="5710395"/>
            <a:ext cx="1077685" cy="368029"/>
          </a:xfrm>
          <a:prstGeom prst="flowChartAlternateProcess">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a:t>Output</a:t>
            </a:r>
          </a:p>
        </p:txBody>
      </p:sp>
      <p:cxnSp>
        <p:nvCxnSpPr>
          <p:cNvPr id="16" name="Straight Arrow Connector 15">
            <a:extLst>
              <a:ext uri="{FF2B5EF4-FFF2-40B4-BE49-F238E27FC236}">
                <a16:creationId xmlns:a16="http://schemas.microsoft.com/office/drawing/2014/main" id="{8F3188A2-7660-4975-8136-A81912127A2B}"/>
              </a:ext>
            </a:extLst>
          </p:cNvPr>
          <p:cNvCxnSpPr>
            <a:cxnSpLocks/>
            <a:stCxn id="13" idx="3"/>
          </p:cNvCxnSpPr>
          <p:nvPr/>
        </p:nvCxnSpPr>
        <p:spPr>
          <a:xfrm>
            <a:off x="5355177" y="5880166"/>
            <a:ext cx="26670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D6B295F8-89AC-41B2-A95F-EC4D6FEC4609}"/>
              </a:ext>
            </a:extLst>
          </p:cNvPr>
          <p:cNvCxnSpPr/>
          <p:nvPr/>
        </p:nvCxnSpPr>
        <p:spPr>
          <a:xfrm>
            <a:off x="6895504" y="5880165"/>
            <a:ext cx="26670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Flowchart: Alternate Process 19">
            <a:extLst>
              <a:ext uri="{FF2B5EF4-FFF2-40B4-BE49-F238E27FC236}">
                <a16:creationId xmlns:a16="http://schemas.microsoft.com/office/drawing/2014/main" id="{4076A815-EFF0-466B-8816-FF4F9C1C214A}"/>
              </a:ext>
            </a:extLst>
          </p:cNvPr>
          <p:cNvSpPr/>
          <p:nvPr/>
        </p:nvSpPr>
        <p:spPr>
          <a:xfrm>
            <a:off x="1828801" y="5735672"/>
            <a:ext cx="1911037" cy="327671"/>
          </a:xfrm>
          <a:prstGeom prst="flowChartAlternateProcess">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t>Sample 2D Plot</a:t>
            </a:r>
          </a:p>
        </p:txBody>
      </p:sp>
      <p:sp>
        <p:nvSpPr>
          <p:cNvPr id="21" name="Flowchart: Alternate Process 20">
            <a:extLst>
              <a:ext uri="{FF2B5EF4-FFF2-40B4-BE49-F238E27FC236}">
                <a16:creationId xmlns:a16="http://schemas.microsoft.com/office/drawing/2014/main" id="{0FBD3FD0-4637-4238-B1F2-EF9F3AABA1FF}"/>
              </a:ext>
            </a:extLst>
          </p:cNvPr>
          <p:cNvSpPr/>
          <p:nvPr/>
        </p:nvSpPr>
        <p:spPr>
          <a:xfrm>
            <a:off x="8452163" y="5716319"/>
            <a:ext cx="1911037" cy="327671"/>
          </a:xfrm>
          <a:prstGeom prst="flowChartAlternateProcess">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t>Sample 3D Plot</a:t>
            </a:r>
          </a:p>
        </p:txBody>
      </p:sp>
    </p:spTree>
    <p:extLst>
      <p:ext uri="{BB962C8B-B14F-4D97-AF65-F5344CB8AC3E}">
        <p14:creationId xmlns:p14="http://schemas.microsoft.com/office/powerpoint/2010/main" val="472782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5BA4-4C9C-48C9-981A-BAB580FC8BBA}"/>
              </a:ext>
            </a:extLst>
          </p:cNvPr>
          <p:cNvSpPr txBox="1">
            <a:spLocks/>
          </p:cNvSpPr>
          <p:nvPr/>
        </p:nvSpPr>
        <p:spPr>
          <a:xfrm>
            <a:off x="239259" y="275532"/>
            <a:ext cx="11517313" cy="393954"/>
          </a:xfrm>
          <a:prstGeom prst="rect">
            <a:avLst/>
          </a:prstGeom>
        </p:spPr>
        <p:txBody>
          <a:bodyPr/>
          <a:lstStyle>
            <a:lvl1pPr algn="l" defTabSz="1734634" rtl="0" eaLnBrk="1" latinLnBrk="0" hangingPunct="1">
              <a:lnSpc>
                <a:spcPct val="80000"/>
              </a:lnSpc>
              <a:spcBef>
                <a:spcPct val="0"/>
              </a:spcBef>
              <a:buNone/>
              <a:defRPr sz="3200" b="0" i="0" kern="1200" cap="all" spc="-133" baseline="0">
                <a:solidFill>
                  <a:schemeClr val="accent2"/>
                </a:solidFill>
                <a:latin typeface="Arial Black" charset="0"/>
                <a:ea typeface="Arial Black" charset="0"/>
                <a:cs typeface="Arial Black" charset="0"/>
              </a:defRPr>
            </a:lvl1pPr>
          </a:lstStyle>
          <a:p>
            <a:r>
              <a:rPr lang="en-US" dirty="0">
                <a:solidFill>
                  <a:schemeClr val="tx1"/>
                </a:solidFill>
              </a:rPr>
              <a:t>Understanding of Support vector machine</a:t>
            </a:r>
          </a:p>
        </p:txBody>
      </p:sp>
      <p:sp>
        <p:nvSpPr>
          <p:cNvPr id="4" name="TextBox 3">
            <a:extLst>
              <a:ext uri="{FF2B5EF4-FFF2-40B4-BE49-F238E27FC236}">
                <a16:creationId xmlns:a16="http://schemas.microsoft.com/office/drawing/2014/main" id="{7202BC34-F1FB-47F0-9C36-990DCC183094}"/>
              </a:ext>
            </a:extLst>
          </p:cNvPr>
          <p:cNvSpPr txBox="1"/>
          <p:nvPr/>
        </p:nvSpPr>
        <p:spPr>
          <a:xfrm>
            <a:off x="337344" y="1149003"/>
            <a:ext cx="5257913" cy="877163"/>
          </a:xfrm>
          <a:prstGeom prst="rect">
            <a:avLst/>
          </a:prstGeom>
          <a:noFill/>
        </p:spPr>
        <p:txBody>
          <a:bodyPr wrap="square" lIns="0" tIns="0" rIns="0" bIns="45720" rtlCol="0">
            <a:spAutoFit/>
          </a:bodyPr>
          <a:lstStyle/>
          <a:p>
            <a:pPr fontAlgn="base"/>
            <a:r>
              <a:rPr lang="en-IN" dirty="0"/>
              <a:t>1. </a:t>
            </a:r>
            <a:r>
              <a:rPr lang="en-IN" b="1" dirty="0"/>
              <a:t>Linear</a:t>
            </a:r>
            <a:r>
              <a:rPr lang="en-IN" dirty="0"/>
              <a:t>: u'*v</a:t>
            </a:r>
          </a:p>
          <a:p>
            <a:pPr fontAlgn="base"/>
            <a:r>
              <a:rPr lang="en-IN" dirty="0"/>
              <a:t>2. </a:t>
            </a:r>
            <a:r>
              <a:rPr lang="en-IN" b="1" dirty="0"/>
              <a:t>Polynomial</a:t>
            </a:r>
            <a:r>
              <a:rPr lang="en-IN" dirty="0"/>
              <a:t>: (gamma*u'*v + coef0)^degree</a:t>
            </a:r>
          </a:p>
          <a:p>
            <a:pPr fontAlgn="base"/>
            <a:r>
              <a:rPr lang="en-IN" dirty="0"/>
              <a:t>3. </a:t>
            </a:r>
            <a:r>
              <a:rPr lang="en-IN" b="1" dirty="0"/>
              <a:t>Radial basis</a:t>
            </a:r>
            <a:r>
              <a:rPr lang="en-IN" dirty="0"/>
              <a:t> (RBF) : exp(-gamma*|u-v|^2)</a:t>
            </a:r>
          </a:p>
        </p:txBody>
      </p:sp>
      <p:pic>
        <p:nvPicPr>
          <p:cNvPr id="5" name="Picture 4">
            <a:extLst>
              <a:ext uri="{FF2B5EF4-FFF2-40B4-BE49-F238E27FC236}">
                <a16:creationId xmlns:a16="http://schemas.microsoft.com/office/drawing/2014/main" id="{6F54D57E-BCD5-4B40-944B-591A6AA72FEA}"/>
              </a:ext>
            </a:extLst>
          </p:cNvPr>
          <p:cNvPicPr>
            <a:picLocks noChangeAspect="1"/>
          </p:cNvPicPr>
          <p:nvPr/>
        </p:nvPicPr>
        <p:blipFill>
          <a:blip r:embed="rId2"/>
          <a:stretch>
            <a:fillRect/>
          </a:stretch>
        </p:blipFill>
        <p:spPr>
          <a:xfrm>
            <a:off x="4918222" y="2798071"/>
            <a:ext cx="3017466" cy="3243324"/>
          </a:xfrm>
          <a:prstGeom prst="rect">
            <a:avLst/>
          </a:prstGeom>
        </p:spPr>
      </p:pic>
      <p:sp>
        <p:nvSpPr>
          <p:cNvPr id="6" name="TextBox 5">
            <a:extLst>
              <a:ext uri="{FF2B5EF4-FFF2-40B4-BE49-F238E27FC236}">
                <a16:creationId xmlns:a16="http://schemas.microsoft.com/office/drawing/2014/main" id="{CFBB1160-5F17-4710-8BE5-70EFA7BB3566}"/>
              </a:ext>
            </a:extLst>
          </p:cNvPr>
          <p:cNvSpPr txBox="1"/>
          <p:nvPr/>
        </p:nvSpPr>
        <p:spPr>
          <a:xfrm>
            <a:off x="337344" y="2505683"/>
            <a:ext cx="2427628" cy="292388"/>
          </a:xfrm>
          <a:prstGeom prst="rect">
            <a:avLst/>
          </a:prstGeom>
          <a:noFill/>
        </p:spPr>
        <p:txBody>
          <a:bodyPr wrap="square" lIns="0" tIns="0" rIns="0" bIns="45720" rtlCol="0">
            <a:spAutoFit/>
          </a:bodyPr>
          <a:lstStyle/>
          <a:p>
            <a:r>
              <a:rPr lang="en-IN" sz="1600" b="1" dirty="0">
                <a:solidFill>
                  <a:srgbClr val="FF7800"/>
                </a:solidFill>
              </a:rPr>
              <a:t>1. Linear Kernel</a:t>
            </a:r>
          </a:p>
        </p:txBody>
      </p:sp>
      <p:sp>
        <p:nvSpPr>
          <p:cNvPr id="7" name="TextBox 6">
            <a:extLst>
              <a:ext uri="{FF2B5EF4-FFF2-40B4-BE49-F238E27FC236}">
                <a16:creationId xmlns:a16="http://schemas.microsoft.com/office/drawing/2014/main" id="{4FE0C0C8-3553-46D3-B179-B8B83C079FD0}"/>
              </a:ext>
            </a:extLst>
          </p:cNvPr>
          <p:cNvSpPr txBox="1"/>
          <p:nvPr/>
        </p:nvSpPr>
        <p:spPr>
          <a:xfrm>
            <a:off x="7730160" y="2971800"/>
            <a:ext cx="3307955" cy="2508379"/>
          </a:xfrm>
          <a:prstGeom prst="rect">
            <a:avLst/>
          </a:prstGeom>
          <a:noFill/>
        </p:spPr>
        <p:txBody>
          <a:bodyPr wrap="square" lIns="0" tIns="0" rIns="0" bIns="45720" rtlCol="0">
            <a:spAutoFit/>
          </a:bodyPr>
          <a:lstStyle/>
          <a:p>
            <a:pPr marL="285750" indent="-285750">
              <a:buFont typeface="Arial" panose="020B0604020202020204" pitchFamily="34" charset="0"/>
              <a:buChar char="•"/>
            </a:pPr>
            <a:r>
              <a:rPr lang="en-IN" sz="1600" dirty="0"/>
              <a:t>Decision boundary is straight line</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In real/practical example data is rarely ever linearly separable </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Linear kernel not used frequently in SVM because data is not linearly separable in real world example</a:t>
            </a:r>
          </a:p>
        </p:txBody>
      </p:sp>
      <p:sp>
        <p:nvSpPr>
          <p:cNvPr id="8" name="TextBox 7">
            <a:extLst>
              <a:ext uri="{FF2B5EF4-FFF2-40B4-BE49-F238E27FC236}">
                <a16:creationId xmlns:a16="http://schemas.microsoft.com/office/drawing/2014/main" id="{DCC49F32-239E-4AFB-98ED-19BC04D6205F}"/>
              </a:ext>
            </a:extLst>
          </p:cNvPr>
          <p:cNvSpPr txBox="1"/>
          <p:nvPr/>
        </p:nvSpPr>
        <p:spPr>
          <a:xfrm>
            <a:off x="337344" y="2971800"/>
            <a:ext cx="4580878" cy="1431161"/>
          </a:xfrm>
          <a:prstGeom prst="rect">
            <a:avLst/>
          </a:prstGeom>
          <a:noFill/>
        </p:spPr>
        <p:txBody>
          <a:bodyPr wrap="square" lIns="0" tIns="0" rIns="0" bIns="45720" rtlCol="0">
            <a:spAutoFit/>
          </a:bodyPr>
          <a:lstStyle/>
          <a:p>
            <a:r>
              <a:rPr lang="en-IN" dirty="0"/>
              <a:t>A </a:t>
            </a:r>
            <a:r>
              <a:rPr lang="en-IN" b="1" dirty="0"/>
              <a:t>linear kernel</a:t>
            </a:r>
            <a:r>
              <a:rPr lang="en-IN" dirty="0"/>
              <a:t> can be used as normal dot product any two given observations. The product between two vectors is the sum of the multiplication of each pair of input values.</a:t>
            </a:r>
            <a:endParaRPr lang="en-IN" sz="1600" dirty="0"/>
          </a:p>
        </p:txBody>
      </p:sp>
      <p:pic>
        <p:nvPicPr>
          <p:cNvPr id="9" name="Picture 8">
            <a:extLst>
              <a:ext uri="{FF2B5EF4-FFF2-40B4-BE49-F238E27FC236}">
                <a16:creationId xmlns:a16="http://schemas.microsoft.com/office/drawing/2014/main" id="{A2D019C0-CCB4-4922-8911-1D25EC55D82F}"/>
              </a:ext>
            </a:extLst>
          </p:cNvPr>
          <p:cNvPicPr>
            <a:picLocks noChangeAspect="1"/>
          </p:cNvPicPr>
          <p:nvPr/>
        </p:nvPicPr>
        <p:blipFill>
          <a:blip r:embed="rId3">
            <a:biLevel thresh="25000"/>
          </a:blip>
          <a:stretch>
            <a:fillRect/>
          </a:stretch>
        </p:blipFill>
        <p:spPr>
          <a:xfrm>
            <a:off x="337344" y="4786215"/>
            <a:ext cx="3333750" cy="573266"/>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EA1FF306-AA65-4607-A3DE-FE20C2BC1254}"/>
              </a:ext>
            </a:extLst>
          </p:cNvPr>
          <p:cNvSpPr txBox="1"/>
          <p:nvPr/>
        </p:nvSpPr>
        <p:spPr>
          <a:xfrm>
            <a:off x="337344" y="794657"/>
            <a:ext cx="3744799" cy="292388"/>
          </a:xfrm>
          <a:prstGeom prst="rect">
            <a:avLst/>
          </a:prstGeom>
          <a:noFill/>
        </p:spPr>
        <p:txBody>
          <a:bodyPr wrap="square" lIns="0" tIns="0" rIns="0" bIns="45720" rtlCol="0">
            <a:spAutoFit/>
          </a:bodyPr>
          <a:lstStyle/>
          <a:p>
            <a:r>
              <a:rPr lang="en-IN" sz="1600" b="1" dirty="0">
                <a:solidFill>
                  <a:srgbClr val="FF7800"/>
                </a:solidFill>
              </a:rPr>
              <a:t>Different type of Kernels</a:t>
            </a:r>
          </a:p>
        </p:txBody>
      </p:sp>
    </p:spTree>
    <p:extLst>
      <p:ext uri="{BB962C8B-B14F-4D97-AF65-F5344CB8AC3E}">
        <p14:creationId xmlns:p14="http://schemas.microsoft.com/office/powerpoint/2010/main" val="2736894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97A91A-D657-4F14-89C5-325F0CEE9B00}"/>
              </a:ext>
            </a:extLst>
          </p:cNvPr>
          <p:cNvSpPr txBox="1"/>
          <p:nvPr/>
        </p:nvSpPr>
        <p:spPr>
          <a:xfrm>
            <a:off x="239259" y="2296884"/>
            <a:ext cx="2427628" cy="292388"/>
          </a:xfrm>
          <a:prstGeom prst="rect">
            <a:avLst/>
          </a:prstGeom>
          <a:noFill/>
        </p:spPr>
        <p:txBody>
          <a:bodyPr wrap="square" lIns="0" tIns="0" rIns="0" bIns="45720" rtlCol="0">
            <a:spAutoFit/>
          </a:bodyPr>
          <a:lstStyle/>
          <a:p>
            <a:r>
              <a:rPr lang="en-IN" sz="1600" b="1" dirty="0">
                <a:solidFill>
                  <a:srgbClr val="FF7800"/>
                </a:solidFill>
              </a:rPr>
              <a:t>2. Polynomial Kernel</a:t>
            </a:r>
          </a:p>
        </p:txBody>
      </p:sp>
      <p:sp>
        <p:nvSpPr>
          <p:cNvPr id="3" name="TextBox 2">
            <a:extLst>
              <a:ext uri="{FF2B5EF4-FFF2-40B4-BE49-F238E27FC236}">
                <a16:creationId xmlns:a16="http://schemas.microsoft.com/office/drawing/2014/main" id="{6B47BD63-CEE6-4715-88F4-FFA315348F41}"/>
              </a:ext>
            </a:extLst>
          </p:cNvPr>
          <p:cNvSpPr txBox="1"/>
          <p:nvPr/>
        </p:nvSpPr>
        <p:spPr>
          <a:xfrm>
            <a:off x="8783919" y="2443078"/>
            <a:ext cx="3261236" cy="2262158"/>
          </a:xfrm>
          <a:prstGeom prst="rect">
            <a:avLst/>
          </a:prstGeom>
          <a:noFill/>
        </p:spPr>
        <p:txBody>
          <a:bodyPr wrap="square" lIns="0" tIns="0" rIns="0" bIns="45720" rtlCol="0">
            <a:spAutoFit/>
          </a:bodyPr>
          <a:lstStyle/>
          <a:p>
            <a:pPr marL="285750" indent="-285750">
              <a:buFont typeface="Arial" panose="020B0604020202020204" pitchFamily="34" charset="0"/>
              <a:buChar char="•"/>
            </a:pPr>
            <a:r>
              <a:rPr lang="en-IN" sz="1600" dirty="0"/>
              <a:t>It has in non uniform in nature due to non polynomial function of the base feature.</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RBF kernel classified data well by isolating them, but this kernel is prone to overfitting and it can captured noise.</a:t>
            </a:r>
          </a:p>
          <a:p>
            <a:pPr marL="285750" indent="-285750">
              <a:buFont typeface="Arial" panose="020B0604020202020204" pitchFamily="34" charset="0"/>
              <a:buChar char="•"/>
            </a:pPr>
            <a:endParaRPr lang="en-IN" sz="1600" dirty="0" err="1"/>
          </a:p>
        </p:txBody>
      </p:sp>
      <p:pic>
        <p:nvPicPr>
          <p:cNvPr id="4" name="Picture 3">
            <a:extLst>
              <a:ext uri="{FF2B5EF4-FFF2-40B4-BE49-F238E27FC236}">
                <a16:creationId xmlns:a16="http://schemas.microsoft.com/office/drawing/2014/main" id="{9F8CA5EF-8985-4F16-950D-71D887BB3673}"/>
              </a:ext>
            </a:extLst>
          </p:cNvPr>
          <p:cNvPicPr>
            <a:picLocks noChangeAspect="1"/>
          </p:cNvPicPr>
          <p:nvPr/>
        </p:nvPicPr>
        <p:blipFill>
          <a:blip r:embed="rId2"/>
          <a:stretch>
            <a:fillRect/>
          </a:stretch>
        </p:blipFill>
        <p:spPr>
          <a:xfrm>
            <a:off x="5840695" y="2296884"/>
            <a:ext cx="2790825" cy="3352800"/>
          </a:xfrm>
          <a:prstGeom prst="rect">
            <a:avLst/>
          </a:prstGeom>
        </p:spPr>
      </p:pic>
      <p:sp>
        <p:nvSpPr>
          <p:cNvPr id="5" name="Title 1">
            <a:extLst>
              <a:ext uri="{FF2B5EF4-FFF2-40B4-BE49-F238E27FC236}">
                <a16:creationId xmlns:a16="http://schemas.microsoft.com/office/drawing/2014/main" id="{65CDFC5A-B6B0-4BEC-A61C-8733C04F04DA}"/>
              </a:ext>
            </a:extLst>
          </p:cNvPr>
          <p:cNvSpPr txBox="1">
            <a:spLocks/>
          </p:cNvSpPr>
          <p:nvPr/>
        </p:nvSpPr>
        <p:spPr>
          <a:xfrm>
            <a:off x="239259" y="275532"/>
            <a:ext cx="11517313" cy="393954"/>
          </a:xfrm>
          <a:prstGeom prst="rect">
            <a:avLst/>
          </a:prstGeom>
        </p:spPr>
        <p:txBody>
          <a:bodyPr/>
          <a:lstStyle>
            <a:lvl1pPr algn="l" defTabSz="1734634" rtl="0" eaLnBrk="1" latinLnBrk="0" hangingPunct="1">
              <a:lnSpc>
                <a:spcPct val="80000"/>
              </a:lnSpc>
              <a:spcBef>
                <a:spcPct val="0"/>
              </a:spcBef>
              <a:buNone/>
              <a:defRPr sz="3200" b="0" i="0" kern="1200" cap="all" spc="-133" baseline="0">
                <a:solidFill>
                  <a:schemeClr val="accent2"/>
                </a:solidFill>
                <a:latin typeface="Arial Black" charset="0"/>
                <a:ea typeface="Arial Black" charset="0"/>
                <a:cs typeface="Arial Black" charset="0"/>
              </a:defRPr>
            </a:lvl1pPr>
          </a:lstStyle>
          <a:p>
            <a:r>
              <a:rPr lang="en-US" dirty="0">
                <a:solidFill>
                  <a:schemeClr val="tx1"/>
                </a:solidFill>
              </a:rPr>
              <a:t>Understanding of Support vector machine</a:t>
            </a:r>
          </a:p>
        </p:txBody>
      </p:sp>
      <p:sp>
        <p:nvSpPr>
          <p:cNvPr id="7" name="TextBox 6">
            <a:extLst>
              <a:ext uri="{FF2B5EF4-FFF2-40B4-BE49-F238E27FC236}">
                <a16:creationId xmlns:a16="http://schemas.microsoft.com/office/drawing/2014/main" id="{C5E3E294-C399-4CEA-AAB5-AC928367A691}"/>
              </a:ext>
            </a:extLst>
          </p:cNvPr>
          <p:cNvSpPr txBox="1"/>
          <p:nvPr/>
        </p:nvSpPr>
        <p:spPr>
          <a:xfrm>
            <a:off x="239259" y="2830284"/>
            <a:ext cx="4580878" cy="1154162"/>
          </a:xfrm>
          <a:prstGeom prst="rect">
            <a:avLst/>
          </a:prstGeom>
          <a:noFill/>
        </p:spPr>
        <p:txBody>
          <a:bodyPr wrap="square" lIns="0" tIns="0" rIns="0" bIns="45720" rtlCol="0">
            <a:spAutoFit/>
          </a:bodyPr>
          <a:lstStyle/>
          <a:p>
            <a:r>
              <a:rPr lang="en-IN" dirty="0"/>
              <a:t>A polynomial kernel is a more generalized form of the linear kernel. The polynomial kernel can distinguish curved or nonlinear input space.</a:t>
            </a:r>
            <a:endParaRPr lang="en-IN" sz="1600" dirty="0"/>
          </a:p>
        </p:txBody>
      </p:sp>
      <p:pic>
        <p:nvPicPr>
          <p:cNvPr id="8" name="Picture 7">
            <a:extLst>
              <a:ext uri="{FF2B5EF4-FFF2-40B4-BE49-F238E27FC236}">
                <a16:creationId xmlns:a16="http://schemas.microsoft.com/office/drawing/2014/main" id="{556219D9-7A87-4F27-9609-C359F05FF5DB}"/>
              </a:ext>
            </a:extLst>
          </p:cNvPr>
          <p:cNvPicPr>
            <a:picLocks noChangeAspect="1"/>
          </p:cNvPicPr>
          <p:nvPr/>
        </p:nvPicPr>
        <p:blipFill>
          <a:blip r:embed="rId3">
            <a:biLevel thresh="25000"/>
          </a:blip>
          <a:stretch>
            <a:fillRect/>
          </a:stretch>
        </p:blipFill>
        <p:spPr>
          <a:xfrm>
            <a:off x="239259" y="4225458"/>
            <a:ext cx="3333600" cy="546091"/>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68159078-C4E6-4565-B1F6-2A7326A3D01D}"/>
              </a:ext>
            </a:extLst>
          </p:cNvPr>
          <p:cNvSpPr txBox="1"/>
          <p:nvPr/>
        </p:nvSpPr>
        <p:spPr>
          <a:xfrm>
            <a:off x="239259" y="5193109"/>
            <a:ext cx="5268912" cy="1154162"/>
          </a:xfrm>
          <a:prstGeom prst="rect">
            <a:avLst/>
          </a:prstGeom>
          <a:noFill/>
        </p:spPr>
        <p:txBody>
          <a:bodyPr wrap="square" lIns="0" tIns="0" rIns="0" bIns="45720" rtlCol="0">
            <a:spAutoFit/>
          </a:bodyPr>
          <a:lstStyle/>
          <a:p>
            <a:r>
              <a:rPr lang="en-IN" dirty="0"/>
              <a:t>Where d is the degree of the polynomial. d=1 is similar to the linear transformation. The degree needs to be manually specified in the learning algorithm.</a:t>
            </a:r>
            <a:endParaRPr lang="en-IN" sz="1600" dirty="0"/>
          </a:p>
        </p:txBody>
      </p:sp>
      <p:sp>
        <p:nvSpPr>
          <p:cNvPr id="10" name="TextBox 9">
            <a:extLst>
              <a:ext uri="{FF2B5EF4-FFF2-40B4-BE49-F238E27FC236}">
                <a16:creationId xmlns:a16="http://schemas.microsoft.com/office/drawing/2014/main" id="{FD50C077-AF8D-4D76-9851-D27947654409}"/>
              </a:ext>
            </a:extLst>
          </p:cNvPr>
          <p:cNvSpPr txBox="1"/>
          <p:nvPr/>
        </p:nvSpPr>
        <p:spPr>
          <a:xfrm>
            <a:off x="337344" y="1149003"/>
            <a:ext cx="5257913" cy="877163"/>
          </a:xfrm>
          <a:prstGeom prst="rect">
            <a:avLst/>
          </a:prstGeom>
          <a:noFill/>
        </p:spPr>
        <p:txBody>
          <a:bodyPr wrap="square" lIns="0" tIns="0" rIns="0" bIns="45720" rtlCol="0">
            <a:spAutoFit/>
          </a:bodyPr>
          <a:lstStyle/>
          <a:p>
            <a:pPr fontAlgn="base"/>
            <a:r>
              <a:rPr lang="en-IN" dirty="0"/>
              <a:t>1. </a:t>
            </a:r>
            <a:r>
              <a:rPr lang="en-IN" b="1" dirty="0"/>
              <a:t>Linear</a:t>
            </a:r>
            <a:r>
              <a:rPr lang="en-IN" dirty="0"/>
              <a:t>: u'*v</a:t>
            </a:r>
          </a:p>
          <a:p>
            <a:pPr fontAlgn="base"/>
            <a:r>
              <a:rPr lang="en-IN" dirty="0"/>
              <a:t>2. </a:t>
            </a:r>
            <a:r>
              <a:rPr lang="en-IN" b="1" dirty="0"/>
              <a:t>Polynomial</a:t>
            </a:r>
            <a:r>
              <a:rPr lang="en-IN" dirty="0"/>
              <a:t>: (gamma*u'*v + coef0)^degree</a:t>
            </a:r>
          </a:p>
          <a:p>
            <a:pPr fontAlgn="base"/>
            <a:r>
              <a:rPr lang="en-IN" dirty="0"/>
              <a:t>3. </a:t>
            </a:r>
            <a:r>
              <a:rPr lang="en-IN" b="1" dirty="0"/>
              <a:t>Radial basis</a:t>
            </a:r>
            <a:r>
              <a:rPr lang="en-IN" dirty="0"/>
              <a:t> (RBF) : exp(-gamma*|u-v|^2)</a:t>
            </a:r>
          </a:p>
        </p:txBody>
      </p:sp>
      <p:sp>
        <p:nvSpPr>
          <p:cNvPr id="12" name="TextBox 11">
            <a:extLst>
              <a:ext uri="{FF2B5EF4-FFF2-40B4-BE49-F238E27FC236}">
                <a16:creationId xmlns:a16="http://schemas.microsoft.com/office/drawing/2014/main" id="{0E03DAC0-4C15-48B9-9861-888F39B20D17}"/>
              </a:ext>
            </a:extLst>
          </p:cNvPr>
          <p:cNvSpPr txBox="1"/>
          <p:nvPr/>
        </p:nvSpPr>
        <p:spPr>
          <a:xfrm>
            <a:off x="337344" y="794657"/>
            <a:ext cx="3744799" cy="292388"/>
          </a:xfrm>
          <a:prstGeom prst="rect">
            <a:avLst/>
          </a:prstGeom>
          <a:noFill/>
        </p:spPr>
        <p:txBody>
          <a:bodyPr wrap="square" lIns="0" tIns="0" rIns="0" bIns="45720" rtlCol="0">
            <a:spAutoFit/>
          </a:bodyPr>
          <a:lstStyle/>
          <a:p>
            <a:r>
              <a:rPr lang="en-IN" sz="1600" b="1" dirty="0">
                <a:solidFill>
                  <a:srgbClr val="FF7800"/>
                </a:solidFill>
              </a:rPr>
              <a:t>Different type of Kernels</a:t>
            </a:r>
          </a:p>
        </p:txBody>
      </p:sp>
    </p:spTree>
    <p:extLst>
      <p:ext uri="{BB962C8B-B14F-4D97-AF65-F5344CB8AC3E}">
        <p14:creationId xmlns:p14="http://schemas.microsoft.com/office/powerpoint/2010/main" val="4129146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70C675BD-B0D7-4851-9C9F-53BCFE4C1F14}"/>
              </a:ext>
            </a:extLst>
          </p:cNvPr>
          <p:cNvSpPr txBox="1"/>
          <p:nvPr/>
        </p:nvSpPr>
        <p:spPr>
          <a:xfrm>
            <a:off x="3398420" y="419756"/>
            <a:ext cx="4818477" cy="923330"/>
          </a:xfrm>
          <a:prstGeom prst="rect">
            <a:avLst/>
          </a:prstGeom>
          <a:noFill/>
        </p:spPr>
        <p:txBody>
          <a:bodyPr wrap="square" lIns="0" tIns="0" rIns="0" bIns="0" rtlCol="0" anchor="ctr" anchorCtr="0">
            <a:spAutoFit/>
          </a:bodyPr>
          <a:lstStyle/>
          <a:p>
            <a:pPr>
              <a:buClr>
                <a:schemeClr val="accent2"/>
              </a:buClr>
              <a:buSzPct val="70000"/>
            </a:pPr>
            <a:r>
              <a:rPr lang="en-US" sz="6000" b="1" dirty="0"/>
              <a:t>AGENDA</a:t>
            </a:r>
            <a:endParaRPr lang="en-IN" sz="6000" b="1" dirty="0" err="1"/>
          </a:p>
        </p:txBody>
      </p:sp>
      <p:sp>
        <p:nvSpPr>
          <p:cNvPr id="12" name="Rectangle 11">
            <a:extLst>
              <a:ext uri="{FF2B5EF4-FFF2-40B4-BE49-F238E27FC236}">
                <a16:creationId xmlns:a16="http://schemas.microsoft.com/office/drawing/2014/main" id="{1329F689-2C45-4906-B14A-9A7C86EAA446}"/>
              </a:ext>
            </a:extLst>
          </p:cNvPr>
          <p:cNvSpPr/>
          <p:nvPr/>
        </p:nvSpPr>
        <p:spPr>
          <a:xfrm>
            <a:off x="3398420" y="1855934"/>
            <a:ext cx="981493" cy="1950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CBC6D63-C276-468F-A1CE-86B3D398AB76}"/>
              </a:ext>
            </a:extLst>
          </p:cNvPr>
          <p:cNvSpPr txBox="1"/>
          <p:nvPr/>
        </p:nvSpPr>
        <p:spPr>
          <a:xfrm>
            <a:off x="3398420" y="3072424"/>
            <a:ext cx="2078180" cy="553998"/>
          </a:xfrm>
          <a:prstGeom prst="rect">
            <a:avLst/>
          </a:prstGeom>
          <a:noFill/>
        </p:spPr>
        <p:txBody>
          <a:bodyPr wrap="square" lIns="0" tIns="0" rIns="0" bIns="0" rtlCol="0">
            <a:spAutoFit/>
          </a:bodyPr>
          <a:lstStyle/>
          <a:p>
            <a:r>
              <a:rPr lang="en-US" dirty="0"/>
              <a:t>What is Machine Learning</a:t>
            </a:r>
          </a:p>
        </p:txBody>
      </p:sp>
      <p:sp>
        <p:nvSpPr>
          <p:cNvPr id="20" name="TextBox 19">
            <a:extLst>
              <a:ext uri="{FF2B5EF4-FFF2-40B4-BE49-F238E27FC236}">
                <a16:creationId xmlns:a16="http://schemas.microsoft.com/office/drawing/2014/main" id="{5260DF39-6284-424D-A2F5-5EE979B485F7}"/>
              </a:ext>
            </a:extLst>
          </p:cNvPr>
          <p:cNvSpPr txBox="1"/>
          <p:nvPr/>
        </p:nvSpPr>
        <p:spPr>
          <a:xfrm>
            <a:off x="3398420" y="2150908"/>
            <a:ext cx="914400" cy="923330"/>
          </a:xfrm>
          <a:prstGeom prst="rect">
            <a:avLst/>
          </a:prstGeom>
          <a:noFill/>
        </p:spPr>
        <p:txBody>
          <a:bodyPr wrap="square" lIns="0" tIns="0" rIns="0" bIns="0" rtlCol="0">
            <a:spAutoFit/>
          </a:bodyPr>
          <a:lstStyle/>
          <a:p>
            <a:r>
              <a:rPr lang="en-US" sz="6000" b="1" dirty="0"/>
              <a:t>01</a:t>
            </a:r>
          </a:p>
        </p:txBody>
      </p:sp>
      <p:sp>
        <p:nvSpPr>
          <p:cNvPr id="64" name="Rectangle 63">
            <a:extLst>
              <a:ext uri="{FF2B5EF4-FFF2-40B4-BE49-F238E27FC236}">
                <a16:creationId xmlns:a16="http://schemas.microsoft.com/office/drawing/2014/main" id="{7F3D7238-7642-4B43-85CE-CAB0096D65CE}"/>
              </a:ext>
            </a:extLst>
          </p:cNvPr>
          <p:cNvSpPr/>
          <p:nvPr/>
        </p:nvSpPr>
        <p:spPr>
          <a:xfrm>
            <a:off x="3398420" y="4092487"/>
            <a:ext cx="981493" cy="1969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960E68ED-891E-4E3B-AE35-0B579771D81B}"/>
              </a:ext>
            </a:extLst>
          </p:cNvPr>
          <p:cNvSpPr txBox="1"/>
          <p:nvPr/>
        </p:nvSpPr>
        <p:spPr>
          <a:xfrm>
            <a:off x="3398420" y="5375244"/>
            <a:ext cx="1739900" cy="889282"/>
          </a:xfrm>
          <a:prstGeom prst="rect">
            <a:avLst/>
          </a:prstGeom>
          <a:noFill/>
        </p:spPr>
        <p:txBody>
          <a:bodyPr wrap="square" lIns="0" tIns="0" rIns="0" bIns="0" rtlCol="0">
            <a:spAutoFit/>
          </a:bodyPr>
          <a:lstStyle/>
          <a:p>
            <a:pPr>
              <a:lnSpc>
                <a:spcPct val="110000"/>
              </a:lnSpc>
            </a:pPr>
            <a:r>
              <a:rPr lang="en-US" dirty="0"/>
              <a:t>Understanding of Support Vector Machine</a:t>
            </a:r>
          </a:p>
        </p:txBody>
      </p:sp>
      <p:sp>
        <p:nvSpPr>
          <p:cNvPr id="66" name="TextBox 65">
            <a:extLst>
              <a:ext uri="{FF2B5EF4-FFF2-40B4-BE49-F238E27FC236}">
                <a16:creationId xmlns:a16="http://schemas.microsoft.com/office/drawing/2014/main" id="{00B4ABA9-21F4-4F2E-BCDC-146B6D14E02F}"/>
              </a:ext>
            </a:extLst>
          </p:cNvPr>
          <p:cNvSpPr txBox="1"/>
          <p:nvPr/>
        </p:nvSpPr>
        <p:spPr>
          <a:xfrm>
            <a:off x="3398420" y="4388414"/>
            <a:ext cx="1096454" cy="923330"/>
          </a:xfrm>
          <a:prstGeom prst="rect">
            <a:avLst/>
          </a:prstGeom>
          <a:noFill/>
        </p:spPr>
        <p:txBody>
          <a:bodyPr wrap="none" lIns="0" tIns="0" rIns="0" bIns="0" rtlCol="0">
            <a:spAutoFit/>
          </a:bodyPr>
          <a:lstStyle/>
          <a:p>
            <a:r>
              <a:rPr lang="en-US" sz="6000" b="1" dirty="0"/>
              <a:t>04</a:t>
            </a:r>
          </a:p>
        </p:txBody>
      </p:sp>
      <p:grpSp>
        <p:nvGrpSpPr>
          <p:cNvPr id="2" name="Group 1">
            <a:extLst>
              <a:ext uri="{FF2B5EF4-FFF2-40B4-BE49-F238E27FC236}">
                <a16:creationId xmlns:a16="http://schemas.microsoft.com/office/drawing/2014/main" id="{CFFBBF16-9D33-40C6-8DD6-D1B48C0C19E9}"/>
              </a:ext>
            </a:extLst>
          </p:cNvPr>
          <p:cNvGrpSpPr/>
          <p:nvPr/>
        </p:nvGrpSpPr>
        <p:grpSpPr>
          <a:xfrm>
            <a:off x="6139281" y="1854981"/>
            <a:ext cx="2580175" cy="4714244"/>
            <a:chOff x="6605169" y="1854981"/>
            <a:chExt cx="2580175" cy="4714244"/>
          </a:xfrm>
        </p:grpSpPr>
        <p:sp>
          <p:nvSpPr>
            <p:cNvPr id="46" name="Rectangle 45">
              <a:extLst>
                <a:ext uri="{FF2B5EF4-FFF2-40B4-BE49-F238E27FC236}">
                  <a16:creationId xmlns:a16="http://schemas.microsoft.com/office/drawing/2014/main" id="{7AC21E67-CAC5-444C-A2B5-FCDA7C297F32}"/>
                </a:ext>
              </a:extLst>
            </p:cNvPr>
            <p:cNvSpPr/>
            <p:nvPr/>
          </p:nvSpPr>
          <p:spPr>
            <a:xfrm>
              <a:off x="6605170" y="1854981"/>
              <a:ext cx="981493" cy="1969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AB842803-3663-4B80-A883-63C8461E9F84}"/>
                </a:ext>
              </a:extLst>
            </p:cNvPr>
            <p:cNvSpPr txBox="1"/>
            <p:nvPr/>
          </p:nvSpPr>
          <p:spPr>
            <a:xfrm>
              <a:off x="6605170" y="3058830"/>
              <a:ext cx="1739900" cy="584584"/>
            </a:xfrm>
            <a:prstGeom prst="rect">
              <a:avLst/>
            </a:prstGeom>
            <a:noFill/>
          </p:spPr>
          <p:txBody>
            <a:bodyPr wrap="square" lIns="0" tIns="0" rIns="0" bIns="0" rtlCol="0">
              <a:spAutoFit/>
            </a:bodyPr>
            <a:lstStyle/>
            <a:p>
              <a:pPr>
                <a:lnSpc>
                  <a:spcPct val="110000"/>
                </a:lnSpc>
              </a:pPr>
              <a:r>
                <a:rPr lang="en-US" dirty="0"/>
                <a:t>Why Support Vector Machine</a:t>
              </a:r>
            </a:p>
          </p:txBody>
        </p:sp>
        <p:sp>
          <p:nvSpPr>
            <p:cNvPr id="48" name="TextBox 47">
              <a:extLst>
                <a:ext uri="{FF2B5EF4-FFF2-40B4-BE49-F238E27FC236}">
                  <a16:creationId xmlns:a16="http://schemas.microsoft.com/office/drawing/2014/main" id="{0023B354-A1F0-4706-A487-005ADBC2C563}"/>
                </a:ext>
              </a:extLst>
            </p:cNvPr>
            <p:cNvSpPr txBox="1"/>
            <p:nvPr/>
          </p:nvSpPr>
          <p:spPr>
            <a:xfrm>
              <a:off x="6605170" y="2150908"/>
              <a:ext cx="1048364" cy="923330"/>
            </a:xfrm>
            <a:prstGeom prst="rect">
              <a:avLst/>
            </a:prstGeom>
            <a:noFill/>
          </p:spPr>
          <p:txBody>
            <a:bodyPr wrap="none" lIns="0" tIns="0" rIns="0" bIns="0" rtlCol="0">
              <a:spAutoFit/>
            </a:bodyPr>
            <a:lstStyle/>
            <a:p>
              <a:r>
                <a:rPr lang="en-US" sz="6000" b="1" dirty="0"/>
                <a:t>02</a:t>
              </a:r>
            </a:p>
          </p:txBody>
        </p:sp>
        <p:sp>
          <p:nvSpPr>
            <p:cNvPr id="61" name="Rectangle 60">
              <a:extLst>
                <a:ext uri="{FF2B5EF4-FFF2-40B4-BE49-F238E27FC236}">
                  <a16:creationId xmlns:a16="http://schemas.microsoft.com/office/drawing/2014/main" id="{C4A78C7D-71AF-4911-90F1-9EDE65AE4C41}"/>
                </a:ext>
              </a:extLst>
            </p:cNvPr>
            <p:cNvSpPr/>
            <p:nvPr/>
          </p:nvSpPr>
          <p:spPr>
            <a:xfrm>
              <a:off x="6605169" y="4092487"/>
              <a:ext cx="981493" cy="1969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93F1211C-C1E5-4C74-995E-32E1FC4317D7}"/>
                </a:ext>
              </a:extLst>
            </p:cNvPr>
            <p:cNvSpPr txBox="1"/>
            <p:nvPr/>
          </p:nvSpPr>
          <p:spPr>
            <a:xfrm>
              <a:off x="6605169" y="5375244"/>
              <a:ext cx="2580175" cy="1193981"/>
            </a:xfrm>
            <a:prstGeom prst="rect">
              <a:avLst/>
            </a:prstGeom>
            <a:noFill/>
          </p:spPr>
          <p:txBody>
            <a:bodyPr wrap="square" lIns="0" tIns="0" rIns="0" bIns="0" rtlCol="0">
              <a:spAutoFit/>
            </a:bodyPr>
            <a:lstStyle/>
            <a:p>
              <a:pPr>
                <a:lnSpc>
                  <a:spcPct val="110000"/>
                </a:lnSpc>
              </a:pPr>
              <a:r>
                <a:rPr lang="en-US" dirty="0"/>
                <a:t>Advantage and Disadvantage of Support Vector Machine</a:t>
              </a:r>
            </a:p>
          </p:txBody>
        </p:sp>
        <p:sp>
          <p:nvSpPr>
            <p:cNvPr id="63" name="TextBox 62">
              <a:extLst>
                <a:ext uri="{FF2B5EF4-FFF2-40B4-BE49-F238E27FC236}">
                  <a16:creationId xmlns:a16="http://schemas.microsoft.com/office/drawing/2014/main" id="{B12333F9-6EA8-41C5-B727-883D418F2F4B}"/>
                </a:ext>
              </a:extLst>
            </p:cNvPr>
            <p:cNvSpPr txBox="1"/>
            <p:nvPr/>
          </p:nvSpPr>
          <p:spPr>
            <a:xfrm>
              <a:off x="6605170" y="4388414"/>
              <a:ext cx="1061188" cy="923330"/>
            </a:xfrm>
            <a:prstGeom prst="rect">
              <a:avLst/>
            </a:prstGeom>
            <a:noFill/>
          </p:spPr>
          <p:txBody>
            <a:bodyPr wrap="none" lIns="0" tIns="0" rIns="0" bIns="0" rtlCol="0">
              <a:spAutoFit/>
            </a:bodyPr>
            <a:lstStyle/>
            <a:p>
              <a:r>
                <a:rPr lang="en-US" sz="6000" b="1" dirty="0"/>
                <a:t>05</a:t>
              </a:r>
            </a:p>
          </p:txBody>
        </p:sp>
      </p:grpSp>
      <p:grpSp>
        <p:nvGrpSpPr>
          <p:cNvPr id="3" name="Group 2">
            <a:extLst>
              <a:ext uri="{FF2B5EF4-FFF2-40B4-BE49-F238E27FC236}">
                <a16:creationId xmlns:a16="http://schemas.microsoft.com/office/drawing/2014/main" id="{587C1C6F-0322-4FAC-98EF-6897181C3757}"/>
              </a:ext>
            </a:extLst>
          </p:cNvPr>
          <p:cNvGrpSpPr/>
          <p:nvPr/>
        </p:nvGrpSpPr>
        <p:grpSpPr>
          <a:xfrm>
            <a:off x="8947235" y="1854981"/>
            <a:ext cx="2003793" cy="4104847"/>
            <a:chOff x="9811919" y="1854981"/>
            <a:chExt cx="2003793" cy="4104847"/>
          </a:xfrm>
        </p:grpSpPr>
        <p:sp>
          <p:nvSpPr>
            <p:cNvPr id="50" name="Rectangle 49">
              <a:extLst>
                <a:ext uri="{FF2B5EF4-FFF2-40B4-BE49-F238E27FC236}">
                  <a16:creationId xmlns:a16="http://schemas.microsoft.com/office/drawing/2014/main" id="{45B4116B-C858-4C59-8903-D43B0E18A585}"/>
                </a:ext>
              </a:extLst>
            </p:cNvPr>
            <p:cNvSpPr/>
            <p:nvPr/>
          </p:nvSpPr>
          <p:spPr>
            <a:xfrm>
              <a:off x="9811920" y="1854981"/>
              <a:ext cx="981493" cy="1969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6DA59BE5-E689-4745-8301-0A84D9284C1C}"/>
                </a:ext>
              </a:extLst>
            </p:cNvPr>
            <p:cNvSpPr txBox="1"/>
            <p:nvPr/>
          </p:nvSpPr>
          <p:spPr>
            <a:xfrm>
              <a:off x="9811919" y="3050356"/>
              <a:ext cx="2003793" cy="584584"/>
            </a:xfrm>
            <a:prstGeom prst="rect">
              <a:avLst/>
            </a:prstGeom>
            <a:noFill/>
          </p:spPr>
          <p:txBody>
            <a:bodyPr wrap="square" lIns="0" tIns="0" rIns="0" bIns="0" rtlCol="0">
              <a:spAutoFit/>
            </a:bodyPr>
            <a:lstStyle/>
            <a:p>
              <a:pPr>
                <a:lnSpc>
                  <a:spcPct val="110000"/>
                </a:lnSpc>
              </a:pPr>
              <a:r>
                <a:rPr lang="en-US" dirty="0"/>
                <a:t>What is Support Vector Machine</a:t>
              </a:r>
            </a:p>
          </p:txBody>
        </p:sp>
        <p:sp>
          <p:nvSpPr>
            <p:cNvPr id="52" name="TextBox 51">
              <a:extLst>
                <a:ext uri="{FF2B5EF4-FFF2-40B4-BE49-F238E27FC236}">
                  <a16:creationId xmlns:a16="http://schemas.microsoft.com/office/drawing/2014/main" id="{C90F382B-96F3-4D98-AF60-A54F1C964B49}"/>
                </a:ext>
              </a:extLst>
            </p:cNvPr>
            <p:cNvSpPr txBox="1"/>
            <p:nvPr/>
          </p:nvSpPr>
          <p:spPr>
            <a:xfrm>
              <a:off x="9811920" y="2150908"/>
              <a:ext cx="1077218" cy="923330"/>
            </a:xfrm>
            <a:prstGeom prst="rect">
              <a:avLst/>
            </a:prstGeom>
            <a:noFill/>
          </p:spPr>
          <p:txBody>
            <a:bodyPr wrap="none" lIns="0" tIns="0" rIns="0" bIns="0" rtlCol="0">
              <a:spAutoFit/>
            </a:bodyPr>
            <a:lstStyle/>
            <a:p>
              <a:r>
                <a:rPr lang="en-US" sz="6000" b="1" dirty="0"/>
                <a:t>03</a:t>
              </a:r>
            </a:p>
          </p:txBody>
        </p:sp>
        <p:sp>
          <p:nvSpPr>
            <p:cNvPr id="58" name="Rectangle 57">
              <a:extLst>
                <a:ext uri="{FF2B5EF4-FFF2-40B4-BE49-F238E27FC236}">
                  <a16:creationId xmlns:a16="http://schemas.microsoft.com/office/drawing/2014/main" id="{2F3163A7-3C74-41E5-BDF8-E5DBD476ACA7}"/>
                </a:ext>
              </a:extLst>
            </p:cNvPr>
            <p:cNvSpPr/>
            <p:nvPr/>
          </p:nvSpPr>
          <p:spPr>
            <a:xfrm>
              <a:off x="9811920" y="4092487"/>
              <a:ext cx="981493" cy="1969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FDCB70C4-48D6-41B3-8F26-6CA62FCC9FF6}"/>
                </a:ext>
              </a:extLst>
            </p:cNvPr>
            <p:cNvSpPr txBox="1"/>
            <p:nvPr/>
          </p:nvSpPr>
          <p:spPr>
            <a:xfrm>
              <a:off x="9923462" y="5375244"/>
              <a:ext cx="1892249" cy="584584"/>
            </a:xfrm>
            <a:prstGeom prst="rect">
              <a:avLst/>
            </a:prstGeom>
            <a:noFill/>
          </p:spPr>
          <p:txBody>
            <a:bodyPr wrap="square" lIns="0" tIns="0" rIns="0" bIns="0" rtlCol="0">
              <a:spAutoFit/>
            </a:bodyPr>
            <a:lstStyle/>
            <a:p>
              <a:pPr>
                <a:lnSpc>
                  <a:spcPct val="110000"/>
                </a:lnSpc>
              </a:pPr>
              <a:r>
                <a:rPr lang="en-US" dirty="0"/>
                <a:t>Implementation of SVM in Python</a:t>
              </a:r>
            </a:p>
          </p:txBody>
        </p:sp>
        <p:sp>
          <p:nvSpPr>
            <p:cNvPr id="60" name="TextBox 59">
              <a:extLst>
                <a:ext uri="{FF2B5EF4-FFF2-40B4-BE49-F238E27FC236}">
                  <a16:creationId xmlns:a16="http://schemas.microsoft.com/office/drawing/2014/main" id="{371FE6C7-7E3A-47EE-8351-4CC39F2F7D57}"/>
                </a:ext>
              </a:extLst>
            </p:cNvPr>
            <p:cNvSpPr txBox="1"/>
            <p:nvPr/>
          </p:nvSpPr>
          <p:spPr>
            <a:xfrm>
              <a:off x="9811920" y="4388414"/>
              <a:ext cx="1093248" cy="923330"/>
            </a:xfrm>
            <a:prstGeom prst="rect">
              <a:avLst/>
            </a:prstGeom>
            <a:noFill/>
          </p:spPr>
          <p:txBody>
            <a:bodyPr wrap="none" lIns="0" tIns="0" rIns="0" bIns="0" rtlCol="0">
              <a:spAutoFit/>
            </a:bodyPr>
            <a:lstStyle/>
            <a:p>
              <a:r>
                <a:rPr lang="en-US" sz="6000" b="1" dirty="0"/>
                <a:t>06</a:t>
              </a:r>
            </a:p>
          </p:txBody>
        </p:sp>
      </p:grpSp>
      <p:sp>
        <p:nvSpPr>
          <p:cNvPr id="68" name="Rectangle 67">
            <a:extLst>
              <a:ext uri="{FF2B5EF4-FFF2-40B4-BE49-F238E27FC236}">
                <a16:creationId xmlns:a16="http://schemas.microsoft.com/office/drawing/2014/main" id="{987A2F8A-C54B-4C2C-8BC4-38108BD84F25}"/>
              </a:ext>
            </a:extLst>
          </p:cNvPr>
          <p:cNvSpPr/>
          <p:nvPr/>
        </p:nvSpPr>
        <p:spPr>
          <a:xfrm>
            <a:off x="0" y="1"/>
            <a:ext cx="2870200" cy="6857999"/>
          </a:xfrm>
          <a:prstGeom prst="rect">
            <a:avLst/>
          </a:prstGeom>
          <a:gradFill>
            <a:gsLst>
              <a:gs pos="0">
                <a:srgbClr val="00BAFF"/>
              </a:gs>
              <a:gs pos="100000">
                <a:srgbClr val="004DFF"/>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1" name="Picture 70">
            <a:extLst>
              <a:ext uri="{FF2B5EF4-FFF2-40B4-BE49-F238E27FC236}">
                <a16:creationId xmlns:a16="http://schemas.microsoft.com/office/drawing/2014/main" id="{E1B061E9-E11D-4226-B0B6-A53C63257AE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l="73962" r="2500"/>
          <a:stretch/>
        </p:blipFill>
        <p:spPr>
          <a:xfrm>
            <a:off x="0" y="1"/>
            <a:ext cx="2870200" cy="6857999"/>
          </a:xfrm>
          <a:custGeom>
            <a:avLst/>
            <a:gdLst>
              <a:gd name="connsiteX0" fmla="*/ 0 w 2870200"/>
              <a:gd name="connsiteY0" fmla="*/ 0 h 6857999"/>
              <a:gd name="connsiteX1" fmla="*/ 2870200 w 2870200"/>
              <a:gd name="connsiteY1" fmla="*/ 0 h 6857999"/>
              <a:gd name="connsiteX2" fmla="*/ 2870200 w 2870200"/>
              <a:gd name="connsiteY2" fmla="*/ 6857999 h 6857999"/>
              <a:gd name="connsiteX3" fmla="*/ 0 w 28702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2870200" h="6857999">
                <a:moveTo>
                  <a:pt x="0" y="0"/>
                </a:moveTo>
                <a:lnTo>
                  <a:pt x="2870200" y="0"/>
                </a:lnTo>
                <a:lnTo>
                  <a:pt x="2870200" y="6857999"/>
                </a:lnTo>
                <a:lnTo>
                  <a:pt x="0" y="6857999"/>
                </a:lnTo>
                <a:close/>
              </a:path>
            </a:pathLst>
          </a:custGeom>
        </p:spPr>
      </p:pic>
    </p:spTree>
    <p:extLst>
      <p:ext uri="{BB962C8B-B14F-4D97-AF65-F5344CB8AC3E}">
        <p14:creationId xmlns:p14="http://schemas.microsoft.com/office/powerpoint/2010/main" val="80617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DBB38-CCB3-4CDF-A387-B7BEF176FE6A}"/>
              </a:ext>
            </a:extLst>
          </p:cNvPr>
          <p:cNvSpPr txBox="1">
            <a:spLocks/>
          </p:cNvSpPr>
          <p:nvPr/>
        </p:nvSpPr>
        <p:spPr>
          <a:xfrm>
            <a:off x="239259" y="275532"/>
            <a:ext cx="11517313" cy="393954"/>
          </a:xfrm>
          <a:prstGeom prst="rect">
            <a:avLst/>
          </a:prstGeom>
        </p:spPr>
        <p:txBody>
          <a:bodyPr/>
          <a:lstStyle>
            <a:lvl1pPr algn="l" defTabSz="1734634" rtl="0" eaLnBrk="1" latinLnBrk="0" hangingPunct="1">
              <a:lnSpc>
                <a:spcPct val="80000"/>
              </a:lnSpc>
              <a:spcBef>
                <a:spcPct val="0"/>
              </a:spcBef>
              <a:buNone/>
              <a:defRPr sz="3200" b="0" i="0" kern="1200" cap="all" spc="-133" baseline="0">
                <a:solidFill>
                  <a:schemeClr val="accent2"/>
                </a:solidFill>
                <a:latin typeface="Arial Black" charset="0"/>
                <a:ea typeface="Arial Black" charset="0"/>
                <a:cs typeface="Arial Black" charset="0"/>
              </a:defRPr>
            </a:lvl1pPr>
          </a:lstStyle>
          <a:p>
            <a:r>
              <a:rPr lang="en-US" dirty="0">
                <a:solidFill>
                  <a:schemeClr val="tx1"/>
                </a:solidFill>
              </a:rPr>
              <a:t>Understanding of Support vector machine</a:t>
            </a:r>
          </a:p>
        </p:txBody>
      </p:sp>
      <p:sp>
        <p:nvSpPr>
          <p:cNvPr id="4" name="TextBox 3">
            <a:extLst>
              <a:ext uri="{FF2B5EF4-FFF2-40B4-BE49-F238E27FC236}">
                <a16:creationId xmlns:a16="http://schemas.microsoft.com/office/drawing/2014/main" id="{2E6620B7-4F11-42EF-AE66-B7A41EB721FD}"/>
              </a:ext>
            </a:extLst>
          </p:cNvPr>
          <p:cNvSpPr txBox="1"/>
          <p:nvPr/>
        </p:nvSpPr>
        <p:spPr>
          <a:xfrm>
            <a:off x="337344" y="1328057"/>
            <a:ext cx="2427628" cy="292388"/>
          </a:xfrm>
          <a:prstGeom prst="rect">
            <a:avLst/>
          </a:prstGeom>
          <a:noFill/>
        </p:spPr>
        <p:txBody>
          <a:bodyPr wrap="square" lIns="0" tIns="0" rIns="0" bIns="45720" rtlCol="0">
            <a:spAutoFit/>
          </a:bodyPr>
          <a:lstStyle/>
          <a:p>
            <a:r>
              <a:rPr lang="en-IN" sz="1600" b="1" dirty="0">
                <a:solidFill>
                  <a:srgbClr val="FF7800"/>
                </a:solidFill>
              </a:rPr>
              <a:t>3. Radial Basis Function</a:t>
            </a:r>
          </a:p>
        </p:txBody>
      </p:sp>
      <p:pic>
        <p:nvPicPr>
          <p:cNvPr id="5" name="Picture 4">
            <a:extLst>
              <a:ext uri="{FF2B5EF4-FFF2-40B4-BE49-F238E27FC236}">
                <a16:creationId xmlns:a16="http://schemas.microsoft.com/office/drawing/2014/main" id="{A0E372CE-C2CA-4646-ABB5-54755B84F01B}"/>
              </a:ext>
            </a:extLst>
          </p:cNvPr>
          <p:cNvPicPr>
            <a:picLocks noChangeAspect="1"/>
          </p:cNvPicPr>
          <p:nvPr/>
        </p:nvPicPr>
        <p:blipFill>
          <a:blip r:embed="rId2"/>
          <a:stretch>
            <a:fillRect/>
          </a:stretch>
        </p:blipFill>
        <p:spPr>
          <a:xfrm>
            <a:off x="239259" y="4501243"/>
            <a:ext cx="4419827" cy="1562100"/>
          </a:xfrm>
          <a:prstGeom prst="rect">
            <a:avLst/>
          </a:prstGeom>
        </p:spPr>
      </p:pic>
      <p:pic>
        <p:nvPicPr>
          <p:cNvPr id="6" name="Picture 5">
            <a:extLst>
              <a:ext uri="{FF2B5EF4-FFF2-40B4-BE49-F238E27FC236}">
                <a16:creationId xmlns:a16="http://schemas.microsoft.com/office/drawing/2014/main" id="{08D07E36-FD37-4620-879E-260261C62AB2}"/>
              </a:ext>
            </a:extLst>
          </p:cNvPr>
          <p:cNvPicPr>
            <a:picLocks noChangeAspect="1"/>
          </p:cNvPicPr>
          <p:nvPr/>
        </p:nvPicPr>
        <p:blipFill>
          <a:blip r:embed="rId3"/>
          <a:stretch>
            <a:fillRect/>
          </a:stretch>
        </p:blipFill>
        <p:spPr>
          <a:xfrm>
            <a:off x="8279947" y="899407"/>
            <a:ext cx="3476625" cy="2543175"/>
          </a:xfrm>
          <a:prstGeom prst="rect">
            <a:avLst/>
          </a:prstGeom>
        </p:spPr>
      </p:pic>
      <p:cxnSp>
        <p:nvCxnSpPr>
          <p:cNvPr id="8" name="Straight Arrow Connector 7">
            <a:extLst>
              <a:ext uri="{FF2B5EF4-FFF2-40B4-BE49-F238E27FC236}">
                <a16:creationId xmlns:a16="http://schemas.microsoft.com/office/drawing/2014/main" id="{BE6811BD-B9A1-493B-82CF-74CCEB749C8A}"/>
              </a:ext>
            </a:extLst>
          </p:cNvPr>
          <p:cNvCxnSpPr>
            <a:cxnSpLocks/>
          </p:cNvCxnSpPr>
          <p:nvPr/>
        </p:nvCxnSpPr>
        <p:spPr>
          <a:xfrm>
            <a:off x="9825835" y="3370290"/>
            <a:ext cx="0" cy="685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BD407B81-BA4E-4AC4-A63E-6B5FBB6458B8}"/>
              </a:ext>
            </a:extLst>
          </p:cNvPr>
          <p:cNvSpPr txBox="1"/>
          <p:nvPr/>
        </p:nvSpPr>
        <p:spPr>
          <a:xfrm>
            <a:off x="9529085" y="3514875"/>
            <a:ext cx="1970314" cy="292388"/>
          </a:xfrm>
          <a:prstGeom prst="rect">
            <a:avLst/>
          </a:prstGeom>
          <a:noFill/>
        </p:spPr>
        <p:txBody>
          <a:bodyPr wrap="square" lIns="0" tIns="0" rIns="0" bIns="45720" rtlCol="0">
            <a:spAutoFit/>
          </a:bodyPr>
          <a:lstStyle/>
          <a:p>
            <a:pPr algn="ctr"/>
            <a:r>
              <a:rPr lang="en-IN" sz="1600" dirty="0"/>
              <a:t>Kernel</a:t>
            </a:r>
          </a:p>
        </p:txBody>
      </p:sp>
      <p:pic>
        <p:nvPicPr>
          <p:cNvPr id="10" name="Picture 9">
            <a:extLst>
              <a:ext uri="{FF2B5EF4-FFF2-40B4-BE49-F238E27FC236}">
                <a16:creationId xmlns:a16="http://schemas.microsoft.com/office/drawing/2014/main" id="{97B158B3-F350-4D7F-A8CB-CEA319D75096}"/>
              </a:ext>
            </a:extLst>
          </p:cNvPr>
          <p:cNvPicPr>
            <a:picLocks noChangeAspect="1"/>
          </p:cNvPicPr>
          <p:nvPr/>
        </p:nvPicPr>
        <p:blipFill>
          <a:blip r:embed="rId4"/>
          <a:stretch>
            <a:fillRect/>
          </a:stretch>
        </p:blipFill>
        <p:spPr>
          <a:xfrm>
            <a:off x="8537123" y="4126334"/>
            <a:ext cx="2962275" cy="2208953"/>
          </a:xfrm>
          <a:prstGeom prst="rect">
            <a:avLst/>
          </a:prstGeom>
        </p:spPr>
      </p:pic>
      <p:sp>
        <p:nvSpPr>
          <p:cNvPr id="11" name="TextBox 10">
            <a:extLst>
              <a:ext uri="{FF2B5EF4-FFF2-40B4-BE49-F238E27FC236}">
                <a16:creationId xmlns:a16="http://schemas.microsoft.com/office/drawing/2014/main" id="{B07E6FE3-3877-4E43-B608-D4B5798CB656}"/>
              </a:ext>
            </a:extLst>
          </p:cNvPr>
          <p:cNvSpPr txBox="1"/>
          <p:nvPr/>
        </p:nvSpPr>
        <p:spPr>
          <a:xfrm>
            <a:off x="242647" y="1830563"/>
            <a:ext cx="4580878" cy="1431161"/>
          </a:xfrm>
          <a:prstGeom prst="rect">
            <a:avLst/>
          </a:prstGeom>
          <a:noFill/>
        </p:spPr>
        <p:txBody>
          <a:bodyPr wrap="square" lIns="0" tIns="0" rIns="0" bIns="45720" rtlCol="0">
            <a:spAutoFit/>
          </a:bodyPr>
          <a:lstStyle/>
          <a:p>
            <a:r>
              <a:rPr lang="en-IN" b="1" dirty="0"/>
              <a:t>The Radial basis function kernel</a:t>
            </a:r>
            <a:r>
              <a:rPr lang="en-IN" dirty="0"/>
              <a:t> is a popular kernel function commonly used in support vector machine classification. RBF can map an input space in infinite dimensional space.</a:t>
            </a:r>
            <a:endParaRPr lang="en-IN" sz="1600" dirty="0"/>
          </a:p>
        </p:txBody>
      </p:sp>
      <p:pic>
        <p:nvPicPr>
          <p:cNvPr id="12" name="Picture 11">
            <a:extLst>
              <a:ext uri="{FF2B5EF4-FFF2-40B4-BE49-F238E27FC236}">
                <a16:creationId xmlns:a16="http://schemas.microsoft.com/office/drawing/2014/main" id="{FD5A1015-63AB-462D-8FF4-933065EDFA75}"/>
              </a:ext>
            </a:extLst>
          </p:cNvPr>
          <p:cNvPicPr>
            <a:picLocks noChangeAspect="1"/>
          </p:cNvPicPr>
          <p:nvPr/>
        </p:nvPicPr>
        <p:blipFill>
          <a:blip r:embed="rId5">
            <a:biLevel thresh="25000"/>
          </a:blip>
          <a:stretch>
            <a:fillRect/>
          </a:stretch>
        </p:blipFill>
        <p:spPr>
          <a:xfrm>
            <a:off x="220325" y="3754580"/>
            <a:ext cx="3333600" cy="393954"/>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8CE67063-EFFC-41D5-8EC8-AB1E42CB5430}"/>
              </a:ext>
            </a:extLst>
          </p:cNvPr>
          <p:cNvPicPr>
            <a:picLocks noChangeAspect="1"/>
          </p:cNvPicPr>
          <p:nvPr/>
        </p:nvPicPr>
        <p:blipFill>
          <a:blip r:embed="rId6"/>
          <a:stretch>
            <a:fillRect/>
          </a:stretch>
        </p:blipFill>
        <p:spPr>
          <a:xfrm>
            <a:off x="4823525" y="1087045"/>
            <a:ext cx="4027828" cy="3324225"/>
          </a:xfrm>
          <a:prstGeom prst="rect">
            <a:avLst/>
          </a:prstGeom>
        </p:spPr>
      </p:pic>
      <p:sp>
        <p:nvSpPr>
          <p:cNvPr id="14" name="TextBox 13">
            <a:extLst>
              <a:ext uri="{FF2B5EF4-FFF2-40B4-BE49-F238E27FC236}">
                <a16:creationId xmlns:a16="http://schemas.microsoft.com/office/drawing/2014/main" id="{517882BD-772E-4330-BBC9-8286C2F0B135}"/>
              </a:ext>
            </a:extLst>
          </p:cNvPr>
          <p:cNvSpPr txBox="1"/>
          <p:nvPr/>
        </p:nvSpPr>
        <p:spPr>
          <a:xfrm>
            <a:off x="4880578" y="4411270"/>
            <a:ext cx="3261236" cy="2262158"/>
          </a:xfrm>
          <a:prstGeom prst="rect">
            <a:avLst/>
          </a:prstGeom>
          <a:noFill/>
        </p:spPr>
        <p:txBody>
          <a:bodyPr wrap="square" lIns="0" tIns="0" rIns="0" bIns="45720" rtlCol="0">
            <a:spAutoFit/>
          </a:bodyPr>
          <a:lstStyle/>
          <a:p>
            <a:pPr marL="285750" indent="-285750">
              <a:buFont typeface="Arial" panose="020B0604020202020204" pitchFamily="34" charset="0"/>
              <a:buChar char="•"/>
            </a:pPr>
            <a:r>
              <a:rPr lang="en-IN" sz="1600" dirty="0"/>
              <a:t>It has circular bounded region due to rounded base of the gaussian kernel</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RBF kernel classified data well by isolating them, but this kernel is prone to overfitting and it can captured noise.</a:t>
            </a:r>
          </a:p>
          <a:p>
            <a:pPr marL="285750" indent="-285750">
              <a:buFont typeface="Arial" panose="020B0604020202020204" pitchFamily="34" charset="0"/>
              <a:buChar char="•"/>
            </a:pPr>
            <a:endParaRPr lang="en-IN" sz="1600" dirty="0" err="1"/>
          </a:p>
        </p:txBody>
      </p:sp>
      <p:cxnSp>
        <p:nvCxnSpPr>
          <p:cNvPr id="15" name="Straight Connector 14">
            <a:extLst>
              <a:ext uri="{FF2B5EF4-FFF2-40B4-BE49-F238E27FC236}">
                <a16:creationId xmlns:a16="http://schemas.microsoft.com/office/drawing/2014/main" id="{8F5644B0-2388-4335-9E4A-A515D8BA9FB9}"/>
              </a:ext>
            </a:extLst>
          </p:cNvPr>
          <p:cNvCxnSpPr>
            <a:cxnSpLocks/>
          </p:cNvCxnSpPr>
          <p:nvPr/>
        </p:nvCxnSpPr>
        <p:spPr>
          <a:xfrm flipH="1">
            <a:off x="4715222" y="1328057"/>
            <a:ext cx="20065" cy="5116286"/>
          </a:xfrm>
          <a:prstGeom prst="line">
            <a:avLst/>
          </a:prstGeom>
          <a:ln>
            <a:solidFill>
              <a:schemeClr val="accent5">
                <a:lumMod val="60000"/>
                <a:lumOff val="40000"/>
              </a:schemeClr>
            </a:solidFil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1511C515-51C1-4895-9C6E-C66D53C5ACDD}"/>
              </a:ext>
            </a:extLst>
          </p:cNvPr>
          <p:cNvCxnSpPr>
            <a:cxnSpLocks/>
          </p:cNvCxnSpPr>
          <p:nvPr/>
        </p:nvCxnSpPr>
        <p:spPr>
          <a:xfrm flipH="1">
            <a:off x="8354484" y="1347111"/>
            <a:ext cx="18200" cy="4988176"/>
          </a:xfrm>
          <a:prstGeom prst="line">
            <a:avLst/>
          </a:prstGeom>
          <a:ln>
            <a:solidFill>
              <a:schemeClr val="accent5">
                <a:lumMod val="60000"/>
                <a:lumOff val="40000"/>
              </a:schemeClr>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5CAA5D84-5071-4463-A16B-60B84190389C}"/>
              </a:ext>
            </a:extLst>
          </p:cNvPr>
          <p:cNvSpPr txBox="1"/>
          <p:nvPr/>
        </p:nvSpPr>
        <p:spPr>
          <a:xfrm>
            <a:off x="337344" y="794657"/>
            <a:ext cx="3744799" cy="292388"/>
          </a:xfrm>
          <a:prstGeom prst="rect">
            <a:avLst/>
          </a:prstGeom>
          <a:noFill/>
        </p:spPr>
        <p:txBody>
          <a:bodyPr wrap="square" lIns="0" tIns="0" rIns="0" bIns="45720" rtlCol="0">
            <a:spAutoFit/>
          </a:bodyPr>
          <a:lstStyle/>
          <a:p>
            <a:r>
              <a:rPr lang="en-IN" sz="1600" b="1" dirty="0">
                <a:solidFill>
                  <a:srgbClr val="FF7800"/>
                </a:solidFill>
              </a:rPr>
              <a:t>Different type of Kernels</a:t>
            </a:r>
          </a:p>
        </p:txBody>
      </p:sp>
    </p:spTree>
    <p:extLst>
      <p:ext uri="{BB962C8B-B14F-4D97-AF65-F5344CB8AC3E}">
        <p14:creationId xmlns:p14="http://schemas.microsoft.com/office/powerpoint/2010/main" val="1280228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886B4F7-5D8F-4F14-AF92-688A8EB2F5A3}"/>
              </a:ext>
            </a:extLst>
          </p:cNvPr>
          <p:cNvSpPr txBox="1">
            <a:spLocks/>
          </p:cNvSpPr>
          <p:nvPr/>
        </p:nvSpPr>
        <p:spPr>
          <a:xfrm>
            <a:off x="239259" y="264646"/>
            <a:ext cx="11517313" cy="393954"/>
          </a:xfrm>
          <a:prstGeom prst="rect">
            <a:avLst/>
          </a:prstGeom>
        </p:spPr>
        <p:txBody>
          <a:bodyPr/>
          <a:lstStyle>
            <a:lvl1pPr algn="l" defTabSz="1734634" rtl="0" eaLnBrk="1" latinLnBrk="0" hangingPunct="1">
              <a:lnSpc>
                <a:spcPct val="80000"/>
              </a:lnSpc>
              <a:spcBef>
                <a:spcPct val="0"/>
              </a:spcBef>
              <a:buNone/>
              <a:defRPr sz="3200" b="0" i="0" kern="1200" cap="all" spc="-133" baseline="0">
                <a:solidFill>
                  <a:schemeClr val="accent2"/>
                </a:solidFill>
                <a:latin typeface="Arial Black" charset="0"/>
                <a:ea typeface="Arial Black" charset="0"/>
                <a:cs typeface="Arial Black" charset="0"/>
              </a:defRPr>
            </a:lvl1pPr>
          </a:lstStyle>
          <a:p>
            <a:r>
              <a:rPr lang="en-US" dirty="0">
                <a:solidFill>
                  <a:schemeClr val="tx1"/>
                </a:solidFill>
              </a:rPr>
              <a:t>Advantage and disadvantage of svm</a:t>
            </a:r>
          </a:p>
        </p:txBody>
      </p:sp>
      <p:sp>
        <p:nvSpPr>
          <p:cNvPr id="7" name="TextBox 6">
            <a:extLst>
              <a:ext uri="{FF2B5EF4-FFF2-40B4-BE49-F238E27FC236}">
                <a16:creationId xmlns:a16="http://schemas.microsoft.com/office/drawing/2014/main" id="{EBAD7CD8-53BB-491A-819C-CA8B5B48534B}"/>
              </a:ext>
            </a:extLst>
          </p:cNvPr>
          <p:cNvSpPr txBox="1"/>
          <p:nvPr/>
        </p:nvSpPr>
        <p:spPr>
          <a:xfrm>
            <a:off x="468086" y="1219200"/>
            <a:ext cx="4648200" cy="4016829"/>
          </a:xfrm>
          <a:prstGeom prst="rect">
            <a:avLst/>
          </a:prstGeom>
          <a:noFill/>
          <a:ln>
            <a:solidFill>
              <a:schemeClr val="tx1"/>
            </a:solidFill>
          </a:ln>
        </p:spPr>
        <p:txBody>
          <a:bodyPr wrap="square" lIns="0" tIns="0" rIns="0" bIns="45720" rtlCol="0">
            <a:spAutoFit/>
          </a:bodyPr>
          <a:lstStyle/>
          <a:p>
            <a:endParaRPr lang="en-IN" sz="1600" dirty="0" err="1"/>
          </a:p>
        </p:txBody>
      </p:sp>
      <p:sp>
        <p:nvSpPr>
          <p:cNvPr id="8" name="Rectangle 7">
            <a:extLst>
              <a:ext uri="{FF2B5EF4-FFF2-40B4-BE49-F238E27FC236}">
                <a16:creationId xmlns:a16="http://schemas.microsoft.com/office/drawing/2014/main" id="{C887ABA7-9140-4E76-A3CB-AC300D96FDED}"/>
              </a:ext>
            </a:extLst>
          </p:cNvPr>
          <p:cNvSpPr/>
          <p:nvPr/>
        </p:nvSpPr>
        <p:spPr>
          <a:xfrm>
            <a:off x="859971" y="1432679"/>
            <a:ext cx="3864429" cy="3416320"/>
          </a:xfrm>
          <a:prstGeom prst="rect">
            <a:avLst/>
          </a:prstGeom>
        </p:spPr>
        <p:txBody>
          <a:bodyPr wrap="square">
            <a:spAutoFit/>
          </a:bodyPr>
          <a:lstStyle/>
          <a:p>
            <a:pPr fontAlgn="base">
              <a:buFont typeface="+mj-lt"/>
              <a:buAutoNum type="arabicPeriod"/>
            </a:pPr>
            <a:r>
              <a:rPr lang="en-IN" b="1" dirty="0">
                <a:latin typeface="inherit"/>
              </a:rPr>
              <a:t>Advantages of SVM</a:t>
            </a:r>
          </a:p>
          <a:p>
            <a:pPr fontAlgn="base"/>
            <a:br>
              <a:rPr lang="en-IN" dirty="0"/>
            </a:br>
            <a:r>
              <a:rPr lang="en-IN" dirty="0"/>
              <a:t>1.</a:t>
            </a:r>
            <a:r>
              <a:rPr lang="en-IN" dirty="0">
                <a:latin typeface="Roboto"/>
              </a:rPr>
              <a:t>SVM performs well in case of non-linear separable data using kernel trick.</a:t>
            </a:r>
          </a:p>
          <a:p>
            <a:pPr fontAlgn="base"/>
            <a:r>
              <a:rPr lang="en-IN" dirty="0">
                <a:latin typeface="Roboto"/>
              </a:rPr>
              <a:t>2.It works well in high dimensional space (i.e. large number of predictors) </a:t>
            </a:r>
          </a:p>
          <a:p>
            <a:pPr fontAlgn="base"/>
            <a:r>
              <a:rPr lang="en-IN" dirty="0">
                <a:latin typeface="Roboto"/>
              </a:rPr>
              <a:t>3.It works well in case of text or image classification.</a:t>
            </a:r>
          </a:p>
          <a:p>
            <a:pPr fontAlgn="base"/>
            <a:r>
              <a:rPr lang="en-IN" dirty="0">
                <a:latin typeface="Roboto"/>
              </a:rPr>
              <a:t>4.It does not suffer multicollinearity problem</a:t>
            </a:r>
            <a:endParaRPr lang="en-IN" b="0" i="0" dirty="0">
              <a:effectLst/>
              <a:latin typeface="Roboto"/>
            </a:endParaRPr>
          </a:p>
        </p:txBody>
      </p:sp>
      <p:sp>
        <p:nvSpPr>
          <p:cNvPr id="11" name="TextBox 10">
            <a:extLst>
              <a:ext uri="{FF2B5EF4-FFF2-40B4-BE49-F238E27FC236}">
                <a16:creationId xmlns:a16="http://schemas.microsoft.com/office/drawing/2014/main" id="{4A7AF026-14D0-4DD3-8890-FF1F8B05BB9A}"/>
              </a:ext>
            </a:extLst>
          </p:cNvPr>
          <p:cNvSpPr txBox="1"/>
          <p:nvPr/>
        </p:nvSpPr>
        <p:spPr>
          <a:xfrm>
            <a:off x="5597913" y="1219200"/>
            <a:ext cx="4648200" cy="4016829"/>
          </a:xfrm>
          <a:prstGeom prst="rect">
            <a:avLst/>
          </a:prstGeom>
          <a:noFill/>
          <a:ln>
            <a:solidFill>
              <a:schemeClr val="tx1"/>
            </a:solidFill>
          </a:ln>
        </p:spPr>
        <p:txBody>
          <a:bodyPr wrap="square" lIns="0" tIns="0" rIns="0" bIns="45720" rtlCol="0">
            <a:spAutoFit/>
          </a:bodyPr>
          <a:lstStyle/>
          <a:p>
            <a:endParaRPr lang="en-IN" sz="1600" dirty="0" err="1"/>
          </a:p>
        </p:txBody>
      </p:sp>
      <p:sp>
        <p:nvSpPr>
          <p:cNvPr id="12" name="Rectangle 11">
            <a:extLst>
              <a:ext uri="{FF2B5EF4-FFF2-40B4-BE49-F238E27FC236}">
                <a16:creationId xmlns:a16="http://schemas.microsoft.com/office/drawing/2014/main" id="{7647CB7A-19CE-4550-9D00-7F7E34A5A841}"/>
              </a:ext>
            </a:extLst>
          </p:cNvPr>
          <p:cNvSpPr/>
          <p:nvPr/>
        </p:nvSpPr>
        <p:spPr>
          <a:xfrm>
            <a:off x="5989798" y="1432679"/>
            <a:ext cx="3864429" cy="2585323"/>
          </a:xfrm>
          <a:prstGeom prst="rect">
            <a:avLst/>
          </a:prstGeom>
        </p:spPr>
        <p:txBody>
          <a:bodyPr wrap="square">
            <a:spAutoFit/>
          </a:bodyPr>
          <a:lstStyle/>
          <a:p>
            <a:pPr fontAlgn="base"/>
            <a:r>
              <a:rPr lang="en-IN" b="1" dirty="0">
                <a:latin typeface="inherit"/>
              </a:rPr>
              <a:t>Disadvantages of SVM</a:t>
            </a:r>
          </a:p>
          <a:p>
            <a:pPr fontAlgn="base"/>
            <a:endParaRPr lang="en-IN" dirty="0">
              <a:latin typeface="Roboto"/>
            </a:endParaRPr>
          </a:p>
          <a:p>
            <a:pPr fontAlgn="base">
              <a:buFont typeface="+mj-lt"/>
              <a:buAutoNum type="arabicPeriod"/>
            </a:pPr>
            <a:r>
              <a:rPr lang="en-IN" dirty="0">
                <a:latin typeface="Roboto"/>
              </a:rPr>
              <a:t>It takes a lot of time on large sized data sets</a:t>
            </a:r>
          </a:p>
          <a:p>
            <a:pPr fontAlgn="base">
              <a:buFont typeface="+mj-lt"/>
              <a:buAutoNum type="arabicPeriod"/>
            </a:pPr>
            <a:r>
              <a:rPr lang="en-IN" dirty="0">
                <a:latin typeface="Roboto"/>
              </a:rPr>
              <a:t>It does not directly return probability estimates.</a:t>
            </a:r>
          </a:p>
          <a:p>
            <a:pPr fontAlgn="base">
              <a:buFont typeface="+mj-lt"/>
              <a:buAutoNum type="arabicPeriod"/>
            </a:pPr>
            <a:r>
              <a:rPr lang="en-IN" dirty="0">
                <a:latin typeface="Roboto"/>
              </a:rPr>
              <a:t>The linear kernel is almost similar to logistic regression in case of linear separable data.</a:t>
            </a:r>
          </a:p>
        </p:txBody>
      </p:sp>
    </p:spTree>
    <p:extLst>
      <p:ext uri="{BB962C8B-B14F-4D97-AF65-F5344CB8AC3E}">
        <p14:creationId xmlns:p14="http://schemas.microsoft.com/office/powerpoint/2010/main" val="1430118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B0D0F-A0DB-49D7-9E0B-3022E4CB4093}"/>
              </a:ext>
            </a:extLst>
          </p:cNvPr>
          <p:cNvSpPr txBox="1">
            <a:spLocks/>
          </p:cNvSpPr>
          <p:nvPr/>
        </p:nvSpPr>
        <p:spPr>
          <a:xfrm>
            <a:off x="239259" y="264646"/>
            <a:ext cx="11517313" cy="393954"/>
          </a:xfrm>
          <a:prstGeom prst="rect">
            <a:avLst/>
          </a:prstGeom>
        </p:spPr>
        <p:txBody>
          <a:bodyPr/>
          <a:lstStyle>
            <a:lvl1pPr algn="l" defTabSz="1734634" rtl="0" eaLnBrk="1" latinLnBrk="0" hangingPunct="1">
              <a:lnSpc>
                <a:spcPct val="80000"/>
              </a:lnSpc>
              <a:spcBef>
                <a:spcPct val="0"/>
              </a:spcBef>
              <a:buNone/>
              <a:defRPr sz="3200" b="0" i="0" kern="1200" cap="all" spc="-133" baseline="0">
                <a:solidFill>
                  <a:schemeClr val="accent2"/>
                </a:solidFill>
                <a:latin typeface="Arial Black" charset="0"/>
                <a:ea typeface="Arial Black" charset="0"/>
                <a:cs typeface="Arial Black" charset="0"/>
              </a:defRPr>
            </a:lvl1pPr>
          </a:lstStyle>
          <a:p>
            <a:r>
              <a:rPr lang="en-US" dirty="0">
                <a:solidFill>
                  <a:schemeClr val="tx1"/>
                </a:solidFill>
              </a:rPr>
              <a:t>Tuning Parameter of SVM</a:t>
            </a:r>
          </a:p>
        </p:txBody>
      </p:sp>
      <p:sp>
        <p:nvSpPr>
          <p:cNvPr id="3" name="TextBox 2">
            <a:extLst>
              <a:ext uri="{FF2B5EF4-FFF2-40B4-BE49-F238E27FC236}">
                <a16:creationId xmlns:a16="http://schemas.microsoft.com/office/drawing/2014/main" id="{1108A633-E051-46DE-B147-9C93E9474DAA}"/>
              </a:ext>
            </a:extLst>
          </p:cNvPr>
          <p:cNvSpPr txBox="1"/>
          <p:nvPr/>
        </p:nvSpPr>
        <p:spPr>
          <a:xfrm>
            <a:off x="359229" y="922571"/>
            <a:ext cx="4996542" cy="4693593"/>
          </a:xfrm>
          <a:prstGeom prst="rect">
            <a:avLst/>
          </a:prstGeom>
          <a:noFill/>
        </p:spPr>
        <p:txBody>
          <a:bodyPr wrap="square" lIns="0" tIns="0" rIns="0" bIns="45720" rtlCol="0">
            <a:spAutoFit/>
          </a:bodyPr>
          <a:lstStyle/>
          <a:p>
            <a:r>
              <a:rPr lang="en-IN" b="1" dirty="0"/>
              <a:t>Linear</a:t>
            </a:r>
            <a:r>
              <a:rPr lang="en-IN" sz="1600" b="1" dirty="0"/>
              <a:t> Kernel SVM:</a:t>
            </a:r>
          </a:p>
          <a:p>
            <a:endParaRPr lang="en-IN" sz="1600" dirty="0"/>
          </a:p>
          <a:p>
            <a:pPr fontAlgn="base"/>
            <a:r>
              <a:rPr lang="en-IN" dirty="0"/>
              <a:t>There is only one parameter in linear kernel - </a:t>
            </a:r>
            <a:r>
              <a:rPr lang="en-IN" b="1" dirty="0"/>
              <a:t>Cost </a:t>
            </a:r>
            <a:r>
              <a:rPr lang="en-IN" dirty="0"/>
              <a:t>(C). It implies misclassification cost on training data.</a:t>
            </a:r>
          </a:p>
          <a:p>
            <a:pPr fontAlgn="base"/>
            <a:endParaRPr lang="en-IN" dirty="0"/>
          </a:p>
          <a:p>
            <a:pPr fontAlgn="base"/>
            <a:r>
              <a:rPr lang="en-IN" dirty="0"/>
              <a:t>A </a:t>
            </a:r>
            <a:r>
              <a:rPr lang="en-IN" b="1" dirty="0"/>
              <a:t>large C</a:t>
            </a:r>
            <a:r>
              <a:rPr lang="en-IN" dirty="0"/>
              <a:t> gives you low bias and high variance. Low bias because you penalize the cost of misclassification a lot. Large C makes the cost of misclassification high, thus forcing the algorithm to explain the input data stricter and potentially overfit.</a:t>
            </a:r>
          </a:p>
          <a:p>
            <a:pPr fontAlgn="base"/>
            <a:endParaRPr lang="en-IN" dirty="0"/>
          </a:p>
          <a:p>
            <a:pPr fontAlgn="base"/>
            <a:r>
              <a:rPr lang="en-IN" dirty="0"/>
              <a:t>A </a:t>
            </a:r>
            <a:r>
              <a:rPr lang="en-IN" b="1" dirty="0"/>
              <a:t>small C</a:t>
            </a:r>
            <a:r>
              <a:rPr lang="en-IN" dirty="0"/>
              <a:t> gives you higher bias and lower variance. Small C makes the cost of misclassification low, thus allowing more of them for the sake of wider "cushion"</a:t>
            </a:r>
          </a:p>
        </p:txBody>
      </p:sp>
      <p:sp>
        <p:nvSpPr>
          <p:cNvPr id="4" name="TextBox 3">
            <a:extLst>
              <a:ext uri="{FF2B5EF4-FFF2-40B4-BE49-F238E27FC236}">
                <a16:creationId xmlns:a16="http://schemas.microsoft.com/office/drawing/2014/main" id="{61FCA350-D504-478F-B94E-3879F278C651}"/>
              </a:ext>
            </a:extLst>
          </p:cNvPr>
          <p:cNvSpPr txBox="1"/>
          <p:nvPr/>
        </p:nvSpPr>
        <p:spPr>
          <a:xfrm>
            <a:off x="6096000" y="922571"/>
            <a:ext cx="4996542" cy="2816156"/>
          </a:xfrm>
          <a:prstGeom prst="rect">
            <a:avLst/>
          </a:prstGeom>
          <a:noFill/>
        </p:spPr>
        <p:txBody>
          <a:bodyPr wrap="square" lIns="0" tIns="0" rIns="0" bIns="45720" rtlCol="0">
            <a:spAutoFit/>
          </a:bodyPr>
          <a:lstStyle/>
          <a:p>
            <a:pPr fontAlgn="base"/>
            <a:r>
              <a:rPr lang="en-IN" b="1" dirty="0"/>
              <a:t>Non-Linear Kernel (Radial)</a:t>
            </a:r>
            <a:endParaRPr lang="en-IN" dirty="0"/>
          </a:p>
          <a:p>
            <a:pPr fontAlgn="base"/>
            <a:br>
              <a:rPr lang="en-IN" dirty="0"/>
            </a:br>
            <a:r>
              <a:rPr lang="en-IN" dirty="0"/>
              <a:t>Two parameters for fine tuning in radial kernel - </a:t>
            </a:r>
            <a:r>
              <a:rPr lang="en-IN" b="1" dirty="0"/>
              <a:t>Cost </a:t>
            </a:r>
            <a:r>
              <a:rPr lang="en-IN" dirty="0"/>
              <a:t>and </a:t>
            </a:r>
            <a:r>
              <a:rPr lang="en-IN" b="1" dirty="0"/>
              <a:t>Gamma</a:t>
            </a:r>
            <a:endParaRPr lang="en-IN" dirty="0"/>
          </a:p>
          <a:p>
            <a:br>
              <a:rPr lang="en-IN" dirty="0"/>
            </a:br>
            <a:r>
              <a:rPr lang="en-IN" b="1" dirty="0"/>
              <a:t>Gamma </a:t>
            </a:r>
            <a:r>
              <a:rPr lang="en-IN" dirty="0"/>
              <a:t>explains how far the influence of a single training example reaches. When gamma is very small, the model is too constrained and cannot capture the complexity or “shape” of the data.</a:t>
            </a:r>
          </a:p>
        </p:txBody>
      </p:sp>
      <p:sp>
        <p:nvSpPr>
          <p:cNvPr id="5" name="Rectangle 4">
            <a:extLst>
              <a:ext uri="{FF2B5EF4-FFF2-40B4-BE49-F238E27FC236}">
                <a16:creationId xmlns:a16="http://schemas.microsoft.com/office/drawing/2014/main" id="{41F0A99A-6EA7-4DC4-8823-2FD5AF995B4A}"/>
              </a:ext>
            </a:extLst>
          </p:cNvPr>
          <p:cNvSpPr/>
          <p:nvPr/>
        </p:nvSpPr>
        <p:spPr>
          <a:xfrm>
            <a:off x="239259" y="5616164"/>
            <a:ext cx="5519284" cy="1200329"/>
          </a:xfrm>
          <a:prstGeom prst="rect">
            <a:avLst/>
          </a:prstGeom>
        </p:spPr>
        <p:txBody>
          <a:bodyPr wrap="square">
            <a:spAutoFit/>
          </a:bodyPr>
          <a:lstStyle/>
          <a:p>
            <a:r>
              <a:rPr lang="en-IN" i="1" dirty="0">
                <a:latin typeface="Roboto"/>
              </a:rPr>
              <a:t>The goal is to find the balance between "not too strict" and "not too loose". Cross-validation and resampling, along with grid search, are good ways to finding the best C.</a:t>
            </a:r>
            <a:endParaRPr lang="en-IN" dirty="0"/>
          </a:p>
        </p:txBody>
      </p:sp>
    </p:spTree>
    <p:extLst>
      <p:ext uri="{BB962C8B-B14F-4D97-AF65-F5344CB8AC3E}">
        <p14:creationId xmlns:p14="http://schemas.microsoft.com/office/powerpoint/2010/main" val="4288251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B0D0F-A0DB-49D7-9E0B-3022E4CB4093}"/>
              </a:ext>
            </a:extLst>
          </p:cNvPr>
          <p:cNvSpPr txBox="1">
            <a:spLocks/>
          </p:cNvSpPr>
          <p:nvPr/>
        </p:nvSpPr>
        <p:spPr>
          <a:xfrm>
            <a:off x="239259" y="264646"/>
            <a:ext cx="11517313" cy="393954"/>
          </a:xfrm>
          <a:prstGeom prst="rect">
            <a:avLst/>
          </a:prstGeom>
        </p:spPr>
        <p:txBody>
          <a:bodyPr/>
          <a:lstStyle>
            <a:lvl1pPr algn="l" defTabSz="1734634" rtl="0" eaLnBrk="1" latinLnBrk="0" hangingPunct="1">
              <a:lnSpc>
                <a:spcPct val="80000"/>
              </a:lnSpc>
              <a:spcBef>
                <a:spcPct val="0"/>
              </a:spcBef>
              <a:buNone/>
              <a:defRPr sz="3200" b="0" i="0" kern="1200" cap="all" spc="-133" baseline="0">
                <a:solidFill>
                  <a:schemeClr val="accent2"/>
                </a:solidFill>
                <a:latin typeface="Arial Black" charset="0"/>
                <a:ea typeface="Arial Black" charset="0"/>
                <a:cs typeface="Arial Black" charset="0"/>
              </a:defRPr>
            </a:lvl1pPr>
          </a:lstStyle>
          <a:p>
            <a:r>
              <a:rPr lang="en-US" dirty="0">
                <a:solidFill>
                  <a:schemeClr val="tx1"/>
                </a:solidFill>
              </a:rPr>
              <a:t>Implementation of svm in python</a:t>
            </a:r>
          </a:p>
        </p:txBody>
      </p:sp>
      <p:sp>
        <p:nvSpPr>
          <p:cNvPr id="8" name="TextBox 7">
            <a:extLst>
              <a:ext uri="{FF2B5EF4-FFF2-40B4-BE49-F238E27FC236}">
                <a16:creationId xmlns:a16="http://schemas.microsoft.com/office/drawing/2014/main" id="{4D9BBFAF-F9FE-4B9C-980F-523027D538E9}"/>
              </a:ext>
            </a:extLst>
          </p:cNvPr>
          <p:cNvSpPr txBox="1"/>
          <p:nvPr/>
        </p:nvSpPr>
        <p:spPr>
          <a:xfrm>
            <a:off x="239485" y="1066800"/>
            <a:ext cx="9339944" cy="292388"/>
          </a:xfrm>
          <a:prstGeom prst="rect">
            <a:avLst/>
          </a:prstGeom>
          <a:noFill/>
        </p:spPr>
        <p:txBody>
          <a:bodyPr wrap="square" lIns="0" tIns="0" rIns="0" bIns="45720" rtlCol="0">
            <a:spAutoFit/>
          </a:bodyPr>
          <a:lstStyle/>
          <a:p>
            <a:r>
              <a:rPr lang="en-IN" sz="1600" b="1" dirty="0"/>
              <a:t>Objective: To identify the Gender based on recognition of voice and speech Analysis</a:t>
            </a:r>
          </a:p>
        </p:txBody>
      </p:sp>
      <p:pic>
        <p:nvPicPr>
          <p:cNvPr id="9" name="Picture 8">
            <a:extLst>
              <a:ext uri="{FF2B5EF4-FFF2-40B4-BE49-F238E27FC236}">
                <a16:creationId xmlns:a16="http://schemas.microsoft.com/office/drawing/2014/main" id="{3F79A228-8D49-4368-9750-CAE0EB8F53FA}"/>
              </a:ext>
            </a:extLst>
          </p:cNvPr>
          <p:cNvPicPr>
            <a:picLocks noChangeAspect="1"/>
          </p:cNvPicPr>
          <p:nvPr/>
        </p:nvPicPr>
        <p:blipFill>
          <a:blip r:embed="rId2"/>
          <a:stretch>
            <a:fillRect/>
          </a:stretch>
        </p:blipFill>
        <p:spPr>
          <a:xfrm>
            <a:off x="342219" y="2015218"/>
            <a:ext cx="9134475" cy="3067050"/>
          </a:xfrm>
          <a:prstGeom prst="rect">
            <a:avLst/>
          </a:prstGeom>
        </p:spPr>
      </p:pic>
      <p:sp>
        <p:nvSpPr>
          <p:cNvPr id="10" name="Arrow: Left-Up 9">
            <a:extLst>
              <a:ext uri="{FF2B5EF4-FFF2-40B4-BE49-F238E27FC236}">
                <a16:creationId xmlns:a16="http://schemas.microsoft.com/office/drawing/2014/main" id="{E7775538-3D54-47C5-B718-2B7B2EA8C13D}"/>
              </a:ext>
            </a:extLst>
          </p:cNvPr>
          <p:cNvSpPr/>
          <p:nvPr/>
        </p:nvSpPr>
        <p:spPr>
          <a:xfrm rot="10800000">
            <a:off x="8904513" y="1767388"/>
            <a:ext cx="572180" cy="247830"/>
          </a:xfrm>
          <a:prstGeom prst="leftUpArrow">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5AAA939A-C5E4-457F-B1A0-0701DB209797}"/>
              </a:ext>
            </a:extLst>
          </p:cNvPr>
          <p:cNvSpPr txBox="1"/>
          <p:nvPr/>
        </p:nvSpPr>
        <p:spPr>
          <a:xfrm>
            <a:off x="9579429" y="1654629"/>
            <a:ext cx="1513114" cy="292388"/>
          </a:xfrm>
          <a:prstGeom prst="rect">
            <a:avLst/>
          </a:prstGeom>
          <a:noFill/>
        </p:spPr>
        <p:txBody>
          <a:bodyPr wrap="square" lIns="0" tIns="0" rIns="0" bIns="45720" rtlCol="0">
            <a:spAutoFit/>
          </a:bodyPr>
          <a:lstStyle/>
          <a:p>
            <a:r>
              <a:rPr lang="en-IN" sz="1600" dirty="0"/>
              <a:t>Target variable</a:t>
            </a:r>
          </a:p>
        </p:txBody>
      </p:sp>
    </p:spTree>
    <p:extLst>
      <p:ext uri="{BB962C8B-B14F-4D97-AF65-F5344CB8AC3E}">
        <p14:creationId xmlns:p14="http://schemas.microsoft.com/office/powerpoint/2010/main" val="476368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B0D0F-A0DB-49D7-9E0B-3022E4CB4093}"/>
              </a:ext>
            </a:extLst>
          </p:cNvPr>
          <p:cNvSpPr txBox="1">
            <a:spLocks/>
          </p:cNvSpPr>
          <p:nvPr/>
        </p:nvSpPr>
        <p:spPr>
          <a:xfrm>
            <a:off x="239259" y="264646"/>
            <a:ext cx="11517313" cy="393954"/>
          </a:xfrm>
          <a:prstGeom prst="rect">
            <a:avLst/>
          </a:prstGeom>
        </p:spPr>
        <p:txBody>
          <a:bodyPr/>
          <a:lstStyle>
            <a:lvl1pPr algn="l" defTabSz="1734634" rtl="0" eaLnBrk="1" latinLnBrk="0" hangingPunct="1">
              <a:lnSpc>
                <a:spcPct val="80000"/>
              </a:lnSpc>
              <a:spcBef>
                <a:spcPct val="0"/>
              </a:spcBef>
              <a:buNone/>
              <a:defRPr sz="3200" b="0" i="0" kern="1200" cap="all" spc="-133" baseline="0">
                <a:solidFill>
                  <a:schemeClr val="accent2"/>
                </a:solidFill>
                <a:latin typeface="Arial Black" charset="0"/>
                <a:ea typeface="Arial Black" charset="0"/>
                <a:cs typeface="Arial Black" charset="0"/>
              </a:defRPr>
            </a:lvl1pPr>
          </a:lstStyle>
          <a:p>
            <a:r>
              <a:rPr lang="en-US" dirty="0">
                <a:solidFill>
                  <a:schemeClr val="tx1"/>
                </a:solidFill>
              </a:rPr>
              <a:t>Implementation of svm in python</a:t>
            </a:r>
          </a:p>
        </p:txBody>
      </p:sp>
      <p:sp>
        <p:nvSpPr>
          <p:cNvPr id="8" name="TextBox 7">
            <a:extLst>
              <a:ext uri="{FF2B5EF4-FFF2-40B4-BE49-F238E27FC236}">
                <a16:creationId xmlns:a16="http://schemas.microsoft.com/office/drawing/2014/main" id="{4D9BBFAF-F9FE-4B9C-980F-523027D538E9}"/>
              </a:ext>
            </a:extLst>
          </p:cNvPr>
          <p:cNvSpPr txBox="1"/>
          <p:nvPr/>
        </p:nvSpPr>
        <p:spPr>
          <a:xfrm>
            <a:off x="239485" y="1066800"/>
            <a:ext cx="9339944" cy="292388"/>
          </a:xfrm>
          <a:prstGeom prst="rect">
            <a:avLst/>
          </a:prstGeom>
          <a:noFill/>
        </p:spPr>
        <p:txBody>
          <a:bodyPr wrap="square" lIns="0" tIns="0" rIns="0" bIns="45720" rtlCol="0">
            <a:spAutoFit/>
          </a:bodyPr>
          <a:lstStyle/>
          <a:p>
            <a:r>
              <a:rPr lang="en-IN" sz="1600" b="1" dirty="0"/>
              <a:t>Data dictionary:</a:t>
            </a:r>
          </a:p>
        </p:txBody>
      </p:sp>
      <p:sp>
        <p:nvSpPr>
          <p:cNvPr id="3" name="Rectangle 2">
            <a:extLst>
              <a:ext uri="{FF2B5EF4-FFF2-40B4-BE49-F238E27FC236}">
                <a16:creationId xmlns:a16="http://schemas.microsoft.com/office/drawing/2014/main" id="{79329CF0-DFE0-4D5D-8455-75F9432F3D51}"/>
              </a:ext>
            </a:extLst>
          </p:cNvPr>
          <p:cNvSpPr/>
          <p:nvPr/>
        </p:nvSpPr>
        <p:spPr>
          <a:xfrm>
            <a:off x="119516" y="1513115"/>
            <a:ext cx="4779055" cy="5078313"/>
          </a:xfrm>
          <a:prstGeom prst="rect">
            <a:avLst/>
          </a:prstGeom>
        </p:spPr>
        <p:txBody>
          <a:bodyPr wrap="square">
            <a:spAutoFit/>
          </a:bodyPr>
          <a:lstStyle/>
          <a:p>
            <a:r>
              <a:rPr lang="en-IN" b="1" dirty="0" err="1">
                <a:latin typeface="Inter"/>
              </a:rPr>
              <a:t>meanfreq</a:t>
            </a:r>
            <a:r>
              <a:rPr lang="en-IN" dirty="0">
                <a:latin typeface="Inter"/>
              </a:rPr>
              <a:t>: mean frequency (in kHz)</a:t>
            </a:r>
          </a:p>
          <a:p>
            <a:r>
              <a:rPr lang="en-IN" b="1" dirty="0" err="1">
                <a:latin typeface="Inter"/>
              </a:rPr>
              <a:t>sd</a:t>
            </a:r>
            <a:r>
              <a:rPr lang="en-IN" dirty="0">
                <a:latin typeface="Inter"/>
              </a:rPr>
              <a:t>: standard deviation of frequency</a:t>
            </a:r>
          </a:p>
          <a:p>
            <a:r>
              <a:rPr lang="en-IN" b="1" dirty="0">
                <a:latin typeface="Inter"/>
              </a:rPr>
              <a:t>median</a:t>
            </a:r>
            <a:r>
              <a:rPr lang="en-IN" dirty="0">
                <a:latin typeface="Inter"/>
              </a:rPr>
              <a:t>: median frequency (in kHz)</a:t>
            </a:r>
          </a:p>
          <a:p>
            <a:r>
              <a:rPr lang="en-IN" b="1" dirty="0">
                <a:latin typeface="Inter"/>
              </a:rPr>
              <a:t>Q25</a:t>
            </a:r>
            <a:r>
              <a:rPr lang="en-IN" dirty="0">
                <a:latin typeface="Inter"/>
              </a:rPr>
              <a:t>: first quantile (in kHz)</a:t>
            </a:r>
          </a:p>
          <a:p>
            <a:r>
              <a:rPr lang="en-IN" b="1" dirty="0">
                <a:latin typeface="Inter"/>
              </a:rPr>
              <a:t>Q75</a:t>
            </a:r>
            <a:r>
              <a:rPr lang="en-IN" dirty="0">
                <a:latin typeface="Inter"/>
              </a:rPr>
              <a:t>: third quantile (in kHz)</a:t>
            </a:r>
          </a:p>
          <a:p>
            <a:r>
              <a:rPr lang="en-IN" b="1" dirty="0">
                <a:latin typeface="Inter"/>
              </a:rPr>
              <a:t>IQR</a:t>
            </a:r>
            <a:r>
              <a:rPr lang="en-IN" dirty="0">
                <a:latin typeface="Inter"/>
              </a:rPr>
              <a:t>: </a:t>
            </a:r>
            <a:r>
              <a:rPr lang="en-IN" dirty="0" err="1">
                <a:latin typeface="Inter"/>
              </a:rPr>
              <a:t>interquantile</a:t>
            </a:r>
            <a:r>
              <a:rPr lang="en-IN" dirty="0">
                <a:latin typeface="Inter"/>
              </a:rPr>
              <a:t> range (in kHz)</a:t>
            </a:r>
          </a:p>
          <a:p>
            <a:r>
              <a:rPr lang="en-IN" b="1" dirty="0">
                <a:latin typeface="Inter"/>
              </a:rPr>
              <a:t>skew</a:t>
            </a:r>
            <a:r>
              <a:rPr lang="en-IN" dirty="0">
                <a:latin typeface="Inter"/>
              </a:rPr>
              <a:t>: skewness (see note in </a:t>
            </a:r>
            <a:r>
              <a:rPr lang="en-IN" dirty="0" err="1">
                <a:latin typeface="Inter"/>
              </a:rPr>
              <a:t>specprop</a:t>
            </a:r>
            <a:r>
              <a:rPr lang="en-IN" dirty="0">
                <a:latin typeface="Inter"/>
              </a:rPr>
              <a:t> description)</a:t>
            </a:r>
          </a:p>
          <a:p>
            <a:r>
              <a:rPr lang="en-IN" b="1" dirty="0" err="1">
                <a:latin typeface="Inter"/>
              </a:rPr>
              <a:t>kurt</a:t>
            </a:r>
            <a:r>
              <a:rPr lang="en-IN" dirty="0">
                <a:latin typeface="Inter"/>
              </a:rPr>
              <a:t>: kurtosis (see note in </a:t>
            </a:r>
            <a:r>
              <a:rPr lang="en-IN" dirty="0" err="1">
                <a:latin typeface="Inter"/>
              </a:rPr>
              <a:t>specprop</a:t>
            </a:r>
            <a:r>
              <a:rPr lang="en-IN" dirty="0">
                <a:latin typeface="Inter"/>
              </a:rPr>
              <a:t> description)</a:t>
            </a:r>
          </a:p>
          <a:p>
            <a:r>
              <a:rPr lang="en-IN" b="1" dirty="0" err="1">
                <a:latin typeface="Inter"/>
              </a:rPr>
              <a:t>sp.ent</a:t>
            </a:r>
            <a:r>
              <a:rPr lang="en-IN" dirty="0">
                <a:latin typeface="Inter"/>
              </a:rPr>
              <a:t>: spectral entropy</a:t>
            </a:r>
          </a:p>
          <a:p>
            <a:r>
              <a:rPr lang="en-IN" b="1" dirty="0" err="1">
                <a:latin typeface="Inter"/>
              </a:rPr>
              <a:t>sfm</a:t>
            </a:r>
            <a:r>
              <a:rPr lang="en-IN" dirty="0">
                <a:latin typeface="Inter"/>
              </a:rPr>
              <a:t>: spectral flatness</a:t>
            </a:r>
          </a:p>
          <a:p>
            <a:r>
              <a:rPr lang="en-IN" b="1" dirty="0">
                <a:latin typeface="Inter"/>
              </a:rPr>
              <a:t>mode</a:t>
            </a:r>
            <a:r>
              <a:rPr lang="en-IN" dirty="0">
                <a:latin typeface="Inter"/>
              </a:rPr>
              <a:t>: mode frequency</a:t>
            </a:r>
          </a:p>
          <a:p>
            <a:r>
              <a:rPr lang="en-IN" b="1" dirty="0">
                <a:latin typeface="Inter"/>
              </a:rPr>
              <a:t>centroid</a:t>
            </a:r>
            <a:r>
              <a:rPr lang="en-IN" dirty="0">
                <a:latin typeface="Inter"/>
              </a:rPr>
              <a:t>: frequency centroid (see </a:t>
            </a:r>
            <a:r>
              <a:rPr lang="en-IN" dirty="0" err="1">
                <a:latin typeface="Inter"/>
              </a:rPr>
              <a:t>specprop</a:t>
            </a:r>
            <a:r>
              <a:rPr lang="en-IN" dirty="0">
                <a:latin typeface="Inter"/>
              </a:rPr>
              <a:t>)</a:t>
            </a:r>
          </a:p>
          <a:p>
            <a:r>
              <a:rPr lang="en-IN" b="1" dirty="0" err="1">
                <a:latin typeface="Inter"/>
              </a:rPr>
              <a:t>peakf</a:t>
            </a:r>
            <a:r>
              <a:rPr lang="en-IN" dirty="0">
                <a:latin typeface="Inter"/>
              </a:rPr>
              <a:t>: peak frequency (frequency with highest </a:t>
            </a:r>
          </a:p>
          <a:p>
            <a:r>
              <a:rPr lang="en-IN" dirty="0">
                <a:latin typeface="Inter"/>
              </a:rPr>
              <a:t>energy)</a:t>
            </a:r>
          </a:p>
          <a:p>
            <a:r>
              <a:rPr lang="en-IN" b="1" dirty="0" err="1">
                <a:latin typeface="Inter"/>
              </a:rPr>
              <a:t>meanfun</a:t>
            </a:r>
            <a:r>
              <a:rPr lang="en-IN" dirty="0">
                <a:latin typeface="Inter"/>
              </a:rPr>
              <a:t>: average of fundamental frequency </a:t>
            </a:r>
          </a:p>
          <a:p>
            <a:r>
              <a:rPr lang="en-IN" dirty="0">
                <a:latin typeface="Inter"/>
              </a:rPr>
              <a:t>measured across acoustic signal</a:t>
            </a:r>
          </a:p>
          <a:p>
            <a:endParaRPr lang="en-IN" dirty="0">
              <a:latin typeface="Inter"/>
            </a:endParaRPr>
          </a:p>
        </p:txBody>
      </p:sp>
      <p:sp>
        <p:nvSpPr>
          <p:cNvPr id="4" name="Rectangle 3">
            <a:extLst>
              <a:ext uri="{FF2B5EF4-FFF2-40B4-BE49-F238E27FC236}">
                <a16:creationId xmlns:a16="http://schemas.microsoft.com/office/drawing/2014/main" id="{08681855-F5A4-4FBC-8A66-8320652F3C87}"/>
              </a:ext>
            </a:extLst>
          </p:cNvPr>
          <p:cNvSpPr/>
          <p:nvPr/>
        </p:nvSpPr>
        <p:spPr>
          <a:xfrm>
            <a:off x="5148943" y="1513115"/>
            <a:ext cx="6923541" cy="4524315"/>
          </a:xfrm>
          <a:prstGeom prst="rect">
            <a:avLst/>
          </a:prstGeom>
        </p:spPr>
        <p:txBody>
          <a:bodyPr wrap="square">
            <a:spAutoFit/>
          </a:bodyPr>
          <a:lstStyle/>
          <a:p>
            <a:r>
              <a:rPr lang="en-IN" b="1" dirty="0" err="1">
                <a:latin typeface="Inter"/>
              </a:rPr>
              <a:t>minfun</a:t>
            </a:r>
            <a:r>
              <a:rPr lang="en-IN" dirty="0">
                <a:latin typeface="Inter"/>
              </a:rPr>
              <a:t>: minimum fundamental frequency measured across acoustic signal</a:t>
            </a:r>
          </a:p>
          <a:p>
            <a:r>
              <a:rPr lang="en-IN" b="1" dirty="0" err="1">
                <a:latin typeface="Inter"/>
              </a:rPr>
              <a:t>maxfun</a:t>
            </a:r>
            <a:r>
              <a:rPr lang="en-IN" dirty="0">
                <a:latin typeface="Inter"/>
              </a:rPr>
              <a:t>: maximum fundamental frequency measured across acoustic signal</a:t>
            </a:r>
          </a:p>
          <a:p>
            <a:r>
              <a:rPr lang="en-IN" b="1" dirty="0" err="1">
                <a:latin typeface="Inter"/>
              </a:rPr>
              <a:t>meandom</a:t>
            </a:r>
            <a:r>
              <a:rPr lang="en-IN" dirty="0">
                <a:latin typeface="Inter"/>
              </a:rPr>
              <a:t>: average of dominant frequency measured across acoustic signal</a:t>
            </a:r>
          </a:p>
          <a:p>
            <a:r>
              <a:rPr lang="en-IN" b="1" dirty="0" err="1">
                <a:latin typeface="Inter"/>
              </a:rPr>
              <a:t>mindom</a:t>
            </a:r>
            <a:r>
              <a:rPr lang="en-IN" dirty="0">
                <a:latin typeface="Inter"/>
              </a:rPr>
              <a:t>: minimum of dominant frequency measured across acoustic signal</a:t>
            </a:r>
          </a:p>
          <a:p>
            <a:r>
              <a:rPr lang="en-IN" b="1" dirty="0" err="1">
                <a:latin typeface="Inter"/>
              </a:rPr>
              <a:t>maxdom</a:t>
            </a:r>
            <a:r>
              <a:rPr lang="en-IN" dirty="0">
                <a:latin typeface="Inter"/>
              </a:rPr>
              <a:t>: maximum of dominant frequency measured across acoustic signal</a:t>
            </a:r>
          </a:p>
          <a:p>
            <a:r>
              <a:rPr lang="en-IN" b="1" dirty="0" err="1">
                <a:latin typeface="Inter"/>
              </a:rPr>
              <a:t>dfrange</a:t>
            </a:r>
            <a:r>
              <a:rPr lang="en-IN" dirty="0">
                <a:latin typeface="Inter"/>
              </a:rPr>
              <a:t>: range of dominant frequency measured across acoustic signal</a:t>
            </a:r>
          </a:p>
          <a:p>
            <a:r>
              <a:rPr lang="en-IN" b="1" dirty="0" err="1">
                <a:latin typeface="Inter"/>
              </a:rPr>
              <a:t>modindx</a:t>
            </a:r>
            <a:r>
              <a:rPr lang="en-IN" dirty="0">
                <a:latin typeface="Inter"/>
              </a:rPr>
              <a:t>: modulation index. Calculated as the accumulated absolute difference between adjacent measurements of fundamental frequencies divided by the frequency range</a:t>
            </a:r>
          </a:p>
          <a:p>
            <a:endParaRPr lang="en-IN" dirty="0">
              <a:latin typeface="Inter"/>
            </a:endParaRPr>
          </a:p>
          <a:p>
            <a:r>
              <a:rPr lang="en-IN" b="1" dirty="0">
                <a:latin typeface="Inter"/>
              </a:rPr>
              <a:t>label</a:t>
            </a:r>
            <a:r>
              <a:rPr lang="en-IN" dirty="0">
                <a:latin typeface="Inter"/>
              </a:rPr>
              <a:t>: male or female</a:t>
            </a:r>
          </a:p>
        </p:txBody>
      </p:sp>
    </p:spTree>
    <p:extLst>
      <p:ext uri="{BB962C8B-B14F-4D97-AF65-F5344CB8AC3E}">
        <p14:creationId xmlns:p14="http://schemas.microsoft.com/office/powerpoint/2010/main" val="4964533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BB57A5F-14FF-4ABA-8E04-F74A196F7AEC}"/>
              </a:ext>
            </a:extLst>
          </p:cNvPr>
          <p:cNvSpPr/>
          <p:nvPr/>
        </p:nvSpPr>
        <p:spPr>
          <a:xfrm>
            <a:off x="0" y="0"/>
            <a:ext cx="12192000" cy="6858000"/>
          </a:xfrm>
          <a:prstGeom prst="rect">
            <a:avLst/>
          </a:prstGeom>
          <a:gradFill>
            <a:gsLst>
              <a:gs pos="0">
                <a:srgbClr val="00BAFF"/>
              </a:gs>
              <a:gs pos="100000">
                <a:srgbClr val="004DFF"/>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F7F6A570-E4E9-4DE3-82DD-9642BE7628E5}"/>
              </a:ext>
            </a:extLst>
          </p:cNvPr>
          <p:cNvSpPr txBox="1"/>
          <p:nvPr/>
        </p:nvSpPr>
        <p:spPr>
          <a:xfrm>
            <a:off x="2254250" y="2667253"/>
            <a:ext cx="7683500" cy="1523494"/>
          </a:xfrm>
          <a:prstGeom prst="rect">
            <a:avLst/>
          </a:prstGeom>
          <a:noFill/>
        </p:spPr>
        <p:txBody>
          <a:bodyPr wrap="square" lIns="0" tIns="0" rIns="0" bIns="0" rtlCol="0">
            <a:spAutoFit/>
          </a:bodyPr>
          <a:lstStyle/>
          <a:p>
            <a:pPr algn="ctr"/>
            <a:r>
              <a:rPr lang="en-US" sz="9600" b="1" dirty="0">
                <a:solidFill>
                  <a:schemeClr val="bg1"/>
                </a:solidFill>
              </a:rPr>
              <a:t>THANK YOU</a:t>
            </a:r>
          </a:p>
        </p:txBody>
      </p:sp>
    </p:spTree>
    <p:extLst>
      <p:ext uri="{BB962C8B-B14F-4D97-AF65-F5344CB8AC3E}">
        <p14:creationId xmlns:p14="http://schemas.microsoft.com/office/powerpoint/2010/main" val="3930409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E314BA4-4C83-4A3C-9BB8-9CB8450C6190}"/>
              </a:ext>
            </a:extLst>
          </p:cNvPr>
          <p:cNvSpPr txBox="1">
            <a:spLocks/>
          </p:cNvSpPr>
          <p:nvPr/>
        </p:nvSpPr>
        <p:spPr>
          <a:xfrm>
            <a:off x="127448" y="191035"/>
            <a:ext cx="11517313" cy="393954"/>
          </a:xfrm>
          <a:prstGeom prst="rect">
            <a:avLst/>
          </a:prstGeom>
        </p:spPr>
        <p:txBody>
          <a:bodyPr/>
          <a:lstStyle>
            <a:lvl1pPr algn="l" defTabSz="1734634" rtl="0" eaLnBrk="1" latinLnBrk="0" hangingPunct="1">
              <a:lnSpc>
                <a:spcPct val="80000"/>
              </a:lnSpc>
              <a:spcBef>
                <a:spcPct val="0"/>
              </a:spcBef>
              <a:buNone/>
              <a:defRPr sz="3200" b="0" i="0" kern="1200" cap="all" spc="-133" baseline="0">
                <a:solidFill>
                  <a:schemeClr val="accent2"/>
                </a:solidFill>
                <a:latin typeface="Arial Black" charset="0"/>
                <a:ea typeface="Arial Black" charset="0"/>
                <a:cs typeface="Arial Black" charset="0"/>
              </a:defRPr>
            </a:lvl1pPr>
          </a:lstStyle>
          <a:p>
            <a:r>
              <a:rPr lang="en-US" dirty="0">
                <a:solidFill>
                  <a:schemeClr val="tx1"/>
                </a:solidFill>
              </a:rPr>
              <a:t>What is machine learning</a:t>
            </a:r>
          </a:p>
        </p:txBody>
      </p:sp>
      <p:pic>
        <p:nvPicPr>
          <p:cNvPr id="6" name="Picture 5">
            <a:extLst>
              <a:ext uri="{FF2B5EF4-FFF2-40B4-BE49-F238E27FC236}">
                <a16:creationId xmlns:a16="http://schemas.microsoft.com/office/drawing/2014/main" id="{99DE01FB-4E86-4B16-A3B6-6C1B8DF2F141}"/>
              </a:ext>
            </a:extLst>
          </p:cNvPr>
          <p:cNvPicPr>
            <a:picLocks noChangeAspect="1"/>
          </p:cNvPicPr>
          <p:nvPr/>
        </p:nvPicPr>
        <p:blipFill>
          <a:blip r:embed="rId2"/>
          <a:stretch>
            <a:fillRect/>
          </a:stretch>
        </p:blipFill>
        <p:spPr>
          <a:xfrm>
            <a:off x="881744" y="1055913"/>
            <a:ext cx="5029200" cy="2174019"/>
          </a:xfrm>
          <a:prstGeom prst="rect">
            <a:avLst/>
          </a:prstGeom>
        </p:spPr>
      </p:pic>
      <p:pic>
        <p:nvPicPr>
          <p:cNvPr id="8" name="Picture 7">
            <a:extLst>
              <a:ext uri="{FF2B5EF4-FFF2-40B4-BE49-F238E27FC236}">
                <a16:creationId xmlns:a16="http://schemas.microsoft.com/office/drawing/2014/main" id="{8F1499A3-FFEE-40EE-99EA-E2066D1AA61F}"/>
              </a:ext>
            </a:extLst>
          </p:cNvPr>
          <p:cNvPicPr>
            <a:picLocks noChangeAspect="1"/>
          </p:cNvPicPr>
          <p:nvPr/>
        </p:nvPicPr>
        <p:blipFill>
          <a:blip r:embed="rId3"/>
          <a:stretch>
            <a:fillRect/>
          </a:stretch>
        </p:blipFill>
        <p:spPr>
          <a:xfrm>
            <a:off x="881744" y="3737576"/>
            <a:ext cx="5214250" cy="1651848"/>
          </a:xfrm>
          <a:prstGeom prst="rect">
            <a:avLst/>
          </a:prstGeom>
          <a:ln w="3175">
            <a:solidFill>
              <a:schemeClr val="tx1">
                <a:lumMod val="85000"/>
                <a:lumOff val="15000"/>
              </a:schemeClr>
            </a:solidFill>
            <a:extLst>
              <a:ext uri="{C807C97D-BFC1-408E-A445-0C87EB9F89A2}">
                <ask:lineSketchStyleProps xmlns:ask="http://schemas.microsoft.com/office/drawing/2018/sketchyshapes">
                  <ask:type>
                    <ask:lineSketchNone/>
                  </ask:type>
                </ask:lineSketchStyleProps>
              </a:ext>
            </a:extLst>
          </a:ln>
          <a:effectLst>
            <a:softEdge rad="112500"/>
          </a:effectLst>
        </p:spPr>
      </p:pic>
      <p:sp>
        <p:nvSpPr>
          <p:cNvPr id="9" name="Rectangle: Diagonal Corners Rounded 8">
            <a:extLst>
              <a:ext uri="{FF2B5EF4-FFF2-40B4-BE49-F238E27FC236}">
                <a16:creationId xmlns:a16="http://schemas.microsoft.com/office/drawing/2014/main" id="{675369EF-F936-46D5-97E5-E9D1DC9C0D29}"/>
              </a:ext>
            </a:extLst>
          </p:cNvPr>
          <p:cNvSpPr/>
          <p:nvPr/>
        </p:nvSpPr>
        <p:spPr>
          <a:xfrm>
            <a:off x="603469" y="5661574"/>
            <a:ext cx="5492525" cy="625700"/>
          </a:xfrm>
          <a:prstGeom prst="round2Diag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t>Machine learning model learns from the past input data and makes the prediction as output</a:t>
            </a:r>
          </a:p>
        </p:txBody>
      </p:sp>
      <p:pic>
        <p:nvPicPr>
          <p:cNvPr id="10" name="Picture 9">
            <a:extLst>
              <a:ext uri="{FF2B5EF4-FFF2-40B4-BE49-F238E27FC236}">
                <a16:creationId xmlns:a16="http://schemas.microsoft.com/office/drawing/2014/main" id="{5C593B70-A99F-4BD7-ADED-C7640AFBF0AC}"/>
              </a:ext>
            </a:extLst>
          </p:cNvPr>
          <p:cNvPicPr>
            <a:picLocks noChangeAspect="1"/>
          </p:cNvPicPr>
          <p:nvPr/>
        </p:nvPicPr>
        <p:blipFill>
          <a:blip r:embed="rId4"/>
          <a:stretch>
            <a:fillRect/>
          </a:stretch>
        </p:blipFill>
        <p:spPr>
          <a:xfrm>
            <a:off x="6814370" y="1520162"/>
            <a:ext cx="4830391" cy="3202672"/>
          </a:xfrm>
          <a:prstGeom prst="rect">
            <a:avLst/>
          </a:prstGeom>
        </p:spPr>
      </p:pic>
      <p:sp>
        <p:nvSpPr>
          <p:cNvPr id="11" name="TextBox 10">
            <a:extLst>
              <a:ext uri="{FF2B5EF4-FFF2-40B4-BE49-F238E27FC236}">
                <a16:creationId xmlns:a16="http://schemas.microsoft.com/office/drawing/2014/main" id="{8AF51504-A885-4271-A0D3-E3336B95080D}"/>
              </a:ext>
            </a:extLst>
          </p:cNvPr>
          <p:cNvSpPr txBox="1"/>
          <p:nvPr/>
        </p:nvSpPr>
        <p:spPr>
          <a:xfrm>
            <a:off x="6727397" y="1327875"/>
            <a:ext cx="5268659" cy="3821068"/>
          </a:xfrm>
          <a:prstGeom prst="rect">
            <a:avLst/>
          </a:prstGeom>
          <a:ln>
            <a:solidFill>
              <a:schemeClr val="tx1"/>
            </a:solidFill>
          </a:ln>
        </p:spPr>
        <p:txBody>
          <a:bodyPr vert="horz" wrap="square" lIns="0" tIns="0" rIns="0" bIns="0" rtlCol="0">
            <a:noAutofit/>
          </a:bodyPr>
          <a:lstStyle/>
          <a:p>
            <a:endParaRPr lang="en-IN" dirty="0" err="1"/>
          </a:p>
        </p:txBody>
      </p:sp>
      <p:sp>
        <p:nvSpPr>
          <p:cNvPr id="12" name="TextBox 11">
            <a:extLst>
              <a:ext uri="{FF2B5EF4-FFF2-40B4-BE49-F238E27FC236}">
                <a16:creationId xmlns:a16="http://schemas.microsoft.com/office/drawing/2014/main" id="{AF7304D5-BAF2-4581-BBDC-53634FD7FB4E}"/>
              </a:ext>
            </a:extLst>
          </p:cNvPr>
          <p:cNvSpPr txBox="1"/>
          <p:nvPr/>
        </p:nvSpPr>
        <p:spPr>
          <a:xfrm>
            <a:off x="692591" y="854600"/>
            <a:ext cx="5492525" cy="2487314"/>
          </a:xfrm>
          <a:prstGeom prst="rect">
            <a:avLst/>
          </a:prstGeom>
          <a:ln>
            <a:solidFill>
              <a:schemeClr val="tx1"/>
            </a:solidFill>
          </a:ln>
        </p:spPr>
        <p:txBody>
          <a:bodyPr vert="horz" wrap="square" lIns="0" tIns="0" rIns="0" bIns="0" rtlCol="0">
            <a:noAutofit/>
          </a:bodyPr>
          <a:lstStyle/>
          <a:p>
            <a:endParaRPr lang="en-IN" dirty="0" err="1"/>
          </a:p>
        </p:txBody>
      </p:sp>
      <p:sp>
        <p:nvSpPr>
          <p:cNvPr id="13" name="TextBox 12">
            <a:extLst>
              <a:ext uri="{FF2B5EF4-FFF2-40B4-BE49-F238E27FC236}">
                <a16:creationId xmlns:a16="http://schemas.microsoft.com/office/drawing/2014/main" id="{99A8917D-013E-4B86-B7AE-E9061CA65F33}"/>
              </a:ext>
            </a:extLst>
          </p:cNvPr>
          <p:cNvSpPr txBox="1"/>
          <p:nvPr/>
        </p:nvSpPr>
        <p:spPr>
          <a:xfrm>
            <a:off x="692591" y="3620890"/>
            <a:ext cx="5492525" cy="1879305"/>
          </a:xfrm>
          <a:prstGeom prst="rect">
            <a:avLst/>
          </a:prstGeom>
          <a:ln>
            <a:solidFill>
              <a:schemeClr val="tx1"/>
            </a:solidFill>
          </a:ln>
        </p:spPr>
        <p:txBody>
          <a:bodyPr vert="horz" wrap="square" lIns="0" tIns="0" rIns="0" bIns="0" rtlCol="0">
            <a:noAutofit/>
          </a:bodyPr>
          <a:lstStyle/>
          <a:p>
            <a:endParaRPr lang="en-IN" dirty="0" err="1"/>
          </a:p>
        </p:txBody>
      </p:sp>
      <p:cxnSp>
        <p:nvCxnSpPr>
          <p:cNvPr id="14" name="Straight Connector 13">
            <a:extLst>
              <a:ext uri="{FF2B5EF4-FFF2-40B4-BE49-F238E27FC236}">
                <a16:creationId xmlns:a16="http://schemas.microsoft.com/office/drawing/2014/main" id="{0A5FFDA0-5530-4239-A80C-555B4FFEB796}"/>
              </a:ext>
            </a:extLst>
          </p:cNvPr>
          <p:cNvCxnSpPr>
            <a:cxnSpLocks/>
          </p:cNvCxnSpPr>
          <p:nvPr/>
        </p:nvCxnSpPr>
        <p:spPr>
          <a:xfrm>
            <a:off x="6455229" y="854600"/>
            <a:ext cx="0" cy="5119824"/>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112549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4E287D6-F516-455E-969D-FAF927F9BD83}"/>
              </a:ext>
            </a:extLst>
          </p:cNvPr>
          <p:cNvSpPr txBox="1">
            <a:spLocks/>
          </p:cNvSpPr>
          <p:nvPr/>
        </p:nvSpPr>
        <p:spPr>
          <a:xfrm>
            <a:off x="220037" y="249994"/>
            <a:ext cx="11517313" cy="393954"/>
          </a:xfrm>
          <a:prstGeom prst="rect">
            <a:avLst/>
          </a:prstGeom>
        </p:spPr>
        <p:txBody>
          <a:bodyPr/>
          <a:lstStyle>
            <a:lvl1pPr algn="l" defTabSz="1734634" rtl="0" eaLnBrk="1" latinLnBrk="0" hangingPunct="1">
              <a:lnSpc>
                <a:spcPct val="80000"/>
              </a:lnSpc>
              <a:spcBef>
                <a:spcPct val="0"/>
              </a:spcBef>
              <a:buNone/>
              <a:defRPr sz="3200" b="0" i="0" kern="1200" cap="all" spc="-133" baseline="0">
                <a:solidFill>
                  <a:schemeClr val="accent2"/>
                </a:solidFill>
                <a:latin typeface="Arial Black" charset="0"/>
                <a:ea typeface="Arial Black" charset="0"/>
                <a:cs typeface="Arial Black" charset="0"/>
              </a:defRPr>
            </a:lvl1pPr>
          </a:lstStyle>
          <a:p>
            <a:r>
              <a:rPr lang="en-US" dirty="0">
                <a:solidFill>
                  <a:schemeClr val="tx1"/>
                </a:solidFill>
              </a:rPr>
              <a:t>Why support vector machine</a:t>
            </a:r>
          </a:p>
        </p:txBody>
      </p:sp>
      <p:pic>
        <p:nvPicPr>
          <p:cNvPr id="6" name="Picture 5">
            <a:extLst>
              <a:ext uri="{FF2B5EF4-FFF2-40B4-BE49-F238E27FC236}">
                <a16:creationId xmlns:a16="http://schemas.microsoft.com/office/drawing/2014/main" id="{2E0EF5A1-1C43-4F51-BE05-11AB99CAEA3C}"/>
              </a:ext>
            </a:extLst>
          </p:cNvPr>
          <p:cNvPicPr>
            <a:picLocks noChangeAspect="1"/>
          </p:cNvPicPr>
          <p:nvPr/>
        </p:nvPicPr>
        <p:blipFill>
          <a:blip r:embed="rId2"/>
          <a:stretch>
            <a:fillRect/>
          </a:stretch>
        </p:blipFill>
        <p:spPr>
          <a:xfrm>
            <a:off x="445052" y="3179658"/>
            <a:ext cx="5223219" cy="2471220"/>
          </a:xfrm>
          <a:prstGeom prst="rect">
            <a:avLst/>
          </a:prstGeom>
          <a:noFill/>
          <a:ln>
            <a:solidFill>
              <a:schemeClr val="accent1"/>
            </a:solidFill>
          </a:ln>
        </p:spPr>
      </p:pic>
      <p:sp>
        <p:nvSpPr>
          <p:cNvPr id="8" name="TextBox 7">
            <a:extLst>
              <a:ext uri="{FF2B5EF4-FFF2-40B4-BE49-F238E27FC236}">
                <a16:creationId xmlns:a16="http://schemas.microsoft.com/office/drawing/2014/main" id="{3718E3FE-474C-4CAC-A23E-BFA33D210323}"/>
              </a:ext>
            </a:extLst>
          </p:cNvPr>
          <p:cNvSpPr txBox="1"/>
          <p:nvPr/>
        </p:nvSpPr>
        <p:spPr>
          <a:xfrm>
            <a:off x="399380" y="2178525"/>
            <a:ext cx="5438639" cy="716064"/>
          </a:xfrm>
          <a:prstGeom prst="rect">
            <a:avLst/>
          </a:prstGeom>
        </p:spPr>
        <p:txBody>
          <a:bodyPr vert="horz" wrap="square" lIns="0" tIns="0" rIns="0" bIns="0" rtlCol="0">
            <a:noAutofit/>
          </a:bodyPr>
          <a:lstStyle/>
          <a:p>
            <a:r>
              <a:rPr lang="en-IN" dirty="0"/>
              <a:t>Various challenges in the different business domain where we can use SVM as a robust technique</a:t>
            </a:r>
          </a:p>
        </p:txBody>
      </p:sp>
      <p:pic>
        <p:nvPicPr>
          <p:cNvPr id="10" name="Picture 9">
            <a:extLst>
              <a:ext uri="{FF2B5EF4-FFF2-40B4-BE49-F238E27FC236}">
                <a16:creationId xmlns:a16="http://schemas.microsoft.com/office/drawing/2014/main" id="{72A468C6-4F5F-4268-9FD2-235C3F07222C}"/>
              </a:ext>
            </a:extLst>
          </p:cNvPr>
          <p:cNvPicPr>
            <a:picLocks noChangeAspect="1"/>
          </p:cNvPicPr>
          <p:nvPr/>
        </p:nvPicPr>
        <p:blipFill>
          <a:blip r:embed="rId3"/>
          <a:stretch>
            <a:fillRect/>
          </a:stretch>
        </p:blipFill>
        <p:spPr>
          <a:xfrm>
            <a:off x="6040418" y="2949865"/>
            <a:ext cx="5895087" cy="2471220"/>
          </a:xfrm>
          <a:prstGeom prst="rect">
            <a:avLst/>
          </a:prstGeom>
          <a:ln>
            <a:solidFill>
              <a:schemeClr val="accent1"/>
            </a:solidFill>
          </a:ln>
        </p:spPr>
      </p:pic>
      <p:sp>
        <p:nvSpPr>
          <p:cNvPr id="11" name="TextBox 10">
            <a:extLst>
              <a:ext uri="{FF2B5EF4-FFF2-40B4-BE49-F238E27FC236}">
                <a16:creationId xmlns:a16="http://schemas.microsoft.com/office/drawing/2014/main" id="{43EA4B2F-F205-4C55-8EA7-98A1530CC183}"/>
              </a:ext>
            </a:extLst>
          </p:cNvPr>
          <p:cNvSpPr txBox="1"/>
          <p:nvPr/>
        </p:nvSpPr>
        <p:spPr>
          <a:xfrm>
            <a:off x="6040419" y="2233801"/>
            <a:ext cx="5895086" cy="605513"/>
          </a:xfrm>
          <a:prstGeom prst="rect">
            <a:avLst/>
          </a:prstGeom>
        </p:spPr>
        <p:txBody>
          <a:bodyPr vert="horz" wrap="square" lIns="0" tIns="0" rIns="0" bIns="0" rtlCol="0">
            <a:noAutofit/>
          </a:bodyPr>
          <a:lstStyle/>
          <a:p>
            <a:r>
              <a:rPr lang="en-IN" b="1" dirty="0"/>
              <a:t>Why we are not build a model to predict an unknown data?</a:t>
            </a:r>
          </a:p>
        </p:txBody>
      </p:sp>
      <p:sp>
        <p:nvSpPr>
          <p:cNvPr id="13" name="TextBox 12">
            <a:extLst>
              <a:ext uri="{FF2B5EF4-FFF2-40B4-BE49-F238E27FC236}">
                <a16:creationId xmlns:a16="http://schemas.microsoft.com/office/drawing/2014/main" id="{7B427E17-267F-49F6-A3BC-611AEEC72670}"/>
              </a:ext>
            </a:extLst>
          </p:cNvPr>
          <p:cNvSpPr txBox="1"/>
          <p:nvPr/>
        </p:nvSpPr>
        <p:spPr>
          <a:xfrm>
            <a:off x="5978694" y="2100942"/>
            <a:ext cx="5956810" cy="4354286"/>
          </a:xfrm>
          <a:prstGeom prst="rect">
            <a:avLst/>
          </a:prstGeom>
          <a:ln>
            <a:solidFill>
              <a:schemeClr val="tx1"/>
            </a:solidFill>
          </a:ln>
        </p:spPr>
        <p:txBody>
          <a:bodyPr vert="horz" wrap="square" lIns="0" tIns="0" rIns="0" bIns="0" rtlCol="0">
            <a:noAutofit/>
          </a:bodyPr>
          <a:lstStyle/>
          <a:p>
            <a:endParaRPr lang="en-IN" dirty="0" err="1"/>
          </a:p>
        </p:txBody>
      </p:sp>
      <p:sp>
        <p:nvSpPr>
          <p:cNvPr id="14" name="TextBox 13">
            <a:extLst>
              <a:ext uri="{FF2B5EF4-FFF2-40B4-BE49-F238E27FC236}">
                <a16:creationId xmlns:a16="http://schemas.microsoft.com/office/drawing/2014/main" id="{AA82BA50-8B4B-49C8-9ABD-CAAA56DAFEFA}"/>
              </a:ext>
            </a:extLst>
          </p:cNvPr>
          <p:cNvSpPr txBox="1"/>
          <p:nvPr/>
        </p:nvSpPr>
        <p:spPr>
          <a:xfrm>
            <a:off x="337343" y="2100942"/>
            <a:ext cx="5438639" cy="4354286"/>
          </a:xfrm>
          <a:prstGeom prst="rect">
            <a:avLst/>
          </a:prstGeom>
          <a:ln>
            <a:solidFill>
              <a:schemeClr val="tx1"/>
            </a:solidFill>
          </a:ln>
        </p:spPr>
        <p:txBody>
          <a:bodyPr vert="horz" wrap="square" lIns="0" tIns="0" rIns="0" bIns="0" rtlCol="0">
            <a:noAutofit/>
          </a:bodyPr>
          <a:lstStyle/>
          <a:p>
            <a:endParaRPr lang="en-IN" dirty="0" err="1"/>
          </a:p>
        </p:txBody>
      </p:sp>
      <p:cxnSp>
        <p:nvCxnSpPr>
          <p:cNvPr id="15" name="Straight Connector 14">
            <a:extLst>
              <a:ext uri="{FF2B5EF4-FFF2-40B4-BE49-F238E27FC236}">
                <a16:creationId xmlns:a16="http://schemas.microsoft.com/office/drawing/2014/main" id="{DB05131F-6C80-4952-BECC-25D4651B29EE}"/>
              </a:ext>
            </a:extLst>
          </p:cNvPr>
          <p:cNvCxnSpPr>
            <a:cxnSpLocks/>
          </p:cNvCxnSpPr>
          <p:nvPr/>
        </p:nvCxnSpPr>
        <p:spPr>
          <a:xfrm flipH="1">
            <a:off x="5882139" y="2178525"/>
            <a:ext cx="17604" cy="427670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Arrow: Bent-Up 16">
            <a:extLst>
              <a:ext uri="{FF2B5EF4-FFF2-40B4-BE49-F238E27FC236}">
                <a16:creationId xmlns:a16="http://schemas.microsoft.com/office/drawing/2014/main" id="{7D94BCFC-98AA-4310-B3F3-1767B1BCCE36}"/>
              </a:ext>
            </a:extLst>
          </p:cNvPr>
          <p:cNvSpPr/>
          <p:nvPr/>
        </p:nvSpPr>
        <p:spPr>
          <a:xfrm>
            <a:off x="7805057" y="5421084"/>
            <a:ext cx="253237" cy="487221"/>
          </a:xfrm>
          <a:prstGeom prst="bentUpArrow">
            <a:avLst/>
          </a:prstGeom>
          <a:solidFill>
            <a:schemeClr val="accent1">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cxnSp>
        <p:nvCxnSpPr>
          <p:cNvPr id="18" name="Straight Arrow Connector 17">
            <a:extLst>
              <a:ext uri="{FF2B5EF4-FFF2-40B4-BE49-F238E27FC236}">
                <a16:creationId xmlns:a16="http://schemas.microsoft.com/office/drawing/2014/main" id="{4766D8FD-5203-47A5-B9C5-6D7716E08EEB}"/>
              </a:ext>
            </a:extLst>
          </p:cNvPr>
          <p:cNvCxnSpPr/>
          <p:nvPr/>
        </p:nvCxnSpPr>
        <p:spPr>
          <a:xfrm flipH="1" flipV="1">
            <a:off x="9579429" y="5312228"/>
            <a:ext cx="269801" cy="33865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4E4E6C15-6688-4570-98F4-100769638E3F}"/>
              </a:ext>
            </a:extLst>
          </p:cNvPr>
          <p:cNvSpPr txBox="1"/>
          <p:nvPr/>
        </p:nvSpPr>
        <p:spPr>
          <a:xfrm>
            <a:off x="6183086" y="5650878"/>
            <a:ext cx="1813484" cy="538609"/>
          </a:xfrm>
          <a:prstGeom prst="rect">
            <a:avLst/>
          </a:prstGeom>
          <a:noFill/>
        </p:spPr>
        <p:txBody>
          <a:bodyPr wrap="square" lIns="0" tIns="0" rIns="0" bIns="45720" rtlCol="0">
            <a:spAutoFit/>
          </a:bodyPr>
          <a:lstStyle/>
          <a:p>
            <a:pPr algn="ctr"/>
            <a:r>
              <a:rPr lang="en-IN" sz="1600" dirty="0"/>
              <a:t>This is Support Vector Machine</a:t>
            </a:r>
          </a:p>
        </p:txBody>
      </p:sp>
      <p:sp>
        <p:nvSpPr>
          <p:cNvPr id="19" name="TextBox 18">
            <a:extLst>
              <a:ext uri="{FF2B5EF4-FFF2-40B4-BE49-F238E27FC236}">
                <a16:creationId xmlns:a16="http://schemas.microsoft.com/office/drawing/2014/main" id="{ADBE5213-892A-4F66-85BE-82E7DD4EDFF9}"/>
              </a:ext>
            </a:extLst>
          </p:cNvPr>
          <p:cNvSpPr txBox="1"/>
          <p:nvPr/>
        </p:nvSpPr>
        <p:spPr>
          <a:xfrm>
            <a:off x="9540316" y="5681284"/>
            <a:ext cx="1813484" cy="784830"/>
          </a:xfrm>
          <a:prstGeom prst="rect">
            <a:avLst/>
          </a:prstGeom>
          <a:noFill/>
        </p:spPr>
        <p:txBody>
          <a:bodyPr wrap="square" lIns="0" tIns="0" rIns="0" bIns="45720" rtlCol="0">
            <a:spAutoFit/>
          </a:bodyPr>
          <a:lstStyle/>
          <a:p>
            <a:r>
              <a:rPr lang="en-IN" sz="1600" dirty="0"/>
              <a:t>But how does prediction works?</a:t>
            </a:r>
          </a:p>
          <a:p>
            <a:endParaRPr lang="en-IN" sz="1600" dirty="0" err="1"/>
          </a:p>
        </p:txBody>
      </p:sp>
      <p:sp>
        <p:nvSpPr>
          <p:cNvPr id="4" name="Rectangle 3">
            <a:extLst>
              <a:ext uri="{FF2B5EF4-FFF2-40B4-BE49-F238E27FC236}">
                <a16:creationId xmlns:a16="http://schemas.microsoft.com/office/drawing/2014/main" id="{AF5B2B39-832A-4E77-BD55-6A50DC8931FF}"/>
              </a:ext>
            </a:extLst>
          </p:cNvPr>
          <p:cNvSpPr/>
          <p:nvPr/>
        </p:nvSpPr>
        <p:spPr>
          <a:xfrm>
            <a:off x="230608" y="1296592"/>
            <a:ext cx="11730783" cy="369332"/>
          </a:xfrm>
          <a:prstGeom prst="rect">
            <a:avLst/>
          </a:prstGeom>
        </p:spPr>
        <p:txBody>
          <a:bodyPr wrap="square">
            <a:spAutoFit/>
          </a:bodyPr>
          <a:lstStyle/>
          <a:p>
            <a:r>
              <a:rPr lang="en-IN" dirty="0"/>
              <a:t>SVM is a supervised learning method that looks at data and sorts it into one of the two categories</a:t>
            </a:r>
          </a:p>
        </p:txBody>
      </p:sp>
    </p:spTree>
    <p:extLst>
      <p:ext uri="{BB962C8B-B14F-4D97-AF65-F5344CB8AC3E}">
        <p14:creationId xmlns:p14="http://schemas.microsoft.com/office/powerpoint/2010/main" val="191705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250"/>
                                  </p:stCondLst>
                                  <p:childTnLst>
                                    <p:set>
                                      <p:cBhvr>
                                        <p:cTn id="9" dur="1" fill="hold">
                                          <p:stCondLst>
                                            <p:cond delay="0"/>
                                          </p:stCondLst>
                                        </p:cTn>
                                        <p:tgtEl>
                                          <p:spTgt spid="17"/>
                                        </p:tgtEl>
                                        <p:attrNameLst>
                                          <p:attrName>style.visibility</p:attrName>
                                        </p:attrNameLst>
                                      </p:cBhvr>
                                      <p:to>
                                        <p:strVal val="visible"/>
                                      </p:to>
                                    </p:set>
                                    <p:animEffect transition="in" filter="barn(inVertical)">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500"/>
                                  </p:stCondLst>
                                  <p:childTnLst>
                                    <p:set>
                                      <p:cBhvr>
                                        <p:cTn id="14" dur="1" fill="hold">
                                          <p:stCondLst>
                                            <p:cond delay="0"/>
                                          </p:stCondLst>
                                        </p:cTn>
                                        <p:tgtEl>
                                          <p:spTgt spid="19"/>
                                        </p:tgtEl>
                                        <p:attrNameLst>
                                          <p:attrName>style.visibility</p:attrName>
                                        </p:attrNameLst>
                                      </p:cBhvr>
                                      <p:to>
                                        <p:strVal val="visible"/>
                                      </p:to>
                                    </p:set>
                                    <p:animEffect transition="in" filter="barn(inVertical)">
                                      <p:cBhvr>
                                        <p:cTn id="15" dur="500"/>
                                        <p:tgtEl>
                                          <p:spTgt spid="19"/>
                                        </p:tgtEl>
                                      </p:cBhvr>
                                    </p:animEffect>
                                  </p:childTnLst>
                                </p:cTn>
                              </p:par>
                              <p:par>
                                <p:cTn id="16" presetID="16" presetClass="entr" presetSubtype="21" fill="hold" nodeType="withEffect">
                                  <p:stCondLst>
                                    <p:cond delay="500"/>
                                  </p:stCondLst>
                                  <p:childTnLst>
                                    <p:set>
                                      <p:cBhvr>
                                        <p:cTn id="17" dur="1" fill="hold">
                                          <p:stCondLst>
                                            <p:cond delay="0"/>
                                          </p:stCondLst>
                                        </p:cTn>
                                        <p:tgtEl>
                                          <p:spTgt spid="18"/>
                                        </p:tgtEl>
                                        <p:attrNameLst>
                                          <p:attrName>style.visibility</p:attrName>
                                        </p:attrNameLst>
                                      </p:cBhvr>
                                      <p:to>
                                        <p:strVal val="visible"/>
                                      </p:to>
                                    </p:set>
                                    <p:animEffect transition="in" filter="barn(inVertical)">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934AC2E-4476-4D98-9670-8C3FE12226FB}"/>
              </a:ext>
            </a:extLst>
          </p:cNvPr>
          <p:cNvSpPr txBox="1">
            <a:spLocks/>
          </p:cNvSpPr>
          <p:nvPr/>
        </p:nvSpPr>
        <p:spPr>
          <a:xfrm>
            <a:off x="220037" y="239108"/>
            <a:ext cx="11517313" cy="393954"/>
          </a:xfrm>
          <a:prstGeom prst="rect">
            <a:avLst/>
          </a:prstGeom>
        </p:spPr>
        <p:txBody>
          <a:bodyPr/>
          <a:lstStyle>
            <a:lvl1pPr algn="l" defTabSz="1734634" rtl="0" eaLnBrk="1" latinLnBrk="0" hangingPunct="1">
              <a:lnSpc>
                <a:spcPct val="80000"/>
              </a:lnSpc>
              <a:spcBef>
                <a:spcPct val="0"/>
              </a:spcBef>
              <a:buNone/>
              <a:defRPr sz="3200" b="0" i="0" kern="1200" cap="all" spc="-133" baseline="0">
                <a:solidFill>
                  <a:schemeClr val="accent2"/>
                </a:solidFill>
                <a:latin typeface="Arial Black" charset="0"/>
                <a:ea typeface="Arial Black" charset="0"/>
                <a:cs typeface="Arial Black" charset="0"/>
              </a:defRPr>
            </a:lvl1pPr>
          </a:lstStyle>
          <a:p>
            <a:r>
              <a:rPr lang="en-US" dirty="0">
                <a:solidFill>
                  <a:schemeClr val="tx1"/>
                </a:solidFill>
              </a:rPr>
              <a:t>Why support vector machine</a:t>
            </a:r>
          </a:p>
        </p:txBody>
      </p:sp>
      <p:pic>
        <p:nvPicPr>
          <p:cNvPr id="6" name="Picture 5">
            <a:extLst>
              <a:ext uri="{FF2B5EF4-FFF2-40B4-BE49-F238E27FC236}">
                <a16:creationId xmlns:a16="http://schemas.microsoft.com/office/drawing/2014/main" id="{7175FB6A-4DC5-4936-B1DB-B4C2510A2B0D}"/>
              </a:ext>
            </a:extLst>
          </p:cNvPr>
          <p:cNvPicPr>
            <a:picLocks noChangeAspect="1"/>
          </p:cNvPicPr>
          <p:nvPr/>
        </p:nvPicPr>
        <p:blipFill>
          <a:blip r:embed="rId2"/>
          <a:stretch>
            <a:fillRect/>
          </a:stretch>
        </p:blipFill>
        <p:spPr>
          <a:xfrm>
            <a:off x="2969464" y="1590306"/>
            <a:ext cx="7377812" cy="2504395"/>
          </a:xfrm>
          <a:prstGeom prst="rect">
            <a:avLst/>
          </a:prstGeom>
        </p:spPr>
      </p:pic>
      <p:pic>
        <p:nvPicPr>
          <p:cNvPr id="8" name="Picture 7">
            <a:extLst>
              <a:ext uri="{FF2B5EF4-FFF2-40B4-BE49-F238E27FC236}">
                <a16:creationId xmlns:a16="http://schemas.microsoft.com/office/drawing/2014/main" id="{5D691183-DF67-4017-BB39-450920674398}"/>
              </a:ext>
            </a:extLst>
          </p:cNvPr>
          <p:cNvPicPr>
            <a:picLocks noChangeAspect="1"/>
          </p:cNvPicPr>
          <p:nvPr/>
        </p:nvPicPr>
        <p:blipFill>
          <a:blip r:embed="rId3"/>
          <a:stretch>
            <a:fillRect/>
          </a:stretch>
        </p:blipFill>
        <p:spPr>
          <a:xfrm>
            <a:off x="340178" y="2295449"/>
            <a:ext cx="2457450" cy="1743075"/>
          </a:xfrm>
          <a:prstGeom prst="rect">
            <a:avLst/>
          </a:prstGeom>
        </p:spPr>
      </p:pic>
      <p:sp>
        <p:nvSpPr>
          <p:cNvPr id="9" name="TextBox 8">
            <a:extLst>
              <a:ext uri="{FF2B5EF4-FFF2-40B4-BE49-F238E27FC236}">
                <a16:creationId xmlns:a16="http://schemas.microsoft.com/office/drawing/2014/main" id="{02C65674-7DE6-442F-93B2-EC38150A956D}"/>
              </a:ext>
            </a:extLst>
          </p:cNvPr>
          <p:cNvSpPr txBox="1"/>
          <p:nvPr/>
        </p:nvSpPr>
        <p:spPr>
          <a:xfrm>
            <a:off x="2797628" y="1473610"/>
            <a:ext cx="8166836" cy="2950029"/>
          </a:xfrm>
          <a:prstGeom prst="rect">
            <a:avLst/>
          </a:prstGeom>
          <a:ln w="6350">
            <a:solidFill>
              <a:schemeClr val="tx1"/>
            </a:solidFill>
          </a:ln>
        </p:spPr>
        <p:txBody>
          <a:bodyPr vert="horz" wrap="square" lIns="0" tIns="0" rIns="0" bIns="0" rtlCol="0">
            <a:noAutofit/>
          </a:bodyPr>
          <a:lstStyle/>
          <a:p>
            <a:endParaRPr lang="en-IN" dirty="0" err="1"/>
          </a:p>
        </p:txBody>
      </p:sp>
      <p:sp>
        <p:nvSpPr>
          <p:cNvPr id="2" name="TextBox 1">
            <a:extLst>
              <a:ext uri="{FF2B5EF4-FFF2-40B4-BE49-F238E27FC236}">
                <a16:creationId xmlns:a16="http://schemas.microsoft.com/office/drawing/2014/main" id="{0237C0A9-4CF1-4D5C-AD5C-64FA16766C7C}"/>
              </a:ext>
            </a:extLst>
          </p:cNvPr>
          <p:cNvSpPr txBox="1"/>
          <p:nvPr/>
        </p:nvSpPr>
        <p:spPr>
          <a:xfrm>
            <a:off x="7696200" y="1012371"/>
            <a:ext cx="1970314" cy="292388"/>
          </a:xfrm>
          <a:prstGeom prst="rect">
            <a:avLst/>
          </a:prstGeom>
          <a:noFill/>
        </p:spPr>
        <p:txBody>
          <a:bodyPr wrap="square" lIns="0" tIns="0" rIns="0" bIns="45720" rtlCol="0">
            <a:spAutoFit/>
          </a:bodyPr>
          <a:lstStyle/>
          <a:p>
            <a:r>
              <a:rPr lang="en-IN" sz="1600" dirty="0"/>
              <a:t>New Data points</a:t>
            </a:r>
          </a:p>
        </p:txBody>
      </p:sp>
      <p:cxnSp>
        <p:nvCxnSpPr>
          <p:cNvPr id="4" name="Straight Arrow Connector 3">
            <a:extLst>
              <a:ext uri="{FF2B5EF4-FFF2-40B4-BE49-F238E27FC236}">
                <a16:creationId xmlns:a16="http://schemas.microsoft.com/office/drawing/2014/main" id="{8BB4E20A-E53B-4CFE-BE06-8EEFB14D5825}"/>
              </a:ext>
            </a:extLst>
          </p:cNvPr>
          <p:cNvCxnSpPr/>
          <p:nvPr/>
        </p:nvCxnSpPr>
        <p:spPr>
          <a:xfrm flipH="1">
            <a:off x="7696200" y="1261368"/>
            <a:ext cx="250371" cy="3289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0780B4FC-2BAA-406E-BECE-826E2AA777D6}"/>
              </a:ext>
            </a:extLst>
          </p:cNvPr>
          <p:cNvSpPr txBox="1"/>
          <p:nvPr/>
        </p:nvSpPr>
        <p:spPr>
          <a:xfrm>
            <a:off x="8966904" y="2295449"/>
            <a:ext cx="1399219" cy="1799252"/>
          </a:xfrm>
          <a:prstGeom prst="ellipse">
            <a:avLst/>
          </a:prstGeom>
          <a:noFill/>
          <a:ln>
            <a:solidFill>
              <a:schemeClr val="tx1"/>
            </a:solidFill>
          </a:ln>
        </p:spPr>
        <p:txBody>
          <a:bodyPr wrap="square" lIns="0" tIns="0" rIns="0" bIns="45720" rtlCol="0">
            <a:spAutoFit/>
          </a:bodyPr>
          <a:lstStyle/>
          <a:p>
            <a:endParaRPr lang="en-IN" sz="1600" dirty="0" err="1"/>
          </a:p>
        </p:txBody>
      </p:sp>
      <p:sp>
        <p:nvSpPr>
          <p:cNvPr id="3" name="Rectangle 2">
            <a:extLst>
              <a:ext uri="{FF2B5EF4-FFF2-40B4-BE49-F238E27FC236}">
                <a16:creationId xmlns:a16="http://schemas.microsoft.com/office/drawing/2014/main" id="{109EA285-C08B-4E69-A149-C067195DE189}"/>
              </a:ext>
            </a:extLst>
          </p:cNvPr>
          <p:cNvSpPr/>
          <p:nvPr/>
        </p:nvSpPr>
        <p:spPr>
          <a:xfrm>
            <a:off x="2797627" y="4738059"/>
            <a:ext cx="8166836" cy="646331"/>
          </a:xfrm>
          <a:prstGeom prst="rect">
            <a:avLst/>
          </a:prstGeom>
        </p:spPr>
        <p:txBody>
          <a:bodyPr wrap="square">
            <a:spAutoFit/>
          </a:bodyPr>
          <a:lstStyle/>
          <a:p>
            <a:r>
              <a:rPr lang="en-IN" dirty="0"/>
              <a:t>Support vector machine will classify any new data/element into one of the two classes</a:t>
            </a:r>
          </a:p>
        </p:txBody>
      </p:sp>
    </p:spTree>
    <p:extLst>
      <p:ext uri="{BB962C8B-B14F-4D97-AF65-F5344CB8AC3E}">
        <p14:creationId xmlns:p14="http://schemas.microsoft.com/office/powerpoint/2010/main" val="4192016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1" nodeType="click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25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01F23472-74FE-4D26-933A-B67195DA1DCE}"/>
              </a:ext>
            </a:extLst>
          </p:cNvPr>
          <p:cNvSpPr txBox="1">
            <a:spLocks/>
          </p:cNvSpPr>
          <p:nvPr/>
        </p:nvSpPr>
        <p:spPr>
          <a:xfrm>
            <a:off x="11509375" y="6381686"/>
            <a:ext cx="334195" cy="19228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919191"/>
              </a:solidFill>
            </a:endParaRPr>
          </a:p>
        </p:txBody>
      </p:sp>
      <p:sp>
        <p:nvSpPr>
          <p:cNvPr id="5" name="Title 1">
            <a:extLst>
              <a:ext uri="{FF2B5EF4-FFF2-40B4-BE49-F238E27FC236}">
                <a16:creationId xmlns:a16="http://schemas.microsoft.com/office/drawing/2014/main" id="{15E687A6-699C-45E1-9B34-3D816F144C42}"/>
              </a:ext>
            </a:extLst>
          </p:cNvPr>
          <p:cNvSpPr txBox="1">
            <a:spLocks/>
          </p:cNvSpPr>
          <p:nvPr/>
        </p:nvSpPr>
        <p:spPr>
          <a:xfrm>
            <a:off x="337344" y="267700"/>
            <a:ext cx="11517313" cy="393954"/>
          </a:xfrm>
          <a:prstGeom prst="rect">
            <a:avLst/>
          </a:prstGeom>
        </p:spPr>
        <p:txBody>
          <a:bodyPr/>
          <a:lstStyle>
            <a:lvl1pPr algn="l" defTabSz="1734634" rtl="0" eaLnBrk="1" latinLnBrk="0" hangingPunct="1">
              <a:lnSpc>
                <a:spcPct val="80000"/>
              </a:lnSpc>
              <a:spcBef>
                <a:spcPct val="0"/>
              </a:spcBef>
              <a:buNone/>
              <a:defRPr sz="3200" b="0" i="0" kern="1200" cap="all" spc="-133" baseline="0">
                <a:solidFill>
                  <a:schemeClr val="accent2"/>
                </a:solidFill>
                <a:latin typeface="Arial Black" charset="0"/>
                <a:ea typeface="Arial Black" charset="0"/>
                <a:cs typeface="Arial Black" charset="0"/>
              </a:defRPr>
            </a:lvl1pPr>
          </a:lstStyle>
          <a:p>
            <a:r>
              <a:rPr lang="en-US" dirty="0">
                <a:solidFill>
                  <a:schemeClr val="tx1"/>
                </a:solidFill>
              </a:rPr>
              <a:t>What Support vector machine</a:t>
            </a:r>
          </a:p>
        </p:txBody>
      </p:sp>
      <p:pic>
        <p:nvPicPr>
          <p:cNvPr id="6" name="Picture 5">
            <a:extLst>
              <a:ext uri="{FF2B5EF4-FFF2-40B4-BE49-F238E27FC236}">
                <a16:creationId xmlns:a16="http://schemas.microsoft.com/office/drawing/2014/main" id="{FCDB4ECF-6246-4D0A-8751-4D29F0C9FCDF}"/>
              </a:ext>
            </a:extLst>
          </p:cNvPr>
          <p:cNvPicPr>
            <a:picLocks noChangeAspect="1"/>
          </p:cNvPicPr>
          <p:nvPr/>
        </p:nvPicPr>
        <p:blipFill>
          <a:blip r:embed="rId2"/>
          <a:stretch>
            <a:fillRect/>
          </a:stretch>
        </p:blipFill>
        <p:spPr>
          <a:xfrm>
            <a:off x="682977" y="1686878"/>
            <a:ext cx="5772255" cy="2071622"/>
          </a:xfrm>
          <a:prstGeom prst="rect">
            <a:avLst/>
          </a:prstGeom>
        </p:spPr>
      </p:pic>
      <p:pic>
        <p:nvPicPr>
          <p:cNvPr id="8" name="Picture 7">
            <a:extLst>
              <a:ext uri="{FF2B5EF4-FFF2-40B4-BE49-F238E27FC236}">
                <a16:creationId xmlns:a16="http://schemas.microsoft.com/office/drawing/2014/main" id="{1E454EAA-A67B-4F9A-9159-621E154D451C}"/>
              </a:ext>
            </a:extLst>
          </p:cNvPr>
          <p:cNvPicPr>
            <a:picLocks noChangeAspect="1"/>
          </p:cNvPicPr>
          <p:nvPr/>
        </p:nvPicPr>
        <p:blipFill>
          <a:blip r:embed="rId3"/>
          <a:stretch>
            <a:fillRect/>
          </a:stretch>
        </p:blipFill>
        <p:spPr>
          <a:xfrm>
            <a:off x="1144364" y="3962159"/>
            <a:ext cx="2371725" cy="2514841"/>
          </a:xfrm>
          <a:prstGeom prst="rect">
            <a:avLst/>
          </a:prstGeom>
        </p:spPr>
      </p:pic>
      <p:pic>
        <p:nvPicPr>
          <p:cNvPr id="9" name="Picture 8">
            <a:extLst>
              <a:ext uri="{FF2B5EF4-FFF2-40B4-BE49-F238E27FC236}">
                <a16:creationId xmlns:a16="http://schemas.microsoft.com/office/drawing/2014/main" id="{F1ECA72E-F7AA-4B26-AACE-167D67C4FEBC}"/>
              </a:ext>
            </a:extLst>
          </p:cNvPr>
          <p:cNvPicPr>
            <a:picLocks noChangeAspect="1"/>
          </p:cNvPicPr>
          <p:nvPr/>
        </p:nvPicPr>
        <p:blipFill>
          <a:blip r:embed="rId4"/>
          <a:stretch>
            <a:fillRect/>
          </a:stretch>
        </p:blipFill>
        <p:spPr>
          <a:xfrm>
            <a:off x="4299856" y="3962160"/>
            <a:ext cx="2252662" cy="2419526"/>
          </a:xfrm>
          <a:prstGeom prst="rect">
            <a:avLst/>
          </a:prstGeom>
        </p:spPr>
      </p:pic>
      <p:sp>
        <p:nvSpPr>
          <p:cNvPr id="10" name="TextBox 9">
            <a:extLst>
              <a:ext uri="{FF2B5EF4-FFF2-40B4-BE49-F238E27FC236}">
                <a16:creationId xmlns:a16="http://schemas.microsoft.com/office/drawing/2014/main" id="{1BB64281-7F8A-44E1-AD42-E15636DF4168}"/>
              </a:ext>
            </a:extLst>
          </p:cNvPr>
          <p:cNvSpPr txBox="1"/>
          <p:nvPr/>
        </p:nvSpPr>
        <p:spPr>
          <a:xfrm>
            <a:off x="478973" y="3962159"/>
            <a:ext cx="6867520" cy="2514841"/>
          </a:xfrm>
          <a:prstGeom prst="rect">
            <a:avLst/>
          </a:prstGeom>
          <a:ln w="19050">
            <a:solidFill>
              <a:schemeClr val="tx1"/>
            </a:solidFill>
          </a:ln>
        </p:spPr>
        <p:txBody>
          <a:bodyPr vert="horz" wrap="square" lIns="0" tIns="0" rIns="0" bIns="0" rtlCol="0">
            <a:noAutofit/>
          </a:bodyPr>
          <a:lstStyle/>
          <a:p>
            <a:endParaRPr lang="en-IN" dirty="0" err="1"/>
          </a:p>
        </p:txBody>
      </p:sp>
      <p:cxnSp>
        <p:nvCxnSpPr>
          <p:cNvPr id="11" name="Straight Connector 10">
            <a:extLst>
              <a:ext uri="{FF2B5EF4-FFF2-40B4-BE49-F238E27FC236}">
                <a16:creationId xmlns:a16="http://schemas.microsoft.com/office/drawing/2014/main" id="{507AB69A-5571-4A6B-9D3B-50C09719B2A5}"/>
              </a:ext>
            </a:extLst>
          </p:cNvPr>
          <p:cNvCxnSpPr>
            <a:cxnSpLocks/>
            <a:stCxn id="10" idx="0"/>
            <a:endCxn id="10" idx="2"/>
          </p:cNvCxnSpPr>
          <p:nvPr/>
        </p:nvCxnSpPr>
        <p:spPr>
          <a:xfrm>
            <a:off x="3912733" y="3962159"/>
            <a:ext cx="0" cy="2514841"/>
          </a:xfrm>
          <a:prstGeom prst="line">
            <a:avLst/>
          </a:prstGeom>
          <a:ln w="9525" cap="flat" cmpd="sng" algn="ctr">
            <a:solidFill>
              <a:schemeClr val="tx2">
                <a:lumMod val="5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39CA5262-8D33-4998-9338-DE68A59C0AC4}"/>
              </a:ext>
            </a:extLst>
          </p:cNvPr>
          <p:cNvSpPr txBox="1"/>
          <p:nvPr/>
        </p:nvSpPr>
        <p:spPr>
          <a:xfrm>
            <a:off x="337343" y="825499"/>
            <a:ext cx="11364800" cy="861379"/>
          </a:xfrm>
          <a:prstGeom prst="rect">
            <a:avLst/>
          </a:prstGeom>
        </p:spPr>
        <p:txBody>
          <a:bodyPr vert="horz" wrap="square" lIns="0" tIns="0" rIns="0" bIns="0" rtlCol="0">
            <a:noAutofit/>
          </a:bodyPr>
          <a:lstStyle/>
          <a:p>
            <a:r>
              <a:rPr lang="en-IN" dirty="0"/>
              <a:t>Support Vector Machine(SVM) is a supervised classification method that separates data using hyperplane. It will work for both Regression and Classification problem </a:t>
            </a:r>
          </a:p>
        </p:txBody>
      </p:sp>
      <p:sp>
        <p:nvSpPr>
          <p:cNvPr id="20" name="TextBox 19">
            <a:extLst>
              <a:ext uri="{FF2B5EF4-FFF2-40B4-BE49-F238E27FC236}">
                <a16:creationId xmlns:a16="http://schemas.microsoft.com/office/drawing/2014/main" id="{F9423205-0B60-46E3-8CC7-228CFC7E6CB6}"/>
              </a:ext>
            </a:extLst>
          </p:cNvPr>
          <p:cNvSpPr txBox="1"/>
          <p:nvPr/>
        </p:nvSpPr>
        <p:spPr>
          <a:xfrm>
            <a:off x="7935686" y="1774371"/>
            <a:ext cx="3573337" cy="1140738"/>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lIns="0" tIns="0" rIns="0" bIns="45720" rtlCol="0">
            <a:spAutoFit/>
          </a:bodyPr>
          <a:lstStyle/>
          <a:p>
            <a:r>
              <a:rPr lang="en-IN" sz="1600" dirty="0"/>
              <a:t>Lets understand SVM with an example. We will classify Male and  Female by using Height and weight for an individual. </a:t>
            </a:r>
          </a:p>
        </p:txBody>
      </p:sp>
      <p:sp>
        <p:nvSpPr>
          <p:cNvPr id="21" name="TextBox 20">
            <a:extLst>
              <a:ext uri="{FF2B5EF4-FFF2-40B4-BE49-F238E27FC236}">
                <a16:creationId xmlns:a16="http://schemas.microsoft.com/office/drawing/2014/main" id="{4C98DE76-7470-4528-81F5-4136F1D244C2}"/>
              </a:ext>
            </a:extLst>
          </p:cNvPr>
          <p:cNvSpPr txBox="1"/>
          <p:nvPr/>
        </p:nvSpPr>
        <p:spPr>
          <a:xfrm>
            <a:off x="7935687" y="3429001"/>
            <a:ext cx="3573336" cy="3247043"/>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wrap="square" lIns="0" tIns="0" rIns="0" bIns="45720" rtlCol="0">
            <a:spAutoFit/>
          </a:bodyPr>
          <a:lstStyle/>
          <a:p>
            <a:r>
              <a:rPr lang="en-IN" sz="1600" dirty="0"/>
              <a:t>With the help of this example, we will going to learn below concept related to SVM</a:t>
            </a:r>
          </a:p>
          <a:p>
            <a:endParaRPr lang="en-IN" sz="1600" dirty="0"/>
          </a:p>
          <a:p>
            <a:pPr marL="285750" indent="-285750">
              <a:buClr>
                <a:srgbClr val="007ADE"/>
              </a:buClr>
              <a:buFont typeface="Wingdings" panose="05000000000000000000" pitchFamily="2" charset="2"/>
              <a:buChar char="Ø"/>
            </a:pPr>
            <a:r>
              <a:rPr lang="en-IN" sz="1600" dirty="0"/>
              <a:t>Decision boundary</a:t>
            </a:r>
          </a:p>
          <a:p>
            <a:pPr marL="285750" indent="-285750">
              <a:buClr>
                <a:srgbClr val="007ADE"/>
              </a:buClr>
              <a:buFont typeface="Wingdings" panose="05000000000000000000" pitchFamily="2" charset="2"/>
              <a:buChar char="Ø"/>
            </a:pPr>
            <a:r>
              <a:rPr lang="en-IN" sz="1600" dirty="0"/>
              <a:t>Distance Margin</a:t>
            </a:r>
          </a:p>
          <a:p>
            <a:pPr marL="285750" indent="-285750">
              <a:buClr>
                <a:srgbClr val="007ADE"/>
              </a:buClr>
              <a:buFont typeface="Wingdings" panose="05000000000000000000" pitchFamily="2" charset="2"/>
              <a:buChar char="Ø"/>
            </a:pPr>
            <a:r>
              <a:rPr lang="en-IN" sz="1600" dirty="0"/>
              <a:t>Hyperplane</a:t>
            </a:r>
          </a:p>
          <a:p>
            <a:pPr marL="285750" indent="-285750">
              <a:buClr>
                <a:srgbClr val="007ADE"/>
              </a:buClr>
              <a:buFont typeface="Wingdings" panose="05000000000000000000" pitchFamily="2" charset="2"/>
              <a:buChar char="Ø"/>
            </a:pPr>
            <a:r>
              <a:rPr lang="en-IN" sz="1600" dirty="0"/>
              <a:t>Support Vector</a:t>
            </a:r>
          </a:p>
          <a:p>
            <a:pPr marL="285750" indent="-285750">
              <a:buClr>
                <a:srgbClr val="007ADE"/>
              </a:buClr>
              <a:buFont typeface="Wingdings" panose="05000000000000000000" pitchFamily="2" charset="2"/>
              <a:buChar char="Ø"/>
            </a:pPr>
            <a:r>
              <a:rPr lang="en-IN" sz="1600" dirty="0"/>
              <a:t>Linear Separable</a:t>
            </a:r>
          </a:p>
          <a:p>
            <a:pPr marL="285750" indent="-285750">
              <a:buClr>
                <a:srgbClr val="007ADE"/>
              </a:buClr>
              <a:buFont typeface="Wingdings" panose="05000000000000000000" pitchFamily="2" charset="2"/>
              <a:buChar char="Ø"/>
            </a:pPr>
            <a:r>
              <a:rPr lang="en-IN" sz="1600" dirty="0"/>
              <a:t>Non Linear Separable</a:t>
            </a:r>
          </a:p>
          <a:p>
            <a:pPr marL="285750" indent="-285750">
              <a:buFont typeface="Wingdings" panose="05000000000000000000" pitchFamily="2" charset="2"/>
              <a:buChar char="q"/>
            </a:pPr>
            <a:endParaRPr lang="en-IN" sz="1600" dirty="0"/>
          </a:p>
          <a:p>
            <a:pPr marL="285750" indent="-285750">
              <a:buFont typeface="Wingdings" panose="05000000000000000000" pitchFamily="2" charset="2"/>
              <a:buChar char="q"/>
            </a:pPr>
            <a:endParaRPr lang="en-IN" sz="1600" dirty="0"/>
          </a:p>
          <a:p>
            <a:pPr marL="285750" indent="-285750">
              <a:buFont typeface="Wingdings" panose="05000000000000000000" pitchFamily="2" charset="2"/>
              <a:buChar char="q"/>
            </a:pPr>
            <a:endParaRPr lang="en-IN" sz="1600" dirty="0" err="1"/>
          </a:p>
        </p:txBody>
      </p:sp>
    </p:spTree>
    <p:extLst>
      <p:ext uri="{BB962C8B-B14F-4D97-AF65-F5344CB8AC3E}">
        <p14:creationId xmlns:p14="http://schemas.microsoft.com/office/powerpoint/2010/main" val="1045185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50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2633511-E863-4DFF-BF69-51C147FAEB64}"/>
              </a:ext>
            </a:extLst>
          </p:cNvPr>
          <p:cNvSpPr txBox="1">
            <a:spLocks/>
          </p:cNvSpPr>
          <p:nvPr/>
        </p:nvSpPr>
        <p:spPr>
          <a:xfrm>
            <a:off x="337344" y="267700"/>
            <a:ext cx="11517313" cy="393954"/>
          </a:xfrm>
          <a:prstGeom prst="rect">
            <a:avLst/>
          </a:prstGeom>
        </p:spPr>
        <p:txBody>
          <a:bodyPr/>
          <a:lstStyle>
            <a:lvl1pPr algn="l" defTabSz="1734634" rtl="0" eaLnBrk="1" latinLnBrk="0" hangingPunct="1">
              <a:lnSpc>
                <a:spcPct val="80000"/>
              </a:lnSpc>
              <a:spcBef>
                <a:spcPct val="0"/>
              </a:spcBef>
              <a:buNone/>
              <a:defRPr sz="3200" b="0" i="0" kern="1200" cap="all" spc="-133" baseline="0">
                <a:solidFill>
                  <a:schemeClr val="accent2"/>
                </a:solidFill>
                <a:latin typeface="Arial Black" charset="0"/>
                <a:ea typeface="Arial Black" charset="0"/>
                <a:cs typeface="Arial Black" charset="0"/>
              </a:defRPr>
            </a:lvl1pPr>
          </a:lstStyle>
          <a:p>
            <a:r>
              <a:rPr lang="en-US" dirty="0">
                <a:solidFill>
                  <a:schemeClr val="tx1"/>
                </a:solidFill>
              </a:rPr>
              <a:t>What Support vector machine</a:t>
            </a:r>
          </a:p>
        </p:txBody>
      </p:sp>
      <p:pic>
        <p:nvPicPr>
          <p:cNvPr id="6" name="Picture 5">
            <a:extLst>
              <a:ext uri="{FF2B5EF4-FFF2-40B4-BE49-F238E27FC236}">
                <a16:creationId xmlns:a16="http://schemas.microsoft.com/office/drawing/2014/main" id="{D6BCA1B9-D63F-43E7-8150-3479535960CD}"/>
              </a:ext>
            </a:extLst>
          </p:cNvPr>
          <p:cNvPicPr>
            <a:picLocks noChangeAspect="1"/>
          </p:cNvPicPr>
          <p:nvPr/>
        </p:nvPicPr>
        <p:blipFill>
          <a:blip r:embed="rId2"/>
          <a:stretch>
            <a:fillRect/>
          </a:stretch>
        </p:blipFill>
        <p:spPr>
          <a:xfrm>
            <a:off x="602612" y="1681100"/>
            <a:ext cx="7130257" cy="4789224"/>
          </a:xfrm>
          <a:prstGeom prst="rect">
            <a:avLst/>
          </a:prstGeom>
        </p:spPr>
      </p:pic>
      <p:sp>
        <p:nvSpPr>
          <p:cNvPr id="3" name="TextBox 2">
            <a:extLst>
              <a:ext uri="{FF2B5EF4-FFF2-40B4-BE49-F238E27FC236}">
                <a16:creationId xmlns:a16="http://schemas.microsoft.com/office/drawing/2014/main" id="{8C099999-F685-4F59-A3AD-AB4849B16AB9}"/>
              </a:ext>
            </a:extLst>
          </p:cNvPr>
          <p:cNvSpPr txBox="1"/>
          <p:nvPr/>
        </p:nvSpPr>
        <p:spPr>
          <a:xfrm>
            <a:off x="8222723" y="3184075"/>
            <a:ext cx="2641217" cy="1583412"/>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lIns="0" tIns="0" rIns="0" bIns="45720" rtlCol="0">
            <a:spAutoFit/>
          </a:bodyPr>
          <a:lstStyle/>
          <a:p>
            <a:r>
              <a:rPr lang="en-IN" dirty="0"/>
              <a:t>When we plot the data we can see clear separation between two classes, Male and Female</a:t>
            </a:r>
          </a:p>
        </p:txBody>
      </p:sp>
      <p:sp>
        <p:nvSpPr>
          <p:cNvPr id="8" name="TextBox 7">
            <a:extLst>
              <a:ext uri="{FF2B5EF4-FFF2-40B4-BE49-F238E27FC236}">
                <a16:creationId xmlns:a16="http://schemas.microsoft.com/office/drawing/2014/main" id="{44D56ECF-7211-4520-A6EF-0DA2E7551B30}"/>
              </a:ext>
            </a:extLst>
          </p:cNvPr>
          <p:cNvSpPr txBox="1"/>
          <p:nvPr/>
        </p:nvSpPr>
        <p:spPr>
          <a:xfrm>
            <a:off x="337343" y="825499"/>
            <a:ext cx="11364800" cy="861379"/>
          </a:xfrm>
          <a:prstGeom prst="rect">
            <a:avLst/>
          </a:prstGeom>
        </p:spPr>
        <p:txBody>
          <a:bodyPr vert="horz" wrap="square" lIns="0" tIns="0" rIns="0" bIns="0" rtlCol="0">
            <a:noAutofit/>
          </a:bodyPr>
          <a:lstStyle/>
          <a:p>
            <a:r>
              <a:rPr lang="en-IN" dirty="0"/>
              <a:t>Support Vector Machine(SVM) is a supervised classification method that separates data using hyperplane. It will work for both Regression and Classification problem </a:t>
            </a:r>
          </a:p>
        </p:txBody>
      </p:sp>
      <p:pic>
        <p:nvPicPr>
          <p:cNvPr id="10" name="Picture 9">
            <a:extLst>
              <a:ext uri="{FF2B5EF4-FFF2-40B4-BE49-F238E27FC236}">
                <a16:creationId xmlns:a16="http://schemas.microsoft.com/office/drawing/2014/main" id="{619F2BC6-4F36-4F68-BD26-9310129F298E}"/>
              </a:ext>
            </a:extLst>
          </p:cNvPr>
          <p:cNvPicPr>
            <a:picLocks noChangeAspect="1"/>
          </p:cNvPicPr>
          <p:nvPr/>
        </p:nvPicPr>
        <p:blipFill>
          <a:blip r:embed="rId3"/>
          <a:stretch>
            <a:fillRect/>
          </a:stretch>
        </p:blipFill>
        <p:spPr>
          <a:xfrm>
            <a:off x="3006000" y="3200400"/>
            <a:ext cx="666000" cy="502229"/>
          </a:xfrm>
          <a:prstGeom prst="rect">
            <a:avLst/>
          </a:prstGeom>
        </p:spPr>
      </p:pic>
      <p:cxnSp>
        <p:nvCxnSpPr>
          <p:cNvPr id="4" name="Straight Connector 3">
            <a:extLst>
              <a:ext uri="{FF2B5EF4-FFF2-40B4-BE49-F238E27FC236}">
                <a16:creationId xmlns:a16="http://schemas.microsoft.com/office/drawing/2014/main" id="{835925A8-289B-44BA-8103-13232C4C89E1}"/>
              </a:ext>
            </a:extLst>
          </p:cNvPr>
          <p:cNvCxnSpPr>
            <a:cxnSpLocks/>
          </p:cNvCxnSpPr>
          <p:nvPr/>
        </p:nvCxnSpPr>
        <p:spPr>
          <a:xfrm>
            <a:off x="3472543" y="3433882"/>
            <a:ext cx="1393372" cy="0"/>
          </a:xfrm>
          <a:prstGeom prst="line">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8FCE272E-CC27-4DC2-998A-CF2A0491C888}"/>
              </a:ext>
            </a:extLst>
          </p:cNvPr>
          <p:cNvSpPr txBox="1"/>
          <p:nvPr/>
        </p:nvSpPr>
        <p:spPr>
          <a:xfrm>
            <a:off x="4953001" y="3282806"/>
            <a:ext cx="1752600" cy="292388"/>
          </a:xfrm>
          <a:prstGeom prst="rect">
            <a:avLst/>
          </a:prstGeom>
          <a:noFill/>
        </p:spPr>
        <p:txBody>
          <a:bodyPr wrap="square" lIns="0" tIns="0" rIns="0" bIns="45720" rtlCol="0">
            <a:spAutoFit/>
          </a:bodyPr>
          <a:lstStyle/>
          <a:p>
            <a:r>
              <a:rPr lang="en-IN" sz="1600" dirty="0"/>
              <a:t>New Data Point</a:t>
            </a:r>
          </a:p>
        </p:txBody>
      </p:sp>
      <p:sp>
        <p:nvSpPr>
          <p:cNvPr id="13" name="TextBox 12">
            <a:extLst>
              <a:ext uri="{FF2B5EF4-FFF2-40B4-BE49-F238E27FC236}">
                <a16:creationId xmlns:a16="http://schemas.microsoft.com/office/drawing/2014/main" id="{7825D291-34C3-4D0B-81CF-B5F66EBD4F46}"/>
              </a:ext>
            </a:extLst>
          </p:cNvPr>
          <p:cNvSpPr txBox="1"/>
          <p:nvPr/>
        </p:nvSpPr>
        <p:spPr>
          <a:xfrm>
            <a:off x="8222723" y="2005057"/>
            <a:ext cx="2641217" cy="877163"/>
          </a:xfrm>
          <a:prstGeom prst="rect">
            <a:avLst/>
          </a:prstGeom>
          <a:noFill/>
        </p:spPr>
        <p:txBody>
          <a:bodyPr wrap="square" lIns="0" tIns="0" rIns="0" bIns="45720" rtlCol="0">
            <a:spAutoFit/>
          </a:bodyPr>
          <a:lstStyle/>
          <a:p>
            <a:r>
              <a:rPr lang="en-IN" dirty="0"/>
              <a:t>Lets add a New data point and figure out if it’s a male or Female?</a:t>
            </a:r>
          </a:p>
        </p:txBody>
      </p:sp>
    </p:spTree>
    <p:extLst>
      <p:ext uri="{BB962C8B-B14F-4D97-AF65-F5344CB8AC3E}">
        <p14:creationId xmlns:p14="http://schemas.microsoft.com/office/powerpoint/2010/main" val="3842079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50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5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50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990B9F7-E36D-4E90-846C-86A9449E43D8}"/>
              </a:ext>
            </a:extLst>
          </p:cNvPr>
          <p:cNvSpPr txBox="1">
            <a:spLocks/>
          </p:cNvSpPr>
          <p:nvPr/>
        </p:nvSpPr>
        <p:spPr>
          <a:xfrm>
            <a:off x="337344" y="267700"/>
            <a:ext cx="11517313" cy="393954"/>
          </a:xfrm>
          <a:prstGeom prst="rect">
            <a:avLst/>
          </a:prstGeom>
        </p:spPr>
        <p:txBody>
          <a:bodyPr/>
          <a:lstStyle>
            <a:lvl1pPr algn="l" defTabSz="1734634" rtl="0" eaLnBrk="1" latinLnBrk="0" hangingPunct="1">
              <a:lnSpc>
                <a:spcPct val="80000"/>
              </a:lnSpc>
              <a:spcBef>
                <a:spcPct val="0"/>
              </a:spcBef>
              <a:buNone/>
              <a:defRPr sz="3200" b="0" i="0" kern="1200" cap="all" spc="-133" baseline="0">
                <a:solidFill>
                  <a:schemeClr val="accent2"/>
                </a:solidFill>
                <a:latin typeface="Arial Black" charset="0"/>
                <a:ea typeface="Arial Black" charset="0"/>
                <a:cs typeface="Arial Black" charset="0"/>
              </a:defRPr>
            </a:lvl1pPr>
          </a:lstStyle>
          <a:p>
            <a:r>
              <a:rPr lang="en-US" dirty="0">
                <a:solidFill>
                  <a:schemeClr val="tx1"/>
                </a:solidFill>
              </a:rPr>
              <a:t>What Support vector machine</a:t>
            </a:r>
          </a:p>
        </p:txBody>
      </p:sp>
      <p:pic>
        <p:nvPicPr>
          <p:cNvPr id="4" name="Picture 3">
            <a:extLst>
              <a:ext uri="{FF2B5EF4-FFF2-40B4-BE49-F238E27FC236}">
                <a16:creationId xmlns:a16="http://schemas.microsoft.com/office/drawing/2014/main" id="{C7A80E28-A879-450C-BA1C-449625B7D3D8}"/>
              </a:ext>
            </a:extLst>
          </p:cNvPr>
          <p:cNvPicPr>
            <a:picLocks noChangeAspect="1"/>
          </p:cNvPicPr>
          <p:nvPr/>
        </p:nvPicPr>
        <p:blipFill>
          <a:blip r:embed="rId2"/>
          <a:stretch>
            <a:fillRect/>
          </a:stretch>
        </p:blipFill>
        <p:spPr>
          <a:xfrm>
            <a:off x="601200" y="1681200"/>
            <a:ext cx="7130257" cy="4789224"/>
          </a:xfrm>
          <a:prstGeom prst="rect">
            <a:avLst/>
          </a:prstGeom>
        </p:spPr>
      </p:pic>
      <p:sp>
        <p:nvSpPr>
          <p:cNvPr id="6" name="Rectangle: Rounded Corners 5">
            <a:extLst>
              <a:ext uri="{FF2B5EF4-FFF2-40B4-BE49-F238E27FC236}">
                <a16:creationId xmlns:a16="http://schemas.microsoft.com/office/drawing/2014/main" id="{20788EF3-BE00-45E3-8BE7-5668584EB7B3}"/>
              </a:ext>
            </a:extLst>
          </p:cNvPr>
          <p:cNvSpPr/>
          <p:nvPr/>
        </p:nvSpPr>
        <p:spPr>
          <a:xfrm>
            <a:off x="8339062" y="2936049"/>
            <a:ext cx="3121780" cy="1122599"/>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en-IN" dirty="0"/>
              <a:t>A decision boundary is required in order to classify the new unknown variable</a:t>
            </a:r>
          </a:p>
        </p:txBody>
      </p:sp>
      <p:cxnSp>
        <p:nvCxnSpPr>
          <p:cNvPr id="7" name="Straight Connector 6">
            <a:extLst>
              <a:ext uri="{FF2B5EF4-FFF2-40B4-BE49-F238E27FC236}">
                <a16:creationId xmlns:a16="http://schemas.microsoft.com/office/drawing/2014/main" id="{88B89A3F-E206-4D05-9583-3715190B2DFD}"/>
              </a:ext>
            </a:extLst>
          </p:cNvPr>
          <p:cNvCxnSpPr>
            <a:cxnSpLocks/>
          </p:cNvCxnSpPr>
          <p:nvPr/>
        </p:nvCxnSpPr>
        <p:spPr>
          <a:xfrm flipH="1">
            <a:off x="3198884" y="3271411"/>
            <a:ext cx="587465" cy="2093218"/>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7CEA49F5-280B-432A-9FC0-F622597938AD}"/>
              </a:ext>
            </a:extLst>
          </p:cNvPr>
          <p:cNvSpPr txBox="1"/>
          <p:nvPr/>
        </p:nvSpPr>
        <p:spPr>
          <a:xfrm>
            <a:off x="3720848" y="2963464"/>
            <a:ext cx="889765" cy="377055"/>
          </a:xfrm>
          <a:prstGeom prst="rect">
            <a:avLst/>
          </a:prstGeom>
        </p:spPr>
        <p:txBody>
          <a:bodyPr vert="horz" wrap="square" lIns="0" tIns="0" rIns="0" bIns="0" rtlCol="0">
            <a:noAutofit/>
          </a:bodyPr>
          <a:lstStyle/>
          <a:p>
            <a:r>
              <a:rPr lang="en-IN" b="1" dirty="0">
                <a:solidFill>
                  <a:schemeClr val="accent1">
                    <a:lumMod val="75000"/>
                  </a:schemeClr>
                </a:solidFill>
              </a:rPr>
              <a:t>Line 2</a:t>
            </a:r>
          </a:p>
        </p:txBody>
      </p:sp>
      <p:sp>
        <p:nvSpPr>
          <p:cNvPr id="10" name="TextBox 9">
            <a:extLst>
              <a:ext uri="{FF2B5EF4-FFF2-40B4-BE49-F238E27FC236}">
                <a16:creationId xmlns:a16="http://schemas.microsoft.com/office/drawing/2014/main" id="{49FB82CA-702C-4138-80E3-ED4864369CB6}"/>
              </a:ext>
            </a:extLst>
          </p:cNvPr>
          <p:cNvSpPr txBox="1"/>
          <p:nvPr/>
        </p:nvSpPr>
        <p:spPr>
          <a:xfrm>
            <a:off x="2404093" y="2959179"/>
            <a:ext cx="739120" cy="312232"/>
          </a:xfrm>
          <a:prstGeom prst="rect">
            <a:avLst/>
          </a:prstGeom>
        </p:spPr>
        <p:txBody>
          <a:bodyPr vert="horz" wrap="square" lIns="0" tIns="0" rIns="0" bIns="0" rtlCol="0">
            <a:noAutofit/>
          </a:bodyPr>
          <a:lstStyle/>
          <a:p>
            <a:r>
              <a:rPr lang="en-IN" b="1" dirty="0">
                <a:solidFill>
                  <a:schemeClr val="accent1">
                    <a:lumMod val="75000"/>
                  </a:schemeClr>
                </a:solidFill>
              </a:rPr>
              <a:t>Line 1</a:t>
            </a:r>
          </a:p>
        </p:txBody>
      </p:sp>
      <p:sp>
        <p:nvSpPr>
          <p:cNvPr id="11" name="Rectangle: Rounded Corners 10">
            <a:extLst>
              <a:ext uri="{FF2B5EF4-FFF2-40B4-BE49-F238E27FC236}">
                <a16:creationId xmlns:a16="http://schemas.microsoft.com/office/drawing/2014/main" id="{8E0856F3-F930-463A-A280-383F79458041}"/>
              </a:ext>
            </a:extLst>
          </p:cNvPr>
          <p:cNvSpPr/>
          <p:nvPr/>
        </p:nvSpPr>
        <p:spPr>
          <a:xfrm>
            <a:off x="8339062" y="1809438"/>
            <a:ext cx="3121780" cy="982358"/>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en-IN" dirty="0"/>
              <a:t>So for this task we need to split our data first</a:t>
            </a:r>
          </a:p>
        </p:txBody>
      </p:sp>
      <p:sp>
        <p:nvSpPr>
          <p:cNvPr id="12" name="Rectangle: Rounded Corners 11">
            <a:extLst>
              <a:ext uri="{FF2B5EF4-FFF2-40B4-BE49-F238E27FC236}">
                <a16:creationId xmlns:a16="http://schemas.microsoft.com/office/drawing/2014/main" id="{981420C5-E540-4AA0-A920-314668806875}"/>
              </a:ext>
            </a:extLst>
          </p:cNvPr>
          <p:cNvSpPr/>
          <p:nvPr/>
        </p:nvSpPr>
        <p:spPr>
          <a:xfrm>
            <a:off x="8339062" y="4202901"/>
            <a:ext cx="3127475" cy="1254947"/>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en-IN" dirty="0"/>
              <a:t>But to predict the gender of the new data point we should split the data in best possible way. </a:t>
            </a:r>
          </a:p>
        </p:txBody>
      </p:sp>
      <p:sp>
        <p:nvSpPr>
          <p:cNvPr id="2" name="TextBox 1">
            <a:extLst>
              <a:ext uri="{FF2B5EF4-FFF2-40B4-BE49-F238E27FC236}">
                <a16:creationId xmlns:a16="http://schemas.microsoft.com/office/drawing/2014/main" id="{75CAA0B1-C05A-4F56-A487-01365044B7E9}"/>
              </a:ext>
            </a:extLst>
          </p:cNvPr>
          <p:cNvSpPr txBox="1"/>
          <p:nvPr/>
        </p:nvSpPr>
        <p:spPr>
          <a:xfrm>
            <a:off x="4772358" y="3869026"/>
            <a:ext cx="1915885" cy="292388"/>
          </a:xfrm>
          <a:prstGeom prst="rect">
            <a:avLst/>
          </a:prstGeom>
          <a:noFill/>
        </p:spPr>
        <p:txBody>
          <a:bodyPr wrap="square" lIns="0" tIns="0" rIns="0" bIns="45720" rtlCol="0">
            <a:spAutoFit/>
          </a:bodyPr>
          <a:lstStyle/>
          <a:p>
            <a:r>
              <a:rPr lang="en-IN" sz="1600" b="1" dirty="0"/>
              <a:t>Decision boundary</a:t>
            </a:r>
          </a:p>
        </p:txBody>
      </p:sp>
      <p:cxnSp>
        <p:nvCxnSpPr>
          <p:cNvPr id="14" name="Straight Connector 13">
            <a:extLst>
              <a:ext uri="{FF2B5EF4-FFF2-40B4-BE49-F238E27FC236}">
                <a16:creationId xmlns:a16="http://schemas.microsoft.com/office/drawing/2014/main" id="{6E4F2091-1DC7-43BF-BBDD-E0E8AA66A156}"/>
              </a:ext>
            </a:extLst>
          </p:cNvPr>
          <p:cNvCxnSpPr>
            <a:cxnSpLocks/>
          </p:cNvCxnSpPr>
          <p:nvPr/>
        </p:nvCxnSpPr>
        <p:spPr>
          <a:xfrm>
            <a:off x="3627548" y="4015220"/>
            <a:ext cx="1144810" cy="0"/>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D70A1282-0A0F-4778-A3D2-B942B2EC5F33}"/>
              </a:ext>
            </a:extLst>
          </p:cNvPr>
          <p:cNvCxnSpPr>
            <a:cxnSpLocks/>
            <a:endCxn id="2" idx="1"/>
          </p:cNvCxnSpPr>
          <p:nvPr/>
        </p:nvCxnSpPr>
        <p:spPr>
          <a:xfrm flipV="1">
            <a:off x="3198884" y="4015220"/>
            <a:ext cx="1573474" cy="402184"/>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4A8B8BB4-43F0-448F-BDDA-7D118811CF71}"/>
              </a:ext>
            </a:extLst>
          </p:cNvPr>
          <p:cNvSpPr txBox="1"/>
          <p:nvPr/>
        </p:nvSpPr>
        <p:spPr>
          <a:xfrm>
            <a:off x="489857" y="851904"/>
            <a:ext cx="11364800" cy="861379"/>
          </a:xfrm>
          <a:prstGeom prst="rect">
            <a:avLst/>
          </a:prstGeom>
        </p:spPr>
        <p:txBody>
          <a:bodyPr vert="horz" wrap="square" lIns="0" tIns="0" rIns="0" bIns="0" rtlCol="0">
            <a:noAutofit/>
          </a:bodyPr>
          <a:lstStyle/>
          <a:p>
            <a:r>
              <a:rPr lang="en-IN" dirty="0"/>
              <a:t>Support Vector Machine(SVM) is a supervised classification method that separates data using hyperplane. It will work for both Regression and Classification problem </a:t>
            </a:r>
          </a:p>
        </p:txBody>
      </p:sp>
      <p:cxnSp>
        <p:nvCxnSpPr>
          <p:cNvPr id="25" name="Straight Connector 24">
            <a:extLst>
              <a:ext uri="{FF2B5EF4-FFF2-40B4-BE49-F238E27FC236}">
                <a16:creationId xmlns:a16="http://schemas.microsoft.com/office/drawing/2014/main" id="{E3F2B179-85A3-45F9-8FE2-DDE2623576EA}"/>
              </a:ext>
            </a:extLst>
          </p:cNvPr>
          <p:cNvCxnSpPr>
            <a:cxnSpLocks/>
          </p:cNvCxnSpPr>
          <p:nvPr/>
        </p:nvCxnSpPr>
        <p:spPr>
          <a:xfrm>
            <a:off x="2750452" y="3247327"/>
            <a:ext cx="848942" cy="2117302"/>
          </a:xfrm>
          <a:prstGeom prst="line">
            <a:avLst/>
          </a:prstGeom>
          <a:ln w="28575"/>
        </p:spPr>
        <p:style>
          <a:lnRef idx="1">
            <a:schemeClr val="accent2"/>
          </a:lnRef>
          <a:fillRef idx="0">
            <a:schemeClr val="accent2"/>
          </a:fillRef>
          <a:effectRef idx="0">
            <a:schemeClr val="accent2"/>
          </a:effectRef>
          <a:fontRef idx="minor">
            <a:schemeClr val="tx1"/>
          </a:fontRef>
        </p:style>
      </p:cxnSp>
      <p:pic>
        <p:nvPicPr>
          <p:cNvPr id="27" name="Picture 26">
            <a:extLst>
              <a:ext uri="{FF2B5EF4-FFF2-40B4-BE49-F238E27FC236}">
                <a16:creationId xmlns:a16="http://schemas.microsoft.com/office/drawing/2014/main" id="{7D8A5480-EFF8-4521-9F50-B2F10D175341}"/>
              </a:ext>
            </a:extLst>
          </p:cNvPr>
          <p:cNvPicPr>
            <a:picLocks noChangeAspect="1"/>
          </p:cNvPicPr>
          <p:nvPr/>
        </p:nvPicPr>
        <p:blipFill>
          <a:blip r:embed="rId3"/>
          <a:stretch>
            <a:fillRect/>
          </a:stretch>
        </p:blipFill>
        <p:spPr>
          <a:xfrm>
            <a:off x="3006003" y="3200036"/>
            <a:ext cx="664447" cy="501058"/>
          </a:xfrm>
          <a:prstGeom prst="rect">
            <a:avLst/>
          </a:prstGeom>
        </p:spPr>
      </p:pic>
      <p:sp>
        <p:nvSpPr>
          <p:cNvPr id="32" name="TextBox 31">
            <a:extLst>
              <a:ext uri="{FF2B5EF4-FFF2-40B4-BE49-F238E27FC236}">
                <a16:creationId xmlns:a16="http://schemas.microsoft.com/office/drawing/2014/main" id="{700C0CDF-2F34-4B48-B302-EE5A178013D3}"/>
              </a:ext>
            </a:extLst>
          </p:cNvPr>
          <p:cNvSpPr txBox="1"/>
          <p:nvPr/>
        </p:nvSpPr>
        <p:spPr>
          <a:xfrm>
            <a:off x="4587884" y="2634359"/>
            <a:ext cx="1410140" cy="757386"/>
          </a:xfrm>
          <a:prstGeom prst="ellipse">
            <a:avLst/>
          </a:prstGeom>
          <a:ln w="9525">
            <a:solidFill>
              <a:srgbClr val="FF0000"/>
            </a:solidFill>
          </a:ln>
        </p:spPr>
        <p:style>
          <a:lnRef idx="2">
            <a:schemeClr val="dk1"/>
          </a:lnRef>
          <a:fillRef idx="1">
            <a:schemeClr val="lt1"/>
          </a:fillRef>
          <a:effectRef idx="0">
            <a:schemeClr val="dk1"/>
          </a:effectRef>
          <a:fontRef idx="minor">
            <a:schemeClr val="dk1"/>
          </a:fontRef>
        </p:style>
        <p:txBody>
          <a:bodyPr wrap="square" lIns="0" tIns="0" rIns="0" bIns="45720" rtlCol="0">
            <a:spAutoFit/>
          </a:bodyPr>
          <a:lstStyle/>
          <a:p>
            <a:r>
              <a:rPr lang="en-IN" sz="1600" b="1" dirty="0">
                <a:solidFill>
                  <a:schemeClr val="tx1"/>
                </a:solidFill>
              </a:rPr>
              <a:t>Unknown value</a:t>
            </a:r>
          </a:p>
        </p:txBody>
      </p:sp>
      <p:cxnSp>
        <p:nvCxnSpPr>
          <p:cNvPr id="36" name="Straight Connector 35">
            <a:extLst>
              <a:ext uri="{FF2B5EF4-FFF2-40B4-BE49-F238E27FC236}">
                <a16:creationId xmlns:a16="http://schemas.microsoft.com/office/drawing/2014/main" id="{670CB5AB-AAB1-4BF9-B07C-31F67C1B2299}"/>
              </a:ext>
            </a:extLst>
          </p:cNvPr>
          <p:cNvCxnSpPr>
            <a:cxnSpLocks/>
          </p:cNvCxnSpPr>
          <p:nvPr/>
        </p:nvCxnSpPr>
        <p:spPr>
          <a:xfrm flipV="1">
            <a:off x="3338226" y="2634359"/>
            <a:ext cx="0" cy="665051"/>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AAD29011-DB36-4390-A807-65EE94B78E8E}"/>
              </a:ext>
            </a:extLst>
          </p:cNvPr>
          <p:cNvCxnSpPr>
            <a:cxnSpLocks/>
            <a:endCxn id="32" idx="0"/>
          </p:cNvCxnSpPr>
          <p:nvPr/>
        </p:nvCxnSpPr>
        <p:spPr>
          <a:xfrm flipV="1">
            <a:off x="3310128" y="2634359"/>
            <a:ext cx="1982826" cy="14254"/>
          </a:xfrm>
          <a:prstGeom prst="straightConnector1">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1" name="TextBox 40">
            <a:extLst>
              <a:ext uri="{FF2B5EF4-FFF2-40B4-BE49-F238E27FC236}">
                <a16:creationId xmlns:a16="http://schemas.microsoft.com/office/drawing/2014/main" id="{14072A3F-D357-4D18-AB07-BE5EC5FCF6C2}"/>
              </a:ext>
            </a:extLst>
          </p:cNvPr>
          <p:cNvSpPr txBox="1"/>
          <p:nvPr/>
        </p:nvSpPr>
        <p:spPr>
          <a:xfrm>
            <a:off x="8333367" y="5602101"/>
            <a:ext cx="3133170" cy="868323"/>
          </a:xfrm>
          <a:prstGeom prst="round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wrap="square" lIns="0" tIns="0" rIns="0" bIns="45720" rtlCol="0">
            <a:spAutoFit/>
          </a:bodyPr>
          <a:lstStyle/>
          <a:p>
            <a:r>
              <a:rPr lang="en-IN" sz="1600" b="1" dirty="0"/>
              <a:t>Which line would be the best decision boundary? Line 1 or Line 2?</a:t>
            </a:r>
          </a:p>
        </p:txBody>
      </p:sp>
    </p:spTree>
    <p:extLst>
      <p:ext uri="{BB962C8B-B14F-4D97-AF65-F5344CB8AC3E}">
        <p14:creationId xmlns:p14="http://schemas.microsoft.com/office/powerpoint/2010/main" val="183999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25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par>
                                <p:cTn id="8" presetID="22" presetClass="entr" presetSubtype="4" fill="hold" grpId="0"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50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par>
                                <p:cTn id="16" presetID="22" presetClass="entr" presetSubtype="4" fill="hold" grpId="0" nodeType="withEffect">
                                  <p:stCondLst>
                                    <p:cond delay="50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50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par>
                                <p:cTn id="24" presetID="22" presetClass="entr" presetSubtype="4" fill="hold" nodeType="withEffect">
                                  <p:stCondLst>
                                    <p:cond delay="500"/>
                                  </p:stCondLst>
                                  <p:childTnLst>
                                    <p:set>
                                      <p:cBhvr>
                                        <p:cTn id="25" dur="1" fill="hold">
                                          <p:stCondLst>
                                            <p:cond delay="0"/>
                                          </p:stCondLst>
                                        </p:cTn>
                                        <p:tgtEl>
                                          <p:spTgt spid="14"/>
                                        </p:tgtEl>
                                        <p:attrNameLst>
                                          <p:attrName>style.visibility</p:attrName>
                                        </p:attrNameLst>
                                      </p:cBhvr>
                                      <p:to>
                                        <p:strVal val="visible"/>
                                      </p:to>
                                    </p:set>
                                    <p:animEffect transition="in" filter="wipe(down)">
                                      <p:cBhvr>
                                        <p:cTn id="26" dur="500"/>
                                        <p:tgtEl>
                                          <p:spTgt spid="14"/>
                                        </p:tgtEl>
                                      </p:cBhvr>
                                    </p:animEffect>
                                  </p:childTnLst>
                                </p:cTn>
                              </p:par>
                              <p:par>
                                <p:cTn id="27" presetID="22" presetClass="entr" presetSubtype="4" fill="hold"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wipe(down)">
                                      <p:cBhvr>
                                        <p:cTn id="29" dur="500"/>
                                        <p:tgtEl>
                                          <p:spTgt spid="15"/>
                                        </p:tgtEl>
                                      </p:cBhvr>
                                    </p:animEffect>
                                  </p:childTnLst>
                                </p:cTn>
                              </p:par>
                              <p:par>
                                <p:cTn id="30" presetID="22" presetClass="entr" presetSubtype="4" fill="hold" grpId="0" nodeType="withEffect">
                                  <p:stCondLst>
                                    <p:cond delay="50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500"/>
                                  </p:stCondLst>
                                  <p:childTnLst>
                                    <p:set>
                                      <p:cBhvr>
                                        <p:cTn id="36" dur="1" fill="hold">
                                          <p:stCondLst>
                                            <p:cond delay="0"/>
                                          </p:stCondLst>
                                        </p:cTn>
                                        <p:tgtEl>
                                          <p:spTgt spid="41"/>
                                        </p:tgtEl>
                                        <p:attrNameLst>
                                          <p:attrName>style.visibility</p:attrName>
                                        </p:attrNameLst>
                                      </p:cBhvr>
                                      <p:to>
                                        <p:strVal val="visible"/>
                                      </p:to>
                                    </p:set>
                                    <p:anim calcmode="lin" valueType="num">
                                      <p:cBhvr additive="base">
                                        <p:cTn id="37" dur="500" fill="hold"/>
                                        <p:tgtEl>
                                          <p:spTgt spid="41"/>
                                        </p:tgtEl>
                                        <p:attrNameLst>
                                          <p:attrName>ppt_x</p:attrName>
                                        </p:attrNameLst>
                                      </p:cBhvr>
                                      <p:tavLst>
                                        <p:tav tm="0">
                                          <p:val>
                                            <p:strVal val="#ppt_x"/>
                                          </p:val>
                                        </p:tav>
                                        <p:tav tm="100000">
                                          <p:val>
                                            <p:strVal val="#ppt_x"/>
                                          </p:val>
                                        </p:tav>
                                      </p:tavLst>
                                    </p:anim>
                                    <p:anim calcmode="lin" valueType="num">
                                      <p:cBhvr additive="base">
                                        <p:cTn id="38" dur="500" fill="hold"/>
                                        <p:tgtEl>
                                          <p:spTgt spid="4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0" grpId="0"/>
      <p:bldP spid="12" grpId="0" animBg="1"/>
      <p:bldP spid="2" grpId="0"/>
      <p:bldP spid="4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EA90C7F-2477-4A2F-9E4F-A7F9CEEDBFFD}"/>
              </a:ext>
            </a:extLst>
          </p:cNvPr>
          <p:cNvSpPr txBox="1">
            <a:spLocks/>
          </p:cNvSpPr>
          <p:nvPr/>
        </p:nvSpPr>
        <p:spPr>
          <a:xfrm>
            <a:off x="337344" y="267700"/>
            <a:ext cx="11517313" cy="393954"/>
          </a:xfrm>
          <a:prstGeom prst="rect">
            <a:avLst/>
          </a:prstGeom>
        </p:spPr>
        <p:txBody>
          <a:bodyPr/>
          <a:lstStyle>
            <a:lvl1pPr algn="l" defTabSz="1734634" rtl="0" eaLnBrk="1" latinLnBrk="0" hangingPunct="1">
              <a:lnSpc>
                <a:spcPct val="80000"/>
              </a:lnSpc>
              <a:spcBef>
                <a:spcPct val="0"/>
              </a:spcBef>
              <a:buNone/>
              <a:defRPr sz="3200" b="0" i="0" kern="1200" cap="all" spc="-133" baseline="0">
                <a:solidFill>
                  <a:schemeClr val="accent2"/>
                </a:solidFill>
                <a:latin typeface="Arial Black" charset="0"/>
                <a:ea typeface="Arial Black" charset="0"/>
                <a:cs typeface="Arial Black" charset="0"/>
              </a:defRPr>
            </a:lvl1pPr>
          </a:lstStyle>
          <a:p>
            <a:r>
              <a:rPr lang="en-US" dirty="0">
                <a:solidFill>
                  <a:schemeClr val="tx1"/>
                </a:solidFill>
              </a:rPr>
              <a:t>What Support vector machine</a:t>
            </a:r>
          </a:p>
        </p:txBody>
      </p:sp>
      <p:pic>
        <p:nvPicPr>
          <p:cNvPr id="4" name="Picture 3">
            <a:extLst>
              <a:ext uri="{FF2B5EF4-FFF2-40B4-BE49-F238E27FC236}">
                <a16:creationId xmlns:a16="http://schemas.microsoft.com/office/drawing/2014/main" id="{70E51CA0-7088-4B21-AEB3-F666FFCF1669}"/>
              </a:ext>
            </a:extLst>
          </p:cNvPr>
          <p:cNvPicPr>
            <a:picLocks noChangeAspect="1"/>
          </p:cNvPicPr>
          <p:nvPr/>
        </p:nvPicPr>
        <p:blipFill>
          <a:blip r:embed="rId2"/>
          <a:stretch>
            <a:fillRect/>
          </a:stretch>
        </p:blipFill>
        <p:spPr>
          <a:xfrm>
            <a:off x="601200" y="1681200"/>
            <a:ext cx="7130257" cy="4789224"/>
          </a:xfrm>
          <a:prstGeom prst="rect">
            <a:avLst/>
          </a:prstGeom>
        </p:spPr>
      </p:pic>
      <p:pic>
        <p:nvPicPr>
          <p:cNvPr id="5" name="Picture 4">
            <a:extLst>
              <a:ext uri="{FF2B5EF4-FFF2-40B4-BE49-F238E27FC236}">
                <a16:creationId xmlns:a16="http://schemas.microsoft.com/office/drawing/2014/main" id="{7313E890-663D-47DE-8B4E-94B1E97D36AD}"/>
              </a:ext>
            </a:extLst>
          </p:cNvPr>
          <p:cNvPicPr>
            <a:picLocks noChangeAspect="1"/>
          </p:cNvPicPr>
          <p:nvPr/>
        </p:nvPicPr>
        <p:blipFill>
          <a:blip r:embed="rId3"/>
          <a:stretch>
            <a:fillRect/>
          </a:stretch>
        </p:blipFill>
        <p:spPr>
          <a:xfrm>
            <a:off x="3131148" y="3074290"/>
            <a:ext cx="739120" cy="562265"/>
          </a:xfrm>
          <a:prstGeom prst="rect">
            <a:avLst/>
          </a:prstGeom>
        </p:spPr>
      </p:pic>
      <p:sp>
        <p:nvSpPr>
          <p:cNvPr id="6" name="Rectangle: Rounded Corners 5">
            <a:extLst>
              <a:ext uri="{FF2B5EF4-FFF2-40B4-BE49-F238E27FC236}">
                <a16:creationId xmlns:a16="http://schemas.microsoft.com/office/drawing/2014/main" id="{B1E3EC55-1D7E-4971-850A-6A286970B3F2}"/>
              </a:ext>
            </a:extLst>
          </p:cNvPr>
          <p:cNvSpPr/>
          <p:nvPr/>
        </p:nvSpPr>
        <p:spPr>
          <a:xfrm>
            <a:off x="8032061" y="1681200"/>
            <a:ext cx="3038709" cy="1112394"/>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en-IN" dirty="0"/>
              <a:t>But why do we say this line is the best split?</a:t>
            </a:r>
          </a:p>
        </p:txBody>
      </p:sp>
      <p:cxnSp>
        <p:nvCxnSpPr>
          <p:cNvPr id="7" name="Straight Connector 6">
            <a:extLst>
              <a:ext uri="{FF2B5EF4-FFF2-40B4-BE49-F238E27FC236}">
                <a16:creationId xmlns:a16="http://schemas.microsoft.com/office/drawing/2014/main" id="{286C8338-BE8B-419E-A6DB-18E67089AB02}"/>
              </a:ext>
            </a:extLst>
          </p:cNvPr>
          <p:cNvCxnSpPr>
            <a:cxnSpLocks/>
          </p:cNvCxnSpPr>
          <p:nvPr/>
        </p:nvCxnSpPr>
        <p:spPr>
          <a:xfrm>
            <a:off x="2761283" y="3253591"/>
            <a:ext cx="756746" cy="1970631"/>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96B7D86D-C9D1-466F-B271-8448BC815402}"/>
              </a:ext>
            </a:extLst>
          </p:cNvPr>
          <p:cNvSpPr txBox="1"/>
          <p:nvPr/>
        </p:nvSpPr>
        <p:spPr>
          <a:xfrm>
            <a:off x="2337350" y="2841328"/>
            <a:ext cx="739120" cy="267075"/>
          </a:xfrm>
          <a:prstGeom prst="rect">
            <a:avLst/>
          </a:prstGeom>
        </p:spPr>
        <p:txBody>
          <a:bodyPr vert="horz" wrap="square" lIns="0" tIns="0" rIns="0" bIns="0" rtlCol="0">
            <a:noAutofit/>
          </a:bodyPr>
          <a:lstStyle/>
          <a:p>
            <a:r>
              <a:rPr lang="en-IN" b="1" dirty="0">
                <a:solidFill>
                  <a:schemeClr val="accent1">
                    <a:lumMod val="75000"/>
                  </a:schemeClr>
                </a:solidFill>
              </a:rPr>
              <a:t>Line 1</a:t>
            </a:r>
          </a:p>
        </p:txBody>
      </p:sp>
      <p:sp>
        <p:nvSpPr>
          <p:cNvPr id="9" name="Rectangle: Rounded Corners 8">
            <a:extLst>
              <a:ext uri="{FF2B5EF4-FFF2-40B4-BE49-F238E27FC236}">
                <a16:creationId xmlns:a16="http://schemas.microsoft.com/office/drawing/2014/main" id="{53E81BC0-E9C7-47EC-8C5F-90C054968B2A}"/>
              </a:ext>
            </a:extLst>
          </p:cNvPr>
          <p:cNvSpPr/>
          <p:nvPr/>
        </p:nvSpPr>
        <p:spPr>
          <a:xfrm>
            <a:off x="8032062" y="4457430"/>
            <a:ext cx="3038708" cy="1297546"/>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en-IN" dirty="0"/>
              <a:t>Then we would say this line is the best split of data</a:t>
            </a:r>
          </a:p>
        </p:txBody>
      </p:sp>
      <p:cxnSp>
        <p:nvCxnSpPr>
          <p:cNvPr id="11" name="Straight Connector 10">
            <a:extLst>
              <a:ext uri="{FF2B5EF4-FFF2-40B4-BE49-F238E27FC236}">
                <a16:creationId xmlns:a16="http://schemas.microsoft.com/office/drawing/2014/main" id="{B98C398C-10E7-41C0-8BDE-0C95E83D6CD6}"/>
              </a:ext>
            </a:extLst>
          </p:cNvPr>
          <p:cNvCxnSpPr>
            <a:cxnSpLocks/>
          </p:cNvCxnSpPr>
          <p:nvPr/>
        </p:nvCxnSpPr>
        <p:spPr>
          <a:xfrm>
            <a:off x="2540661" y="3407210"/>
            <a:ext cx="710043" cy="2004831"/>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Straight Connector 12">
            <a:extLst>
              <a:ext uri="{FF2B5EF4-FFF2-40B4-BE49-F238E27FC236}">
                <a16:creationId xmlns:a16="http://schemas.microsoft.com/office/drawing/2014/main" id="{D339820D-5F19-4F7B-9CAD-88EEA3C91FF0}"/>
              </a:ext>
            </a:extLst>
          </p:cNvPr>
          <p:cNvCxnSpPr>
            <a:cxnSpLocks/>
          </p:cNvCxnSpPr>
          <p:nvPr/>
        </p:nvCxnSpPr>
        <p:spPr>
          <a:xfrm>
            <a:off x="3110213" y="3229198"/>
            <a:ext cx="668264" cy="1932347"/>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AE5D0DA7-84D3-482F-9074-CC5570041EEB}"/>
              </a:ext>
            </a:extLst>
          </p:cNvPr>
          <p:cNvCxnSpPr>
            <a:cxnSpLocks/>
          </p:cNvCxnSpPr>
          <p:nvPr/>
        </p:nvCxnSpPr>
        <p:spPr>
          <a:xfrm flipV="1">
            <a:off x="2763810" y="3865901"/>
            <a:ext cx="506067" cy="185057"/>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3D011E3-0C68-43FE-8D24-ADE8ED6B124E}"/>
              </a:ext>
            </a:extLst>
          </p:cNvPr>
          <p:cNvCxnSpPr>
            <a:cxnSpLocks/>
          </p:cNvCxnSpPr>
          <p:nvPr/>
        </p:nvCxnSpPr>
        <p:spPr>
          <a:xfrm>
            <a:off x="3250704" y="3858417"/>
            <a:ext cx="1063797" cy="1"/>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4157F566-E919-40F1-BC28-741C25FBE437}"/>
              </a:ext>
            </a:extLst>
          </p:cNvPr>
          <p:cNvSpPr txBox="1"/>
          <p:nvPr/>
        </p:nvSpPr>
        <p:spPr>
          <a:xfrm>
            <a:off x="4398041" y="3641174"/>
            <a:ext cx="1578544" cy="538609"/>
          </a:xfrm>
          <a:prstGeom prst="rect">
            <a:avLst/>
          </a:prstGeom>
          <a:noFill/>
        </p:spPr>
        <p:txBody>
          <a:bodyPr wrap="square" lIns="0" tIns="0" rIns="0" bIns="45720" rtlCol="0">
            <a:spAutoFit/>
          </a:bodyPr>
          <a:lstStyle/>
          <a:p>
            <a:r>
              <a:rPr lang="en-IN" sz="1600" b="1" dirty="0"/>
              <a:t>Maximum space</a:t>
            </a:r>
          </a:p>
        </p:txBody>
      </p:sp>
      <p:sp>
        <p:nvSpPr>
          <p:cNvPr id="17" name="TextBox 16">
            <a:extLst>
              <a:ext uri="{FF2B5EF4-FFF2-40B4-BE49-F238E27FC236}">
                <a16:creationId xmlns:a16="http://schemas.microsoft.com/office/drawing/2014/main" id="{6BA89149-1041-4A68-9E07-91FB7A65FD0F}"/>
              </a:ext>
            </a:extLst>
          </p:cNvPr>
          <p:cNvSpPr txBox="1"/>
          <p:nvPr/>
        </p:nvSpPr>
        <p:spPr>
          <a:xfrm>
            <a:off x="489857" y="841018"/>
            <a:ext cx="11364800" cy="861379"/>
          </a:xfrm>
          <a:prstGeom prst="rect">
            <a:avLst/>
          </a:prstGeom>
        </p:spPr>
        <p:txBody>
          <a:bodyPr vert="horz" wrap="square" lIns="0" tIns="0" rIns="0" bIns="0" rtlCol="0">
            <a:noAutofit/>
          </a:bodyPr>
          <a:lstStyle/>
          <a:p>
            <a:r>
              <a:rPr lang="en-IN" dirty="0"/>
              <a:t>Support Vector Machine(SVM) is a supervised classification method that separates data using hyperplane. It will work for both Regression and Classification problem </a:t>
            </a:r>
          </a:p>
        </p:txBody>
      </p:sp>
      <p:sp>
        <p:nvSpPr>
          <p:cNvPr id="12" name="TextBox 11">
            <a:extLst>
              <a:ext uri="{FF2B5EF4-FFF2-40B4-BE49-F238E27FC236}">
                <a16:creationId xmlns:a16="http://schemas.microsoft.com/office/drawing/2014/main" id="{8D5DA8F2-E228-4593-AF8B-C991B3A47D5D}"/>
              </a:ext>
            </a:extLst>
          </p:cNvPr>
          <p:cNvSpPr txBox="1"/>
          <p:nvPr/>
        </p:nvSpPr>
        <p:spPr>
          <a:xfrm>
            <a:off x="8032062" y="2793594"/>
            <a:ext cx="3038708" cy="1583412"/>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lIns="0" tIns="0" rIns="0" bIns="45720" rtlCol="0">
            <a:spAutoFit/>
          </a:bodyPr>
          <a:lstStyle/>
          <a:p>
            <a:r>
              <a:rPr lang="en-IN" dirty="0"/>
              <a:t>The best line is selected by computing the maximum space from equidistant support vectors</a:t>
            </a:r>
          </a:p>
        </p:txBody>
      </p:sp>
    </p:spTree>
    <p:extLst>
      <p:ext uri="{BB962C8B-B14F-4D97-AF65-F5344CB8AC3E}">
        <p14:creationId xmlns:p14="http://schemas.microsoft.com/office/powerpoint/2010/main" val="50957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75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25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fill="hold"/>
                                        <p:tgtEl>
                                          <p:spTgt spid="13"/>
                                        </p:tgtEl>
                                        <p:attrNameLst>
                                          <p:attrName>ppt_x</p:attrName>
                                        </p:attrNameLst>
                                      </p:cBhvr>
                                      <p:tavLst>
                                        <p:tav tm="0">
                                          <p:val>
                                            <p:strVal val="#ppt_x"/>
                                          </p:val>
                                        </p:tav>
                                        <p:tav tm="100000">
                                          <p:val>
                                            <p:strVal val="#ppt_x"/>
                                          </p:val>
                                        </p:tav>
                                      </p:tavLst>
                                    </p:anim>
                                    <p:anim calcmode="lin" valueType="num">
                                      <p:cBhvr additive="base">
                                        <p:cTn id="1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25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250"/>
                                  </p:stCondLst>
                                  <p:childTnLst>
                                    <p:set>
                                      <p:cBhvr>
                                        <p:cTn id="25" dur="1" fill="hold">
                                          <p:stCondLst>
                                            <p:cond delay="0"/>
                                          </p:stCondLst>
                                        </p:cTn>
                                        <p:tgtEl>
                                          <p:spTgt spid="18"/>
                                        </p:tgtEl>
                                        <p:attrNameLst>
                                          <p:attrName>style.visibility</p:attrName>
                                        </p:attrNameLst>
                                      </p:cBhvr>
                                      <p:to>
                                        <p:strVal val="visible"/>
                                      </p:to>
                                    </p:set>
                                    <p:anim calcmode="lin" valueType="num">
                                      <p:cBhvr additive="base">
                                        <p:cTn id="26" dur="500" fill="hold"/>
                                        <p:tgtEl>
                                          <p:spTgt spid="18"/>
                                        </p:tgtEl>
                                        <p:attrNameLst>
                                          <p:attrName>ppt_x</p:attrName>
                                        </p:attrNameLst>
                                      </p:cBhvr>
                                      <p:tavLst>
                                        <p:tav tm="0">
                                          <p:val>
                                            <p:strVal val="#ppt_x"/>
                                          </p:val>
                                        </p:tav>
                                        <p:tav tm="100000">
                                          <p:val>
                                            <p:strVal val="#ppt_x"/>
                                          </p:val>
                                        </p:tav>
                                      </p:tavLst>
                                    </p:anim>
                                    <p:anim calcmode="lin" valueType="num">
                                      <p:cBhvr additive="base">
                                        <p:cTn id="27" dur="500" fill="hold"/>
                                        <p:tgtEl>
                                          <p:spTgt spid="18"/>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25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500" fill="hold"/>
                                        <p:tgtEl>
                                          <p:spTgt spid="19"/>
                                        </p:tgtEl>
                                        <p:attrNameLst>
                                          <p:attrName>ppt_x</p:attrName>
                                        </p:attrNameLst>
                                      </p:cBhvr>
                                      <p:tavLst>
                                        <p:tav tm="0">
                                          <p:val>
                                            <p:strVal val="#ppt_x"/>
                                          </p:val>
                                        </p:tav>
                                        <p:tav tm="100000">
                                          <p:val>
                                            <p:strVal val="#ppt_x"/>
                                          </p:val>
                                        </p:tav>
                                      </p:tavLst>
                                    </p:anim>
                                    <p:anim calcmode="lin" valueType="num">
                                      <p:cBhvr additive="base">
                                        <p:cTn id="31" dur="500" fill="hold"/>
                                        <p:tgtEl>
                                          <p:spTgt spid="1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25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ppt_x"/>
                                          </p:val>
                                        </p:tav>
                                        <p:tav tm="100000">
                                          <p:val>
                                            <p:strVal val="#ppt_x"/>
                                          </p:val>
                                        </p:tav>
                                      </p:tavLst>
                                    </p:anim>
                                    <p:anim calcmode="lin" valueType="num">
                                      <p:cBhvr additive="base">
                                        <p:cTn id="3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25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fill="hold"/>
                                        <p:tgtEl>
                                          <p:spTgt spid="9"/>
                                        </p:tgtEl>
                                        <p:attrNameLst>
                                          <p:attrName>ppt_x</p:attrName>
                                        </p:attrNameLst>
                                      </p:cBhvr>
                                      <p:tavLst>
                                        <p:tav tm="0">
                                          <p:val>
                                            <p:strVal val="#ppt_x"/>
                                          </p:val>
                                        </p:tav>
                                        <p:tav tm="100000">
                                          <p:val>
                                            <p:strVal val="#ppt_x"/>
                                          </p:val>
                                        </p:tav>
                                      </p:tavLst>
                                    </p:anim>
                                    <p:anim calcmode="lin" valueType="num">
                                      <p:cBhvr additive="base">
                                        <p:cTn id="4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9" grpId="0"/>
      <p:bldP spid="1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EXTBOX" val="WIP - Pradeep has to share the updated slide "/>
</p:tagLst>
</file>

<file path=ppt/theme/theme1.xml><?xml version="1.0" encoding="utf-8"?>
<a:theme xmlns:a="http://schemas.openxmlformats.org/drawingml/2006/main" name="Title">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Applied intelligence Naive Bayesian Algorithm" id="{EB6506D5-D94A-4ECE-9CB2-CBE31A4A6A87}" vid="{72D49038-63BE-49BB-AF71-554EDBA21DEE}"/>
    </a:ext>
  </a:extLst>
</a:theme>
</file>

<file path=ppt/theme/theme2.xml><?xml version="1.0" encoding="utf-8"?>
<a:theme xmlns:a="http://schemas.openxmlformats.org/drawingml/2006/main" name="Appliled Intelligence PoT">
  <a:themeElements>
    <a:clrScheme name="Accenture Operations April 2018">
      <a:dk1>
        <a:srgbClr val="000000"/>
      </a:dk1>
      <a:lt1>
        <a:srgbClr val="FFFFFF"/>
      </a:lt1>
      <a:dk2>
        <a:srgbClr val="969696"/>
      </a:dk2>
      <a:lt2>
        <a:srgbClr val="5A5A5A"/>
      </a:lt2>
      <a:accent1>
        <a:srgbClr val="00BAFF"/>
      </a:accent1>
      <a:accent2>
        <a:srgbClr val="008EFF"/>
      </a:accent2>
      <a:accent3>
        <a:srgbClr val="004DFF"/>
      </a:accent3>
      <a:accent4>
        <a:srgbClr val="BEBEBE"/>
      </a:accent4>
      <a:accent5>
        <a:srgbClr val="969696"/>
      </a:accent5>
      <a:accent6>
        <a:srgbClr val="5A5A5A"/>
      </a:accent6>
      <a:hlink>
        <a:srgbClr val="5A5A5A"/>
      </a:hlink>
      <a:folHlink>
        <a:srgbClr val="969696"/>
      </a:folHlink>
    </a:clrScheme>
    <a:fontScheme name="Accenture Graphik">
      <a:majorFont>
        <a:latin typeface="Graphik Blac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45720" rtlCol="0">
        <a:spAutoFit/>
      </a:bodyPr>
      <a:lstStyle>
        <a:defPPr>
          <a:defRPr sz="1600" dirty="0" err="1" smtClean="0"/>
        </a:defPPr>
      </a:lstStyle>
    </a:txDef>
  </a:objectDefaults>
  <a:extraClrSchemeLst/>
  <a:extLst>
    <a:ext uri="{05A4C25C-085E-4340-85A3-A5531E510DB2}">
      <thm15:themeFamily xmlns:thm15="http://schemas.microsoft.com/office/thememl/2012/main" name="Applied intelligence Naive Bayesian Algorithm" id="{EB6506D5-D94A-4ECE-9CB2-CBE31A4A6A87}" vid="{5DAB4B9A-5D9C-47CE-81D8-93C5AF2BF21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20632FA75335945A63FF531EB43A3D0" ma:contentTypeVersion="3" ma:contentTypeDescription="Create a new document." ma:contentTypeScope="" ma:versionID="9424afbcba80fcb69b47908d3741ccc8">
  <xsd:schema xmlns:xsd="http://www.w3.org/2001/XMLSchema" xmlns:xs="http://www.w3.org/2001/XMLSchema" xmlns:p="http://schemas.microsoft.com/office/2006/metadata/properties" xmlns:ns3="70a18374-f0c7-4129-82cb-48f358959f5f" targetNamespace="http://schemas.microsoft.com/office/2006/metadata/properties" ma:root="true" ma:fieldsID="093ab92e370e01158a7cd4574c205a3d" ns3:_="">
    <xsd:import namespace="70a18374-f0c7-4129-82cb-48f358959f5f"/>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a18374-f0c7-4129-82cb-48f358959f5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34DDAC-CAA0-4E87-980F-6BF5010B4710}">
  <ds:schemaRefs>
    <ds:schemaRef ds:uri="http://schemas.microsoft.com/office/2006/documentManagement/types"/>
    <ds:schemaRef ds:uri="http://purl.org/dc/elements/1.1/"/>
    <ds:schemaRef ds:uri="http://purl.org/dc/dcmitype/"/>
    <ds:schemaRef ds:uri="http://purl.org/dc/terms/"/>
    <ds:schemaRef ds:uri="70a18374-f0c7-4129-82cb-48f358959f5f"/>
    <ds:schemaRef ds:uri="http://schemas.openxmlformats.org/package/2006/metadata/core-properties"/>
    <ds:schemaRef ds:uri="http://www.w3.org/XML/1998/namespace"/>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EAF09014-0EBD-40F7-B99A-1B356956E6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a18374-f0c7-4129-82cb-48f358959f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D95524-A27C-482A-8CFD-2BC6356689D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8339</TotalTime>
  <Words>2108</Words>
  <Application>Microsoft Office PowerPoint</Application>
  <PresentationFormat>Widescreen</PresentationFormat>
  <Paragraphs>288</Paragraphs>
  <Slides>25</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25</vt:i4>
      </vt:variant>
    </vt:vector>
  </HeadingPairs>
  <TitlesOfParts>
    <vt:vector size="37" baseType="lpstr">
      <vt:lpstr>Algerian</vt:lpstr>
      <vt:lpstr>Arial</vt:lpstr>
      <vt:lpstr>Arial Black</vt:lpstr>
      <vt:lpstr>Calibri</vt:lpstr>
      <vt:lpstr>Graphik</vt:lpstr>
      <vt:lpstr>Graphik Black</vt:lpstr>
      <vt:lpstr>inherit</vt:lpstr>
      <vt:lpstr>Inter</vt:lpstr>
      <vt:lpstr>Roboto</vt:lpstr>
      <vt:lpstr>Wingdings</vt:lpstr>
      <vt:lpstr>Title</vt:lpstr>
      <vt:lpstr>Appliled Intelligence PoT</vt:lpstr>
      <vt:lpstr>Support vector machine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Naive Bayesian Algorithm </dc:title>
  <dc:creator>Saha, Sourav N.</dc:creator>
  <cp:lastModifiedBy>Babasaheb Sayyed, Shahnawaz</cp:lastModifiedBy>
  <cp:revision>338</cp:revision>
  <dcterms:created xsi:type="dcterms:W3CDTF">2020-07-14T07:21:21Z</dcterms:created>
  <dcterms:modified xsi:type="dcterms:W3CDTF">2020-12-01T17:49:13Z</dcterms:modified>
</cp:coreProperties>
</file>