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732" r:id="rId2"/>
    <p:sldId id="867" r:id="rId3"/>
    <p:sldId id="261" r:id="rId4"/>
    <p:sldId id="873" r:id="rId5"/>
    <p:sldId id="868" r:id="rId6"/>
    <p:sldId id="294" r:id="rId7"/>
    <p:sldId id="296" r:id="rId8"/>
    <p:sldId id="299" r:id="rId9"/>
    <p:sldId id="871" r:id="rId10"/>
    <p:sldId id="872" r:id="rId11"/>
    <p:sldId id="331" r:id="rId12"/>
    <p:sldId id="874" r:id="rId13"/>
    <p:sldId id="875" r:id="rId14"/>
    <p:sldId id="880" r:id="rId15"/>
    <p:sldId id="881" r:id="rId16"/>
    <p:sldId id="882" r:id="rId17"/>
    <p:sldId id="888" r:id="rId18"/>
    <p:sldId id="889" r:id="rId19"/>
    <p:sldId id="891" r:id="rId20"/>
    <p:sldId id="892" r:id="rId21"/>
    <p:sldId id="893" r:id="rId22"/>
    <p:sldId id="894" r:id="rId23"/>
    <p:sldId id="890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</p:sldIdLst>
  <p:sldSz cx="9144000" cy="6858000" type="screen4x3"/>
  <p:notesSz cx="6662738" cy="98329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">
          <p15:clr>
            <a:srgbClr val="A4A3A4"/>
          </p15:clr>
        </p15:guide>
        <p15:guide id="2" orient="horz" pos="2554">
          <p15:clr>
            <a:srgbClr val="A4A3A4"/>
          </p15:clr>
        </p15:guide>
        <p15:guide id="3" pos="2408">
          <p15:clr>
            <a:srgbClr val="A4A3A4"/>
          </p15:clr>
        </p15:guide>
        <p15:guide id="4" pos="2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69696"/>
    <a:srgbClr val="000000"/>
    <a:srgbClr val="263582"/>
    <a:srgbClr val="E6D199"/>
    <a:srgbClr val="A11D26"/>
    <a:srgbClr val="CC5106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5" autoAdjust="0"/>
    <p:restoredTop sz="87922" autoAdjust="0"/>
  </p:normalViewPr>
  <p:slideViewPr>
    <p:cSldViewPr snapToGrid="0">
      <p:cViewPr varScale="1">
        <p:scale>
          <a:sx n="64" d="100"/>
          <a:sy n="64" d="100"/>
        </p:scale>
        <p:origin x="1350" y="60"/>
      </p:cViewPr>
      <p:guideLst>
        <p:guide orient="horz" pos="1108"/>
        <p:guide orient="horz" pos="2554"/>
        <p:guide pos="2408"/>
        <p:guide pos="2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614" y="780"/>
      </p:cViewPr>
      <p:guideLst>
        <p:guide orient="horz" pos="3097"/>
        <p:guide pos="20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209D23C6-FDD4-4D5D-8150-B436E369AD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8D49EC06-5E1E-469C-B53B-F4A6965AFC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58404" name="Rectangle 4">
            <a:extLst>
              <a:ext uri="{FF2B5EF4-FFF2-40B4-BE49-F238E27FC236}">
                <a16:creationId xmlns:a16="http://schemas.microsoft.com/office/drawing/2014/main" id="{2E873D11-DD5C-4B4F-AC50-F10BE5232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0B65F06A-33D1-40CA-911C-72B0E7D793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9AE571F-86BC-496F-AD99-55DC26D3160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9B37DFF-0338-4AD8-A385-A092A8BE55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BE69B7B-6AA6-4E12-AE58-AA5D7ABB5F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6877A94-DFFC-4C29-8227-9ED01561A6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502F1CD-CBEB-4373-A31D-B10B07BC89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0"/>
            <a:r>
              <a:rPr lang="en-GB" altLang="en-US" noProof="0"/>
              <a:t>Second level</a:t>
            </a:r>
          </a:p>
          <a:p>
            <a:pPr lvl="0"/>
            <a:r>
              <a:rPr lang="en-GB" altLang="en-US" noProof="0"/>
              <a:t>Third level</a:t>
            </a:r>
          </a:p>
          <a:p>
            <a:pPr lvl="0"/>
            <a:r>
              <a:rPr lang="en-GB" altLang="en-US" noProof="0"/>
              <a:t>Fourth level</a:t>
            </a:r>
          </a:p>
          <a:p>
            <a:pPr lvl="0"/>
            <a:r>
              <a:rPr lang="en-GB" alt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823DAFC2-F676-40C9-8BD1-01F2ADF08F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3D163413-A61E-4183-A838-290E6965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C250DA4-3342-4BC4-95D2-1C9C637F5E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FFB174-F44F-4C41-973E-22C1E532B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E2A217-5CF1-4C3E-B7C5-4A105747A315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21321EF-6A99-4F50-8EB5-1236436B1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1CAD3D3-A11C-4DA2-86E9-115672E0E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6E40A26-B4D0-48F6-B2DC-383BE6B2B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1D178C9-9A3A-459B-B27F-5A73520F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B52CAB2-1F32-4D8D-BB9D-CB5854C1A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EFA8C6-1B15-4EE0-A289-FA58614C8E21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BAB1AC2-A4EE-4088-857A-5ABA70EBF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15A3ED46-9D55-4958-ADFF-BF4CDF1C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3C8107B-3A2B-4AC8-B243-359D07EB5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ED3F1E-DA75-41EF-A592-B09DD83CD28D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9CD57877-59EC-479B-AE24-3E52E4484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0DA9E77-CAB9-4844-AB3E-4639F0E3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Here is the data; we choose </a:t>
            </a:r>
            <a:r>
              <a:rPr lang="en-GB" altLang="en-US" i="1"/>
              <a:t>k</a:t>
            </a:r>
            <a:r>
              <a:rPr lang="en-GB" altLang="en-US"/>
              <a:t> = 2</a:t>
            </a:r>
            <a:br>
              <a:rPr lang="en-GB" altLang="en-US"/>
            </a:br>
            <a:r>
              <a:rPr lang="en-GB" altLang="en-US"/>
              <a:t>and run 2-means</a:t>
            </a:r>
            <a:endParaRPr lang="en-IN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A41BB87-CC7B-46A3-B7D1-6DA80048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BFA68E-914F-4C5A-A238-246401CC1770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1949299-3629-45AB-B1CC-21634B5F0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C37B6A58-B701-4A9E-8321-CD8A938C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We choose two cluster centres -- randomly</a:t>
            </a:r>
            <a:endParaRPr lang="en-IN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6D1D445-13E4-4F91-B1DE-933FF211A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00980D-C21C-4670-8E9B-0E796C2DA933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DF99B661-E016-46B5-AD28-7C44C8971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C8900A3-9358-492C-8DC8-B3944A55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Step 1: decide which cluster each point is in – the one whose centre is closest</a:t>
            </a:r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87D7C37-C8C2-4224-83DB-46113BF18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728259-0AC0-4041-AF1C-23F251C5FBD0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5BA1DE2-0826-4B0B-B346-BE6913B3E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298EABE5-C63D-4653-A5FE-9BF6A3218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Step 2: We now have two clusters – recompute the centre of each cluster</a:t>
            </a:r>
            <a:endParaRPr lang="en-IN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603C78B-8359-4309-9B1A-C17C71729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04D786-2546-4900-A826-14EA3CEB0301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5F41C7A-4837-4BEC-9223-232DFE551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EF625-2C7F-4C95-BB3D-7E208B394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kern="0" dirty="0"/>
              <a:t>These are the new centres</a:t>
            </a:r>
            <a:endParaRPr lang="en-US" altLang="en-US" kern="0" dirty="0"/>
          </a:p>
          <a:p>
            <a:pPr>
              <a:defRPr/>
            </a:pPr>
            <a:endParaRPr lang="en-IN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CFDEF9A-331D-4A69-B2BE-101A1D4D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104949-646A-44D3-9604-B1A2BDDE6C65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D6EDC321-45D3-4B02-9DC7-1927DD18A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1C480A-2096-4FC4-8550-FD1B7DD7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Step 1: decide which cluster each point is in – the one whose centre is closest</a:t>
            </a:r>
            <a:endParaRPr lang="en-IN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73DAF32-5124-4379-B368-517FFC7D0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C81FBB-8D02-423F-9C50-5878B7C82CC1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BDBA917-7B72-4509-9AD4-DA56E28F5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3D0D1339-7C9C-4FD5-9EA4-D6C20E9F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This one has to be reassigned: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F435D6F-A57B-4691-AA9E-2467477E2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B77F3B-92EE-4849-B232-69F2B708AC61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FEA3B83-9B02-43AA-870F-FCB63725B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757D6B3-3039-4C45-A8B0-1779FACA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Step 2: We now have two new clusters – recompute the centre of each cluster</a:t>
            </a:r>
            <a:endParaRPr lang="en-IN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2CCB91C-FDC6-47E9-8D6F-FE8A300E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D6029A-0069-4D66-AAEC-2580967C2B55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C1BCB70-DC19-4658-9D4D-F0B91F591C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C25653A-1C76-4A41-BF0B-0AB7DF10340F}" type="slidenum">
              <a:rPr lang="en-GB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19A6847-3FBF-4E9F-90C2-DC0FBA88B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8C8D228-2E8B-4561-BDC6-F661D0E8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AAC1CA7-A4E9-4C64-8348-C97815041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64D5AF3C-1172-4B2D-A4A2-C67E8BA9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Centres now slightly moved</a:t>
            </a:r>
            <a:endParaRPr lang="en-IN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55396CB-69FD-4AEF-8D43-77931388F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D501B5-C033-4ECB-993F-D71B69BB61C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20D31DE9-104C-42F2-B34A-917B9877E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855450D5-838A-496A-95B4-178FB122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Step 1: decide which cluster each point is in – the one whose centre is closest</a:t>
            </a:r>
            <a:endParaRPr lang="en-IN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BA7A0FF-31C2-421D-B900-D258EE970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0BCBE4-A7FD-46F4-8697-DD723FAFC25D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6E6B343-E5CB-4B91-8E0A-82B70456E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C0CAB39-693A-4709-9A91-7F77E01C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 this case, nothing gets reassigned to a new cluster – so the algorithm is finished</a:t>
            </a:r>
            <a:endParaRPr lang="en-IN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84BFE56-34A4-4733-A8BA-120C7C04E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CF92C5-C83D-474A-BC9D-A8DC46947518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1A7F2-76FE-4200-8FA3-365E0B46A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D0D83BD-1AF4-440D-BB25-C814A3F99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7E3A45C-5CA6-45F4-B7AF-FFBFF944D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1AA66-173B-40EB-AA76-F3F0F1C45067}" type="slidenum">
              <a:rPr lang="en-GB" altLang="en-US" sz="1200"/>
              <a:pPr/>
              <a:t>39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6622F09-5EE2-4EE6-83CC-9A796B428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E2DAE59B-6E2B-40F3-B37D-EE165A887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872FD1A-8515-4AE7-9D9C-B6E6FBE1F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795102-397D-4B6E-B0C6-B87A437F3EEE}" type="slidenum">
              <a:rPr lang="en-GB" altLang="en-US" sz="1200"/>
              <a:pPr/>
              <a:t>40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94C8E09-D20A-4333-BD81-08E8C6EC6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2C897A-AB00-477E-BEAA-5C7D11163C8A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258C1D-ECE5-40DE-828B-B335C96BA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7EB465D-518B-4C31-B72B-3685861C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4628477-3246-4F60-92F3-967F1B211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ED713C5A-21A8-420B-B6C8-76EE03CC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82C0ED0-99E6-4D2A-9D7A-2B22C23B8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2B4C30-9113-4A1D-B5B3-8AA0F25A34A4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5AD549F-FD40-4E2B-9470-52D1FA03B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C34CFB3-3FE6-4E88-83F3-BAE19D1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D529A6A-978F-4C2F-AAF2-60EABEB00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5DA72C-F723-43A8-8E7B-C323D0689E2A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C1BCB70-DC19-4658-9D4D-F0B91F591C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C25653A-1C76-4A41-BF0B-0AB7DF10340F}" type="slidenum">
              <a:rPr lang="en-GB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4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19A6847-3FBF-4E9F-90C2-DC0FBA88B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8C8D228-2E8B-4561-BDC6-F661D0E8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81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CE051E-F955-47A5-B70B-4C2A2CC1BFBD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5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Market Basket – only 20 transactions from a fictitious supermarket which sells only 9 items. Imagine the size of the data for a supermarket with 10 big stores across the length and breadth of a metro city selling, may be, thousands of items. </a:t>
            </a:r>
            <a:endParaRPr lang="en-IN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0706B2-56B1-4522-88EC-C2455B8D8EDF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3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72FCA2F-762B-40BD-8654-8A696463D07A}" type="slidenum">
              <a:rPr lang="en-GB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15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7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9D917F9-7B1C-4847-A3C3-C5D290308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0E4132-5B05-4CC4-B14E-90AFDC4D9F23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B97AAC3-016B-4844-A061-E08FE3F32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CBB5092-1EDD-4C2A-876B-C1A192B23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30578787-4376-4B7C-8424-E094B0254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E2A8002F-D75B-4C09-A273-60723BE7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E92FEBB-D6BA-4CB4-A6BE-476E44257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3602B7-0460-4AF9-A5D8-A28003DE5AE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76FD4BC2-D73C-4D05-8C19-EB964E7B7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9249B4C-B9D3-445F-832F-3AD7FC1D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8B065B6B-9A22-4F03-981D-E7B090817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C95BD-00D5-4A02-8B2C-0C7A0EECA8E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635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76275" y="1730375"/>
            <a:ext cx="7788275" cy="1981200"/>
          </a:xfrm>
        </p:spPr>
        <p:txBody>
          <a:bodyPr lIns="91440" tIns="45720" rIns="91440" bIns="45720" anchor="b" anchorCtr="1"/>
          <a:lstStyle>
            <a:lvl1pPr algn="ctr">
              <a:lnSpc>
                <a:spcPts val="6400"/>
              </a:lnSpc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GB" altLang="en-US"/>
              <a:t>Click to edit Master </a:t>
            </a:r>
            <a:br>
              <a:rPr lang="en-GB" altLang="en-US"/>
            </a:br>
            <a:r>
              <a:rPr lang="en-GB" altLang="en-US"/>
              <a:t>title style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6275" y="3968750"/>
            <a:ext cx="7788275" cy="1489075"/>
          </a:xfrm>
        </p:spPr>
        <p:txBody>
          <a:bodyPr lIns="91440" tIns="45720" rIns="91440" bIns="45720" anchorCtr="1"/>
          <a:lstStyle>
            <a:lvl1pPr marL="0" indent="0" algn="ctr">
              <a:buFont typeface="Monotype Sort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GB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9931271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456F86-835B-4DCF-AB11-5C5F64A072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01308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4425" y="323850"/>
            <a:ext cx="1987550" cy="5368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3850"/>
            <a:ext cx="5813425" cy="5368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1FD096-8718-47DE-8EED-7DF0AD00D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24540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3850"/>
            <a:ext cx="7953375" cy="666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52600"/>
            <a:ext cx="3900488" cy="394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488" y="1752600"/>
            <a:ext cx="3900487" cy="394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7FD67B-8358-4EC9-9653-6CB0F47F42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6676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3850"/>
            <a:ext cx="7953375" cy="666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752600"/>
            <a:ext cx="7953375" cy="39401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BCF985-5523-4541-BB3C-DC53D8F26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657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E312DA-D578-4169-8480-B142CB759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23420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31546E-C895-43C8-81D0-B8F249AAD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781657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3900488" cy="394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488" y="1752600"/>
            <a:ext cx="3900487" cy="394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D566F-1EA0-434C-8CF5-1E8B7FE1E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407277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B8BACB-1371-4950-BB5F-FA51C0BEF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99353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2DE947-F1B1-49FE-A99C-3010CE086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443425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9C58D-76FE-4510-86CD-524983B8A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6893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5EE1F4-FF8A-4171-8C1D-1A1B8CA3E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72058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FC73B-86AA-4B8C-9041-E2CA0A08E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060849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005C0E-EDBF-4133-A072-3DE5E364A2C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0"/>
            <a:ext cx="9144000" cy="1292225"/>
          </a:xfrm>
          <a:prstGeom prst="rect">
            <a:avLst/>
          </a:prstGeom>
          <a:solidFill>
            <a:srgbClr val="2635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75AA12-221C-42B7-9630-63F387954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323850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0AAB52-F867-43F0-90FD-0C121F990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795337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76A9C5DC-871B-4E1B-8B2F-248E206583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28600" y="6499225"/>
            <a:ext cx="19002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1300"/>
              </a:lnSpc>
              <a:defRPr sz="1100">
                <a:solidFill>
                  <a:srgbClr val="1E6E04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  <p:transition>
    <p:cut/>
  </p:transition>
  <p:hf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5pPr>
      <a:lvl6pPr marL="457200"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6pPr>
      <a:lvl7pPr marL="914400"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7pPr>
      <a:lvl8pPr marL="1371600"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8pPr>
      <a:lvl9pPr marL="1828800"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2800" b="1">
          <a:solidFill>
            <a:srgbClr val="E6D199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109000"/>
        </a:lnSpc>
        <a:spcBef>
          <a:spcPct val="50000"/>
        </a:spcBef>
        <a:spcAft>
          <a:spcPct val="25000"/>
        </a:spcAft>
        <a:buClr>
          <a:srgbClr val="263582"/>
        </a:buClr>
        <a:buSzPct val="80000"/>
        <a:buFont typeface="Monotype Sorts"/>
        <a:buChar char="n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lnSpc>
          <a:spcPts val="2700"/>
        </a:lnSpc>
        <a:spcBef>
          <a:spcPct val="25000"/>
        </a:spcBef>
        <a:spcAft>
          <a:spcPct val="0"/>
        </a:spcAft>
        <a:buClr>
          <a:srgbClr val="263582"/>
        </a:buClr>
        <a:buSzPct val="70000"/>
        <a:buFont typeface="Monotype Sorts"/>
        <a:buChar char="u"/>
        <a:defRPr sz="2000">
          <a:solidFill>
            <a:srgbClr val="000000"/>
          </a:solidFill>
          <a:latin typeface="+mn-lt"/>
        </a:defRPr>
      </a:lvl2pPr>
      <a:lvl3pPr marL="1181100" indent="-228600" algn="l" rtl="0" eaLnBrk="0" fontAlgn="base" hangingPunct="0">
        <a:lnSpc>
          <a:spcPts val="2700"/>
        </a:lnSpc>
        <a:spcBef>
          <a:spcPct val="25000"/>
        </a:spcBef>
        <a:spcAft>
          <a:spcPct val="0"/>
        </a:spcAft>
        <a:buClr>
          <a:srgbClr val="263582"/>
        </a:buClr>
        <a:buSzPct val="70000"/>
        <a:buChar char="–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im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BF894349-4B64-43DC-BFE6-32CF5420E7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" y="704850"/>
            <a:ext cx="9144000" cy="1628775"/>
          </a:xfrm>
        </p:spPr>
        <p:txBody>
          <a:bodyPr/>
          <a:lstStyle/>
          <a:p>
            <a:r>
              <a:rPr lang="en-US" altLang="en-US" sz="4000" dirty="0"/>
              <a:t>Business Analytics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5717238-513A-4B11-BA0D-2933B82C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552825"/>
            <a:ext cx="7788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9000"/>
              </a:lnSpc>
              <a:buFont typeface="Monotype Sorts"/>
              <a:buNone/>
            </a:pPr>
            <a:r>
              <a:rPr lang="en-US" altLang="en-US" sz="2000" i="1" dirty="0">
                <a:solidFill>
                  <a:srgbClr val="FFFFFF"/>
                </a:solidFill>
              </a:rPr>
              <a:t>Senior Management Program</a:t>
            </a:r>
          </a:p>
          <a:p>
            <a:pPr algn="ctr">
              <a:lnSpc>
                <a:spcPct val="99000"/>
              </a:lnSpc>
              <a:buFont typeface="Monotype Sorts"/>
              <a:buNone/>
            </a:pPr>
            <a:endParaRPr lang="en-US" altLang="en-US" sz="2000" i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34570-B4F9-49D3-9D0F-9A0F6AA76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1463"/>
            <a:ext cx="928688" cy="9112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</p:pic>
      <p:sp>
        <p:nvSpPr>
          <p:cNvPr id="6149" name="TextBox 1">
            <a:extLst>
              <a:ext uri="{FF2B5EF4-FFF2-40B4-BE49-F238E27FC236}">
                <a16:creationId xmlns:a16="http://schemas.microsoft.com/office/drawing/2014/main" id="{39343A9A-F15D-47BB-86BC-25F328E06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6029325"/>
            <a:ext cx="361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Soumyakanti Chakraborty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4F405-41E9-47F4-B7C6-7700363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Data Preparation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37D27-7BE7-44ED-B68B-DEC7891F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850"/>
            <a:ext cx="9083322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208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bject 4">
            <a:extLst>
              <a:ext uri="{FF2B5EF4-FFF2-40B4-BE49-F238E27FC236}">
                <a16:creationId xmlns:a16="http://schemas.microsoft.com/office/drawing/2014/main" id="{6F30AF78-505E-43DE-83F9-D00F2FDB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385888"/>
            <a:ext cx="8570912" cy="48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85750" indent="-285750" algn="just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+mn-lt"/>
              </a:defRPr>
            </a:lvl1pPr>
            <a:lvl2pPr marL="76200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+mn-lt"/>
              </a:defRPr>
            </a:lvl2pPr>
            <a:lvl3pPr marL="11811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j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j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9pPr>
          </a:lstStyle>
          <a:p>
            <a:r>
              <a:rPr lang="en-US" altLang="en-US" dirty="0"/>
              <a:t>The </a:t>
            </a:r>
            <a:r>
              <a:rPr lang="en-IN" altLang="en-US" dirty="0"/>
              <a:t>two</a:t>
            </a:r>
            <a:r>
              <a:rPr lang="en-US" altLang="en-US" dirty="0"/>
              <a:t> main types of Machine Learning are Supervised and </a:t>
            </a:r>
            <a:r>
              <a:rPr lang="en-IN" altLang="en-US" dirty="0"/>
              <a:t>Unsupervised</a:t>
            </a:r>
            <a:r>
              <a:rPr lang="en-US" altLang="en-US" dirty="0"/>
              <a:t> Learning</a:t>
            </a:r>
          </a:p>
          <a:p>
            <a:endParaRPr lang="en-US" altLang="en-US" dirty="0"/>
          </a:p>
          <a:p>
            <a:r>
              <a:rPr lang="en-US" altLang="en-US" dirty="0"/>
              <a:t>Training and Test data preparation is an important step in the process</a:t>
            </a:r>
          </a:p>
          <a:p>
            <a:endParaRPr lang="en-US" altLang="en-US" dirty="0"/>
          </a:p>
          <a:p>
            <a:r>
              <a:rPr lang="en-US" altLang="en-US" dirty="0"/>
              <a:t>Machine Learning Algorithms are merely tools. Good results come  from understanding how they work and tuning them correctly.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B4F405-41E9-47F4-B7C6-7700363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Key Takeaways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bject 4">
            <a:extLst>
              <a:ext uri="{FF2B5EF4-FFF2-40B4-BE49-F238E27FC236}">
                <a16:creationId xmlns:a16="http://schemas.microsoft.com/office/drawing/2014/main" id="{6F30AF78-505E-43DE-83F9-D00F2FDB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385888"/>
            <a:ext cx="8570912" cy="48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85750" indent="-285750" algn="just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+mn-lt"/>
              </a:defRPr>
            </a:lvl1pPr>
            <a:lvl2pPr marL="76200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+mn-lt"/>
              </a:defRPr>
            </a:lvl2pPr>
            <a:lvl3pPr marL="11811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j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j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j-lt"/>
              </a:defRPr>
            </a:lvl9pPr>
          </a:lstStyle>
          <a:p>
            <a:r>
              <a:rPr lang="en-IN" altLang="en-US" dirty="0"/>
              <a:t>Association Rule Mining – Market Basket Analysis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Clustering</a:t>
            </a:r>
          </a:p>
          <a:p>
            <a:endParaRPr lang="en-US" altLang="en-US" dirty="0"/>
          </a:p>
          <a:p>
            <a:r>
              <a:rPr lang="en-US" altLang="en-US" dirty="0"/>
              <a:t>Logistic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B4F405-41E9-47F4-B7C6-7700363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30597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291914"/>
            <a:ext cx="9144000" cy="1628775"/>
          </a:xfrm>
        </p:spPr>
        <p:txBody>
          <a:bodyPr/>
          <a:lstStyle/>
          <a:p>
            <a:r>
              <a:rPr lang="en-US" altLang="en-US" sz="4000" dirty="0"/>
              <a:t>Association Rule Mining</a:t>
            </a:r>
            <a:br>
              <a:rPr lang="en-US" altLang="en-US" sz="4000"/>
            </a:br>
            <a:r>
              <a:rPr lang="en-US" altLang="en-US" sz="4000"/>
              <a:t>(Market Basket Analysis)</a:t>
            </a:r>
            <a:endParaRPr lang="en-US" altLang="en-US" sz="4000" dirty="0"/>
          </a:p>
        </p:txBody>
      </p:sp>
      <p:sp>
        <p:nvSpPr>
          <p:cNvPr id="5123" name="Rectangle 5"/>
          <p:cNvSpPr txBox="1">
            <a:spLocks noChangeArrowheads="1"/>
          </p:cNvSpPr>
          <p:nvPr/>
        </p:nvSpPr>
        <p:spPr bwMode="auto">
          <a:xfrm>
            <a:off x="873125" y="5105400"/>
            <a:ext cx="7788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9000"/>
              </a:lnSpc>
              <a:buFont typeface="Monotype Sorts"/>
              <a:buNone/>
            </a:pPr>
            <a:endParaRPr lang="en-US" altLang="en-US" sz="2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950" y="80963"/>
          <a:ext cx="8928099" cy="6715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66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34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Apples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Bread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Cheese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Dates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Eggs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Fish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Grapes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Honey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Ice-Cream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>
                          <a:effectLst/>
                        </a:rPr>
                        <a:t>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1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557338"/>
            <a:ext cx="8931275" cy="5076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Support – Given an itemset L, the support of L is the percentage of transactions that contain 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What is the support of {eggs}?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25%</a:t>
            </a:r>
            <a:endParaRPr lang="en-US" alt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What is the support of {apples, bread}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15%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What is the support of {eggs, grapes}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10%</a:t>
            </a:r>
            <a:endParaRPr lang="en-US" altLang="en-US" sz="1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 dirty="0"/>
              <a:t>Support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3313" cy="4121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Rule – If a basket contains X, it is likely to contain 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X – apples, Y – bread. So, the rule that is being mentioned is that </a:t>
            </a:r>
            <a:r>
              <a:rPr lang="en-US" altLang="en-US" sz="2200" i="1" dirty="0"/>
              <a:t>if a customer buys apples he is likely to buy bread</a:t>
            </a:r>
            <a:r>
              <a:rPr lang="en-US" altLang="en-US" sz="22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rule is depicted as {apples} </a:t>
            </a:r>
            <a:r>
              <a:rPr lang="en-US" altLang="en-US" sz="2200" dirty="0">
                <a:sym typeface="Wingdings" panose="05000000000000000000" pitchFamily="2" charset="2"/>
              </a:rPr>
              <a:t> {bread}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X could be {apples, bread}, Y – {dates}. Therefore, the rule is, </a:t>
            </a:r>
            <a:r>
              <a:rPr lang="en-US" altLang="en-US" sz="2200" i="1" dirty="0">
                <a:sym typeface="Wingdings" panose="05000000000000000000" pitchFamily="2" charset="2"/>
              </a:rPr>
              <a:t>if a customer buys apples and breads he is likely to buy dates.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It is depicted as {apples, bread}  {dates}</a:t>
            </a:r>
            <a:endParaRPr lang="en-US" altLang="en-US" sz="22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/>
              <a:t>Discovering Rules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3313" cy="4781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Confidence of a rule {X} </a:t>
            </a:r>
            <a:r>
              <a:rPr lang="en-US" altLang="en-US" sz="2200" dirty="0">
                <a:sym typeface="Wingdings" panose="05000000000000000000" pitchFamily="2" charset="2"/>
              </a:rPr>
              <a:t> {Y}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When the </a:t>
            </a:r>
            <a:r>
              <a:rPr lang="en-US" altLang="en-US" sz="2200" i="1" dirty="0">
                <a:sym typeface="Wingdings" panose="05000000000000000000" pitchFamily="2" charset="2"/>
              </a:rPr>
              <a:t>if</a:t>
            </a:r>
            <a:r>
              <a:rPr lang="en-US" altLang="en-US" sz="2200" dirty="0">
                <a:sym typeface="Wingdings" panose="05000000000000000000" pitchFamily="2" charset="2"/>
              </a:rPr>
              <a:t> part is true, how often is the </a:t>
            </a:r>
            <a:r>
              <a:rPr lang="en-US" altLang="en-US" sz="2200" i="1" dirty="0">
                <a:sym typeface="Wingdings" panose="05000000000000000000" pitchFamily="2" charset="2"/>
              </a:rPr>
              <a:t>then</a:t>
            </a:r>
            <a:r>
              <a:rPr lang="en-US" altLang="en-US" sz="2200" dirty="0">
                <a:sym typeface="Wingdings" panose="05000000000000000000" pitchFamily="2" charset="2"/>
              </a:rPr>
              <a:t> part true?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Confidence (X  Y)  = Support (</a:t>
            </a:r>
            <a:r>
              <a:rPr lang="en-US" altLang="en-US" sz="2200" dirty="0"/>
              <a:t>{X </a:t>
            </a:r>
            <a:r>
              <a:rPr lang="en-US" altLang="en-US" sz="2200" dirty="0">
                <a:sym typeface="Wingdings" panose="05000000000000000000" pitchFamily="2" charset="2"/>
              </a:rPr>
              <a:t>^ Y})/Support({X})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Consider the rule {Bread, Eggs}  {Milk}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Support of {Bread ^ Eggs ^ Milk} – 0.2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Support of {Bread ^ Eggs} – 0.2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Confidence of the rule {Bread, Eggs}  {Milk}?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>
                <a:sym typeface="Wingdings" panose="05000000000000000000" pitchFamily="2" charset="2"/>
              </a:rPr>
              <a:t>1</a:t>
            </a:r>
            <a:endParaRPr lang="en-US" altLang="en-US" sz="18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 dirty="0"/>
              <a:t>Measures of Rules - Confidence</a:t>
            </a:r>
          </a:p>
        </p:txBody>
      </p:sp>
    </p:spTree>
    <p:extLst>
      <p:ext uri="{BB962C8B-B14F-4D97-AF65-F5344CB8AC3E}">
        <p14:creationId xmlns:p14="http://schemas.microsoft.com/office/powerpoint/2010/main" val="10736522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228600" y="1303297"/>
            <a:ext cx="8723313" cy="4781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Lift of a rule {X} </a:t>
            </a:r>
            <a:r>
              <a:rPr lang="en-US" altLang="en-US" sz="2000" dirty="0">
                <a:sym typeface="Wingdings" panose="05000000000000000000" pitchFamily="2" charset="2"/>
              </a:rPr>
              <a:t> {Y}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sym typeface="Wingdings" panose="05000000000000000000" pitchFamily="2" charset="2"/>
              </a:rPr>
              <a:t>Really related or coincidental?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sym typeface="Wingdings" panose="05000000000000000000" pitchFamily="2" charset="2"/>
              </a:rPr>
              <a:t>Lift (X  Y)  = Support (</a:t>
            </a:r>
            <a:r>
              <a:rPr lang="en-US" altLang="en-US" sz="2000" dirty="0"/>
              <a:t>{X </a:t>
            </a:r>
            <a:r>
              <a:rPr lang="en-US" altLang="en-US" sz="2000" dirty="0">
                <a:sym typeface="Wingdings" panose="05000000000000000000" pitchFamily="2" charset="2"/>
              </a:rPr>
              <a:t>^ Y})/Support({X}) * Support({Y})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10000 transactions from an electronics store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Transactions which has video games – 7500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Transactions which has computer games – 6000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Transactions which has both computer games and video games – 4000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/>
              <a:t>Rule – {Computer games} </a:t>
            </a:r>
            <a:r>
              <a:rPr lang="en-US" altLang="en-US" sz="1800" dirty="0">
                <a:sym typeface="Wingdings" panose="05000000000000000000" pitchFamily="2" charset="2"/>
              </a:rPr>
              <a:t> {Video games}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>
                <a:sym typeface="Wingdings" panose="05000000000000000000" pitchFamily="2" charset="2"/>
              </a:rPr>
              <a:t>Confidence ?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>
                <a:sym typeface="Wingdings" panose="05000000000000000000" pitchFamily="2" charset="2"/>
              </a:rPr>
              <a:t>Lift?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>
                <a:sym typeface="Wingdings" panose="05000000000000000000" pitchFamily="2" charset="2"/>
              </a:rPr>
              <a:t>Confidence = 4000/10000/6000/10000 = 0.67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>
                <a:sym typeface="Wingdings" panose="05000000000000000000" pitchFamily="2" charset="2"/>
              </a:rPr>
              <a:t>Lift = 4000/10000/((6000/10000) * (7500/10000)) = 0.89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 dirty="0"/>
              <a:t>Measures of Rules - Lift</a:t>
            </a:r>
          </a:p>
        </p:txBody>
      </p:sp>
    </p:spTree>
    <p:extLst>
      <p:ext uri="{BB962C8B-B14F-4D97-AF65-F5344CB8AC3E}">
        <p14:creationId xmlns:p14="http://schemas.microsoft.com/office/powerpoint/2010/main" val="15461640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228600" y="1340621"/>
            <a:ext cx="8723313" cy="4781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1000 transactions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{Milk, Eggs} – 300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{Milk} – 500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{Eggs} – 400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Wingdings" panose="05000000000000000000" pitchFamily="2" charset="2"/>
              </a:rPr>
              <a:t>Lift of the rule {Milk}  {Eggs}?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>
                <a:sym typeface="Wingdings" panose="05000000000000000000" pitchFamily="2" charset="2"/>
              </a:rPr>
              <a:t>1.5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 dirty="0"/>
              <a:t>Measures of Rules - Lift</a:t>
            </a:r>
          </a:p>
        </p:txBody>
      </p:sp>
    </p:spTree>
    <p:extLst>
      <p:ext uri="{BB962C8B-B14F-4D97-AF65-F5344CB8AC3E}">
        <p14:creationId xmlns:p14="http://schemas.microsoft.com/office/powerpoint/2010/main" val="5146924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AF830A65-15E0-40EA-838B-EB1EDE38FB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557338"/>
            <a:ext cx="8931275" cy="5076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What is it that data scientists do?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What does data science involve?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How does data science help businesses?</a:t>
            </a:r>
          </a:p>
          <a:p>
            <a:pPr marL="0" indent="0">
              <a:buFont typeface="Monotype Sorts"/>
              <a:buNone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DC805BE-C547-4904-A8AF-5BBE6F5BA5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/>
              <a:t>Module Objectives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CB305A22-E83F-444D-9FB6-41BBBADDEF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23888"/>
            <a:ext cx="9144000" cy="1628775"/>
          </a:xfrm>
        </p:spPr>
        <p:txBody>
          <a:bodyPr/>
          <a:lstStyle/>
          <a:p>
            <a:r>
              <a:rPr lang="en-US" altLang="en-US" sz="4000"/>
              <a:t>Cluster Analysis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8B505F9F-37B8-40F1-9E35-BDD89320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143375"/>
            <a:ext cx="5481638" cy="260667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C86FADC7-8A21-4474-BA1A-22E75EDE4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87438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>
            <a:extLst>
              <a:ext uri="{FF2B5EF4-FFF2-40B4-BE49-F238E27FC236}">
                <a16:creationId xmlns:a16="http://schemas.microsoft.com/office/drawing/2014/main" id="{49DA8C88-17F6-4EEA-AD30-B5BC700D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4629150"/>
            <a:ext cx="9747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>
            <a:extLst>
              <a:ext uri="{FF2B5EF4-FFF2-40B4-BE49-F238E27FC236}">
                <a16:creationId xmlns:a16="http://schemas.microsoft.com/office/drawing/2014/main" id="{E4438686-AA30-47F4-B50F-9AE47C22D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92275"/>
            <a:ext cx="14779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>
            <a:extLst>
              <a:ext uri="{FF2B5EF4-FFF2-40B4-BE49-F238E27FC236}">
                <a16:creationId xmlns:a16="http://schemas.microsoft.com/office/drawing/2014/main" id="{AC425E2A-1888-47D8-8E6A-F2DDD472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630363"/>
            <a:ext cx="14795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>
            <a:extLst>
              <a:ext uri="{FF2B5EF4-FFF2-40B4-BE49-F238E27FC236}">
                <a16:creationId xmlns:a16="http://schemas.microsoft.com/office/drawing/2014/main" id="{051C6B75-C716-4A12-92EA-D9ADE41C8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30188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>
            <a:extLst>
              <a:ext uri="{FF2B5EF4-FFF2-40B4-BE49-F238E27FC236}">
                <a16:creationId xmlns:a16="http://schemas.microsoft.com/office/drawing/2014/main" id="{FBA733AF-0518-4ABC-9850-34F5E92DE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493963"/>
            <a:ext cx="1477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>
            <a:extLst>
              <a:ext uri="{FF2B5EF4-FFF2-40B4-BE49-F238E27FC236}">
                <a16:creationId xmlns:a16="http://schemas.microsoft.com/office/drawing/2014/main" id="{6CBF2AE6-28C3-4105-B581-C05715AF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686050"/>
            <a:ext cx="14779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>
            <a:extLst>
              <a:ext uri="{FF2B5EF4-FFF2-40B4-BE49-F238E27FC236}">
                <a16:creationId xmlns:a16="http://schemas.microsoft.com/office/drawing/2014/main" id="{C0D0B582-79E4-4CF6-8E7B-80022DF58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108075"/>
            <a:ext cx="14779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>
            <a:extLst>
              <a:ext uri="{FF2B5EF4-FFF2-40B4-BE49-F238E27FC236}">
                <a16:creationId xmlns:a16="http://schemas.microsoft.com/office/drawing/2014/main" id="{C7D28A9D-A768-45E3-9AAC-C36684D07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868488"/>
            <a:ext cx="1598613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8">
            <a:extLst>
              <a:ext uri="{FF2B5EF4-FFF2-40B4-BE49-F238E27FC236}">
                <a16:creationId xmlns:a16="http://schemas.microsoft.com/office/drawing/2014/main" id="{45880FE9-C035-4B4D-91A4-8267275755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549275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9">
            <a:extLst>
              <a:ext uri="{FF2B5EF4-FFF2-40B4-BE49-F238E27FC236}">
                <a16:creationId xmlns:a16="http://schemas.microsoft.com/office/drawing/2014/main" id="{D7819120-96D3-4375-8EB5-93CB5B67B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14500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0">
            <a:extLst>
              <a:ext uri="{FF2B5EF4-FFF2-40B4-BE49-F238E27FC236}">
                <a16:creationId xmlns:a16="http://schemas.microsoft.com/office/drawing/2014/main" id="{DC06B947-97A7-4B62-AE4C-5B4D81298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4360863"/>
            <a:ext cx="9747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1">
            <a:extLst>
              <a:ext uri="{FF2B5EF4-FFF2-40B4-BE49-F238E27FC236}">
                <a16:creationId xmlns:a16="http://schemas.microsoft.com/office/drawing/2014/main" id="{FBF7D881-DFA4-44C6-ABE4-920D3B08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4554538"/>
            <a:ext cx="9747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22">
            <a:extLst>
              <a:ext uri="{FF2B5EF4-FFF2-40B4-BE49-F238E27FC236}">
                <a16:creationId xmlns:a16="http://schemas.microsoft.com/office/drawing/2014/main" id="{C15148E0-8207-4F9C-A705-334983CC5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532313"/>
            <a:ext cx="9747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6E2ECA5-7B67-4097-9A0A-B40BC5B2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185738"/>
            <a:ext cx="4157663" cy="38623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86" name="Picture 25">
            <a:extLst>
              <a:ext uri="{FF2B5EF4-FFF2-40B4-BE49-F238E27FC236}">
                <a16:creationId xmlns:a16="http://schemas.microsoft.com/office/drawing/2014/main" id="{ED9C221C-FFA3-44B9-92F0-69D5C9E2E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403225"/>
            <a:ext cx="14493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6">
            <a:extLst>
              <a:ext uri="{FF2B5EF4-FFF2-40B4-BE49-F238E27FC236}">
                <a16:creationId xmlns:a16="http://schemas.microsoft.com/office/drawing/2014/main" id="{77944F73-609E-45A3-94B0-E8B8D827F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1143000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7">
            <a:extLst>
              <a:ext uri="{FF2B5EF4-FFF2-40B4-BE49-F238E27FC236}">
                <a16:creationId xmlns:a16="http://schemas.microsoft.com/office/drawing/2014/main" id="{488EE32A-1C45-4BF2-AAF1-B4890F411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171700"/>
            <a:ext cx="1449387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C1A3589-285A-49C8-9FA7-B5B81FB69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98438"/>
            <a:ext cx="4260850" cy="42037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5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ACB966-9BE6-4C9A-9EEE-A8C40FF7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555750"/>
            <a:ext cx="1963737" cy="176847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25EEEA-94AA-4B84-91B4-44788342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0"/>
            <a:ext cx="4500562" cy="22558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0D5B2F-C887-4B33-8351-EB7A873B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57175"/>
            <a:ext cx="3286125" cy="297497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EF402E-5A85-4304-AFDC-ABA929BF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211138"/>
            <a:ext cx="2398712" cy="388937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1CF454-DD61-4368-BCA6-E09B8648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542925"/>
            <a:ext cx="3108325" cy="328136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3" name="Picture 3">
            <a:extLst>
              <a:ext uri="{FF2B5EF4-FFF2-40B4-BE49-F238E27FC236}">
                <a16:creationId xmlns:a16="http://schemas.microsoft.com/office/drawing/2014/main" id="{ECDF332F-7BEB-41AC-9C24-51061EA18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87438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>
            <a:extLst>
              <a:ext uri="{FF2B5EF4-FFF2-40B4-BE49-F238E27FC236}">
                <a16:creationId xmlns:a16="http://schemas.microsoft.com/office/drawing/2014/main" id="{2897FFD9-91E0-434C-BEBC-CD61BE3E6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4629150"/>
            <a:ext cx="9747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>
            <a:extLst>
              <a:ext uri="{FF2B5EF4-FFF2-40B4-BE49-F238E27FC236}">
                <a16:creationId xmlns:a16="http://schemas.microsoft.com/office/drawing/2014/main" id="{61CC3B75-B54C-436C-9819-4E7F9C2C3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376488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>
            <a:extLst>
              <a:ext uri="{FF2B5EF4-FFF2-40B4-BE49-F238E27FC236}">
                <a16:creationId xmlns:a16="http://schemas.microsoft.com/office/drawing/2014/main" id="{15B7C4B0-6AC8-475E-A225-17989AB8B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387725"/>
            <a:ext cx="14779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9">
            <a:extLst>
              <a:ext uri="{FF2B5EF4-FFF2-40B4-BE49-F238E27FC236}">
                <a16:creationId xmlns:a16="http://schemas.microsoft.com/office/drawing/2014/main" id="{E6B9F2ED-6792-453D-BE00-3AEB2A70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257175"/>
            <a:ext cx="14779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0">
            <a:extLst>
              <a:ext uri="{FF2B5EF4-FFF2-40B4-BE49-F238E27FC236}">
                <a16:creationId xmlns:a16="http://schemas.microsoft.com/office/drawing/2014/main" id="{303529BF-FFF7-4D57-95B8-04A0BB2C7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622550"/>
            <a:ext cx="147796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1">
            <a:extLst>
              <a:ext uri="{FF2B5EF4-FFF2-40B4-BE49-F238E27FC236}">
                <a16:creationId xmlns:a16="http://schemas.microsoft.com/office/drawing/2014/main" id="{B2D7665F-FECB-4C2F-9CB9-D8F6BEFC0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4803775"/>
            <a:ext cx="14779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>
            <a:extLst>
              <a:ext uri="{FF2B5EF4-FFF2-40B4-BE49-F238E27FC236}">
                <a16:creationId xmlns:a16="http://schemas.microsoft.com/office/drawing/2014/main" id="{5613CFC1-B6EB-484F-B2ED-C3CE909B5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865188"/>
            <a:ext cx="1477962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3">
            <a:extLst>
              <a:ext uri="{FF2B5EF4-FFF2-40B4-BE49-F238E27FC236}">
                <a16:creationId xmlns:a16="http://schemas.microsoft.com/office/drawing/2014/main" id="{C57C0172-54CF-4F05-BD48-659BBB160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2854325"/>
            <a:ext cx="1598612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8">
            <a:extLst>
              <a:ext uri="{FF2B5EF4-FFF2-40B4-BE49-F238E27FC236}">
                <a16:creationId xmlns:a16="http://schemas.microsoft.com/office/drawing/2014/main" id="{672A3424-79D4-4E5B-B5D4-25D833C82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806450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9">
            <a:extLst>
              <a:ext uri="{FF2B5EF4-FFF2-40B4-BE49-F238E27FC236}">
                <a16:creationId xmlns:a16="http://schemas.microsoft.com/office/drawing/2014/main" id="{252B5AB0-A638-461A-8EB8-668BCE19D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4587875"/>
            <a:ext cx="1484313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20">
            <a:extLst>
              <a:ext uri="{FF2B5EF4-FFF2-40B4-BE49-F238E27FC236}">
                <a16:creationId xmlns:a16="http://schemas.microsoft.com/office/drawing/2014/main" id="{4DF4750C-DC4E-424E-925B-2D2B50D18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4360863"/>
            <a:ext cx="9747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1">
            <a:extLst>
              <a:ext uri="{FF2B5EF4-FFF2-40B4-BE49-F238E27FC236}">
                <a16:creationId xmlns:a16="http://schemas.microsoft.com/office/drawing/2014/main" id="{18BBCF80-F5DC-4B3D-813A-4CE588C49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232150"/>
            <a:ext cx="974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2">
            <a:extLst>
              <a:ext uri="{FF2B5EF4-FFF2-40B4-BE49-F238E27FC236}">
                <a16:creationId xmlns:a16="http://schemas.microsoft.com/office/drawing/2014/main" id="{8B5C3611-6703-44DD-8775-4BF124482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532313"/>
            <a:ext cx="9747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5">
            <a:extLst>
              <a:ext uri="{FF2B5EF4-FFF2-40B4-BE49-F238E27FC236}">
                <a16:creationId xmlns:a16="http://schemas.microsoft.com/office/drawing/2014/main" id="{6A96866C-CDE0-4006-8150-2F4DDB7EF5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1895475"/>
            <a:ext cx="1449387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6">
            <a:extLst>
              <a:ext uri="{FF2B5EF4-FFF2-40B4-BE49-F238E27FC236}">
                <a16:creationId xmlns:a16="http://schemas.microsoft.com/office/drawing/2014/main" id="{4241E5E5-9A2B-4892-A15F-067BABFCA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712788"/>
            <a:ext cx="1449388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27">
            <a:extLst>
              <a:ext uri="{FF2B5EF4-FFF2-40B4-BE49-F238E27FC236}">
                <a16:creationId xmlns:a16="http://schemas.microsoft.com/office/drawing/2014/main" id="{C614F29E-92FC-4A50-AC35-1379CE1C5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1630363"/>
            <a:ext cx="1449388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5" grpId="0" animBg="1"/>
      <p:bldP spid="5" grpId="1" animBg="1"/>
      <p:bldP spid="3" grpId="0" animBg="1"/>
      <p:bldP spid="3" grpId="1" animBg="1"/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7C66C7C-98CF-4E8A-AFD1-963888A6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166938"/>
            <a:ext cx="260350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0C2FC32A-EAD2-419D-BB93-69BAB3D9A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130300"/>
            <a:ext cx="152558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>
            <a:extLst>
              <a:ext uri="{FF2B5EF4-FFF2-40B4-BE49-F238E27FC236}">
                <a16:creationId xmlns:a16="http://schemas.microsoft.com/office/drawing/2014/main" id="{65FC5769-884A-4205-81F2-899B9D1FB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4121150"/>
            <a:ext cx="9747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>
            <a:extLst>
              <a:ext uri="{FF2B5EF4-FFF2-40B4-BE49-F238E27FC236}">
                <a16:creationId xmlns:a16="http://schemas.microsoft.com/office/drawing/2014/main" id="{2D773EA9-B730-4CFA-AE9D-10CB40AC5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586038"/>
            <a:ext cx="1477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>
            <a:extLst>
              <a:ext uri="{FF2B5EF4-FFF2-40B4-BE49-F238E27FC236}">
                <a16:creationId xmlns:a16="http://schemas.microsoft.com/office/drawing/2014/main" id="{05595DEB-4922-41C2-9119-8B6CBA14C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325813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0">
            <a:extLst>
              <a:ext uri="{FF2B5EF4-FFF2-40B4-BE49-F238E27FC236}">
                <a16:creationId xmlns:a16="http://schemas.microsoft.com/office/drawing/2014/main" id="{B65BD65F-8EAC-4AC3-A5A2-BAB8EDB07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608263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>
            <a:extLst>
              <a:ext uri="{FF2B5EF4-FFF2-40B4-BE49-F238E27FC236}">
                <a16:creationId xmlns:a16="http://schemas.microsoft.com/office/drawing/2014/main" id="{A7D7E560-A1C4-40EA-85BA-0356D2810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5149850"/>
            <a:ext cx="14779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>
            <a:extLst>
              <a:ext uri="{FF2B5EF4-FFF2-40B4-BE49-F238E27FC236}">
                <a16:creationId xmlns:a16="http://schemas.microsoft.com/office/drawing/2014/main" id="{DEB4A628-AF1E-4B22-8DEC-5898C999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592138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3">
            <a:extLst>
              <a:ext uri="{FF2B5EF4-FFF2-40B4-BE49-F238E27FC236}">
                <a16:creationId xmlns:a16="http://schemas.microsoft.com/office/drawing/2014/main" id="{7E10D748-DCC7-4A78-9EB8-064F8EDE96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2436813"/>
            <a:ext cx="1598613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8">
            <a:extLst>
              <a:ext uri="{FF2B5EF4-FFF2-40B4-BE49-F238E27FC236}">
                <a16:creationId xmlns:a16="http://schemas.microsoft.com/office/drawing/2014/main" id="{59C2B827-5C6D-4E07-8C2A-9ACA0B199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539750"/>
            <a:ext cx="14509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9">
            <a:extLst>
              <a:ext uri="{FF2B5EF4-FFF2-40B4-BE49-F238E27FC236}">
                <a16:creationId xmlns:a16="http://schemas.microsoft.com/office/drawing/2014/main" id="{918AE3FA-934B-4D50-9A82-78ED606D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529272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1">
            <a:extLst>
              <a:ext uri="{FF2B5EF4-FFF2-40B4-BE49-F238E27FC236}">
                <a16:creationId xmlns:a16="http://schemas.microsoft.com/office/drawing/2014/main" id="{8049BC3A-69FA-4F29-BE2B-C6655EFA3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2911475"/>
            <a:ext cx="974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22">
            <a:extLst>
              <a:ext uri="{FF2B5EF4-FFF2-40B4-BE49-F238E27FC236}">
                <a16:creationId xmlns:a16="http://schemas.microsoft.com/office/drawing/2014/main" id="{B9751858-D5B4-4A09-A193-E7216A341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949700"/>
            <a:ext cx="974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25">
            <a:extLst>
              <a:ext uri="{FF2B5EF4-FFF2-40B4-BE49-F238E27FC236}">
                <a16:creationId xmlns:a16="http://schemas.microsoft.com/office/drawing/2014/main" id="{97FBDEFB-0527-43D6-8BF4-22DAAC36B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390650"/>
            <a:ext cx="14493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26">
            <a:extLst>
              <a:ext uri="{FF2B5EF4-FFF2-40B4-BE49-F238E27FC236}">
                <a16:creationId xmlns:a16="http://schemas.microsoft.com/office/drawing/2014/main" id="{7E17520F-565D-4653-8271-103396510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584200"/>
            <a:ext cx="14493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27">
            <a:extLst>
              <a:ext uri="{FF2B5EF4-FFF2-40B4-BE49-F238E27FC236}">
                <a16:creationId xmlns:a16="http://schemas.microsoft.com/office/drawing/2014/main" id="{BA5C4DD1-A326-47A5-BA63-8E10A376A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30425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F079370-1BCD-4139-B134-A5BE09B1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2551113"/>
            <a:ext cx="258763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2D0C45-D3AB-4F84-96F8-088E6740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2166938"/>
            <a:ext cx="258762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6002CB-661A-4D51-AC3A-7F446033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6357938"/>
            <a:ext cx="260350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39B798-143C-44AD-B218-33CF8E7FD1E8}"/>
              </a:ext>
            </a:extLst>
          </p:cNvPr>
          <p:cNvCxnSpPr>
            <a:cxnSpLocks noChangeShapeType="1"/>
            <a:stCxn id="16" idx="6"/>
          </p:cNvCxnSpPr>
          <p:nvPr/>
        </p:nvCxnSpPr>
        <p:spPr bwMode="auto">
          <a:xfrm flipV="1">
            <a:off x="1474788" y="2033588"/>
            <a:ext cx="1751012" cy="268287"/>
          </a:xfrm>
          <a:prstGeom prst="line">
            <a:avLst/>
          </a:prstGeom>
          <a:noFill/>
          <a:ln w="15875" algn="ctr">
            <a:solidFill>
              <a:srgbClr val="26358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99F1B8-E1C0-4F32-BBD7-BBB67555D8ED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V="1">
            <a:off x="4510088" y="1306513"/>
            <a:ext cx="438150" cy="860425"/>
          </a:xfrm>
          <a:prstGeom prst="line">
            <a:avLst/>
          </a:prstGeom>
          <a:noFill/>
          <a:ln w="15875" algn="ctr">
            <a:solidFill>
              <a:srgbClr val="26358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45D69F-C231-451D-9585-51330ECAFD3E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655638" y="1860550"/>
            <a:ext cx="688975" cy="306388"/>
          </a:xfrm>
          <a:prstGeom prst="line">
            <a:avLst/>
          </a:prstGeom>
          <a:noFill/>
          <a:ln w="15875" algn="ctr">
            <a:solidFill>
              <a:srgbClr val="26358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F65D5-0F1C-4B49-BE55-97A8B0F19E1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6061" y="-37028"/>
            <a:ext cx="5066576" cy="539571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CFAE74-6039-4D08-9527-B44C430B8FB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7022" y="2436548"/>
            <a:ext cx="889614" cy="400110"/>
          </a:xfrm>
          <a:prstGeom prst="rect">
            <a:avLst/>
          </a:prstGeom>
          <a:blipFill rotWithShape="0">
            <a:blip r:embed="rId9"/>
            <a:stretch>
              <a:fillRect b="-9231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FFAC9-9285-4020-8F9B-FE103DDFD3C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3527" y="2047844"/>
            <a:ext cx="889614" cy="400110"/>
          </a:xfrm>
          <a:prstGeom prst="rect">
            <a:avLst/>
          </a:prstGeom>
          <a:blipFill rotWithShape="0">
            <a:blip r:embed="rId10"/>
            <a:stretch>
              <a:fillRect b="-7576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DADE7825-4745-4037-AC84-75E305FE0101}"/>
              </a:ext>
            </a:extLst>
          </p:cNvPr>
          <p:cNvSpPr>
            <a:spLocks noChangeArrowheads="1"/>
          </p:cNvSpPr>
          <p:nvPr/>
        </p:nvSpPr>
        <p:spPr bwMode="auto">
          <a:xfrm rot="-3028295">
            <a:off x="1951831" y="1329532"/>
            <a:ext cx="1825625" cy="198438"/>
          </a:xfrm>
          <a:prstGeom prst="rightArrow">
            <a:avLst>
              <a:gd name="adj1" fmla="val 50000"/>
              <a:gd name="adj2" fmla="val 50089"/>
            </a:avLst>
          </a:prstGeom>
          <a:solidFill>
            <a:srgbClr val="263582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9" grpId="0" animBg="1"/>
      <p:bldP spid="30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82B7316-50D8-4802-AF57-1395A493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59275"/>
            <a:ext cx="4402138" cy="23828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D07A7E-E4CA-4B00-BA92-88C96BF1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217488"/>
            <a:ext cx="2457450" cy="38687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6658E7-AFB0-41E8-9C83-7BC8D0D5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488"/>
            <a:ext cx="3136900" cy="493236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Oval 15">
            <a:extLst>
              <a:ext uri="{FF2B5EF4-FFF2-40B4-BE49-F238E27FC236}">
                <a16:creationId xmlns:a16="http://schemas.microsoft.com/office/drawing/2014/main" id="{238D6911-6781-4D3B-987F-7539D1A3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166938"/>
            <a:ext cx="260350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8" name="Picture 3">
            <a:extLst>
              <a:ext uri="{FF2B5EF4-FFF2-40B4-BE49-F238E27FC236}">
                <a16:creationId xmlns:a16="http://schemas.microsoft.com/office/drawing/2014/main" id="{10B5199F-1F17-489D-B93F-166A30AC6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130300"/>
            <a:ext cx="152558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>
            <a:extLst>
              <a:ext uri="{FF2B5EF4-FFF2-40B4-BE49-F238E27FC236}">
                <a16:creationId xmlns:a16="http://schemas.microsoft.com/office/drawing/2014/main" id="{A5B6F684-06F0-4684-9C16-E9D3DE169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4568825"/>
            <a:ext cx="974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>
            <a:extLst>
              <a:ext uri="{FF2B5EF4-FFF2-40B4-BE49-F238E27FC236}">
                <a16:creationId xmlns:a16="http://schemas.microsoft.com/office/drawing/2014/main" id="{13AA8E6A-8483-4C9F-A373-857CA4E36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586038"/>
            <a:ext cx="1477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>
            <a:extLst>
              <a:ext uri="{FF2B5EF4-FFF2-40B4-BE49-F238E27FC236}">
                <a16:creationId xmlns:a16="http://schemas.microsoft.com/office/drawing/2014/main" id="{36172026-8C23-408A-9EB1-8958BDF81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325813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722C5F35-CE90-4676-9A0C-14A5F5A6F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608263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>
            <a:extLst>
              <a:ext uri="{FF2B5EF4-FFF2-40B4-BE49-F238E27FC236}">
                <a16:creationId xmlns:a16="http://schemas.microsoft.com/office/drawing/2014/main" id="{97FA27F3-8B6B-4643-BC8D-4E81E6A8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4894263"/>
            <a:ext cx="1477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24C78EAE-6C07-4E75-B693-92A60AB7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592138"/>
            <a:ext cx="1477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A83E6E5E-F352-4C36-AFA4-819E69D75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2174875"/>
            <a:ext cx="15986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8">
            <a:extLst>
              <a:ext uri="{FF2B5EF4-FFF2-40B4-BE49-F238E27FC236}">
                <a16:creationId xmlns:a16="http://schemas.microsoft.com/office/drawing/2014/main" id="{CB325E9E-B407-4F59-9BD2-BD18AF92E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539750"/>
            <a:ext cx="14509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9">
            <a:extLst>
              <a:ext uri="{FF2B5EF4-FFF2-40B4-BE49-F238E27FC236}">
                <a16:creationId xmlns:a16="http://schemas.microsoft.com/office/drawing/2014/main" id="{91905026-B9D4-4337-B78F-DE4C21831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4845050"/>
            <a:ext cx="148272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21">
            <a:extLst>
              <a:ext uri="{FF2B5EF4-FFF2-40B4-BE49-F238E27FC236}">
                <a16:creationId xmlns:a16="http://schemas.microsoft.com/office/drawing/2014/main" id="{08F12EB6-162D-49F4-9186-5581E37DA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2924175"/>
            <a:ext cx="9747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22">
            <a:extLst>
              <a:ext uri="{FF2B5EF4-FFF2-40B4-BE49-F238E27FC236}">
                <a16:creationId xmlns:a16="http://schemas.microsoft.com/office/drawing/2014/main" id="{9F699118-47D0-45FB-AE92-B9611DDF1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4389438"/>
            <a:ext cx="9747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25">
            <a:extLst>
              <a:ext uri="{FF2B5EF4-FFF2-40B4-BE49-F238E27FC236}">
                <a16:creationId xmlns:a16="http://schemas.microsoft.com/office/drawing/2014/main" id="{F6BAF8C9-28F8-4DBD-A7DD-02E2D4CF3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390650"/>
            <a:ext cx="14493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6">
            <a:extLst>
              <a:ext uri="{FF2B5EF4-FFF2-40B4-BE49-F238E27FC236}">
                <a16:creationId xmlns:a16="http://schemas.microsoft.com/office/drawing/2014/main" id="{43ECAEAD-3B84-4B72-9A4B-2365B227EE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571500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27">
            <a:extLst>
              <a:ext uri="{FF2B5EF4-FFF2-40B4-BE49-F238E27FC236}">
                <a16:creationId xmlns:a16="http://schemas.microsoft.com/office/drawing/2014/main" id="{E003458C-6F03-4217-8F76-08FD0D347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30425"/>
            <a:ext cx="144938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Oval 24">
            <a:extLst>
              <a:ext uri="{FF2B5EF4-FFF2-40B4-BE49-F238E27FC236}">
                <a16:creationId xmlns:a16="http://schemas.microsoft.com/office/drawing/2014/main" id="{4AA75C41-9C31-41ED-A49D-D1B42BEB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2551113"/>
            <a:ext cx="258763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4" name="Oval 28">
            <a:extLst>
              <a:ext uri="{FF2B5EF4-FFF2-40B4-BE49-F238E27FC236}">
                <a16:creationId xmlns:a16="http://schemas.microsoft.com/office/drawing/2014/main" id="{A8BD8B9F-2553-40C9-9E92-002FE1D7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2166938"/>
            <a:ext cx="258762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5" name="Oval 29">
            <a:extLst>
              <a:ext uri="{FF2B5EF4-FFF2-40B4-BE49-F238E27FC236}">
                <a16:creationId xmlns:a16="http://schemas.microsoft.com/office/drawing/2014/main" id="{4E6036E8-7DCE-4680-8D95-61A62352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6357938"/>
            <a:ext cx="260350" cy="269875"/>
          </a:xfrm>
          <a:prstGeom prst="ellipse">
            <a:avLst/>
          </a:prstGeom>
          <a:solidFill>
            <a:srgbClr val="26358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0C485F-3032-4A62-A507-2CA0720F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369888"/>
            <a:ext cx="3214687" cy="49228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AF3EFD2-0093-431D-AF13-6026FF894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4251665-E453-4D7C-AC05-1F468528E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657350"/>
            <a:ext cx="8229600" cy="48529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If you want to see </a:t>
            </a:r>
            <a:r>
              <a:rPr lang="en-US" altLang="zh-CN" i="1">
                <a:ea typeface="SimSun" panose="02010600030101010101" pitchFamily="2" charset="-122"/>
              </a:rPr>
              <a:t>K</a:t>
            </a:r>
            <a:r>
              <a:rPr lang="en-US" altLang="zh-CN">
                <a:ea typeface="SimSun" panose="02010600030101010101" pitchFamily="2" charset="-122"/>
              </a:rPr>
              <a:t> clusters, then run </a:t>
            </a:r>
            <a:r>
              <a:rPr lang="en-US" altLang="zh-CN" i="1">
                <a:ea typeface="SimSun" panose="02010600030101010101" pitchFamily="2" charset="-122"/>
              </a:rPr>
              <a:t>K</a:t>
            </a:r>
            <a:r>
              <a:rPr lang="en-US" altLang="zh-CN">
                <a:ea typeface="SimSun" panose="02010600030101010101" pitchFamily="2" charset="-122"/>
              </a:rPr>
              <a:t>-means.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zh-CN">
                <a:ea typeface="SimSun" panose="02010600030101010101" pitchFamily="2" charset="-122"/>
              </a:rPr>
              <a:t>It works by generating </a:t>
            </a:r>
            <a:r>
              <a:rPr lang="en-GB" altLang="zh-CN" i="1">
                <a:ea typeface="SimSun" panose="02010600030101010101" pitchFamily="2" charset="-122"/>
              </a:rPr>
              <a:t>K</a:t>
            </a:r>
            <a:r>
              <a:rPr lang="en-GB" altLang="zh-CN">
                <a:ea typeface="SimSun" panose="02010600030101010101" pitchFamily="2" charset="-122"/>
              </a:rPr>
              <a:t> points, each point is the centre (or centroid) of one cluster. As the algorithm iterates, the points adjust their positions until they stabilise.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zh-CN">
                <a:ea typeface="SimSun" panose="02010600030101010101" pitchFamily="2" charset="-122"/>
              </a:rPr>
              <a:t>Very simple, fairly fast, very common; a few drawbacks.</a:t>
            </a:r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CCD06D8-BD5F-4930-BC6A-44774B8EA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  <p:sp>
        <p:nvSpPr>
          <p:cNvPr id="16387" name="Oval 4">
            <a:extLst>
              <a:ext uri="{FF2B5EF4-FFF2-40B4-BE49-F238E27FC236}">
                <a16:creationId xmlns:a16="http://schemas.microsoft.com/office/drawing/2014/main" id="{9B5B88D7-6781-46FA-BF13-F85B3E0C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8" name="Oval 5">
            <a:extLst>
              <a:ext uri="{FF2B5EF4-FFF2-40B4-BE49-F238E27FC236}">
                <a16:creationId xmlns:a16="http://schemas.microsoft.com/office/drawing/2014/main" id="{0B890107-7539-4BC6-9CD3-708B98D4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9" name="Oval 6">
            <a:extLst>
              <a:ext uri="{FF2B5EF4-FFF2-40B4-BE49-F238E27FC236}">
                <a16:creationId xmlns:a16="http://schemas.microsoft.com/office/drawing/2014/main" id="{41D44719-7D9A-40B6-9578-4AC857A5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0" name="Oval 7">
            <a:extLst>
              <a:ext uri="{FF2B5EF4-FFF2-40B4-BE49-F238E27FC236}">
                <a16:creationId xmlns:a16="http://schemas.microsoft.com/office/drawing/2014/main" id="{6184A558-BDF3-4B20-9722-C242F4B0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1" name="Oval 8">
            <a:extLst>
              <a:ext uri="{FF2B5EF4-FFF2-40B4-BE49-F238E27FC236}">
                <a16:creationId xmlns:a16="http://schemas.microsoft.com/office/drawing/2014/main" id="{2C753D6E-0129-426B-B3BC-D5AC11FB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2" name="Oval 9">
            <a:extLst>
              <a:ext uri="{FF2B5EF4-FFF2-40B4-BE49-F238E27FC236}">
                <a16:creationId xmlns:a16="http://schemas.microsoft.com/office/drawing/2014/main" id="{9DB608AF-FD9F-4EF5-A17A-013FBE7F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3" name="Oval 10">
            <a:extLst>
              <a:ext uri="{FF2B5EF4-FFF2-40B4-BE49-F238E27FC236}">
                <a16:creationId xmlns:a16="http://schemas.microsoft.com/office/drawing/2014/main" id="{BE16A420-B002-4132-9559-04CCBCC11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4" name="Oval 11">
            <a:extLst>
              <a:ext uri="{FF2B5EF4-FFF2-40B4-BE49-F238E27FC236}">
                <a16:creationId xmlns:a16="http://schemas.microsoft.com/office/drawing/2014/main" id="{1AD679FE-1732-4707-B37B-3743FD49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5" name="Oval 12">
            <a:extLst>
              <a:ext uri="{FF2B5EF4-FFF2-40B4-BE49-F238E27FC236}">
                <a16:creationId xmlns:a16="http://schemas.microsoft.com/office/drawing/2014/main" id="{250B5526-4659-45F4-9698-1EA757E2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>
            <a:extLst>
              <a:ext uri="{FF2B5EF4-FFF2-40B4-BE49-F238E27FC236}">
                <a16:creationId xmlns:a16="http://schemas.microsoft.com/office/drawing/2014/main" id="{F07FEBB5-FFB2-4272-BF3A-B09B49CB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5379AC7E-D207-4A5D-A8E9-B5EA4E13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Oval 5">
            <a:extLst>
              <a:ext uri="{FF2B5EF4-FFF2-40B4-BE49-F238E27FC236}">
                <a16:creationId xmlns:a16="http://schemas.microsoft.com/office/drawing/2014/main" id="{1E276C0C-A7DE-4C31-B3DF-66996D0B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B7D8F9B6-514B-4986-8A2F-1A9566E6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4" name="Oval 7">
            <a:extLst>
              <a:ext uri="{FF2B5EF4-FFF2-40B4-BE49-F238E27FC236}">
                <a16:creationId xmlns:a16="http://schemas.microsoft.com/office/drawing/2014/main" id="{20A6638D-ADA7-4BDA-99A3-3F461F44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5" name="Oval 8">
            <a:extLst>
              <a:ext uri="{FF2B5EF4-FFF2-40B4-BE49-F238E27FC236}">
                <a16:creationId xmlns:a16="http://schemas.microsoft.com/office/drawing/2014/main" id="{1B5B1FBC-DFD7-4CB7-BF43-CF4BF20C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6" name="Oval 9">
            <a:extLst>
              <a:ext uri="{FF2B5EF4-FFF2-40B4-BE49-F238E27FC236}">
                <a16:creationId xmlns:a16="http://schemas.microsoft.com/office/drawing/2014/main" id="{20D8F447-85BF-454C-83AF-FE03858D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7" name="Oval 10">
            <a:extLst>
              <a:ext uri="{FF2B5EF4-FFF2-40B4-BE49-F238E27FC236}">
                <a16:creationId xmlns:a16="http://schemas.microsoft.com/office/drawing/2014/main" id="{08056879-FED4-4B4A-86F6-D4871825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8" name="Oval 11">
            <a:extLst>
              <a:ext uri="{FF2B5EF4-FFF2-40B4-BE49-F238E27FC236}">
                <a16:creationId xmlns:a16="http://schemas.microsoft.com/office/drawing/2014/main" id="{67C9631E-FB7F-46DA-855A-FF2031A9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637A775-29C2-4432-86C7-26B1529A56A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34963" y="338138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2pPr>
            <a:lvl3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3pPr>
            <a:lvl4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4pPr>
            <a:lvl5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4800" kern="0" dirty="0">
                <a:ea typeface="SimSun" panose="02010600030101010101" pitchFamily="2" charset="-122"/>
              </a:rPr>
              <a:t> </a:t>
            </a:r>
            <a:r>
              <a:rPr lang="en-US" altLang="zh-CN" sz="4800" i="1" kern="0" dirty="0">
                <a:ea typeface="SimSun" panose="02010600030101010101" pitchFamily="2" charset="-122"/>
              </a:rPr>
              <a:t>K-</a:t>
            </a:r>
            <a:r>
              <a:rPr lang="en-US" altLang="zh-CN" sz="4800" kern="0" dirty="0">
                <a:ea typeface="SimSun" panose="02010600030101010101" pitchFamily="2" charset="-122"/>
              </a:rPr>
              <a:t>Means </a:t>
            </a:r>
            <a:endParaRPr lang="en-US" altLang="en-US" sz="4800" kern="0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3">
            <a:extLst>
              <a:ext uri="{FF2B5EF4-FFF2-40B4-BE49-F238E27FC236}">
                <a16:creationId xmlns:a16="http://schemas.microsoft.com/office/drawing/2014/main" id="{93FE0D49-4750-48EA-9386-A9B26B37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59" name="Oval 4">
            <a:extLst>
              <a:ext uri="{FF2B5EF4-FFF2-40B4-BE49-F238E27FC236}">
                <a16:creationId xmlns:a16="http://schemas.microsoft.com/office/drawing/2014/main" id="{27127C55-15B0-4898-BAED-B13A47E8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0" name="Oval 5">
            <a:extLst>
              <a:ext uri="{FF2B5EF4-FFF2-40B4-BE49-F238E27FC236}">
                <a16:creationId xmlns:a16="http://schemas.microsoft.com/office/drawing/2014/main" id="{95D7DCFF-098F-487A-B27F-20C86ECA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82861CA0-E022-4477-B6A6-0F8FC77D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2" name="Oval 7">
            <a:extLst>
              <a:ext uri="{FF2B5EF4-FFF2-40B4-BE49-F238E27FC236}">
                <a16:creationId xmlns:a16="http://schemas.microsoft.com/office/drawing/2014/main" id="{10103A24-6FCC-40B6-9C8C-ED967818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3" name="Oval 8">
            <a:extLst>
              <a:ext uri="{FF2B5EF4-FFF2-40B4-BE49-F238E27FC236}">
                <a16:creationId xmlns:a16="http://schemas.microsoft.com/office/drawing/2014/main" id="{1E98F6A3-8F79-468F-85A8-BBF3C476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4" name="Oval 9">
            <a:extLst>
              <a:ext uri="{FF2B5EF4-FFF2-40B4-BE49-F238E27FC236}">
                <a16:creationId xmlns:a16="http://schemas.microsoft.com/office/drawing/2014/main" id="{1F82323C-ECD5-4E02-8CC4-362959E2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5" name="Oval 10">
            <a:extLst>
              <a:ext uri="{FF2B5EF4-FFF2-40B4-BE49-F238E27FC236}">
                <a16:creationId xmlns:a16="http://schemas.microsoft.com/office/drawing/2014/main" id="{05B29A91-A7F5-4DF5-B1EB-F89AF557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6" name="Oval 11">
            <a:extLst>
              <a:ext uri="{FF2B5EF4-FFF2-40B4-BE49-F238E27FC236}">
                <a16:creationId xmlns:a16="http://schemas.microsoft.com/office/drawing/2014/main" id="{4CAEA95B-C651-4CA3-9B92-4978EF42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7" name="Oval 12">
            <a:extLst>
              <a:ext uri="{FF2B5EF4-FFF2-40B4-BE49-F238E27FC236}">
                <a16:creationId xmlns:a16="http://schemas.microsoft.com/office/drawing/2014/main" id="{4EDBF404-EC4F-4F04-93DA-B61E6FD1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08500"/>
            <a:ext cx="360363" cy="36036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8" name="Oval 13">
            <a:extLst>
              <a:ext uri="{FF2B5EF4-FFF2-40B4-BE49-F238E27FC236}">
                <a16:creationId xmlns:a16="http://schemas.microsoft.com/office/drawing/2014/main" id="{B7051A2C-3836-4954-A910-47E6B6EC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349500"/>
            <a:ext cx="360362" cy="360363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2594220-DE8B-4BB4-A0CB-04C9A4CCB969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34963" y="338138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2pPr>
            <a:lvl3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3pPr>
            <a:lvl4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4pPr>
            <a:lvl5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4800" kern="0" dirty="0">
                <a:ea typeface="SimSun" panose="02010600030101010101" pitchFamily="2" charset="-122"/>
              </a:rPr>
              <a:t> </a:t>
            </a:r>
            <a:r>
              <a:rPr lang="en-US" altLang="zh-CN" sz="4800" i="1" kern="0" dirty="0">
                <a:ea typeface="SimSun" panose="02010600030101010101" pitchFamily="2" charset="-122"/>
              </a:rPr>
              <a:t>K-</a:t>
            </a:r>
            <a:r>
              <a:rPr lang="en-US" altLang="zh-CN" sz="4800" kern="0" dirty="0">
                <a:ea typeface="SimSun" panose="02010600030101010101" pitchFamily="2" charset="-122"/>
              </a:rPr>
              <a:t>Means </a:t>
            </a:r>
            <a:endParaRPr lang="en-US" altLang="en-US" sz="4800" kern="0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3">
            <a:extLst>
              <a:ext uri="{FF2B5EF4-FFF2-40B4-BE49-F238E27FC236}">
                <a16:creationId xmlns:a16="http://schemas.microsoft.com/office/drawing/2014/main" id="{7FA4F54D-C409-4316-BDB8-58619CD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CABA782B-E28D-4E87-9159-43839DAA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8" name="Oval 5">
            <a:extLst>
              <a:ext uri="{FF2B5EF4-FFF2-40B4-BE49-F238E27FC236}">
                <a16:creationId xmlns:a16="http://schemas.microsoft.com/office/drawing/2014/main" id="{12E59C42-0076-4CC7-9BF0-DB0B4001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3655D37E-A868-41EF-8827-2CE3F19D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E8EAABD5-C444-4235-AF85-DCAC64F2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1" name="Oval 8">
            <a:extLst>
              <a:ext uri="{FF2B5EF4-FFF2-40B4-BE49-F238E27FC236}">
                <a16:creationId xmlns:a16="http://schemas.microsoft.com/office/drawing/2014/main" id="{E334E502-6EAB-4BC1-966D-1E534A9F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2" name="Oval 9">
            <a:extLst>
              <a:ext uri="{FF2B5EF4-FFF2-40B4-BE49-F238E27FC236}">
                <a16:creationId xmlns:a16="http://schemas.microsoft.com/office/drawing/2014/main" id="{70C56720-3799-4356-BDE3-9B31B56A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3" name="Oval 10">
            <a:extLst>
              <a:ext uri="{FF2B5EF4-FFF2-40B4-BE49-F238E27FC236}">
                <a16:creationId xmlns:a16="http://schemas.microsoft.com/office/drawing/2014/main" id="{A7F282C7-9817-42AE-B1E2-B4374B5A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68F32192-35BF-4AA1-B373-61FF4DED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5" name="Oval 12">
            <a:extLst>
              <a:ext uri="{FF2B5EF4-FFF2-40B4-BE49-F238E27FC236}">
                <a16:creationId xmlns:a16="http://schemas.microsoft.com/office/drawing/2014/main" id="{95315A2D-7794-4AAE-AFA1-F84FB7FE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08500"/>
            <a:ext cx="360363" cy="36036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6" name="Oval 13">
            <a:extLst>
              <a:ext uri="{FF2B5EF4-FFF2-40B4-BE49-F238E27FC236}">
                <a16:creationId xmlns:a16="http://schemas.microsoft.com/office/drawing/2014/main" id="{189DA826-3F4C-4921-AB43-1A02EC0F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349500"/>
            <a:ext cx="360362" cy="360363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0E4991E2-B5FD-40F4-A370-FA1A83587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5">
            <a:extLst>
              <a:ext uri="{FF2B5EF4-FFF2-40B4-BE49-F238E27FC236}">
                <a16:creationId xmlns:a16="http://schemas.microsoft.com/office/drawing/2014/main" id="{38890991-C713-48E1-B9C2-C3AB3F2314EF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2076450"/>
            <a:ext cx="8362950" cy="3895725"/>
            <a:chOff x="629793" y="2124837"/>
            <a:chExt cx="7884700" cy="3264694"/>
          </a:xfrm>
        </p:grpSpPr>
        <p:sp>
          <p:nvSpPr>
            <p:cNvPr id="10244" name="object 3">
              <a:extLst>
                <a:ext uri="{FF2B5EF4-FFF2-40B4-BE49-F238E27FC236}">
                  <a16:creationId xmlns:a16="http://schemas.microsoft.com/office/drawing/2014/main" id="{D58C0B8B-66AD-4F41-8243-A300B34EB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580" y="2124837"/>
              <a:ext cx="6703695" cy="3264694"/>
            </a:xfrm>
            <a:custGeom>
              <a:avLst/>
              <a:gdLst>
                <a:gd name="T0" fmla="*/ 5071491 w 8938260"/>
                <a:gd name="T1" fmla="*/ 0 h 4352925"/>
                <a:gd name="T2" fmla="*/ 5071491 w 8938260"/>
                <a:gd name="T3" fmla="*/ 816102 h 4352925"/>
                <a:gd name="T4" fmla="*/ 0 w 8938260"/>
                <a:gd name="T5" fmla="*/ 816102 h 4352925"/>
                <a:gd name="T6" fmla="*/ 0 w 8938260"/>
                <a:gd name="T7" fmla="*/ 2448306 h 4352925"/>
                <a:gd name="T8" fmla="*/ 5071491 w 8938260"/>
                <a:gd name="T9" fmla="*/ 2448306 h 4352925"/>
                <a:gd name="T10" fmla="*/ 5071491 w 8938260"/>
                <a:gd name="T11" fmla="*/ 3264408 h 4352925"/>
                <a:gd name="T12" fmla="*/ 6703695 w 8938260"/>
                <a:gd name="T13" fmla="*/ 1632204 h 4352925"/>
                <a:gd name="T14" fmla="*/ 5071491 w 8938260"/>
                <a:gd name="T15" fmla="*/ 0 h 43529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38260" h="4352925">
                  <a:moveTo>
                    <a:pt x="6761988" y="0"/>
                  </a:moveTo>
                  <a:lnTo>
                    <a:pt x="6761988" y="1088136"/>
                  </a:lnTo>
                  <a:lnTo>
                    <a:pt x="0" y="1088136"/>
                  </a:lnTo>
                  <a:lnTo>
                    <a:pt x="0" y="3264408"/>
                  </a:lnTo>
                  <a:lnTo>
                    <a:pt x="6761988" y="3264408"/>
                  </a:lnTo>
                  <a:lnTo>
                    <a:pt x="6761988" y="4352544"/>
                  </a:lnTo>
                  <a:lnTo>
                    <a:pt x="8938260" y="2176272"/>
                  </a:lnTo>
                  <a:lnTo>
                    <a:pt x="6761988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45" name="object 4">
              <a:extLst>
                <a:ext uri="{FF2B5EF4-FFF2-40B4-BE49-F238E27FC236}">
                  <a16:creationId xmlns:a16="http://schemas.microsoft.com/office/drawing/2014/main" id="{425C3673-3AE1-4C13-9486-6A165B6BF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93" y="3104388"/>
              <a:ext cx="2396014" cy="1305401"/>
            </a:xfrm>
            <a:custGeom>
              <a:avLst/>
              <a:gdLst>
                <a:gd name="T0" fmla="*/ 2178177 w 3194685"/>
                <a:gd name="T1" fmla="*/ 0 h 1740535"/>
                <a:gd name="T2" fmla="*/ 217550 w 3194685"/>
                <a:gd name="T3" fmla="*/ 0 h 1740535"/>
                <a:gd name="T4" fmla="*/ 182264 w 3194685"/>
                <a:gd name="T5" fmla="*/ 2848 h 1740535"/>
                <a:gd name="T6" fmla="*/ 148788 w 3194685"/>
                <a:gd name="T7" fmla="*/ 11094 h 1740535"/>
                <a:gd name="T8" fmla="*/ 117575 w 3194685"/>
                <a:gd name="T9" fmla="*/ 24289 h 1740535"/>
                <a:gd name="T10" fmla="*/ 89069 w 3194685"/>
                <a:gd name="T11" fmla="*/ 41986 h 1740535"/>
                <a:gd name="T12" fmla="*/ 63719 w 3194685"/>
                <a:gd name="T13" fmla="*/ 63733 h 1740535"/>
                <a:gd name="T14" fmla="*/ 41975 w 3194685"/>
                <a:gd name="T15" fmla="*/ 89085 h 1740535"/>
                <a:gd name="T16" fmla="*/ 24283 w 3194685"/>
                <a:gd name="T17" fmla="*/ 117591 h 1740535"/>
                <a:gd name="T18" fmla="*/ 11091 w 3194685"/>
                <a:gd name="T19" fmla="*/ 148803 h 1740535"/>
                <a:gd name="T20" fmla="*/ 2847 w 3194685"/>
                <a:gd name="T21" fmla="*/ 182272 h 1740535"/>
                <a:gd name="T22" fmla="*/ 0 w 3194685"/>
                <a:gd name="T23" fmla="*/ 217550 h 1740535"/>
                <a:gd name="T24" fmla="*/ 0 w 3194685"/>
                <a:gd name="T25" fmla="*/ 1087754 h 1740535"/>
                <a:gd name="T26" fmla="*/ 2847 w 3194685"/>
                <a:gd name="T27" fmla="*/ 1123033 h 1740535"/>
                <a:gd name="T28" fmla="*/ 11091 w 3194685"/>
                <a:gd name="T29" fmla="*/ 1156502 h 1740535"/>
                <a:gd name="T30" fmla="*/ 24283 w 3194685"/>
                <a:gd name="T31" fmla="*/ 1187714 h 1740535"/>
                <a:gd name="T32" fmla="*/ 41975 w 3194685"/>
                <a:gd name="T33" fmla="*/ 1216220 h 1740535"/>
                <a:gd name="T34" fmla="*/ 63719 w 3194685"/>
                <a:gd name="T35" fmla="*/ 1241572 h 1740535"/>
                <a:gd name="T36" fmla="*/ 89069 w 3194685"/>
                <a:gd name="T37" fmla="*/ 1263319 h 1740535"/>
                <a:gd name="T38" fmla="*/ 117575 w 3194685"/>
                <a:gd name="T39" fmla="*/ 1281016 h 1740535"/>
                <a:gd name="T40" fmla="*/ 148788 w 3194685"/>
                <a:gd name="T41" fmla="*/ 1294211 h 1740535"/>
                <a:gd name="T42" fmla="*/ 182264 w 3194685"/>
                <a:gd name="T43" fmla="*/ 1302457 h 1740535"/>
                <a:gd name="T44" fmla="*/ 217550 w 3194685"/>
                <a:gd name="T45" fmla="*/ 1305306 h 1740535"/>
                <a:gd name="T46" fmla="*/ 2178177 w 3194685"/>
                <a:gd name="T47" fmla="*/ 1305306 h 1740535"/>
                <a:gd name="T48" fmla="*/ 2213455 w 3194685"/>
                <a:gd name="T49" fmla="*/ 1302457 h 1740535"/>
                <a:gd name="T50" fmla="*/ 2246924 w 3194685"/>
                <a:gd name="T51" fmla="*/ 1294211 h 1740535"/>
                <a:gd name="T52" fmla="*/ 2278136 w 3194685"/>
                <a:gd name="T53" fmla="*/ 1281016 h 1740535"/>
                <a:gd name="T54" fmla="*/ 2306642 w 3194685"/>
                <a:gd name="T55" fmla="*/ 1263319 h 1740535"/>
                <a:gd name="T56" fmla="*/ 2331994 w 3194685"/>
                <a:gd name="T57" fmla="*/ 1241572 h 1740535"/>
                <a:gd name="T58" fmla="*/ 2353742 w 3194685"/>
                <a:gd name="T59" fmla="*/ 1216220 h 1740535"/>
                <a:gd name="T60" fmla="*/ 2371438 w 3194685"/>
                <a:gd name="T61" fmla="*/ 1187714 h 1740535"/>
                <a:gd name="T62" fmla="*/ 2384633 w 3194685"/>
                <a:gd name="T63" fmla="*/ 1156502 h 1740535"/>
                <a:gd name="T64" fmla="*/ 2392880 w 3194685"/>
                <a:gd name="T65" fmla="*/ 1123033 h 1740535"/>
                <a:gd name="T66" fmla="*/ 2395728 w 3194685"/>
                <a:gd name="T67" fmla="*/ 1087754 h 1740535"/>
                <a:gd name="T68" fmla="*/ 2395728 w 3194685"/>
                <a:gd name="T69" fmla="*/ 217550 h 1740535"/>
                <a:gd name="T70" fmla="*/ 2392880 w 3194685"/>
                <a:gd name="T71" fmla="*/ 182272 h 1740535"/>
                <a:gd name="T72" fmla="*/ 2384633 w 3194685"/>
                <a:gd name="T73" fmla="*/ 148803 h 1740535"/>
                <a:gd name="T74" fmla="*/ 2371438 w 3194685"/>
                <a:gd name="T75" fmla="*/ 117591 h 1740535"/>
                <a:gd name="T76" fmla="*/ 2353742 w 3194685"/>
                <a:gd name="T77" fmla="*/ 89085 h 1740535"/>
                <a:gd name="T78" fmla="*/ 2331994 w 3194685"/>
                <a:gd name="T79" fmla="*/ 63733 h 1740535"/>
                <a:gd name="T80" fmla="*/ 2306642 w 3194685"/>
                <a:gd name="T81" fmla="*/ 41986 h 1740535"/>
                <a:gd name="T82" fmla="*/ 2278136 w 3194685"/>
                <a:gd name="T83" fmla="*/ 24289 h 1740535"/>
                <a:gd name="T84" fmla="*/ 2246924 w 3194685"/>
                <a:gd name="T85" fmla="*/ 11094 h 1740535"/>
                <a:gd name="T86" fmla="*/ 2213455 w 3194685"/>
                <a:gd name="T87" fmla="*/ 2848 h 1740535"/>
                <a:gd name="T88" fmla="*/ 2178177 w 3194685"/>
                <a:gd name="T89" fmla="*/ 0 h 17405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94685" h="1740535">
                  <a:moveTo>
                    <a:pt x="2904236" y="0"/>
                  </a:moveTo>
                  <a:lnTo>
                    <a:pt x="290067" y="0"/>
                  </a:lnTo>
                  <a:lnTo>
                    <a:pt x="243018" y="3797"/>
                  </a:lnTo>
                  <a:lnTo>
                    <a:pt x="198384" y="14792"/>
                  </a:lnTo>
                  <a:lnTo>
                    <a:pt x="156766" y="32386"/>
                  </a:lnTo>
                  <a:lnTo>
                    <a:pt x="118758" y="55981"/>
                  </a:lnTo>
                  <a:lnTo>
                    <a:pt x="84959" y="84978"/>
                  </a:lnTo>
                  <a:lnTo>
                    <a:pt x="55966" y="118780"/>
                  </a:lnTo>
                  <a:lnTo>
                    <a:pt x="32377" y="156788"/>
                  </a:lnTo>
                  <a:lnTo>
                    <a:pt x="14788" y="198404"/>
                  </a:lnTo>
                  <a:lnTo>
                    <a:pt x="3796" y="243030"/>
                  </a:lnTo>
                  <a:lnTo>
                    <a:pt x="0" y="290067"/>
                  </a:lnTo>
                  <a:lnTo>
                    <a:pt x="0" y="1450339"/>
                  </a:lnTo>
                  <a:lnTo>
                    <a:pt x="3796" y="1497377"/>
                  </a:lnTo>
                  <a:lnTo>
                    <a:pt x="14788" y="1542003"/>
                  </a:lnTo>
                  <a:lnTo>
                    <a:pt x="32377" y="1583619"/>
                  </a:lnTo>
                  <a:lnTo>
                    <a:pt x="55966" y="1621627"/>
                  </a:lnTo>
                  <a:lnTo>
                    <a:pt x="84959" y="1655429"/>
                  </a:lnTo>
                  <a:lnTo>
                    <a:pt x="118758" y="1684426"/>
                  </a:lnTo>
                  <a:lnTo>
                    <a:pt x="156766" y="1708021"/>
                  </a:lnTo>
                  <a:lnTo>
                    <a:pt x="198384" y="1725615"/>
                  </a:lnTo>
                  <a:lnTo>
                    <a:pt x="243018" y="1736610"/>
                  </a:lnTo>
                  <a:lnTo>
                    <a:pt x="290067" y="1740408"/>
                  </a:lnTo>
                  <a:lnTo>
                    <a:pt x="2904236" y="1740408"/>
                  </a:lnTo>
                  <a:lnTo>
                    <a:pt x="2951273" y="1736610"/>
                  </a:lnTo>
                  <a:lnTo>
                    <a:pt x="2995899" y="1725615"/>
                  </a:lnTo>
                  <a:lnTo>
                    <a:pt x="3037515" y="1708021"/>
                  </a:lnTo>
                  <a:lnTo>
                    <a:pt x="3075523" y="1684426"/>
                  </a:lnTo>
                  <a:lnTo>
                    <a:pt x="3109325" y="1655429"/>
                  </a:lnTo>
                  <a:lnTo>
                    <a:pt x="3138322" y="1621627"/>
                  </a:lnTo>
                  <a:lnTo>
                    <a:pt x="3161917" y="1583619"/>
                  </a:lnTo>
                  <a:lnTo>
                    <a:pt x="3179511" y="1542003"/>
                  </a:lnTo>
                  <a:lnTo>
                    <a:pt x="3190506" y="1497377"/>
                  </a:lnTo>
                  <a:lnTo>
                    <a:pt x="3194304" y="1450339"/>
                  </a:lnTo>
                  <a:lnTo>
                    <a:pt x="3194304" y="290067"/>
                  </a:lnTo>
                  <a:lnTo>
                    <a:pt x="3190506" y="243030"/>
                  </a:lnTo>
                  <a:lnTo>
                    <a:pt x="3179511" y="198404"/>
                  </a:lnTo>
                  <a:lnTo>
                    <a:pt x="3161917" y="156788"/>
                  </a:lnTo>
                  <a:lnTo>
                    <a:pt x="3138322" y="118780"/>
                  </a:lnTo>
                  <a:lnTo>
                    <a:pt x="3109325" y="84978"/>
                  </a:lnTo>
                  <a:lnTo>
                    <a:pt x="3075523" y="55981"/>
                  </a:lnTo>
                  <a:lnTo>
                    <a:pt x="3037515" y="32386"/>
                  </a:lnTo>
                  <a:lnTo>
                    <a:pt x="2995899" y="14792"/>
                  </a:lnTo>
                  <a:lnTo>
                    <a:pt x="2951273" y="3797"/>
                  </a:lnTo>
                  <a:lnTo>
                    <a:pt x="2904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46" name="object 5">
              <a:extLst>
                <a:ext uri="{FF2B5EF4-FFF2-40B4-BE49-F238E27FC236}">
                  <a16:creationId xmlns:a16="http://schemas.microsoft.com/office/drawing/2014/main" id="{FCEF0B73-6D6F-410A-8231-F6333022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93" y="3104388"/>
              <a:ext cx="2396014" cy="1305401"/>
            </a:xfrm>
            <a:custGeom>
              <a:avLst/>
              <a:gdLst>
                <a:gd name="T0" fmla="*/ 0 w 3194685"/>
                <a:gd name="T1" fmla="*/ 217550 h 1740535"/>
                <a:gd name="T2" fmla="*/ 2847 w 3194685"/>
                <a:gd name="T3" fmla="*/ 182272 h 1740535"/>
                <a:gd name="T4" fmla="*/ 11091 w 3194685"/>
                <a:gd name="T5" fmla="*/ 148803 h 1740535"/>
                <a:gd name="T6" fmla="*/ 24283 w 3194685"/>
                <a:gd name="T7" fmla="*/ 117591 h 1740535"/>
                <a:gd name="T8" fmla="*/ 41975 w 3194685"/>
                <a:gd name="T9" fmla="*/ 89085 h 1740535"/>
                <a:gd name="T10" fmla="*/ 63719 w 3194685"/>
                <a:gd name="T11" fmla="*/ 63733 h 1740535"/>
                <a:gd name="T12" fmla="*/ 89069 w 3194685"/>
                <a:gd name="T13" fmla="*/ 41986 h 1740535"/>
                <a:gd name="T14" fmla="*/ 117575 w 3194685"/>
                <a:gd name="T15" fmla="*/ 24289 h 1740535"/>
                <a:gd name="T16" fmla="*/ 148788 w 3194685"/>
                <a:gd name="T17" fmla="*/ 11094 h 1740535"/>
                <a:gd name="T18" fmla="*/ 182264 w 3194685"/>
                <a:gd name="T19" fmla="*/ 2848 h 1740535"/>
                <a:gd name="T20" fmla="*/ 217550 w 3194685"/>
                <a:gd name="T21" fmla="*/ 0 h 1740535"/>
                <a:gd name="T22" fmla="*/ 2178177 w 3194685"/>
                <a:gd name="T23" fmla="*/ 0 h 1740535"/>
                <a:gd name="T24" fmla="*/ 2213455 w 3194685"/>
                <a:gd name="T25" fmla="*/ 2848 h 1740535"/>
                <a:gd name="T26" fmla="*/ 2246924 w 3194685"/>
                <a:gd name="T27" fmla="*/ 11094 h 1740535"/>
                <a:gd name="T28" fmla="*/ 2278136 w 3194685"/>
                <a:gd name="T29" fmla="*/ 24289 h 1740535"/>
                <a:gd name="T30" fmla="*/ 2306642 w 3194685"/>
                <a:gd name="T31" fmla="*/ 41986 h 1740535"/>
                <a:gd name="T32" fmla="*/ 2331994 w 3194685"/>
                <a:gd name="T33" fmla="*/ 63733 h 1740535"/>
                <a:gd name="T34" fmla="*/ 2353742 w 3194685"/>
                <a:gd name="T35" fmla="*/ 89085 h 1740535"/>
                <a:gd name="T36" fmla="*/ 2371438 w 3194685"/>
                <a:gd name="T37" fmla="*/ 117591 h 1740535"/>
                <a:gd name="T38" fmla="*/ 2384633 w 3194685"/>
                <a:gd name="T39" fmla="*/ 148803 h 1740535"/>
                <a:gd name="T40" fmla="*/ 2392880 w 3194685"/>
                <a:gd name="T41" fmla="*/ 182272 h 1740535"/>
                <a:gd name="T42" fmla="*/ 2395728 w 3194685"/>
                <a:gd name="T43" fmla="*/ 217550 h 1740535"/>
                <a:gd name="T44" fmla="*/ 2395728 w 3194685"/>
                <a:gd name="T45" fmla="*/ 1087754 h 1740535"/>
                <a:gd name="T46" fmla="*/ 2392880 w 3194685"/>
                <a:gd name="T47" fmla="*/ 1123033 h 1740535"/>
                <a:gd name="T48" fmla="*/ 2384633 w 3194685"/>
                <a:gd name="T49" fmla="*/ 1156502 h 1740535"/>
                <a:gd name="T50" fmla="*/ 2371438 w 3194685"/>
                <a:gd name="T51" fmla="*/ 1187714 h 1740535"/>
                <a:gd name="T52" fmla="*/ 2353742 w 3194685"/>
                <a:gd name="T53" fmla="*/ 1216220 h 1740535"/>
                <a:gd name="T54" fmla="*/ 2331994 w 3194685"/>
                <a:gd name="T55" fmla="*/ 1241572 h 1740535"/>
                <a:gd name="T56" fmla="*/ 2306642 w 3194685"/>
                <a:gd name="T57" fmla="*/ 1263319 h 1740535"/>
                <a:gd name="T58" fmla="*/ 2278136 w 3194685"/>
                <a:gd name="T59" fmla="*/ 1281016 h 1740535"/>
                <a:gd name="T60" fmla="*/ 2246924 w 3194685"/>
                <a:gd name="T61" fmla="*/ 1294211 h 1740535"/>
                <a:gd name="T62" fmla="*/ 2213455 w 3194685"/>
                <a:gd name="T63" fmla="*/ 1302457 h 1740535"/>
                <a:gd name="T64" fmla="*/ 2178177 w 3194685"/>
                <a:gd name="T65" fmla="*/ 1305306 h 1740535"/>
                <a:gd name="T66" fmla="*/ 217550 w 3194685"/>
                <a:gd name="T67" fmla="*/ 1305306 h 1740535"/>
                <a:gd name="T68" fmla="*/ 182264 w 3194685"/>
                <a:gd name="T69" fmla="*/ 1302457 h 1740535"/>
                <a:gd name="T70" fmla="*/ 148788 w 3194685"/>
                <a:gd name="T71" fmla="*/ 1294211 h 1740535"/>
                <a:gd name="T72" fmla="*/ 117575 w 3194685"/>
                <a:gd name="T73" fmla="*/ 1281016 h 1740535"/>
                <a:gd name="T74" fmla="*/ 89069 w 3194685"/>
                <a:gd name="T75" fmla="*/ 1263319 h 1740535"/>
                <a:gd name="T76" fmla="*/ 63719 w 3194685"/>
                <a:gd name="T77" fmla="*/ 1241572 h 1740535"/>
                <a:gd name="T78" fmla="*/ 41975 w 3194685"/>
                <a:gd name="T79" fmla="*/ 1216220 h 1740535"/>
                <a:gd name="T80" fmla="*/ 24283 w 3194685"/>
                <a:gd name="T81" fmla="*/ 1187714 h 1740535"/>
                <a:gd name="T82" fmla="*/ 11091 w 3194685"/>
                <a:gd name="T83" fmla="*/ 1156502 h 1740535"/>
                <a:gd name="T84" fmla="*/ 2847 w 3194685"/>
                <a:gd name="T85" fmla="*/ 1123033 h 1740535"/>
                <a:gd name="T86" fmla="*/ 0 w 3194685"/>
                <a:gd name="T87" fmla="*/ 1087754 h 1740535"/>
                <a:gd name="T88" fmla="*/ 0 w 3194685"/>
                <a:gd name="T89" fmla="*/ 217550 h 17405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94685" h="1740535">
                  <a:moveTo>
                    <a:pt x="0" y="290067"/>
                  </a:moveTo>
                  <a:lnTo>
                    <a:pt x="3796" y="243030"/>
                  </a:lnTo>
                  <a:lnTo>
                    <a:pt x="14788" y="198404"/>
                  </a:lnTo>
                  <a:lnTo>
                    <a:pt x="32377" y="156788"/>
                  </a:lnTo>
                  <a:lnTo>
                    <a:pt x="55966" y="118780"/>
                  </a:lnTo>
                  <a:lnTo>
                    <a:pt x="84959" y="84978"/>
                  </a:lnTo>
                  <a:lnTo>
                    <a:pt x="118758" y="55981"/>
                  </a:lnTo>
                  <a:lnTo>
                    <a:pt x="156766" y="32386"/>
                  </a:lnTo>
                  <a:lnTo>
                    <a:pt x="198384" y="14792"/>
                  </a:lnTo>
                  <a:lnTo>
                    <a:pt x="243018" y="3797"/>
                  </a:lnTo>
                  <a:lnTo>
                    <a:pt x="290067" y="0"/>
                  </a:lnTo>
                  <a:lnTo>
                    <a:pt x="2904236" y="0"/>
                  </a:lnTo>
                  <a:lnTo>
                    <a:pt x="2951273" y="3797"/>
                  </a:lnTo>
                  <a:lnTo>
                    <a:pt x="2995899" y="14792"/>
                  </a:lnTo>
                  <a:lnTo>
                    <a:pt x="3037515" y="32386"/>
                  </a:lnTo>
                  <a:lnTo>
                    <a:pt x="3075523" y="55981"/>
                  </a:lnTo>
                  <a:lnTo>
                    <a:pt x="3109325" y="84978"/>
                  </a:lnTo>
                  <a:lnTo>
                    <a:pt x="3138322" y="118780"/>
                  </a:lnTo>
                  <a:lnTo>
                    <a:pt x="3161917" y="156788"/>
                  </a:lnTo>
                  <a:lnTo>
                    <a:pt x="3179511" y="198404"/>
                  </a:lnTo>
                  <a:lnTo>
                    <a:pt x="3190506" y="243030"/>
                  </a:lnTo>
                  <a:lnTo>
                    <a:pt x="3194304" y="290067"/>
                  </a:lnTo>
                  <a:lnTo>
                    <a:pt x="3194304" y="1450339"/>
                  </a:lnTo>
                  <a:lnTo>
                    <a:pt x="3190506" y="1497377"/>
                  </a:lnTo>
                  <a:lnTo>
                    <a:pt x="3179511" y="1542003"/>
                  </a:lnTo>
                  <a:lnTo>
                    <a:pt x="3161917" y="1583619"/>
                  </a:lnTo>
                  <a:lnTo>
                    <a:pt x="3138322" y="1621627"/>
                  </a:lnTo>
                  <a:lnTo>
                    <a:pt x="3109325" y="1655429"/>
                  </a:lnTo>
                  <a:lnTo>
                    <a:pt x="3075523" y="1684426"/>
                  </a:lnTo>
                  <a:lnTo>
                    <a:pt x="3037515" y="1708021"/>
                  </a:lnTo>
                  <a:lnTo>
                    <a:pt x="2995899" y="1725615"/>
                  </a:lnTo>
                  <a:lnTo>
                    <a:pt x="2951273" y="1736610"/>
                  </a:lnTo>
                  <a:lnTo>
                    <a:pt x="2904236" y="1740408"/>
                  </a:lnTo>
                  <a:lnTo>
                    <a:pt x="290067" y="1740408"/>
                  </a:lnTo>
                  <a:lnTo>
                    <a:pt x="243018" y="1736610"/>
                  </a:lnTo>
                  <a:lnTo>
                    <a:pt x="198384" y="1725615"/>
                  </a:lnTo>
                  <a:lnTo>
                    <a:pt x="156766" y="1708021"/>
                  </a:lnTo>
                  <a:lnTo>
                    <a:pt x="118758" y="1684426"/>
                  </a:lnTo>
                  <a:lnTo>
                    <a:pt x="84959" y="1655429"/>
                  </a:lnTo>
                  <a:lnTo>
                    <a:pt x="55966" y="1621627"/>
                  </a:lnTo>
                  <a:lnTo>
                    <a:pt x="32377" y="1583619"/>
                  </a:lnTo>
                  <a:lnTo>
                    <a:pt x="14788" y="1542003"/>
                  </a:lnTo>
                  <a:lnTo>
                    <a:pt x="3796" y="1497377"/>
                  </a:lnTo>
                  <a:lnTo>
                    <a:pt x="0" y="1450339"/>
                  </a:lnTo>
                  <a:lnTo>
                    <a:pt x="0" y="290067"/>
                  </a:lnTo>
                  <a:close/>
                </a:path>
              </a:pathLst>
            </a:custGeom>
            <a:noFill/>
            <a:ln w="12192">
              <a:solidFill>
                <a:srgbClr val="E7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47" name="object 6">
              <a:extLst>
                <a:ext uri="{FF2B5EF4-FFF2-40B4-BE49-F238E27FC236}">
                  <a16:creationId xmlns:a16="http://schemas.microsoft.com/office/drawing/2014/main" id="{2514EF58-DFFA-4EA5-BA06-8E52D887E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965" y="3360738"/>
              <a:ext cx="1641898" cy="57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673" rIns="0" bIns="0">
              <a:spAutoFit/>
            </a:bodyPr>
            <a:lstStyle>
              <a:lvl1pPr marL="276225" indent="-266700">
                <a:lnSpc>
                  <a:spcPct val="109000"/>
                </a:lnSpc>
                <a:spcBef>
                  <a:spcPct val="50000"/>
                </a:spcBef>
                <a:spcAft>
                  <a:spcPct val="25000"/>
                </a:spcAft>
                <a:buClr>
                  <a:srgbClr val="263582"/>
                </a:buClr>
                <a:buSzPct val="80000"/>
                <a:buFont typeface="Monotype Sorts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ts val="2700"/>
                </a:lnSpc>
                <a:spcBef>
                  <a:spcPct val="25000"/>
                </a:spcBef>
                <a:buClr>
                  <a:srgbClr val="263582"/>
                </a:buClr>
                <a:buSzPct val="70000"/>
                <a:buFont typeface="Monotype Sorts"/>
                <a:buChar char="u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ts val="2700"/>
                </a:lnSpc>
                <a:spcBef>
                  <a:spcPct val="25000"/>
                </a:spcBef>
                <a:buClr>
                  <a:srgbClr val="263582"/>
                </a:buClr>
                <a:buSzPct val="7000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638"/>
                </a:lnSpc>
                <a:spcBef>
                  <a:spcPts val="363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cs typeface="Arial" panose="020B0604020202020204" pitchFamily="34" charset="0"/>
                </a:rPr>
                <a:t>What is Data  Science?</a:t>
              </a:r>
              <a:endParaRPr lang="en-US" altLang="en-US" sz="20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248" name="object 7">
              <a:extLst>
                <a:ext uri="{FF2B5EF4-FFF2-40B4-BE49-F238E27FC236}">
                  <a16:creationId xmlns:a16="http://schemas.microsoft.com/office/drawing/2014/main" id="{27F1417E-53BF-4935-A1DD-E60033C6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136" y="3104388"/>
              <a:ext cx="2396014" cy="1305401"/>
            </a:xfrm>
            <a:custGeom>
              <a:avLst/>
              <a:gdLst>
                <a:gd name="T0" fmla="*/ 2178177 w 3194684"/>
                <a:gd name="T1" fmla="*/ 0 h 1740535"/>
                <a:gd name="T2" fmla="*/ 217550 w 3194684"/>
                <a:gd name="T3" fmla="*/ 0 h 1740535"/>
                <a:gd name="T4" fmla="*/ 182273 w 3194684"/>
                <a:gd name="T5" fmla="*/ 2848 h 1740535"/>
                <a:gd name="T6" fmla="*/ 148803 w 3194684"/>
                <a:gd name="T7" fmla="*/ 11094 h 1740535"/>
                <a:gd name="T8" fmla="*/ 117591 w 3194684"/>
                <a:gd name="T9" fmla="*/ 24289 h 1740535"/>
                <a:gd name="T10" fmla="*/ 89085 w 3194684"/>
                <a:gd name="T11" fmla="*/ 41986 h 1740535"/>
                <a:gd name="T12" fmla="*/ 63734 w 3194684"/>
                <a:gd name="T13" fmla="*/ 63733 h 1740535"/>
                <a:gd name="T14" fmla="*/ 41986 w 3194684"/>
                <a:gd name="T15" fmla="*/ 89085 h 1740535"/>
                <a:gd name="T16" fmla="*/ 24290 w 3194684"/>
                <a:gd name="T17" fmla="*/ 117591 h 1740535"/>
                <a:gd name="T18" fmla="*/ 11094 w 3194684"/>
                <a:gd name="T19" fmla="*/ 148803 h 1740535"/>
                <a:gd name="T20" fmla="*/ 2848 w 3194684"/>
                <a:gd name="T21" fmla="*/ 182272 h 1740535"/>
                <a:gd name="T22" fmla="*/ 0 w 3194684"/>
                <a:gd name="T23" fmla="*/ 217550 h 1740535"/>
                <a:gd name="T24" fmla="*/ 0 w 3194684"/>
                <a:gd name="T25" fmla="*/ 1087754 h 1740535"/>
                <a:gd name="T26" fmla="*/ 2848 w 3194684"/>
                <a:gd name="T27" fmla="*/ 1123033 h 1740535"/>
                <a:gd name="T28" fmla="*/ 11094 w 3194684"/>
                <a:gd name="T29" fmla="*/ 1156502 h 1740535"/>
                <a:gd name="T30" fmla="*/ 24290 w 3194684"/>
                <a:gd name="T31" fmla="*/ 1187714 h 1740535"/>
                <a:gd name="T32" fmla="*/ 41986 w 3194684"/>
                <a:gd name="T33" fmla="*/ 1216220 h 1740535"/>
                <a:gd name="T34" fmla="*/ 63734 w 3194684"/>
                <a:gd name="T35" fmla="*/ 1241572 h 1740535"/>
                <a:gd name="T36" fmla="*/ 89085 w 3194684"/>
                <a:gd name="T37" fmla="*/ 1263319 h 1740535"/>
                <a:gd name="T38" fmla="*/ 117591 w 3194684"/>
                <a:gd name="T39" fmla="*/ 1281016 h 1740535"/>
                <a:gd name="T40" fmla="*/ 148803 w 3194684"/>
                <a:gd name="T41" fmla="*/ 1294211 h 1740535"/>
                <a:gd name="T42" fmla="*/ 182273 w 3194684"/>
                <a:gd name="T43" fmla="*/ 1302457 h 1740535"/>
                <a:gd name="T44" fmla="*/ 217550 w 3194684"/>
                <a:gd name="T45" fmla="*/ 1305306 h 1740535"/>
                <a:gd name="T46" fmla="*/ 2178177 w 3194684"/>
                <a:gd name="T47" fmla="*/ 1305306 h 1740535"/>
                <a:gd name="T48" fmla="*/ 2213456 w 3194684"/>
                <a:gd name="T49" fmla="*/ 1302457 h 1740535"/>
                <a:gd name="T50" fmla="*/ 2246925 w 3194684"/>
                <a:gd name="T51" fmla="*/ 1294211 h 1740535"/>
                <a:gd name="T52" fmla="*/ 2278137 w 3194684"/>
                <a:gd name="T53" fmla="*/ 1281016 h 1740535"/>
                <a:gd name="T54" fmla="*/ 2306643 w 3194684"/>
                <a:gd name="T55" fmla="*/ 1263319 h 1740535"/>
                <a:gd name="T56" fmla="*/ 2331995 w 3194684"/>
                <a:gd name="T57" fmla="*/ 1241572 h 1740535"/>
                <a:gd name="T58" fmla="*/ 2353742 w 3194684"/>
                <a:gd name="T59" fmla="*/ 1216220 h 1740535"/>
                <a:gd name="T60" fmla="*/ 2371439 w 3194684"/>
                <a:gd name="T61" fmla="*/ 1187714 h 1740535"/>
                <a:gd name="T62" fmla="*/ 2384634 w 3194684"/>
                <a:gd name="T63" fmla="*/ 1156502 h 1740535"/>
                <a:gd name="T64" fmla="*/ 2392880 w 3194684"/>
                <a:gd name="T65" fmla="*/ 1123033 h 1740535"/>
                <a:gd name="T66" fmla="*/ 2395729 w 3194684"/>
                <a:gd name="T67" fmla="*/ 1087754 h 1740535"/>
                <a:gd name="T68" fmla="*/ 2395729 w 3194684"/>
                <a:gd name="T69" fmla="*/ 217550 h 1740535"/>
                <a:gd name="T70" fmla="*/ 2392880 w 3194684"/>
                <a:gd name="T71" fmla="*/ 182272 h 1740535"/>
                <a:gd name="T72" fmla="*/ 2384634 w 3194684"/>
                <a:gd name="T73" fmla="*/ 148803 h 1740535"/>
                <a:gd name="T74" fmla="*/ 2371439 w 3194684"/>
                <a:gd name="T75" fmla="*/ 117591 h 1740535"/>
                <a:gd name="T76" fmla="*/ 2353742 w 3194684"/>
                <a:gd name="T77" fmla="*/ 89085 h 1740535"/>
                <a:gd name="T78" fmla="*/ 2331995 w 3194684"/>
                <a:gd name="T79" fmla="*/ 63733 h 1740535"/>
                <a:gd name="T80" fmla="*/ 2306643 w 3194684"/>
                <a:gd name="T81" fmla="*/ 41986 h 1740535"/>
                <a:gd name="T82" fmla="*/ 2278137 w 3194684"/>
                <a:gd name="T83" fmla="*/ 24289 h 1740535"/>
                <a:gd name="T84" fmla="*/ 2246925 w 3194684"/>
                <a:gd name="T85" fmla="*/ 11094 h 1740535"/>
                <a:gd name="T86" fmla="*/ 2213456 w 3194684"/>
                <a:gd name="T87" fmla="*/ 2848 h 1740535"/>
                <a:gd name="T88" fmla="*/ 2178177 w 3194684"/>
                <a:gd name="T89" fmla="*/ 0 h 17405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94684" h="1740535">
                  <a:moveTo>
                    <a:pt x="2904235" y="0"/>
                  </a:moveTo>
                  <a:lnTo>
                    <a:pt x="290067" y="0"/>
                  </a:lnTo>
                  <a:lnTo>
                    <a:pt x="243030" y="3797"/>
                  </a:lnTo>
                  <a:lnTo>
                    <a:pt x="198404" y="14792"/>
                  </a:lnTo>
                  <a:lnTo>
                    <a:pt x="156788" y="32386"/>
                  </a:lnTo>
                  <a:lnTo>
                    <a:pt x="118780" y="55981"/>
                  </a:lnTo>
                  <a:lnTo>
                    <a:pt x="84978" y="84978"/>
                  </a:lnTo>
                  <a:lnTo>
                    <a:pt x="55981" y="118780"/>
                  </a:lnTo>
                  <a:lnTo>
                    <a:pt x="32386" y="156788"/>
                  </a:lnTo>
                  <a:lnTo>
                    <a:pt x="14792" y="198404"/>
                  </a:lnTo>
                  <a:lnTo>
                    <a:pt x="3797" y="243030"/>
                  </a:lnTo>
                  <a:lnTo>
                    <a:pt x="0" y="290067"/>
                  </a:lnTo>
                  <a:lnTo>
                    <a:pt x="0" y="1450339"/>
                  </a:lnTo>
                  <a:lnTo>
                    <a:pt x="3797" y="1497377"/>
                  </a:lnTo>
                  <a:lnTo>
                    <a:pt x="14792" y="1542003"/>
                  </a:lnTo>
                  <a:lnTo>
                    <a:pt x="32386" y="1583619"/>
                  </a:lnTo>
                  <a:lnTo>
                    <a:pt x="55981" y="1621627"/>
                  </a:lnTo>
                  <a:lnTo>
                    <a:pt x="84978" y="1655429"/>
                  </a:lnTo>
                  <a:lnTo>
                    <a:pt x="118780" y="1684426"/>
                  </a:lnTo>
                  <a:lnTo>
                    <a:pt x="156788" y="1708021"/>
                  </a:lnTo>
                  <a:lnTo>
                    <a:pt x="198404" y="1725615"/>
                  </a:lnTo>
                  <a:lnTo>
                    <a:pt x="243030" y="1736610"/>
                  </a:lnTo>
                  <a:lnTo>
                    <a:pt x="290067" y="1740408"/>
                  </a:lnTo>
                  <a:lnTo>
                    <a:pt x="2904235" y="1740408"/>
                  </a:lnTo>
                  <a:lnTo>
                    <a:pt x="2951273" y="1736610"/>
                  </a:lnTo>
                  <a:lnTo>
                    <a:pt x="2995899" y="1725615"/>
                  </a:lnTo>
                  <a:lnTo>
                    <a:pt x="3037515" y="1708021"/>
                  </a:lnTo>
                  <a:lnTo>
                    <a:pt x="3075523" y="1684426"/>
                  </a:lnTo>
                  <a:lnTo>
                    <a:pt x="3109325" y="1655429"/>
                  </a:lnTo>
                  <a:lnTo>
                    <a:pt x="3138322" y="1621627"/>
                  </a:lnTo>
                  <a:lnTo>
                    <a:pt x="3161917" y="1583619"/>
                  </a:lnTo>
                  <a:lnTo>
                    <a:pt x="3179511" y="1542003"/>
                  </a:lnTo>
                  <a:lnTo>
                    <a:pt x="3190506" y="1497377"/>
                  </a:lnTo>
                  <a:lnTo>
                    <a:pt x="3194304" y="1450339"/>
                  </a:lnTo>
                  <a:lnTo>
                    <a:pt x="3194304" y="290067"/>
                  </a:lnTo>
                  <a:lnTo>
                    <a:pt x="3190506" y="243030"/>
                  </a:lnTo>
                  <a:lnTo>
                    <a:pt x="3179511" y="198404"/>
                  </a:lnTo>
                  <a:lnTo>
                    <a:pt x="3161917" y="156788"/>
                  </a:lnTo>
                  <a:lnTo>
                    <a:pt x="3138322" y="118780"/>
                  </a:lnTo>
                  <a:lnTo>
                    <a:pt x="3109325" y="84978"/>
                  </a:lnTo>
                  <a:lnTo>
                    <a:pt x="3075523" y="55981"/>
                  </a:lnTo>
                  <a:lnTo>
                    <a:pt x="3037515" y="32386"/>
                  </a:lnTo>
                  <a:lnTo>
                    <a:pt x="2995899" y="14792"/>
                  </a:lnTo>
                  <a:lnTo>
                    <a:pt x="2951273" y="3797"/>
                  </a:lnTo>
                  <a:lnTo>
                    <a:pt x="2904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49" name="object 8">
              <a:extLst>
                <a:ext uri="{FF2B5EF4-FFF2-40B4-BE49-F238E27FC236}">
                  <a16:creationId xmlns:a16="http://schemas.microsoft.com/office/drawing/2014/main" id="{4C458CB0-D927-4850-ABEC-E92871823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136" y="3104388"/>
              <a:ext cx="2396014" cy="1305401"/>
            </a:xfrm>
            <a:custGeom>
              <a:avLst/>
              <a:gdLst>
                <a:gd name="T0" fmla="*/ 0 w 3194684"/>
                <a:gd name="T1" fmla="*/ 217550 h 1740535"/>
                <a:gd name="T2" fmla="*/ 2848 w 3194684"/>
                <a:gd name="T3" fmla="*/ 182272 h 1740535"/>
                <a:gd name="T4" fmla="*/ 11094 w 3194684"/>
                <a:gd name="T5" fmla="*/ 148803 h 1740535"/>
                <a:gd name="T6" fmla="*/ 24290 w 3194684"/>
                <a:gd name="T7" fmla="*/ 117591 h 1740535"/>
                <a:gd name="T8" fmla="*/ 41986 w 3194684"/>
                <a:gd name="T9" fmla="*/ 89085 h 1740535"/>
                <a:gd name="T10" fmla="*/ 63734 w 3194684"/>
                <a:gd name="T11" fmla="*/ 63733 h 1740535"/>
                <a:gd name="T12" fmla="*/ 89085 w 3194684"/>
                <a:gd name="T13" fmla="*/ 41986 h 1740535"/>
                <a:gd name="T14" fmla="*/ 117591 w 3194684"/>
                <a:gd name="T15" fmla="*/ 24289 h 1740535"/>
                <a:gd name="T16" fmla="*/ 148803 w 3194684"/>
                <a:gd name="T17" fmla="*/ 11094 h 1740535"/>
                <a:gd name="T18" fmla="*/ 182273 w 3194684"/>
                <a:gd name="T19" fmla="*/ 2848 h 1740535"/>
                <a:gd name="T20" fmla="*/ 217550 w 3194684"/>
                <a:gd name="T21" fmla="*/ 0 h 1740535"/>
                <a:gd name="T22" fmla="*/ 2178177 w 3194684"/>
                <a:gd name="T23" fmla="*/ 0 h 1740535"/>
                <a:gd name="T24" fmla="*/ 2213456 w 3194684"/>
                <a:gd name="T25" fmla="*/ 2848 h 1740535"/>
                <a:gd name="T26" fmla="*/ 2246925 w 3194684"/>
                <a:gd name="T27" fmla="*/ 11094 h 1740535"/>
                <a:gd name="T28" fmla="*/ 2278137 w 3194684"/>
                <a:gd name="T29" fmla="*/ 24289 h 1740535"/>
                <a:gd name="T30" fmla="*/ 2306643 w 3194684"/>
                <a:gd name="T31" fmla="*/ 41986 h 1740535"/>
                <a:gd name="T32" fmla="*/ 2331995 w 3194684"/>
                <a:gd name="T33" fmla="*/ 63733 h 1740535"/>
                <a:gd name="T34" fmla="*/ 2353742 w 3194684"/>
                <a:gd name="T35" fmla="*/ 89085 h 1740535"/>
                <a:gd name="T36" fmla="*/ 2371439 w 3194684"/>
                <a:gd name="T37" fmla="*/ 117591 h 1740535"/>
                <a:gd name="T38" fmla="*/ 2384634 w 3194684"/>
                <a:gd name="T39" fmla="*/ 148803 h 1740535"/>
                <a:gd name="T40" fmla="*/ 2392880 w 3194684"/>
                <a:gd name="T41" fmla="*/ 182272 h 1740535"/>
                <a:gd name="T42" fmla="*/ 2395729 w 3194684"/>
                <a:gd name="T43" fmla="*/ 217550 h 1740535"/>
                <a:gd name="T44" fmla="*/ 2395729 w 3194684"/>
                <a:gd name="T45" fmla="*/ 1087754 h 1740535"/>
                <a:gd name="T46" fmla="*/ 2392880 w 3194684"/>
                <a:gd name="T47" fmla="*/ 1123033 h 1740535"/>
                <a:gd name="T48" fmla="*/ 2384634 w 3194684"/>
                <a:gd name="T49" fmla="*/ 1156502 h 1740535"/>
                <a:gd name="T50" fmla="*/ 2371439 w 3194684"/>
                <a:gd name="T51" fmla="*/ 1187714 h 1740535"/>
                <a:gd name="T52" fmla="*/ 2353742 w 3194684"/>
                <a:gd name="T53" fmla="*/ 1216220 h 1740535"/>
                <a:gd name="T54" fmla="*/ 2331995 w 3194684"/>
                <a:gd name="T55" fmla="*/ 1241572 h 1740535"/>
                <a:gd name="T56" fmla="*/ 2306643 w 3194684"/>
                <a:gd name="T57" fmla="*/ 1263319 h 1740535"/>
                <a:gd name="T58" fmla="*/ 2278137 w 3194684"/>
                <a:gd name="T59" fmla="*/ 1281016 h 1740535"/>
                <a:gd name="T60" fmla="*/ 2246925 w 3194684"/>
                <a:gd name="T61" fmla="*/ 1294211 h 1740535"/>
                <a:gd name="T62" fmla="*/ 2213456 w 3194684"/>
                <a:gd name="T63" fmla="*/ 1302457 h 1740535"/>
                <a:gd name="T64" fmla="*/ 2178177 w 3194684"/>
                <a:gd name="T65" fmla="*/ 1305306 h 1740535"/>
                <a:gd name="T66" fmla="*/ 217550 w 3194684"/>
                <a:gd name="T67" fmla="*/ 1305306 h 1740535"/>
                <a:gd name="T68" fmla="*/ 182273 w 3194684"/>
                <a:gd name="T69" fmla="*/ 1302457 h 1740535"/>
                <a:gd name="T70" fmla="*/ 148803 w 3194684"/>
                <a:gd name="T71" fmla="*/ 1294211 h 1740535"/>
                <a:gd name="T72" fmla="*/ 117591 w 3194684"/>
                <a:gd name="T73" fmla="*/ 1281016 h 1740535"/>
                <a:gd name="T74" fmla="*/ 89085 w 3194684"/>
                <a:gd name="T75" fmla="*/ 1263319 h 1740535"/>
                <a:gd name="T76" fmla="*/ 63734 w 3194684"/>
                <a:gd name="T77" fmla="*/ 1241572 h 1740535"/>
                <a:gd name="T78" fmla="*/ 41986 w 3194684"/>
                <a:gd name="T79" fmla="*/ 1216220 h 1740535"/>
                <a:gd name="T80" fmla="*/ 24290 w 3194684"/>
                <a:gd name="T81" fmla="*/ 1187714 h 1740535"/>
                <a:gd name="T82" fmla="*/ 11094 w 3194684"/>
                <a:gd name="T83" fmla="*/ 1156502 h 1740535"/>
                <a:gd name="T84" fmla="*/ 2848 w 3194684"/>
                <a:gd name="T85" fmla="*/ 1123033 h 1740535"/>
                <a:gd name="T86" fmla="*/ 0 w 3194684"/>
                <a:gd name="T87" fmla="*/ 1087754 h 1740535"/>
                <a:gd name="T88" fmla="*/ 0 w 3194684"/>
                <a:gd name="T89" fmla="*/ 217550 h 17405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94684" h="1740535">
                  <a:moveTo>
                    <a:pt x="0" y="290067"/>
                  </a:moveTo>
                  <a:lnTo>
                    <a:pt x="3797" y="243030"/>
                  </a:lnTo>
                  <a:lnTo>
                    <a:pt x="14792" y="198404"/>
                  </a:lnTo>
                  <a:lnTo>
                    <a:pt x="32386" y="156788"/>
                  </a:lnTo>
                  <a:lnTo>
                    <a:pt x="55981" y="118780"/>
                  </a:lnTo>
                  <a:lnTo>
                    <a:pt x="84978" y="84978"/>
                  </a:lnTo>
                  <a:lnTo>
                    <a:pt x="118780" y="55981"/>
                  </a:lnTo>
                  <a:lnTo>
                    <a:pt x="156788" y="32386"/>
                  </a:lnTo>
                  <a:lnTo>
                    <a:pt x="198404" y="14792"/>
                  </a:lnTo>
                  <a:lnTo>
                    <a:pt x="243030" y="3797"/>
                  </a:lnTo>
                  <a:lnTo>
                    <a:pt x="290067" y="0"/>
                  </a:lnTo>
                  <a:lnTo>
                    <a:pt x="2904235" y="0"/>
                  </a:lnTo>
                  <a:lnTo>
                    <a:pt x="2951273" y="3797"/>
                  </a:lnTo>
                  <a:lnTo>
                    <a:pt x="2995899" y="14792"/>
                  </a:lnTo>
                  <a:lnTo>
                    <a:pt x="3037515" y="32386"/>
                  </a:lnTo>
                  <a:lnTo>
                    <a:pt x="3075523" y="55981"/>
                  </a:lnTo>
                  <a:lnTo>
                    <a:pt x="3109325" y="84978"/>
                  </a:lnTo>
                  <a:lnTo>
                    <a:pt x="3138322" y="118780"/>
                  </a:lnTo>
                  <a:lnTo>
                    <a:pt x="3161917" y="156788"/>
                  </a:lnTo>
                  <a:lnTo>
                    <a:pt x="3179511" y="198404"/>
                  </a:lnTo>
                  <a:lnTo>
                    <a:pt x="3190506" y="243030"/>
                  </a:lnTo>
                  <a:lnTo>
                    <a:pt x="3194304" y="290067"/>
                  </a:lnTo>
                  <a:lnTo>
                    <a:pt x="3194304" y="1450339"/>
                  </a:lnTo>
                  <a:lnTo>
                    <a:pt x="3190506" y="1497377"/>
                  </a:lnTo>
                  <a:lnTo>
                    <a:pt x="3179511" y="1542003"/>
                  </a:lnTo>
                  <a:lnTo>
                    <a:pt x="3161917" y="1583619"/>
                  </a:lnTo>
                  <a:lnTo>
                    <a:pt x="3138322" y="1621627"/>
                  </a:lnTo>
                  <a:lnTo>
                    <a:pt x="3109325" y="1655429"/>
                  </a:lnTo>
                  <a:lnTo>
                    <a:pt x="3075523" y="1684426"/>
                  </a:lnTo>
                  <a:lnTo>
                    <a:pt x="3037515" y="1708021"/>
                  </a:lnTo>
                  <a:lnTo>
                    <a:pt x="2995899" y="1725615"/>
                  </a:lnTo>
                  <a:lnTo>
                    <a:pt x="2951273" y="1736610"/>
                  </a:lnTo>
                  <a:lnTo>
                    <a:pt x="2904235" y="1740408"/>
                  </a:lnTo>
                  <a:lnTo>
                    <a:pt x="290067" y="1740408"/>
                  </a:lnTo>
                  <a:lnTo>
                    <a:pt x="243030" y="1736610"/>
                  </a:lnTo>
                  <a:lnTo>
                    <a:pt x="198404" y="1725615"/>
                  </a:lnTo>
                  <a:lnTo>
                    <a:pt x="156788" y="1708021"/>
                  </a:lnTo>
                  <a:lnTo>
                    <a:pt x="118780" y="1684426"/>
                  </a:lnTo>
                  <a:lnTo>
                    <a:pt x="84978" y="1655429"/>
                  </a:lnTo>
                  <a:lnTo>
                    <a:pt x="55981" y="1621627"/>
                  </a:lnTo>
                  <a:lnTo>
                    <a:pt x="32386" y="1583619"/>
                  </a:lnTo>
                  <a:lnTo>
                    <a:pt x="14792" y="1542003"/>
                  </a:lnTo>
                  <a:lnTo>
                    <a:pt x="3797" y="1497377"/>
                  </a:lnTo>
                  <a:lnTo>
                    <a:pt x="0" y="1450339"/>
                  </a:lnTo>
                  <a:lnTo>
                    <a:pt x="0" y="290067"/>
                  </a:lnTo>
                  <a:close/>
                </a:path>
              </a:pathLst>
            </a:custGeom>
            <a:noFill/>
            <a:ln w="12192">
              <a:solidFill>
                <a:srgbClr val="E7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50" name="object 9">
              <a:extLst>
                <a:ext uri="{FF2B5EF4-FFF2-40B4-BE49-F238E27FC236}">
                  <a16:creationId xmlns:a16="http://schemas.microsoft.com/office/drawing/2014/main" id="{869B1D6A-1FEB-4AD9-9537-2368F233E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190" y="3193113"/>
              <a:ext cx="1411403" cy="85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196" rIns="0" bIns="0">
              <a:spAutoFit/>
            </a:bodyPr>
            <a:lstStyle>
              <a:lvl1pPr marL="7938">
                <a:lnSpc>
                  <a:spcPct val="109000"/>
                </a:lnSpc>
                <a:spcBef>
                  <a:spcPct val="50000"/>
                </a:spcBef>
                <a:spcAft>
                  <a:spcPct val="25000"/>
                </a:spcAft>
                <a:buClr>
                  <a:srgbClr val="263582"/>
                </a:buClr>
                <a:buSzPct val="80000"/>
                <a:buFont typeface="Monotype Sorts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ts val="2700"/>
                </a:lnSpc>
                <a:spcBef>
                  <a:spcPct val="25000"/>
                </a:spcBef>
                <a:buClr>
                  <a:srgbClr val="263582"/>
                </a:buClr>
                <a:buSzPct val="70000"/>
                <a:buFont typeface="Monotype Sorts"/>
                <a:buChar char="u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ts val="2700"/>
                </a:lnSpc>
                <a:spcBef>
                  <a:spcPct val="25000"/>
                </a:spcBef>
                <a:buClr>
                  <a:srgbClr val="263582"/>
                </a:buClr>
                <a:buSzPct val="7000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ts val="2638"/>
                </a:lnSpc>
                <a:spcBef>
                  <a:spcPts val="363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cs typeface="Arial" panose="020B0604020202020204" pitchFamily="34" charset="0"/>
                </a:rPr>
                <a:t>Machine  Learning  Algorithms</a:t>
              </a:r>
              <a:endParaRPr lang="en-US" altLang="en-US" sz="20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251" name="object 10">
              <a:extLst>
                <a:ext uri="{FF2B5EF4-FFF2-40B4-BE49-F238E27FC236}">
                  <a16:creationId xmlns:a16="http://schemas.microsoft.com/office/drawing/2014/main" id="{D402C983-09AA-4DB7-8BEB-3DF17F7A1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479" y="3104388"/>
              <a:ext cx="2396014" cy="1305401"/>
            </a:xfrm>
            <a:custGeom>
              <a:avLst/>
              <a:gdLst>
                <a:gd name="T0" fmla="*/ 2178177 w 3194684"/>
                <a:gd name="T1" fmla="*/ 0 h 1740535"/>
                <a:gd name="T2" fmla="*/ 217551 w 3194684"/>
                <a:gd name="T3" fmla="*/ 0 h 1740535"/>
                <a:gd name="T4" fmla="*/ 182273 w 3194684"/>
                <a:gd name="T5" fmla="*/ 2848 h 1740535"/>
                <a:gd name="T6" fmla="*/ 148803 w 3194684"/>
                <a:gd name="T7" fmla="*/ 11094 h 1740535"/>
                <a:gd name="T8" fmla="*/ 117591 w 3194684"/>
                <a:gd name="T9" fmla="*/ 24289 h 1740535"/>
                <a:gd name="T10" fmla="*/ 89085 w 3194684"/>
                <a:gd name="T11" fmla="*/ 41986 h 1740535"/>
                <a:gd name="T12" fmla="*/ 63734 w 3194684"/>
                <a:gd name="T13" fmla="*/ 63733 h 1740535"/>
                <a:gd name="T14" fmla="*/ 41986 w 3194684"/>
                <a:gd name="T15" fmla="*/ 89085 h 1740535"/>
                <a:gd name="T16" fmla="*/ 24290 w 3194684"/>
                <a:gd name="T17" fmla="*/ 117591 h 1740535"/>
                <a:gd name="T18" fmla="*/ 11094 w 3194684"/>
                <a:gd name="T19" fmla="*/ 148803 h 1740535"/>
                <a:gd name="T20" fmla="*/ 2848 w 3194684"/>
                <a:gd name="T21" fmla="*/ 182272 h 1740535"/>
                <a:gd name="T22" fmla="*/ 0 w 3194684"/>
                <a:gd name="T23" fmla="*/ 217550 h 1740535"/>
                <a:gd name="T24" fmla="*/ 0 w 3194684"/>
                <a:gd name="T25" fmla="*/ 1087754 h 1740535"/>
                <a:gd name="T26" fmla="*/ 2848 w 3194684"/>
                <a:gd name="T27" fmla="*/ 1123033 h 1740535"/>
                <a:gd name="T28" fmla="*/ 11094 w 3194684"/>
                <a:gd name="T29" fmla="*/ 1156502 h 1740535"/>
                <a:gd name="T30" fmla="*/ 24290 w 3194684"/>
                <a:gd name="T31" fmla="*/ 1187714 h 1740535"/>
                <a:gd name="T32" fmla="*/ 41986 w 3194684"/>
                <a:gd name="T33" fmla="*/ 1216220 h 1740535"/>
                <a:gd name="T34" fmla="*/ 63734 w 3194684"/>
                <a:gd name="T35" fmla="*/ 1241572 h 1740535"/>
                <a:gd name="T36" fmla="*/ 89085 w 3194684"/>
                <a:gd name="T37" fmla="*/ 1263319 h 1740535"/>
                <a:gd name="T38" fmla="*/ 117591 w 3194684"/>
                <a:gd name="T39" fmla="*/ 1281016 h 1740535"/>
                <a:gd name="T40" fmla="*/ 148803 w 3194684"/>
                <a:gd name="T41" fmla="*/ 1294211 h 1740535"/>
                <a:gd name="T42" fmla="*/ 182273 w 3194684"/>
                <a:gd name="T43" fmla="*/ 1302457 h 1740535"/>
                <a:gd name="T44" fmla="*/ 217551 w 3194684"/>
                <a:gd name="T45" fmla="*/ 1305306 h 1740535"/>
                <a:gd name="T46" fmla="*/ 2178177 w 3194684"/>
                <a:gd name="T47" fmla="*/ 1305306 h 1740535"/>
                <a:gd name="T48" fmla="*/ 2213456 w 3194684"/>
                <a:gd name="T49" fmla="*/ 1302457 h 1740535"/>
                <a:gd name="T50" fmla="*/ 2246925 w 3194684"/>
                <a:gd name="T51" fmla="*/ 1294211 h 1740535"/>
                <a:gd name="T52" fmla="*/ 2278137 w 3194684"/>
                <a:gd name="T53" fmla="*/ 1281016 h 1740535"/>
                <a:gd name="T54" fmla="*/ 2306643 w 3194684"/>
                <a:gd name="T55" fmla="*/ 1263319 h 1740535"/>
                <a:gd name="T56" fmla="*/ 2331995 w 3194684"/>
                <a:gd name="T57" fmla="*/ 1241572 h 1740535"/>
                <a:gd name="T58" fmla="*/ 2353742 w 3194684"/>
                <a:gd name="T59" fmla="*/ 1216220 h 1740535"/>
                <a:gd name="T60" fmla="*/ 2371439 w 3194684"/>
                <a:gd name="T61" fmla="*/ 1187714 h 1740535"/>
                <a:gd name="T62" fmla="*/ 2384634 w 3194684"/>
                <a:gd name="T63" fmla="*/ 1156502 h 1740535"/>
                <a:gd name="T64" fmla="*/ 2392880 w 3194684"/>
                <a:gd name="T65" fmla="*/ 1123033 h 1740535"/>
                <a:gd name="T66" fmla="*/ 2395729 w 3194684"/>
                <a:gd name="T67" fmla="*/ 1087754 h 1740535"/>
                <a:gd name="T68" fmla="*/ 2395729 w 3194684"/>
                <a:gd name="T69" fmla="*/ 217550 h 1740535"/>
                <a:gd name="T70" fmla="*/ 2392880 w 3194684"/>
                <a:gd name="T71" fmla="*/ 182272 h 1740535"/>
                <a:gd name="T72" fmla="*/ 2384634 w 3194684"/>
                <a:gd name="T73" fmla="*/ 148803 h 1740535"/>
                <a:gd name="T74" fmla="*/ 2371439 w 3194684"/>
                <a:gd name="T75" fmla="*/ 117591 h 1740535"/>
                <a:gd name="T76" fmla="*/ 2353742 w 3194684"/>
                <a:gd name="T77" fmla="*/ 89085 h 1740535"/>
                <a:gd name="T78" fmla="*/ 2331995 w 3194684"/>
                <a:gd name="T79" fmla="*/ 63733 h 1740535"/>
                <a:gd name="T80" fmla="*/ 2306643 w 3194684"/>
                <a:gd name="T81" fmla="*/ 41986 h 1740535"/>
                <a:gd name="T82" fmla="*/ 2278137 w 3194684"/>
                <a:gd name="T83" fmla="*/ 24289 h 1740535"/>
                <a:gd name="T84" fmla="*/ 2246925 w 3194684"/>
                <a:gd name="T85" fmla="*/ 11094 h 1740535"/>
                <a:gd name="T86" fmla="*/ 2213456 w 3194684"/>
                <a:gd name="T87" fmla="*/ 2848 h 1740535"/>
                <a:gd name="T88" fmla="*/ 2178177 w 3194684"/>
                <a:gd name="T89" fmla="*/ 0 h 17405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94684" h="1740535">
                  <a:moveTo>
                    <a:pt x="2904235" y="0"/>
                  </a:moveTo>
                  <a:lnTo>
                    <a:pt x="290068" y="0"/>
                  </a:lnTo>
                  <a:lnTo>
                    <a:pt x="243030" y="3797"/>
                  </a:lnTo>
                  <a:lnTo>
                    <a:pt x="198404" y="14792"/>
                  </a:lnTo>
                  <a:lnTo>
                    <a:pt x="156788" y="32386"/>
                  </a:lnTo>
                  <a:lnTo>
                    <a:pt x="118780" y="55981"/>
                  </a:lnTo>
                  <a:lnTo>
                    <a:pt x="84978" y="84978"/>
                  </a:lnTo>
                  <a:lnTo>
                    <a:pt x="55981" y="118780"/>
                  </a:lnTo>
                  <a:lnTo>
                    <a:pt x="32386" y="156788"/>
                  </a:lnTo>
                  <a:lnTo>
                    <a:pt x="14792" y="198404"/>
                  </a:lnTo>
                  <a:lnTo>
                    <a:pt x="3797" y="243030"/>
                  </a:lnTo>
                  <a:lnTo>
                    <a:pt x="0" y="290067"/>
                  </a:lnTo>
                  <a:lnTo>
                    <a:pt x="0" y="1450339"/>
                  </a:lnTo>
                  <a:lnTo>
                    <a:pt x="3797" y="1497377"/>
                  </a:lnTo>
                  <a:lnTo>
                    <a:pt x="14792" y="1542003"/>
                  </a:lnTo>
                  <a:lnTo>
                    <a:pt x="32386" y="1583619"/>
                  </a:lnTo>
                  <a:lnTo>
                    <a:pt x="55981" y="1621627"/>
                  </a:lnTo>
                  <a:lnTo>
                    <a:pt x="84978" y="1655429"/>
                  </a:lnTo>
                  <a:lnTo>
                    <a:pt x="118780" y="1684426"/>
                  </a:lnTo>
                  <a:lnTo>
                    <a:pt x="156788" y="1708021"/>
                  </a:lnTo>
                  <a:lnTo>
                    <a:pt x="198404" y="1725615"/>
                  </a:lnTo>
                  <a:lnTo>
                    <a:pt x="243030" y="1736610"/>
                  </a:lnTo>
                  <a:lnTo>
                    <a:pt x="290068" y="1740408"/>
                  </a:lnTo>
                  <a:lnTo>
                    <a:pt x="2904235" y="1740408"/>
                  </a:lnTo>
                  <a:lnTo>
                    <a:pt x="2951273" y="1736610"/>
                  </a:lnTo>
                  <a:lnTo>
                    <a:pt x="2995899" y="1725615"/>
                  </a:lnTo>
                  <a:lnTo>
                    <a:pt x="3037515" y="1708021"/>
                  </a:lnTo>
                  <a:lnTo>
                    <a:pt x="3075523" y="1684426"/>
                  </a:lnTo>
                  <a:lnTo>
                    <a:pt x="3109325" y="1655429"/>
                  </a:lnTo>
                  <a:lnTo>
                    <a:pt x="3138322" y="1621627"/>
                  </a:lnTo>
                  <a:lnTo>
                    <a:pt x="3161917" y="1583619"/>
                  </a:lnTo>
                  <a:lnTo>
                    <a:pt x="3179511" y="1542003"/>
                  </a:lnTo>
                  <a:lnTo>
                    <a:pt x="3190506" y="1497377"/>
                  </a:lnTo>
                  <a:lnTo>
                    <a:pt x="3194304" y="1450339"/>
                  </a:lnTo>
                  <a:lnTo>
                    <a:pt x="3194304" y="290067"/>
                  </a:lnTo>
                  <a:lnTo>
                    <a:pt x="3190506" y="243030"/>
                  </a:lnTo>
                  <a:lnTo>
                    <a:pt x="3179511" y="198404"/>
                  </a:lnTo>
                  <a:lnTo>
                    <a:pt x="3161917" y="156788"/>
                  </a:lnTo>
                  <a:lnTo>
                    <a:pt x="3138322" y="118780"/>
                  </a:lnTo>
                  <a:lnTo>
                    <a:pt x="3109325" y="84978"/>
                  </a:lnTo>
                  <a:lnTo>
                    <a:pt x="3075523" y="55981"/>
                  </a:lnTo>
                  <a:lnTo>
                    <a:pt x="3037515" y="32386"/>
                  </a:lnTo>
                  <a:lnTo>
                    <a:pt x="2995899" y="14792"/>
                  </a:lnTo>
                  <a:lnTo>
                    <a:pt x="2951273" y="3797"/>
                  </a:lnTo>
                  <a:lnTo>
                    <a:pt x="2904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52" name="object 11">
              <a:extLst>
                <a:ext uri="{FF2B5EF4-FFF2-40B4-BE49-F238E27FC236}">
                  <a16:creationId xmlns:a16="http://schemas.microsoft.com/office/drawing/2014/main" id="{E6044F2A-FC87-431B-A054-B4BAD8975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479" y="3104388"/>
              <a:ext cx="2396014" cy="1305401"/>
            </a:xfrm>
            <a:custGeom>
              <a:avLst/>
              <a:gdLst>
                <a:gd name="T0" fmla="*/ 0 w 3194684"/>
                <a:gd name="T1" fmla="*/ 217550 h 1740535"/>
                <a:gd name="T2" fmla="*/ 2848 w 3194684"/>
                <a:gd name="T3" fmla="*/ 182272 h 1740535"/>
                <a:gd name="T4" fmla="*/ 11094 w 3194684"/>
                <a:gd name="T5" fmla="*/ 148803 h 1740535"/>
                <a:gd name="T6" fmla="*/ 24290 w 3194684"/>
                <a:gd name="T7" fmla="*/ 117591 h 1740535"/>
                <a:gd name="T8" fmla="*/ 41986 w 3194684"/>
                <a:gd name="T9" fmla="*/ 89085 h 1740535"/>
                <a:gd name="T10" fmla="*/ 63734 w 3194684"/>
                <a:gd name="T11" fmla="*/ 63733 h 1740535"/>
                <a:gd name="T12" fmla="*/ 89085 w 3194684"/>
                <a:gd name="T13" fmla="*/ 41986 h 1740535"/>
                <a:gd name="T14" fmla="*/ 117591 w 3194684"/>
                <a:gd name="T15" fmla="*/ 24289 h 1740535"/>
                <a:gd name="T16" fmla="*/ 148803 w 3194684"/>
                <a:gd name="T17" fmla="*/ 11094 h 1740535"/>
                <a:gd name="T18" fmla="*/ 182273 w 3194684"/>
                <a:gd name="T19" fmla="*/ 2848 h 1740535"/>
                <a:gd name="T20" fmla="*/ 217551 w 3194684"/>
                <a:gd name="T21" fmla="*/ 0 h 1740535"/>
                <a:gd name="T22" fmla="*/ 2178177 w 3194684"/>
                <a:gd name="T23" fmla="*/ 0 h 1740535"/>
                <a:gd name="T24" fmla="*/ 2213456 w 3194684"/>
                <a:gd name="T25" fmla="*/ 2848 h 1740535"/>
                <a:gd name="T26" fmla="*/ 2246925 w 3194684"/>
                <a:gd name="T27" fmla="*/ 11094 h 1740535"/>
                <a:gd name="T28" fmla="*/ 2278137 w 3194684"/>
                <a:gd name="T29" fmla="*/ 24289 h 1740535"/>
                <a:gd name="T30" fmla="*/ 2306643 w 3194684"/>
                <a:gd name="T31" fmla="*/ 41986 h 1740535"/>
                <a:gd name="T32" fmla="*/ 2331995 w 3194684"/>
                <a:gd name="T33" fmla="*/ 63733 h 1740535"/>
                <a:gd name="T34" fmla="*/ 2353742 w 3194684"/>
                <a:gd name="T35" fmla="*/ 89085 h 1740535"/>
                <a:gd name="T36" fmla="*/ 2371439 w 3194684"/>
                <a:gd name="T37" fmla="*/ 117591 h 1740535"/>
                <a:gd name="T38" fmla="*/ 2384634 w 3194684"/>
                <a:gd name="T39" fmla="*/ 148803 h 1740535"/>
                <a:gd name="T40" fmla="*/ 2392880 w 3194684"/>
                <a:gd name="T41" fmla="*/ 182272 h 1740535"/>
                <a:gd name="T42" fmla="*/ 2395729 w 3194684"/>
                <a:gd name="T43" fmla="*/ 217550 h 1740535"/>
                <a:gd name="T44" fmla="*/ 2395729 w 3194684"/>
                <a:gd name="T45" fmla="*/ 1087754 h 1740535"/>
                <a:gd name="T46" fmla="*/ 2392880 w 3194684"/>
                <a:gd name="T47" fmla="*/ 1123033 h 1740535"/>
                <a:gd name="T48" fmla="*/ 2384634 w 3194684"/>
                <a:gd name="T49" fmla="*/ 1156502 h 1740535"/>
                <a:gd name="T50" fmla="*/ 2371439 w 3194684"/>
                <a:gd name="T51" fmla="*/ 1187714 h 1740535"/>
                <a:gd name="T52" fmla="*/ 2353742 w 3194684"/>
                <a:gd name="T53" fmla="*/ 1216220 h 1740535"/>
                <a:gd name="T54" fmla="*/ 2331995 w 3194684"/>
                <a:gd name="T55" fmla="*/ 1241572 h 1740535"/>
                <a:gd name="T56" fmla="*/ 2306643 w 3194684"/>
                <a:gd name="T57" fmla="*/ 1263319 h 1740535"/>
                <a:gd name="T58" fmla="*/ 2278137 w 3194684"/>
                <a:gd name="T59" fmla="*/ 1281016 h 1740535"/>
                <a:gd name="T60" fmla="*/ 2246925 w 3194684"/>
                <a:gd name="T61" fmla="*/ 1294211 h 1740535"/>
                <a:gd name="T62" fmla="*/ 2213456 w 3194684"/>
                <a:gd name="T63" fmla="*/ 1302457 h 1740535"/>
                <a:gd name="T64" fmla="*/ 2178177 w 3194684"/>
                <a:gd name="T65" fmla="*/ 1305306 h 1740535"/>
                <a:gd name="T66" fmla="*/ 217551 w 3194684"/>
                <a:gd name="T67" fmla="*/ 1305306 h 1740535"/>
                <a:gd name="T68" fmla="*/ 182273 w 3194684"/>
                <a:gd name="T69" fmla="*/ 1302457 h 1740535"/>
                <a:gd name="T70" fmla="*/ 148803 w 3194684"/>
                <a:gd name="T71" fmla="*/ 1294211 h 1740535"/>
                <a:gd name="T72" fmla="*/ 117591 w 3194684"/>
                <a:gd name="T73" fmla="*/ 1281016 h 1740535"/>
                <a:gd name="T74" fmla="*/ 89085 w 3194684"/>
                <a:gd name="T75" fmla="*/ 1263319 h 1740535"/>
                <a:gd name="T76" fmla="*/ 63734 w 3194684"/>
                <a:gd name="T77" fmla="*/ 1241572 h 1740535"/>
                <a:gd name="T78" fmla="*/ 41986 w 3194684"/>
                <a:gd name="T79" fmla="*/ 1216220 h 1740535"/>
                <a:gd name="T80" fmla="*/ 24290 w 3194684"/>
                <a:gd name="T81" fmla="*/ 1187714 h 1740535"/>
                <a:gd name="T82" fmla="*/ 11094 w 3194684"/>
                <a:gd name="T83" fmla="*/ 1156502 h 1740535"/>
                <a:gd name="T84" fmla="*/ 2848 w 3194684"/>
                <a:gd name="T85" fmla="*/ 1123033 h 1740535"/>
                <a:gd name="T86" fmla="*/ 0 w 3194684"/>
                <a:gd name="T87" fmla="*/ 1087754 h 1740535"/>
                <a:gd name="T88" fmla="*/ 0 w 3194684"/>
                <a:gd name="T89" fmla="*/ 217550 h 17405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94684" h="1740535">
                  <a:moveTo>
                    <a:pt x="0" y="290067"/>
                  </a:moveTo>
                  <a:lnTo>
                    <a:pt x="3797" y="243030"/>
                  </a:lnTo>
                  <a:lnTo>
                    <a:pt x="14792" y="198404"/>
                  </a:lnTo>
                  <a:lnTo>
                    <a:pt x="32386" y="156788"/>
                  </a:lnTo>
                  <a:lnTo>
                    <a:pt x="55981" y="118780"/>
                  </a:lnTo>
                  <a:lnTo>
                    <a:pt x="84978" y="84978"/>
                  </a:lnTo>
                  <a:lnTo>
                    <a:pt x="118780" y="55981"/>
                  </a:lnTo>
                  <a:lnTo>
                    <a:pt x="156788" y="32386"/>
                  </a:lnTo>
                  <a:lnTo>
                    <a:pt x="198404" y="14792"/>
                  </a:lnTo>
                  <a:lnTo>
                    <a:pt x="243030" y="3797"/>
                  </a:lnTo>
                  <a:lnTo>
                    <a:pt x="290068" y="0"/>
                  </a:lnTo>
                  <a:lnTo>
                    <a:pt x="2904235" y="0"/>
                  </a:lnTo>
                  <a:lnTo>
                    <a:pt x="2951273" y="3797"/>
                  </a:lnTo>
                  <a:lnTo>
                    <a:pt x="2995899" y="14792"/>
                  </a:lnTo>
                  <a:lnTo>
                    <a:pt x="3037515" y="32386"/>
                  </a:lnTo>
                  <a:lnTo>
                    <a:pt x="3075523" y="55981"/>
                  </a:lnTo>
                  <a:lnTo>
                    <a:pt x="3109325" y="84978"/>
                  </a:lnTo>
                  <a:lnTo>
                    <a:pt x="3138322" y="118780"/>
                  </a:lnTo>
                  <a:lnTo>
                    <a:pt x="3161917" y="156788"/>
                  </a:lnTo>
                  <a:lnTo>
                    <a:pt x="3179511" y="198404"/>
                  </a:lnTo>
                  <a:lnTo>
                    <a:pt x="3190506" y="243030"/>
                  </a:lnTo>
                  <a:lnTo>
                    <a:pt x="3194304" y="290067"/>
                  </a:lnTo>
                  <a:lnTo>
                    <a:pt x="3194304" y="1450339"/>
                  </a:lnTo>
                  <a:lnTo>
                    <a:pt x="3190506" y="1497377"/>
                  </a:lnTo>
                  <a:lnTo>
                    <a:pt x="3179511" y="1542003"/>
                  </a:lnTo>
                  <a:lnTo>
                    <a:pt x="3161917" y="1583619"/>
                  </a:lnTo>
                  <a:lnTo>
                    <a:pt x="3138322" y="1621627"/>
                  </a:lnTo>
                  <a:lnTo>
                    <a:pt x="3109325" y="1655429"/>
                  </a:lnTo>
                  <a:lnTo>
                    <a:pt x="3075523" y="1684426"/>
                  </a:lnTo>
                  <a:lnTo>
                    <a:pt x="3037515" y="1708021"/>
                  </a:lnTo>
                  <a:lnTo>
                    <a:pt x="2995899" y="1725615"/>
                  </a:lnTo>
                  <a:lnTo>
                    <a:pt x="2951273" y="1736610"/>
                  </a:lnTo>
                  <a:lnTo>
                    <a:pt x="2904235" y="1740408"/>
                  </a:lnTo>
                  <a:lnTo>
                    <a:pt x="290068" y="1740408"/>
                  </a:lnTo>
                  <a:lnTo>
                    <a:pt x="243030" y="1736610"/>
                  </a:lnTo>
                  <a:lnTo>
                    <a:pt x="198404" y="1725615"/>
                  </a:lnTo>
                  <a:lnTo>
                    <a:pt x="156788" y="1708021"/>
                  </a:lnTo>
                  <a:lnTo>
                    <a:pt x="118780" y="1684426"/>
                  </a:lnTo>
                  <a:lnTo>
                    <a:pt x="84978" y="1655429"/>
                  </a:lnTo>
                  <a:lnTo>
                    <a:pt x="55981" y="1621627"/>
                  </a:lnTo>
                  <a:lnTo>
                    <a:pt x="32386" y="1583619"/>
                  </a:lnTo>
                  <a:lnTo>
                    <a:pt x="14792" y="1542003"/>
                  </a:lnTo>
                  <a:lnTo>
                    <a:pt x="3797" y="1497377"/>
                  </a:lnTo>
                  <a:lnTo>
                    <a:pt x="0" y="1450339"/>
                  </a:lnTo>
                  <a:lnTo>
                    <a:pt x="0" y="290067"/>
                  </a:lnTo>
                  <a:close/>
                </a:path>
              </a:pathLst>
            </a:custGeom>
            <a:noFill/>
            <a:ln w="12192">
              <a:solidFill>
                <a:srgbClr val="E7E6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253" name="object 12">
              <a:extLst>
                <a:ext uri="{FF2B5EF4-FFF2-40B4-BE49-F238E27FC236}">
                  <a16:creationId xmlns:a16="http://schemas.microsoft.com/office/drawing/2014/main" id="{60ED8EE1-AF2E-461A-9A55-B813A037B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9321" y="3360739"/>
              <a:ext cx="1206353" cy="57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673" rIns="0" bIns="0">
              <a:spAutoFit/>
            </a:bodyPr>
            <a:lstStyle>
              <a:lvl1pPr marL="9525">
                <a:lnSpc>
                  <a:spcPct val="109000"/>
                </a:lnSpc>
                <a:spcBef>
                  <a:spcPct val="50000"/>
                </a:spcBef>
                <a:spcAft>
                  <a:spcPct val="25000"/>
                </a:spcAft>
                <a:buClr>
                  <a:srgbClr val="263582"/>
                </a:buClr>
                <a:buSzPct val="80000"/>
                <a:buFont typeface="Monotype Sorts"/>
                <a:buChar char="n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ts val="2700"/>
                </a:lnSpc>
                <a:spcBef>
                  <a:spcPct val="25000"/>
                </a:spcBef>
                <a:buClr>
                  <a:srgbClr val="263582"/>
                </a:buClr>
                <a:buSzPct val="70000"/>
                <a:buFont typeface="Monotype Sorts"/>
                <a:buChar char="u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ts val="2700"/>
                </a:lnSpc>
                <a:spcBef>
                  <a:spcPct val="25000"/>
                </a:spcBef>
                <a:buClr>
                  <a:srgbClr val="263582"/>
                </a:buClr>
                <a:buSzPct val="7000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638"/>
                </a:lnSpc>
                <a:spcBef>
                  <a:spcPts val="363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cs typeface="Arial" panose="020B0604020202020204" pitchFamily="34" charset="0"/>
                </a:rPr>
                <a:t>Practical  Examples</a:t>
              </a:r>
              <a:endParaRPr lang="en-US" altLang="en-US" sz="20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243" name="Title 14">
            <a:extLst>
              <a:ext uri="{FF2B5EF4-FFF2-40B4-BE49-F238E27FC236}">
                <a16:creationId xmlns:a16="http://schemas.microsoft.com/office/drawing/2014/main" id="{917712D5-AA56-498A-BAF4-44A7EC9FA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/>
              <a:t>Agenda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3">
            <a:extLst>
              <a:ext uri="{FF2B5EF4-FFF2-40B4-BE49-F238E27FC236}">
                <a16:creationId xmlns:a16="http://schemas.microsoft.com/office/drawing/2014/main" id="{A0822795-5463-466C-A7B5-0208DC5B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5" name="Oval 4">
            <a:extLst>
              <a:ext uri="{FF2B5EF4-FFF2-40B4-BE49-F238E27FC236}">
                <a16:creationId xmlns:a16="http://schemas.microsoft.com/office/drawing/2014/main" id="{9D7A7793-7C5D-4847-9D88-B885D42B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6" name="Oval 5">
            <a:extLst>
              <a:ext uri="{FF2B5EF4-FFF2-40B4-BE49-F238E27FC236}">
                <a16:creationId xmlns:a16="http://schemas.microsoft.com/office/drawing/2014/main" id="{1D3BFE8C-07DE-4549-AAD1-CC113092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2D242662-93BE-47DF-BABA-D8C9D11A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8" name="Oval 7">
            <a:extLst>
              <a:ext uri="{FF2B5EF4-FFF2-40B4-BE49-F238E27FC236}">
                <a16:creationId xmlns:a16="http://schemas.microsoft.com/office/drawing/2014/main" id="{A9AD8DD4-2C29-4845-B5FF-509F7851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9" name="Oval 8">
            <a:extLst>
              <a:ext uri="{FF2B5EF4-FFF2-40B4-BE49-F238E27FC236}">
                <a16:creationId xmlns:a16="http://schemas.microsoft.com/office/drawing/2014/main" id="{C5F8C3C2-C4A4-4033-8221-7FCDCD39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60" name="Oval 9">
            <a:extLst>
              <a:ext uri="{FF2B5EF4-FFF2-40B4-BE49-F238E27FC236}">
                <a16:creationId xmlns:a16="http://schemas.microsoft.com/office/drawing/2014/main" id="{360C3C5E-D28D-4435-B646-37571B8E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F0FB345E-56A7-4439-846E-80395068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62" name="Oval 11">
            <a:extLst>
              <a:ext uri="{FF2B5EF4-FFF2-40B4-BE49-F238E27FC236}">
                <a16:creationId xmlns:a16="http://schemas.microsoft.com/office/drawing/2014/main" id="{3C8D0A05-EAB9-4712-928D-CFD2519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63" name="Oval 12">
            <a:extLst>
              <a:ext uri="{FF2B5EF4-FFF2-40B4-BE49-F238E27FC236}">
                <a16:creationId xmlns:a16="http://schemas.microsoft.com/office/drawing/2014/main" id="{880ADC23-E335-42BD-A495-EAABA2ED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08500"/>
            <a:ext cx="360363" cy="36036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64" name="Oval 13">
            <a:extLst>
              <a:ext uri="{FF2B5EF4-FFF2-40B4-BE49-F238E27FC236}">
                <a16:creationId xmlns:a16="http://schemas.microsoft.com/office/drawing/2014/main" id="{E0981BD2-F7FE-4237-90A6-9CA23150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349500"/>
            <a:ext cx="360362" cy="360363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9018CDE4-F507-4B75-9215-05C4C7260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708275"/>
            <a:ext cx="719138" cy="360363"/>
          </a:xfrm>
          <a:prstGeom prst="line">
            <a:avLst/>
          </a:prstGeom>
          <a:noFill/>
          <a:ln w="730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B7C10F0C-3758-4FE2-95BB-B369064F8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4149725"/>
            <a:ext cx="360362" cy="358775"/>
          </a:xfrm>
          <a:prstGeom prst="line">
            <a:avLst/>
          </a:prstGeom>
          <a:noFill/>
          <a:ln w="730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7" name="Rectangle 2">
            <a:extLst>
              <a:ext uri="{FF2B5EF4-FFF2-40B4-BE49-F238E27FC236}">
                <a16:creationId xmlns:a16="http://schemas.microsoft.com/office/drawing/2014/main" id="{830F6CA0-2816-4C81-B269-ECA01C857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>
            <a:extLst>
              <a:ext uri="{FF2B5EF4-FFF2-40B4-BE49-F238E27FC236}">
                <a16:creationId xmlns:a16="http://schemas.microsoft.com/office/drawing/2014/main" id="{72D1A8FB-17F1-4659-89A3-3E8D017B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2459B215-9C0C-443B-BDE3-7F9AFB7A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4996F5E1-2549-4797-B134-977207AD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2A2393E3-E523-4170-995B-19A634F7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A3A6A70C-844F-4098-A5AC-376BC086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7" name="Oval 8">
            <a:extLst>
              <a:ext uri="{FF2B5EF4-FFF2-40B4-BE49-F238E27FC236}">
                <a16:creationId xmlns:a16="http://schemas.microsoft.com/office/drawing/2014/main" id="{443D24B3-5C6E-4020-9BA0-C22BF266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DC437EBC-B21A-42FC-9C69-22E04589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91A18BFE-E66E-4203-8D57-A4379940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10" name="Oval 11">
            <a:extLst>
              <a:ext uri="{FF2B5EF4-FFF2-40B4-BE49-F238E27FC236}">
                <a16:creationId xmlns:a16="http://schemas.microsoft.com/office/drawing/2014/main" id="{709D7FDD-717A-4B0F-BEEE-70731983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11" name="Oval 12">
            <a:extLst>
              <a:ext uri="{FF2B5EF4-FFF2-40B4-BE49-F238E27FC236}">
                <a16:creationId xmlns:a16="http://schemas.microsoft.com/office/drawing/2014/main" id="{ED71FE8E-2D5E-4E76-BFA6-15744E2E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48138"/>
            <a:ext cx="360362" cy="36036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12" name="Oval 13">
            <a:extLst>
              <a:ext uri="{FF2B5EF4-FFF2-40B4-BE49-F238E27FC236}">
                <a16:creationId xmlns:a16="http://schemas.microsoft.com/office/drawing/2014/main" id="{3CCD98AB-DCAC-4549-AE37-B615F3D0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068638"/>
            <a:ext cx="360362" cy="360362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16BB5C4-527D-4665-99B0-88BDEBDF386E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81000" y="476250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2pPr>
            <a:lvl3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3pPr>
            <a:lvl4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4pPr>
            <a:lvl5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kern="0" dirty="0"/>
          </a:p>
        </p:txBody>
      </p:sp>
      <p:sp>
        <p:nvSpPr>
          <p:cNvPr id="25614" name="Rectangle 2">
            <a:extLst>
              <a:ext uri="{FF2B5EF4-FFF2-40B4-BE49-F238E27FC236}">
                <a16:creationId xmlns:a16="http://schemas.microsoft.com/office/drawing/2014/main" id="{A2723E20-8883-4855-9DDC-FDCF441AE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>
            <a:extLst>
              <a:ext uri="{FF2B5EF4-FFF2-40B4-BE49-F238E27FC236}">
                <a16:creationId xmlns:a16="http://schemas.microsoft.com/office/drawing/2014/main" id="{E64699F7-4904-403C-804F-0DC29820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44ED7398-CBF0-4918-9071-81C90400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9E4D974C-88EE-4F17-A01C-A4077F02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3" name="Oval 6">
            <a:extLst>
              <a:ext uri="{FF2B5EF4-FFF2-40B4-BE49-F238E27FC236}">
                <a16:creationId xmlns:a16="http://schemas.microsoft.com/office/drawing/2014/main" id="{0F8E310B-CFF5-4B32-AF6A-D964FB0AE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4" name="Oval 7">
            <a:extLst>
              <a:ext uri="{FF2B5EF4-FFF2-40B4-BE49-F238E27FC236}">
                <a16:creationId xmlns:a16="http://schemas.microsoft.com/office/drawing/2014/main" id="{32749E9C-1317-425F-87F7-F0F18424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5" name="Oval 8">
            <a:extLst>
              <a:ext uri="{FF2B5EF4-FFF2-40B4-BE49-F238E27FC236}">
                <a16:creationId xmlns:a16="http://schemas.microsoft.com/office/drawing/2014/main" id="{F9208A2F-8626-4E5D-BCAE-D7AC8047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6" name="Oval 9">
            <a:extLst>
              <a:ext uri="{FF2B5EF4-FFF2-40B4-BE49-F238E27FC236}">
                <a16:creationId xmlns:a16="http://schemas.microsoft.com/office/drawing/2014/main" id="{DDB3B1E3-9401-469B-B339-C2DF8B0D5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7" name="Oval 10">
            <a:extLst>
              <a:ext uri="{FF2B5EF4-FFF2-40B4-BE49-F238E27FC236}">
                <a16:creationId xmlns:a16="http://schemas.microsoft.com/office/drawing/2014/main" id="{F3581348-41F6-4392-839F-C8AE3C8E5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8" name="Oval 11">
            <a:extLst>
              <a:ext uri="{FF2B5EF4-FFF2-40B4-BE49-F238E27FC236}">
                <a16:creationId xmlns:a16="http://schemas.microsoft.com/office/drawing/2014/main" id="{AA527A22-9CAB-495E-90A7-8AE364BDE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9" name="Oval 12">
            <a:extLst>
              <a:ext uri="{FF2B5EF4-FFF2-40B4-BE49-F238E27FC236}">
                <a16:creationId xmlns:a16="http://schemas.microsoft.com/office/drawing/2014/main" id="{126F6075-51EE-4FC1-9E81-C1076345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48138"/>
            <a:ext cx="360362" cy="36036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60" name="Oval 13">
            <a:extLst>
              <a:ext uri="{FF2B5EF4-FFF2-40B4-BE49-F238E27FC236}">
                <a16:creationId xmlns:a16="http://schemas.microsoft.com/office/drawing/2014/main" id="{5D4B485D-057A-4C11-97A7-05DBF391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068638"/>
            <a:ext cx="360362" cy="360362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61" name="Rectangle 2">
            <a:extLst>
              <a:ext uri="{FF2B5EF4-FFF2-40B4-BE49-F238E27FC236}">
                <a16:creationId xmlns:a16="http://schemas.microsoft.com/office/drawing/2014/main" id="{2BB4B018-1163-4146-AAB0-FF9F5D1B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3">
            <a:extLst>
              <a:ext uri="{FF2B5EF4-FFF2-40B4-BE49-F238E27FC236}">
                <a16:creationId xmlns:a16="http://schemas.microsoft.com/office/drawing/2014/main" id="{B0CD7FF9-C7E4-40A0-A9EE-F4F80539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699" name="Oval 4">
            <a:extLst>
              <a:ext uri="{FF2B5EF4-FFF2-40B4-BE49-F238E27FC236}">
                <a16:creationId xmlns:a16="http://schemas.microsoft.com/office/drawing/2014/main" id="{2CA5E913-866B-46B0-9E57-0B4F798D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0" name="Oval 5">
            <a:extLst>
              <a:ext uri="{FF2B5EF4-FFF2-40B4-BE49-F238E27FC236}">
                <a16:creationId xmlns:a16="http://schemas.microsoft.com/office/drawing/2014/main" id="{BE45014B-EB0D-4E34-8538-F0D4EDB0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1" name="Oval 6">
            <a:extLst>
              <a:ext uri="{FF2B5EF4-FFF2-40B4-BE49-F238E27FC236}">
                <a16:creationId xmlns:a16="http://schemas.microsoft.com/office/drawing/2014/main" id="{76CF5D68-662B-4B5C-9EDA-EFA903D8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2" name="Oval 7">
            <a:extLst>
              <a:ext uri="{FF2B5EF4-FFF2-40B4-BE49-F238E27FC236}">
                <a16:creationId xmlns:a16="http://schemas.microsoft.com/office/drawing/2014/main" id="{6C09F511-977D-4EC5-8933-D2ACBCCF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3" name="Oval 8">
            <a:extLst>
              <a:ext uri="{FF2B5EF4-FFF2-40B4-BE49-F238E27FC236}">
                <a16:creationId xmlns:a16="http://schemas.microsoft.com/office/drawing/2014/main" id="{51BABC04-D51F-4AC5-900C-654843E3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4" name="Oval 9">
            <a:extLst>
              <a:ext uri="{FF2B5EF4-FFF2-40B4-BE49-F238E27FC236}">
                <a16:creationId xmlns:a16="http://schemas.microsoft.com/office/drawing/2014/main" id="{A8016A5E-6CE1-47BE-B3B7-45648D66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5" name="Oval 10">
            <a:extLst>
              <a:ext uri="{FF2B5EF4-FFF2-40B4-BE49-F238E27FC236}">
                <a16:creationId xmlns:a16="http://schemas.microsoft.com/office/drawing/2014/main" id="{B61F08F7-A4D5-439B-9A47-FDAD18BD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6" name="Oval 11">
            <a:extLst>
              <a:ext uri="{FF2B5EF4-FFF2-40B4-BE49-F238E27FC236}">
                <a16:creationId xmlns:a16="http://schemas.microsoft.com/office/drawing/2014/main" id="{324690B6-7EDD-490A-B585-E26F1F8D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7" name="Oval 12">
            <a:extLst>
              <a:ext uri="{FF2B5EF4-FFF2-40B4-BE49-F238E27FC236}">
                <a16:creationId xmlns:a16="http://schemas.microsoft.com/office/drawing/2014/main" id="{16E4B86D-C149-4227-9D1E-B55D3066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48138"/>
            <a:ext cx="360362" cy="36036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8" name="Oval 13">
            <a:extLst>
              <a:ext uri="{FF2B5EF4-FFF2-40B4-BE49-F238E27FC236}">
                <a16:creationId xmlns:a16="http://schemas.microsoft.com/office/drawing/2014/main" id="{34D54255-84D3-470D-9CD9-AE726AE9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068638"/>
            <a:ext cx="360362" cy="360362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9" name="Line 14">
            <a:extLst>
              <a:ext uri="{FF2B5EF4-FFF2-40B4-BE49-F238E27FC236}">
                <a16:creationId xmlns:a16="http://schemas.microsoft.com/office/drawing/2014/main" id="{85A8F68F-3FE5-4319-B69C-B2C82773D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1628775"/>
            <a:ext cx="719137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0" name="Rectangle 2">
            <a:extLst>
              <a:ext uri="{FF2B5EF4-FFF2-40B4-BE49-F238E27FC236}">
                <a16:creationId xmlns:a16="http://schemas.microsoft.com/office/drawing/2014/main" id="{2B7E2C18-6F50-4D01-AE93-3E1631D7C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3">
            <a:extLst>
              <a:ext uri="{FF2B5EF4-FFF2-40B4-BE49-F238E27FC236}">
                <a16:creationId xmlns:a16="http://schemas.microsoft.com/office/drawing/2014/main" id="{ECF49881-301D-4F7D-B9DC-4194A1F7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47" name="Oval 4">
            <a:extLst>
              <a:ext uri="{FF2B5EF4-FFF2-40B4-BE49-F238E27FC236}">
                <a16:creationId xmlns:a16="http://schemas.microsoft.com/office/drawing/2014/main" id="{A26C7634-BA9B-4493-B854-D06CE2FB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48" name="Oval 5">
            <a:extLst>
              <a:ext uri="{FF2B5EF4-FFF2-40B4-BE49-F238E27FC236}">
                <a16:creationId xmlns:a16="http://schemas.microsoft.com/office/drawing/2014/main" id="{A830B3EB-1472-4633-8051-0AE7501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49" name="Oval 6">
            <a:extLst>
              <a:ext uri="{FF2B5EF4-FFF2-40B4-BE49-F238E27FC236}">
                <a16:creationId xmlns:a16="http://schemas.microsoft.com/office/drawing/2014/main" id="{160107F6-5869-4F8B-94F0-F315A54B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0" name="Oval 7">
            <a:extLst>
              <a:ext uri="{FF2B5EF4-FFF2-40B4-BE49-F238E27FC236}">
                <a16:creationId xmlns:a16="http://schemas.microsoft.com/office/drawing/2014/main" id="{A2D24404-D543-43DC-9BFA-1690C4A5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1" name="Oval 8">
            <a:extLst>
              <a:ext uri="{FF2B5EF4-FFF2-40B4-BE49-F238E27FC236}">
                <a16:creationId xmlns:a16="http://schemas.microsoft.com/office/drawing/2014/main" id="{53A4F018-6384-481F-A760-3E4546CC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2" name="Oval 9">
            <a:extLst>
              <a:ext uri="{FF2B5EF4-FFF2-40B4-BE49-F238E27FC236}">
                <a16:creationId xmlns:a16="http://schemas.microsoft.com/office/drawing/2014/main" id="{FB165441-5E50-432B-89E2-59A6B3976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3" name="Oval 10">
            <a:extLst>
              <a:ext uri="{FF2B5EF4-FFF2-40B4-BE49-F238E27FC236}">
                <a16:creationId xmlns:a16="http://schemas.microsoft.com/office/drawing/2014/main" id="{C2DEA4BD-88A4-4045-A3DC-F56D459A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4" name="Oval 11">
            <a:extLst>
              <a:ext uri="{FF2B5EF4-FFF2-40B4-BE49-F238E27FC236}">
                <a16:creationId xmlns:a16="http://schemas.microsoft.com/office/drawing/2014/main" id="{2FC86B53-FAEB-4E17-A8CA-CA580C58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5" name="Oval 12">
            <a:extLst>
              <a:ext uri="{FF2B5EF4-FFF2-40B4-BE49-F238E27FC236}">
                <a16:creationId xmlns:a16="http://schemas.microsoft.com/office/drawing/2014/main" id="{A297E568-7548-4D52-99DF-DD1CF7605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48138"/>
            <a:ext cx="360362" cy="36036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6" name="Oval 13">
            <a:extLst>
              <a:ext uri="{FF2B5EF4-FFF2-40B4-BE49-F238E27FC236}">
                <a16:creationId xmlns:a16="http://schemas.microsoft.com/office/drawing/2014/main" id="{6BBEF794-3F0A-4101-BDD8-E087A03A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068638"/>
            <a:ext cx="360362" cy="360362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7" name="Rectangle 2">
            <a:extLst>
              <a:ext uri="{FF2B5EF4-FFF2-40B4-BE49-F238E27FC236}">
                <a16:creationId xmlns:a16="http://schemas.microsoft.com/office/drawing/2014/main" id="{45C9AE7B-E8A4-45BC-9F9C-C5B9A286C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3">
            <a:extLst>
              <a:ext uri="{FF2B5EF4-FFF2-40B4-BE49-F238E27FC236}">
                <a16:creationId xmlns:a16="http://schemas.microsoft.com/office/drawing/2014/main" id="{86E90934-AB8F-423F-84F8-F1FF70DD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5" name="Oval 4">
            <a:extLst>
              <a:ext uri="{FF2B5EF4-FFF2-40B4-BE49-F238E27FC236}">
                <a16:creationId xmlns:a16="http://schemas.microsoft.com/office/drawing/2014/main" id="{43B0F4E7-2DDB-4F9F-A8B1-B6A04934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6" name="Oval 5">
            <a:extLst>
              <a:ext uri="{FF2B5EF4-FFF2-40B4-BE49-F238E27FC236}">
                <a16:creationId xmlns:a16="http://schemas.microsoft.com/office/drawing/2014/main" id="{A584C755-3697-464C-80CC-043CC588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7" name="Oval 6">
            <a:extLst>
              <a:ext uri="{FF2B5EF4-FFF2-40B4-BE49-F238E27FC236}">
                <a16:creationId xmlns:a16="http://schemas.microsoft.com/office/drawing/2014/main" id="{16D6D6DE-F7F4-42DB-8F77-BD94F1DC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8" name="Oval 7">
            <a:extLst>
              <a:ext uri="{FF2B5EF4-FFF2-40B4-BE49-F238E27FC236}">
                <a16:creationId xmlns:a16="http://schemas.microsoft.com/office/drawing/2014/main" id="{97B3FC41-B449-4E86-9966-125173A3D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9" name="Oval 8">
            <a:extLst>
              <a:ext uri="{FF2B5EF4-FFF2-40B4-BE49-F238E27FC236}">
                <a16:creationId xmlns:a16="http://schemas.microsoft.com/office/drawing/2014/main" id="{BCBAE1D5-FE38-40B5-A0F2-60C579BC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0" name="Oval 9">
            <a:extLst>
              <a:ext uri="{FF2B5EF4-FFF2-40B4-BE49-F238E27FC236}">
                <a16:creationId xmlns:a16="http://schemas.microsoft.com/office/drawing/2014/main" id="{18A96FD5-439D-420B-93BD-DE1BDFCB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1" name="Oval 10">
            <a:extLst>
              <a:ext uri="{FF2B5EF4-FFF2-40B4-BE49-F238E27FC236}">
                <a16:creationId xmlns:a16="http://schemas.microsoft.com/office/drawing/2014/main" id="{D4FA475C-14A1-4D66-89C3-2B22A4BF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2" name="Oval 11">
            <a:extLst>
              <a:ext uri="{FF2B5EF4-FFF2-40B4-BE49-F238E27FC236}">
                <a16:creationId xmlns:a16="http://schemas.microsoft.com/office/drawing/2014/main" id="{85DF1483-85C6-4F92-B938-90F4BA10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3" name="Oval 12">
            <a:extLst>
              <a:ext uri="{FF2B5EF4-FFF2-40B4-BE49-F238E27FC236}">
                <a16:creationId xmlns:a16="http://schemas.microsoft.com/office/drawing/2014/main" id="{2EB3F4F3-B96D-4476-A526-A56A42F1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149725"/>
            <a:ext cx="360363" cy="36036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4" name="Oval 13">
            <a:extLst>
              <a:ext uri="{FF2B5EF4-FFF2-40B4-BE49-F238E27FC236}">
                <a16:creationId xmlns:a16="http://schemas.microsoft.com/office/drawing/2014/main" id="{1CDBF001-2EB7-4A63-9331-F56A648E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29000"/>
            <a:ext cx="360362" cy="360363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5" name="Rectangle 2">
            <a:extLst>
              <a:ext uri="{FF2B5EF4-FFF2-40B4-BE49-F238E27FC236}">
                <a16:creationId xmlns:a16="http://schemas.microsoft.com/office/drawing/2014/main" id="{DE51C0B5-3040-407F-B468-00E0410C6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3">
            <a:extLst>
              <a:ext uri="{FF2B5EF4-FFF2-40B4-BE49-F238E27FC236}">
                <a16:creationId xmlns:a16="http://schemas.microsoft.com/office/drawing/2014/main" id="{5C2ED92B-66F4-4FCF-B9CC-77D50BA9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3" name="Oval 4">
            <a:extLst>
              <a:ext uri="{FF2B5EF4-FFF2-40B4-BE49-F238E27FC236}">
                <a16:creationId xmlns:a16="http://schemas.microsoft.com/office/drawing/2014/main" id="{78754ED3-655F-44EE-95DC-77D8E413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4" name="Oval 5">
            <a:extLst>
              <a:ext uri="{FF2B5EF4-FFF2-40B4-BE49-F238E27FC236}">
                <a16:creationId xmlns:a16="http://schemas.microsoft.com/office/drawing/2014/main" id="{E62741ED-1A29-48C8-8CD5-F034CBE6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5" name="Oval 6">
            <a:extLst>
              <a:ext uri="{FF2B5EF4-FFF2-40B4-BE49-F238E27FC236}">
                <a16:creationId xmlns:a16="http://schemas.microsoft.com/office/drawing/2014/main" id="{539FFFE0-F73A-4A08-B4A9-12F6855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6" name="Oval 7">
            <a:extLst>
              <a:ext uri="{FF2B5EF4-FFF2-40B4-BE49-F238E27FC236}">
                <a16:creationId xmlns:a16="http://schemas.microsoft.com/office/drawing/2014/main" id="{6DD3209B-7975-4D4F-970D-3A957744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7" name="Oval 8">
            <a:extLst>
              <a:ext uri="{FF2B5EF4-FFF2-40B4-BE49-F238E27FC236}">
                <a16:creationId xmlns:a16="http://schemas.microsoft.com/office/drawing/2014/main" id="{C910E46C-02A1-449A-8448-AC80A9FD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8" name="Oval 9">
            <a:extLst>
              <a:ext uri="{FF2B5EF4-FFF2-40B4-BE49-F238E27FC236}">
                <a16:creationId xmlns:a16="http://schemas.microsoft.com/office/drawing/2014/main" id="{263F2BC2-7B3F-45F1-9704-30A19D16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9" name="Oval 10">
            <a:extLst>
              <a:ext uri="{FF2B5EF4-FFF2-40B4-BE49-F238E27FC236}">
                <a16:creationId xmlns:a16="http://schemas.microsoft.com/office/drawing/2014/main" id="{C5589DE8-C5A0-44EF-B245-096E1D76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0" name="Oval 11">
            <a:extLst>
              <a:ext uri="{FF2B5EF4-FFF2-40B4-BE49-F238E27FC236}">
                <a16:creationId xmlns:a16="http://schemas.microsoft.com/office/drawing/2014/main" id="{C6F1277E-61D4-451F-AF73-9EA3547C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1" name="Oval 12">
            <a:extLst>
              <a:ext uri="{FF2B5EF4-FFF2-40B4-BE49-F238E27FC236}">
                <a16:creationId xmlns:a16="http://schemas.microsoft.com/office/drawing/2014/main" id="{5F438961-9430-4908-8793-1C2D999F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149725"/>
            <a:ext cx="360363" cy="36036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2" name="Oval 13">
            <a:extLst>
              <a:ext uri="{FF2B5EF4-FFF2-40B4-BE49-F238E27FC236}">
                <a16:creationId xmlns:a16="http://schemas.microsoft.com/office/drawing/2014/main" id="{6EF59DF6-9A40-4176-BD35-F7E8109D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29000"/>
            <a:ext cx="360362" cy="360363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3" name="Rectangle 2">
            <a:extLst>
              <a:ext uri="{FF2B5EF4-FFF2-40B4-BE49-F238E27FC236}">
                <a16:creationId xmlns:a16="http://schemas.microsoft.com/office/drawing/2014/main" id="{B1059153-279A-4553-9146-23976E71F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">
            <a:extLst>
              <a:ext uri="{FF2B5EF4-FFF2-40B4-BE49-F238E27FC236}">
                <a16:creationId xmlns:a16="http://schemas.microsoft.com/office/drawing/2014/main" id="{252206A3-2CAD-4F8A-9986-37A75E07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1" name="Oval 4">
            <a:extLst>
              <a:ext uri="{FF2B5EF4-FFF2-40B4-BE49-F238E27FC236}">
                <a16:creationId xmlns:a16="http://schemas.microsoft.com/office/drawing/2014/main" id="{6FDFD7AA-22F6-4589-A810-65A7FB4F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81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2" name="Oval 5">
            <a:extLst>
              <a:ext uri="{FF2B5EF4-FFF2-40B4-BE49-F238E27FC236}">
                <a16:creationId xmlns:a16="http://schemas.microsoft.com/office/drawing/2014/main" id="{E46B93B7-43CF-459A-96E2-D1219B61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068638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3" name="Oval 6">
            <a:extLst>
              <a:ext uri="{FF2B5EF4-FFF2-40B4-BE49-F238E27FC236}">
                <a16:creationId xmlns:a16="http://schemas.microsoft.com/office/drawing/2014/main" id="{42BAE1B7-8628-4CFE-889F-05BCE90C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4" name="Oval 7">
            <a:extLst>
              <a:ext uri="{FF2B5EF4-FFF2-40B4-BE49-F238E27FC236}">
                <a16:creationId xmlns:a16="http://schemas.microsoft.com/office/drawing/2014/main" id="{E08F0D9D-088F-4551-981C-24B5CD26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886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5" name="Oval 8">
            <a:extLst>
              <a:ext uri="{FF2B5EF4-FFF2-40B4-BE49-F238E27FC236}">
                <a16:creationId xmlns:a16="http://schemas.microsoft.com/office/drawing/2014/main" id="{D580D92A-2AAD-4105-915D-2216AA79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6" name="Oval 9">
            <a:extLst>
              <a:ext uri="{FF2B5EF4-FFF2-40B4-BE49-F238E27FC236}">
                <a16:creationId xmlns:a16="http://schemas.microsoft.com/office/drawing/2014/main" id="{34EBC8C5-3D3E-4D05-8D66-CB4FE3C6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90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7" name="Oval 10">
            <a:extLst>
              <a:ext uri="{FF2B5EF4-FFF2-40B4-BE49-F238E27FC236}">
                <a16:creationId xmlns:a16="http://schemas.microsoft.com/office/drawing/2014/main" id="{72420E5F-C791-429A-BA20-84EEB0A2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068638"/>
            <a:ext cx="360363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8" name="Oval 11">
            <a:extLst>
              <a:ext uri="{FF2B5EF4-FFF2-40B4-BE49-F238E27FC236}">
                <a16:creationId xmlns:a16="http://schemas.microsoft.com/office/drawing/2014/main" id="{1923EEB1-3A2D-4602-B3A7-A92B2FE63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360362" cy="360362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9" name="Oval 12">
            <a:extLst>
              <a:ext uri="{FF2B5EF4-FFF2-40B4-BE49-F238E27FC236}">
                <a16:creationId xmlns:a16="http://schemas.microsoft.com/office/drawing/2014/main" id="{37F49434-C8AF-4E85-B15D-69086E55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149725"/>
            <a:ext cx="360363" cy="360363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0" name="Oval 13">
            <a:extLst>
              <a:ext uri="{FF2B5EF4-FFF2-40B4-BE49-F238E27FC236}">
                <a16:creationId xmlns:a16="http://schemas.microsoft.com/office/drawing/2014/main" id="{E654F389-4EB9-405F-A781-707787B4F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29000"/>
            <a:ext cx="360362" cy="360363"/>
          </a:xfrm>
          <a:prstGeom prst="ellipse">
            <a:avLst/>
          </a:prstGeom>
          <a:solidFill>
            <a:srgbClr val="00CC00"/>
          </a:solidFill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1" name="Rectangle 2">
            <a:extLst>
              <a:ext uri="{FF2B5EF4-FFF2-40B4-BE49-F238E27FC236}">
                <a16:creationId xmlns:a16="http://schemas.microsoft.com/office/drawing/2014/main" id="{9B11436A-603F-44D4-9DBA-6DBF5BEF3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 </a:t>
            </a:r>
            <a:r>
              <a:rPr lang="en-US" altLang="zh-CN" sz="4800" i="1">
                <a:ea typeface="SimSun" panose="02010600030101010101" pitchFamily="2" charset="-122"/>
              </a:rPr>
              <a:t>K-</a:t>
            </a:r>
            <a:r>
              <a:rPr lang="en-US" altLang="zh-CN" sz="4800">
                <a:ea typeface="SimSun" panose="02010600030101010101" pitchFamily="2" charset="-122"/>
              </a:rPr>
              <a:t>Means </a:t>
            </a:r>
            <a:endParaRPr lang="en-US" altLang="en-US" sz="4800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AC2181-713B-4348-8B5B-1636E8F74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  <a:noFill/>
        </p:spPr>
        <p:txBody>
          <a:bodyPr/>
          <a:lstStyle/>
          <a:p>
            <a:pPr eaLnBrk="1" hangingPunct="1"/>
            <a:r>
              <a:rPr lang="en-US" altLang="zh-CN" sz="4800">
                <a:ea typeface="SimSun" panose="02010600030101010101" pitchFamily="2" charset="-122"/>
              </a:rPr>
              <a:t>Regression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61A85D6-9B1E-43CC-932B-119FCBA80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657350"/>
            <a:ext cx="8229600" cy="48529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IN" altLang="zh-CN" sz="2800">
                <a:ea typeface="SimSun" panose="02010600030101010101" pitchFamily="2" charset="-122"/>
              </a:rPr>
              <a:t>Linear Regression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IN" altLang="zh-CN">
                <a:ea typeface="SimSun" panose="02010600030101010101" pitchFamily="2" charset="-122"/>
              </a:rPr>
              <a:t>Simple Linear Regression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IN" altLang="zh-CN">
              <a:ea typeface="SimSun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IN" altLang="zh-CN">
                <a:ea typeface="SimSun" panose="02010600030101010101" pitchFamily="2" charset="-122"/>
              </a:rPr>
              <a:t>Multiple Linear Regression</a:t>
            </a:r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EF68C0-16B0-46FF-B174-2A65FA6FA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Simple Linear Regression</a:t>
            </a:r>
          </a:p>
        </p:txBody>
      </p:sp>
      <p:sp>
        <p:nvSpPr>
          <p:cNvPr id="18436" name="Oval 5">
            <a:extLst>
              <a:ext uri="{FF2B5EF4-FFF2-40B4-BE49-F238E27FC236}">
                <a16:creationId xmlns:a16="http://schemas.microsoft.com/office/drawing/2014/main" id="{99F65DF0-2FA8-4D00-8A62-0BB65D8B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7068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715E9B48-7716-4999-8587-231EB1B1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45021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FDA94-A37A-49DA-BE80-32749C5C437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5213" y="1536700"/>
            <a:ext cx="7205662" cy="3616325"/>
          </a:xfrm>
          <a:prstGeom prst="line">
            <a:avLst/>
          </a:prstGeom>
          <a:noFill/>
          <a:ln w="28575" algn="ctr">
            <a:solidFill>
              <a:srgbClr val="263582"/>
            </a:solidFill>
            <a:round/>
            <a:headEnd/>
            <a:tailEnd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5AD93B-3A6D-4BD0-BBEE-7DF133A09E2B}"/>
              </a:ext>
            </a:extLst>
          </p:cNvPr>
          <p:cNvCxnSpPr>
            <a:cxnSpLocks/>
            <a:stCxn id="18436" idx="4"/>
          </p:cNvCxnSpPr>
          <p:nvPr/>
        </p:nvCxnSpPr>
        <p:spPr bwMode="auto">
          <a:xfrm>
            <a:off x="2216150" y="4067175"/>
            <a:ext cx="0" cy="159067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2F3345-4F33-47C1-9916-06721CA0E1FC}"/>
              </a:ext>
            </a:extLst>
          </p:cNvPr>
          <p:cNvCxnSpPr>
            <a:cxnSpLocks noChangeShapeType="1"/>
            <a:stCxn id="18436" idx="2"/>
          </p:cNvCxnSpPr>
          <p:nvPr/>
        </p:nvCxnSpPr>
        <p:spPr bwMode="auto">
          <a:xfrm flipH="1">
            <a:off x="898525" y="3886200"/>
            <a:ext cx="11366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81528-53FE-4C93-85EB-7401EF259C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98525" y="4581525"/>
            <a:ext cx="1317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2F4658-28C1-4130-88BA-EEBFF5E8E06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5925" y="3667125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y</a:t>
            </a:r>
            <a:r>
              <a:rPr lang="en-IN" altLang="en-US" sz="2000" baseline="-25000"/>
              <a:t>a</a:t>
            </a:r>
            <a:endParaRPr lang="en-I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FCBF5-B97C-4176-900B-B8B8A5DF886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7038" y="4371975"/>
            <a:ext cx="414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y</a:t>
            </a:r>
            <a:r>
              <a:rPr lang="en-IN" altLang="en-US" sz="2000" baseline="-25000"/>
              <a:t>p</a:t>
            </a:r>
            <a:endParaRPr lang="en-IN" alt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D7BECF-C6EC-4C3D-A40B-DA0714607007}"/>
              </a:ext>
            </a:extLst>
          </p:cNvPr>
          <p:cNvSpPr>
            <a:spLocks/>
          </p:cNvSpPr>
          <p:nvPr/>
        </p:nvSpPr>
        <p:spPr bwMode="auto">
          <a:xfrm>
            <a:off x="2395538" y="3867150"/>
            <a:ext cx="180975" cy="706438"/>
          </a:xfrm>
          <a:prstGeom prst="rightBrace">
            <a:avLst>
              <a:gd name="adj1" fmla="val 827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05C7CC-45E2-41B0-BCF0-403E84A58DC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03500" y="3802063"/>
            <a:ext cx="41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e</a:t>
            </a:r>
            <a:r>
              <a:rPr lang="en-IN" altLang="en-US" sz="2000" baseline="-25000"/>
              <a:t>1</a:t>
            </a:r>
            <a:endParaRPr lang="en-I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5910CE-750E-4DC6-B95D-F177E3E24EA3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1339850"/>
            <a:ext cx="7750175" cy="4810125"/>
            <a:chOff x="416814" y="1337435"/>
            <a:chExt cx="7750347" cy="4811339"/>
          </a:xfrm>
        </p:grpSpPr>
        <p:cxnSp>
          <p:nvCxnSpPr>
            <p:cNvPr id="8223" name="Straight Arrow Connector 2">
              <a:extLst>
                <a:ext uri="{FF2B5EF4-FFF2-40B4-BE49-F238E27FC236}">
                  <a16:creationId xmlns:a16="http://schemas.microsoft.com/office/drawing/2014/main" id="{181CBF32-3D81-4918-898E-5E3C63AAFC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8437" y="5657225"/>
              <a:ext cx="709413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24" name="Straight Arrow Connector 4">
              <a:extLst>
                <a:ext uri="{FF2B5EF4-FFF2-40B4-BE49-F238E27FC236}">
                  <a16:creationId xmlns:a16="http://schemas.microsoft.com/office/drawing/2014/main" id="{7EFE624B-9F2B-445B-BC44-CB4E060E28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8484" y="1457016"/>
              <a:ext cx="1" cy="420020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25" name="TextBox 32">
              <a:extLst>
                <a:ext uri="{FF2B5EF4-FFF2-40B4-BE49-F238E27FC236}">
                  <a16:creationId xmlns:a16="http://schemas.microsoft.com/office/drawing/2014/main" id="{E30B6185-462A-4C26-90F9-6700E1C03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6814" y="1337435"/>
              <a:ext cx="4150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IN" altLang="en-US" sz="2000"/>
                <a:t>y</a:t>
              </a:r>
              <a:endParaRPr lang="en-IN" altLang="en-US"/>
            </a:p>
          </p:txBody>
        </p:sp>
        <p:sp>
          <p:nvSpPr>
            <p:cNvPr id="8226" name="TextBox 33">
              <a:extLst>
                <a:ext uri="{FF2B5EF4-FFF2-40B4-BE49-F238E27FC236}">
                  <a16:creationId xmlns:a16="http://schemas.microsoft.com/office/drawing/2014/main" id="{2107CFE5-972B-4FB1-8196-6CBBAFB83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752137" y="5748664"/>
              <a:ext cx="4150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IN" altLang="en-US" sz="2000"/>
                <a:t>x</a:t>
              </a:r>
              <a:endParaRPr lang="en-IN" altLang="en-US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F0E0179-F4D9-40E1-B823-80E9E86233D3}"/>
              </a:ext>
            </a:extLst>
          </p:cNvPr>
          <p:cNvSpPr>
            <a:spLocks/>
          </p:cNvSpPr>
          <p:nvPr/>
        </p:nvSpPr>
        <p:spPr bwMode="auto">
          <a:xfrm>
            <a:off x="3397250" y="2651125"/>
            <a:ext cx="92075" cy="1414463"/>
          </a:xfrm>
          <a:prstGeom prst="rightBrace">
            <a:avLst>
              <a:gd name="adj1" fmla="val 832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69C5E8-2AF5-46F5-9D14-BA2E761B307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94113" y="2876550"/>
            <a:ext cx="41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e</a:t>
            </a:r>
            <a:r>
              <a:rPr lang="en-IN" altLang="en-US" sz="2000" baseline="-25000"/>
              <a:t>2</a:t>
            </a:r>
            <a:endParaRPr lang="en-I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C2F3F-FD5F-4C51-9EA1-B4F3DA5327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076450" y="5749925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x</a:t>
            </a:r>
            <a:r>
              <a:rPr lang="en-IN" altLang="en-US" sz="2000" baseline="-25000"/>
              <a:t>1</a:t>
            </a:r>
            <a:endParaRPr lang="en-IN" alt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D9AA9D8-A967-4091-92D6-20914A944CCA}"/>
              </a:ext>
            </a:extLst>
          </p:cNvPr>
          <p:cNvSpPr>
            <a:spLocks/>
          </p:cNvSpPr>
          <p:nvPr/>
        </p:nvSpPr>
        <p:spPr bwMode="auto">
          <a:xfrm>
            <a:off x="4413250" y="3448050"/>
            <a:ext cx="92075" cy="1235075"/>
          </a:xfrm>
          <a:prstGeom prst="rightBrace">
            <a:avLst>
              <a:gd name="adj1" fmla="val 832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CD22D-E5C4-4411-B846-5ED929A3CB3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00575" y="3886200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e</a:t>
            </a:r>
            <a:r>
              <a:rPr lang="en-IN" altLang="en-US" sz="2000" baseline="-25000"/>
              <a:t>3</a:t>
            </a:r>
            <a:endParaRPr lang="en-IN" alt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8F9EE08-362C-4EA4-9AB0-8A4FA4B402C5}"/>
              </a:ext>
            </a:extLst>
          </p:cNvPr>
          <p:cNvSpPr>
            <a:spLocks/>
          </p:cNvSpPr>
          <p:nvPr/>
        </p:nvSpPr>
        <p:spPr bwMode="auto">
          <a:xfrm>
            <a:off x="5613400" y="2876550"/>
            <a:ext cx="92075" cy="906463"/>
          </a:xfrm>
          <a:prstGeom prst="rightBrace">
            <a:avLst>
              <a:gd name="adj1" fmla="val 83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48D7E9-F029-443A-B96A-31044455D6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24538" y="3006725"/>
            <a:ext cx="414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e</a:t>
            </a:r>
            <a:r>
              <a:rPr lang="en-IN" altLang="en-US" sz="2000" baseline="-25000"/>
              <a:t>4</a:t>
            </a:r>
            <a:endParaRPr lang="en-IN" alt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DFC2EB5-53D5-45EE-AC76-B082F2AFD5A7}"/>
              </a:ext>
            </a:extLst>
          </p:cNvPr>
          <p:cNvSpPr>
            <a:spLocks/>
          </p:cNvSpPr>
          <p:nvPr/>
        </p:nvSpPr>
        <p:spPr bwMode="auto">
          <a:xfrm>
            <a:off x="7612063" y="1898650"/>
            <a:ext cx="180975" cy="708025"/>
          </a:xfrm>
          <a:prstGeom prst="rightBrace">
            <a:avLst>
              <a:gd name="adj1" fmla="val 829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DEA3C1-8AD5-4F7F-9D7D-CA2621A7C75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24788" y="1831975"/>
            <a:ext cx="414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e</a:t>
            </a:r>
            <a:r>
              <a:rPr lang="en-IN" altLang="en-US" sz="2000" baseline="-25000"/>
              <a:t>6</a:t>
            </a:r>
            <a:endParaRPr lang="en-IN" alt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BADA374-AA40-40F1-8DE9-A86033372A83}"/>
              </a:ext>
            </a:extLst>
          </p:cNvPr>
          <p:cNvSpPr>
            <a:spLocks/>
          </p:cNvSpPr>
          <p:nvPr/>
        </p:nvSpPr>
        <p:spPr bwMode="auto">
          <a:xfrm flipH="1">
            <a:off x="5599113" y="1889125"/>
            <a:ext cx="501650" cy="708025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932735-F39E-49F7-A350-595DC50F11C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02250" y="1970088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/>
              <a:t>e</a:t>
            </a:r>
            <a:r>
              <a:rPr lang="en-IN" altLang="en-US" sz="2000" baseline="-25000"/>
              <a:t>5</a:t>
            </a:r>
            <a:endParaRPr lang="en-I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4FC3-3125-49CF-9A5B-48854E86E7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16923" y="4591784"/>
            <a:ext cx="3042181" cy="850426"/>
          </a:xfrm>
          <a:prstGeom prst="rect">
            <a:avLst/>
          </a:prstGeom>
          <a:blipFill>
            <a:blip r:embed="rId3"/>
            <a:stretch>
              <a:fillRect l="-3206" b="-15000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EF07D9-E508-4800-8507-165A27AA12A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85616" y="3666977"/>
            <a:ext cx="3042181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563216FB-71ED-407D-8EDF-081F3C38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1858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Oval 8">
            <a:extLst>
              <a:ext uri="{FF2B5EF4-FFF2-40B4-BE49-F238E27FC236}">
                <a16:creationId xmlns:a16="http://schemas.microsoft.com/office/drawing/2014/main" id="{6EC4196A-984C-4D71-A7B5-996969AA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4098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0E6F571C-4D49-4B99-9D21-FEFE3998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4766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3D5472CB-47E4-474E-BAF3-55BB85B3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24606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41" grpId="0" animBg="1"/>
      <p:bldP spid="19" grpId="0"/>
      <p:bldP spid="30" grpId="0"/>
      <p:bldP spid="20" grpId="0" animBg="1"/>
      <p:bldP spid="32" grpId="0"/>
      <p:bldP spid="35" grpId="0" animBg="1"/>
      <p:bldP spid="36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 animBg="1"/>
      <p:bldP spid="46" grpId="0"/>
      <p:bldP spid="18437" grpId="0" animBg="1"/>
      <p:bldP spid="18439" grpId="0" animBg="1"/>
      <p:bldP spid="1844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AF830A65-15E0-40EA-838B-EB1EDE38FB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557338"/>
            <a:ext cx="8931275" cy="5076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 err="1"/>
              <a:t>Knime</a:t>
            </a:r>
            <a:r>
              <a:rPr lang="en-US" altLang="en-US" dirty="0"/>
              <a:t> (</a:t>
            </a:r>
            <a:r>
              <a:rPr lang="en-US" altLang="en-US" dirty="0">
                <a:hlinkClick r:id="rId3"/>
              </a:rPr>
              <a:t>www.knime.com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Drag and Drop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Completely GUI based</a:t>
            </a:r>
          </a:p>
          <a:p>
            <a:pPr marL="0" indent="0">
              <a:buFont typeface="Monotype Sorts"/>
              <a:buNone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DC805BE-C547-4904-A8AF-5BBE6F5BA5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850"/>
            <a:ext cx="8951913" cy="666750"/>
          </a:xfrm>
        </p:spPr>
        <p:txBody>
          <a:bodyPr/>
          <a:lstStyle/>
          <a:p>
            <a:r>
              <a:rPr lang="en-US" altLang="en-US" sz="3600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094206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8367537-5A0B-4026-BCDF-D1A093A0A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Logistic Function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9977FC7A-0326-4C77-9262-9C687968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825" y="1601788"/>
            <a:ext cx="5897563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925C7-5D9B-40F5-B8F6-0B6F5EA950A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8625" y="1678076"/>
            <a:ext cx="2954216" cy="790345"/>
          </a:xfrm>
          <a:prstGeom prst="rect">
            <a:avLst/>
          </a:prstGeom>
          <a:blipFill>
            <a:blip r:embed="rId4"/>
            <a:stretch>
              <a:fillRect l="-5372" b="-9231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CD8C3-C778-49F7-A8F2-29DB9B21274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7996" y="3428999"/>
            <a:ext cx="3084843" cy="702885"/>
          </a:xfrm>
          <a:prstGeom prst="rect">
            <a:avLst/>
          </a:prstGeom>
          <a:blipFill>
            <a:blip r:embed="rId5"/>
            <a:stretch>
              <a:fillRect l="-2964" b="-9483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887604-39DF-4B15-B429-21F58B92D7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7996" y="4354411"/>
            <a:ext cx="3084842" cy="702885"/>
          </a:xfrm>
          <a:prstGeom prst="rect">
            <a:avLst/>
          </a:prstGeom>
          <a:blipFill>
            <a:blip r:embed="rId6"/>
            <a:stretch>
              <a:fillRect l="-2964" r="-791" b="-9483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4BAA974-CCDE-4521-9F71-170B8A51B6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23888"/>
            <a:ext cx="9144000" cy="1628775"/>
          </a:xfrm>
        </p:spPr>
        <p:txBody>
          <a:bodyPr/>
          <a:lstStyle/>
          <a:p>
            <a:r>
              <a:rPr lang="en-US" altLang="en-US" sz="4000"/>
              <a:t>Classification – Evaluating the Algo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ECAE445-BB84-4029-9A2D-3B8546AA3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SimSun" panose="02010600030101010101" pitchFamily="2" charset="-122"/>
              </a:rPr>
              <a:t>The Four Values</a:t>
            </a:r>
            <a:endParaRPr lang="en-US" altLang="en-US" sz="400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529FA44-A0D9-4E85-9FDA-D92B92593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9063"/>
            <a:ext cx="8713788" cy="534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285750" indent="-285750" algn="l" rtl="0" eaLnBrk="0" fontAlgn="base" hangingPunct="0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lnSpc>
                <a:spcPts val="2700"/>
              </a:lnSpc>
              <a:spcBef>
                <a:spcPct val="25000"/>
              </a:spcBef>
              <a:spcAft>
                <a:spcPct val="0"/>
              </a:spcAft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+mn-lt"/>
              </a:defRPr>
            </a:lvl2pPr>
            <a:lvl3pPr marL="1181100" indent="-228600" algn="l" rtl="0" eaLnBrk="0" fontAlgn="base" hangingPunct="0">
              <a:lnSpc>
                <a:spcPts val="2700"/>
              </a:lnSpc>
              <a:spcBef>
                <a:spcPct val="25000"/>
              </a:spcBef>
              <a:spcAft>
                <a:spcPct val="0"/>
              </a:spcAft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 True Positive: Model predicts </a:t>
            </a:r>
            <a:r>
              <a:rPr lang="en-US" altLang="zh-CN" i="1" kern="0" dirty="0">
                <a:ea typeface="SimSun" panose="02010600030101010101" pitchFamily="2" charset="-122"/>
              </a:rPr>
              <a:t>Positive </a:t>
            </a:r>
            <a:r>
              <a:rPr lang="en-US" altLang="zh-CN" kern="0" dirty="0">
                <a:ea typeface="SimSun" panose="02010600030101010101" pitchFamily="2" charset="-122"/>
              </a:rPr>
              <a:t>and it is </a:t>
            </a:r>
            <a:r>
              <a:rPr lang="en-US" altLang="zh-CN" i="1" kern="0" dirty="0">
                <a:ea typeface="SimSun" panose="02010600030101010101" pitchFamily="2" charset="-122"/>
              </a:rPr>
              <a:t>True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altLang="zh-CN" sz="1800" i="1" kern="0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 True Negative: Model predicts </a:t>
            </a:r>
            <a:r>
              <a:rPr lang="en-US" altLang="zh-CN" i="1" kern="0" dirty="0">
                <a:ea typeface="SimSun" panose="02010600030101010101" pitchFamily="2" charset="-122"/>
              </a:rPr>
              <a:t>Negative</a:t>
            </a:r>
            <a:r>
              <a:rPr lang="en-US" altLang="zh-CN" kern="0" dirty="0">
                <a:ea typeface="SimSun" panose="02010600030101010101" pitchFamily="2" charset="-122"/>
              </a:rPr>
              <a:t> and it is </a:t>
            </a:r>
            <a:r>
              <a:rPr lang="en-US" altLang="zh-CN" i="1" kern="0" dirty="0">
                <a:ea typeface="SimSun" panose="02010600030101010101" pitchFamily="2" charset="-122"/>
              </a:rPr>
              <a:t>True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altLang="zh-CN" kern="0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 False Positive: Model predicts </a:t>
            </a:r>
            <a:r>
              <a:rPr lang="en-US" altLang="zh-CN" i="1" kern="0" dirty="0">
                <a:ea typeface="SimSun" panose="02010600030101010101" pitchFamily="2" charset="-122"/>
              </a:rPr>
              <a:t>Positive</a:t>
            </a:r>
            <a:r>
              <a:rPr lang="en-US" altLang="zh-CN" kern="0" dirty="0">
                <a:ea typeface="SimSun" panose="02010600030101010101" pitchFamily="2" charset="-122"/>
              </a:rPr>
              <a:t> and it is </a:t>
            </a:r>
            <a:r>
              <a:rPr lang="en-US" altLang="zh-CN" i="1" kern="0" dirty="0">
                <a:ea typeface="SimSun" panose="02010600030101010101" pitchFamily="2" charset="-122"/>
              </a:rPr>
              <a:t>False (Type I Error)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altLang="zh-CN" kern="0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zh-CN" kern="0" dirty="0">
                <a:ea typeface="SimSun" panose="02010600030101010101" pitchFamily="2" charset="-122"/>
              </a:rPr>
              <a:t> False Negative: Model predicts </a:t>
            </a:r>
            <a:r>
              <a:rPr lang="en-US" altLang="zh-CN" i="1" kern="0" dirty="0">
                <a:ea typeface="SimSun" panose="02010600030101010101" pitchFamily="2" charset="-122"/>
              </a:rPr>
              <a:t>Negative</a:t>
            </a:r>
            <a:r>
              <a:rPr lang="en-US" altLang="zh-CN" kern="0" dirty="0">
                <a:ea typeface="SimSun" panose="02010600030101010101" pitchFamily="2" charset="-122"/>
              </a:rPr>
              <a:t> and it is </a:t>
            </a:r>
            <a:r>
              <a:rPr lang="en-US" altLang="zh-CN" i="1" kern="0" dirty="0">
                <a:ea typeface="SimSun" panose="02010600030101010101" pitchFamily="2" charset="-122"/>
              </a:rPr>
              <a:t>False (Type II Error)</a:t>
            </a:r>
            <a:endParaRPr lang="en-US" altLang="zh-CN" sz="3200" i="1" kern="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B30B85-C120-45F7-B34E-B76540A78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>
                <a:ea typeface="SimSun" panose="02010600030101010101" pitchFamily="2" charset="-122"/>
              </a:rPr>
              <a:t>Confusion Matrix</a:t>
            </a:r>
            <a:endParaRPr lang="en-US" altLang="en-US" sz="48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E384C4-D400-48C3-B2E1-7CC2DC394B62}"/>
              </a:ext>
            </a:extLst>
          </p:cNvPr>
          <p:cNvGraphicFramePr>
            <a:graphicFrameLocks noGrp="1"/>
          </p:cNvGraphicFramePr>
          <p:nvPr/>
        </p:nvGraphicFramePr>
        <p:xfrm>
          <a:off x="1393825" y="2381250"/>
          <a:ext cx="7099299" cy="22796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4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697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Actual Values</a:t>
                      </a:r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9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Positive</a:t>
                      </a:r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Negative</a:t>
                      </a:r>
                    </a:p>
                  </a:txBody>
                  <a:tcPr marL="91444" marR="91444" marT="45739" marB="457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981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Positive 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True Positive (TP)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False Positive (FP)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98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Negative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False Negative (FN)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True Negative (TN)</a:t>
                      </a:r>
                    </a:p>
                  </a:txBody>
                  <a:tcPr marL="91444" marR="91444" marT="45739" marB="4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DD1C6C0D-9015-4C2C-9793-2B736700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952625"/>
            <a:ext cx="1504950" cy="904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1. Question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8BDB337-A505-4BEF-B3B1-E5F11448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1952625"/>
            <a:ext cx="1504950" cy="904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2. Data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7852254-8352-4C98-B0E6-B7A0D696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952625"/>
            <a:ext cx="1847850" cy="904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3. Exploratory Data Analysis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A7721788-C8EC-42B4-85DC-BCC85A9F8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1952625"/>
            <a:ext cx="1743075" cy="904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4. Formal Modelling</a:t>
            </a:r>
          </a:p>
        </p:txBody>
      </p:sp>
      <p:cxnSp>
        <p:nvCxnSpPr>
          <p:cNvPr id="17414" name="Straight Arrow Connector 6">
            <a:extLst>
              <a:ext uri="{FF2B5EF4-FFF2-40B4-BE49-F238E27FC236}">
                <a16:creationId xmlns:a16="http://schemas.microsoft.com/office/drawing/2014/main" id="{41471D6C-29B8-4143-8115-668AACA39C30}"/>
              </a:ext>
            </a:extLst>
          </p:cNvPr>
          <p:cNvCxnSpPr>
            <a:cxnSpLocks/>
            <a:stCxn id="17410" idx="3"/>
            <a:endCxn id="17411" idx="1"/>
          </p:cNvCxnSpPr>
          <p:nvPr/>
        </p:nvCxnSpPr>
        <p:spPr bwMode="auto">
          <a:xfrm flipV="1">
            <a:off x="1685925" y="2405063"/>
            <a:ext cx="86677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7">
            <a:extLst>
              <a:ext uri="{FF2B5EF4-FFF2-40B4-BE49-F238E27FC236}">
                <a16:creationId xmlns:a16="http://schemas.microsoft.com/office/drawing/2014/main" id="{2E00CCEF-CF7C-4B35-940D-1F3F240FFD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57650" y="2405063"/>
            <a:ext cx="685800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8">
            <a:extLst>
              <a:ext uri="{FF2B5EF4-FFF2-40B4-BE49-F238E27FC236}">
                <a16:creationId xmlns:a16="http://schemas.microsoft.com/office/drawing/2014/main" id="{79036AA2-C04A-4092-98C0-D782874139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81775" y="2405063"/>
            <a:ext cx="685800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6ED9E4-9C18-48FA-B818-46869D636028}"/>
              </a:ext>
            </a:extLst>
          </p:cNvPr>
          <p:cNvSpPr/>
          <p:nvPr/>
        </p:nvSpPr>
        <p:spPr bwMode="auto">
          <a:xfrm>
            <a:off x="352425" y="4152900"/>
            <a:ext cx="1952625" cy="90487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IN" sz="2000" dirty="0"/>
              <a:t>5. Interpretation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4AA0-8AFB-42E3-AAF0-2ACD66EF83D1}"/>
              </a:ext>
            </a:extLst>
          </p:cNvPr>
          <p:cNvSpPr/>
          <p:nvPr/>
        </p:nvSpPr>
        <p:spPr bwMode="auto">
          <a:xfrm>
            <a:off x="3481388" y="4152900"/>
            <a:ext cx="2109787" cy="90487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IN" sz="2000" dirty="0"/>
              <a:t>6. Communication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60EAC03B-EE95-47DB-AB5E-13CCDA50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152900"/>
            <a:ext cx="1504950" cy="904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7. Result</a:t>
            </a:r>
          </a:p>
        </p:txBody>
      </p:sp>
      <p:cxnSp>
        <p:nvCxnSpPr>
          <p:cNvPr id="17420" name="Straight Arrow Connector 13">
            <a:extLst>
              <a:ext uri="{FF2B5EF4-FFF2-40B4-BE49-F238E27FC236}">
                <a16:creationId xmlns:a16="http://schemas.microsoft.com/office/drawing/2014/main" id="{49BE4D24-06E0-433E-B0F7-D0C36E0002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2305050" y="4605338"/>
            <a:ext cx="1176338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14">
            <a:extLst>
              <a:ext uri="{FF2B5EF4-FFF2-40B4-BE49-F238E27FC236}">
                <a16:creationId xmlns:a16="http://schemas.microsoft.com/office/drawing/2014/main" id="{BAE22F93-10D6-4819-8424-CC02DA962525}"/>
              </a:ext>
            </a:extLst>
          </p:cNvPr>
          <p:cNvCxnSpPr>
            <a:cxnSpLocks/>
            <a:stCxn id="11" idx="3"/>
            <a:endCxn id="17419" idx="1"/>
          </p:cNvCxnSpPr>
          <p:nvPr/>
        </p:nvCxnSpPr>
        <p:spPr bwMode="auto">
          <a:xfrm>
            <a:off x="5591175" y="4605338"/>
            <a:ext cx="119697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Connector: Elbow 17">
            <a:extLst>
              <a:ext uri="{FF2B5EF4-FFF2-40B4-BE49-F238E27FC236}">
                <a16:creationId xmlns:a16="http://schemas.microsoft.com/office/drawing/2014/main" id="{F7EAFC3C-8864-4DF8-A10E-11A5B9B24EB5}"/>
              </a:ext>
            </a:extLst>
          </p:cNvPr>
          <p:cNvCxnSpPr>
            <a:cxnSpLocks/>
            <a:stCxn id="17413" idx="2"/>
            <a:endCxn id="10" idx="0"/>
          </p:cNvCxnSpPr>
          <p:nvPr/>
        </p:nvCxnSpPr>
        <p:spPr bwMode="auto">
          <a:xfrm rot="5400000">
            <a:off x="4090988" y="95250"/>
            <a:ext cx="1295400" cy="6819900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1D6D11A-B96D-4431-BDF2-5CCD5CD450EA}"/>
              </a:ext>
            </a:extLst>
          </p:cNvPr>
          <p:cNvSpPr/>
          <p:nvPr/>
        </p:nvSpPr>
        <p:spPr bwMode="auto">
          <a:xfrm>
            <a:off x="2543175" y="1952625"/>
            <a:ext cx="1504950" cy="90487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IN" sz="2000" dirty="0"/>
              <a:t>2. Data	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2F81BE-885B-48B2-BFCD-C01B95542119}"/>
              </a:ext>
            </a:extLst>
          </p:cNvPr>
          <p:cNvSpPr/>
          <p:nvPr/>
        </p:nvSpPr>
        <p:spPr bwMode="auto">
          <a:xfrm>
            <a:off x="4733925" y="1952625"/>
            <a:ext cx="1847850" cy="90487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IN" sz="2000" dirty="0"/>
              <a:t>3. Exploratory Data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CB2AA6-5174-4C12-8B46-0378A58638B3}"/>
              </a:ext>
            </a:extLst>
          </p:cNvPr>
          <p:cNvSpPr/>
          <p:nvPr/>
        </p:nvSpPr>
        <p:spPr bwMode="auto">
          <a:xfrm>
            <a:off x="7267575" y="1952625"/>
            <a:ext cx="1743075" cy="904875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IN" sz="2000" dirty="0"/>
              <a:t>4. Formal Modelling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618CC178-7103-4946-B3B1-86B27C17A7D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28600" y="323850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2pPr>
            <a:lvl3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3pPr>
            <a:lvl4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4pPr>
            <a:lvl5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9pPr>
          </a:lstStyle>
          <a:p>
            <a:r>
              <a:rPr lang="en-IN" altLang="en-US" sz="3200" kern="0" dirty="0"/>
              <a:t>Data Science - Process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3">
            <a:extLst>
              <a:ext uri="{FF2B5EF4-FFF2-40B4-BE49-F238E27FC236}">
                <a16:creationId xmlns:a16="http://schemas.microsoft.com/office/drawing/2014/main" id="{DD300C3F-DF33-497A-96D8-381B1645D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968500"/>
            <a:ext cx="4021138" cy="1855797"/>
          </a:xfrm>
        </p:spPr>
        <p:txBody>
          <a:bodyPr lIns="0" tIns="9049" rIns="0" bIns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altLang="en-US" sz="2400" i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“Machine Learning:  Field of study that gives  computers the ability to  learn without being  explicitly programmed.”</a:t>
            </a:r>
            <a:endParaRPr lang="en-US" altLang="en-US" sz="24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0484" name="object 5">
            <a:extLst>
              <a:ext uri="{FF2B5EF4-FFF2-40B4-BE49-F238E27FC236}">
                <a16:creationId xmlns:a16="http://schemas.microsoft.com/office/drawing/2014/main" id="{A5653208-210F-4E73-966C-97A2EEF9B3CA}"/>
              </a:ext>
            </a:extLst>
          </p:cNvPr>
          <p:cNvSpPr>
            <a:spLocks/>
          </p:cNvSpPr>
          <p:nvPr/>
        </p:nvSpPr>
        <p:spPr bwMode="auto">
          <a:xfrm>
            <a:off x="622300" y="4262438"/>
            <a:ext cx="3749675" cy="0"/>
          </a:xfrm>
          <a:custGeom>
            <a:avLst/>
            <a:gdLst>
              <a:gd name="T0" fmla="*/ 0 w 4998085"/>
              <a:gd name="T1" fmla="*/ 3749674 w 49980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998085">
                <a:moveTo>
                  <a:pt x="0" y="0"/>
                </a:moveTo>
                <a:lnTo>
                  <a:pt x="4998084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485" name="object 6">
            <a:extLst>
              <a:ext uri="{FF2B5EF4-FFF2-40B4-BE49-F238E27FC236}">
                <a16:creationId xmlns:a16="http://schemas.microsoft.com/office/drawing/2014/main" id="{34E76070-E1A9-49D3-939D-6F9F27CD5B46}"/>
              </a:ext>
            </a:extLst>
          </p:cNvPr>
          <p:cNvSpPr>
            <a:spLocks/>
          </p:cNvSpPr>
          <p:nvPr/>
        </p:nvSpPr>
        <p:spPr bwMode="auto">
          <a:xfrm>
            <a:off x="6316663" y="2276475"/>
            <a:ext cx="1365250" cy="685800"/>
          </a:xfrm>
          <a:custGeom>
            <a:avLst/>
            <a:gdLst>
              <a:gd name="T0" fmla="*/ 1250733 w 1819909"/>
              <a:gd name="T1" fmla="*/ 0 h 914400"/>
              <a:gd name="T2" fmla="*/ 114327 w 1819909"/>
              <a:gd name="T3" fmla="*/ 0 h 914400"/>
              <a:gd name="T4" fmla="*/ 78181 w 1819909"/>
              <a:gd name="T5" fmla="*/ 5825 h 914400"/>
              <a:gd name="T6" fmla="*/ 46796 w 1819909"/>
              <a:gd name="T7" fmla="*/ 22046 h 914400"/>
              <a:gd name="T8" fmla="*/ 22051 w 1819909"/>
              <a:gd name="T9" fmla="*/ 46785 h 914400"/>
              <a:gd name="T10" fmla="*/ 5826 w 1819909"/>
              <a:gd name="T11" fmla="*/ 78163 h 914400"/>
              <a:gd name="T12" fmla="*/ 0 w 1819909"/>
              <a:gd name="T13" fmla="*/ 114300 h 914400"/>
              <a:gd name="T14" fmla="*/ 0 w 1819909"/>
              <a:gd name="T15" fmla="*/ 571500 h 914400"/>
              <a:gd name="T16" fmla="*/ 5826 w 1819909"/>
              <a:gd name="T17" fmla="*/ 607637 h 914400"/>
              <a:gd name="T18" fmla="*/ 22051 w 1819909"/>
              <a:gd name="T19" fmla="*/ 639014 h 914400"/>
              <a:gd name="T20" fmla="*/ 46796 w 1819909"/>
              <a:gd name="T21" fmla="*/ 663754 h 914400"/>
              <a:gd name="T22" fmla="*/ 78181 w 1819909"/>
              <a:gd name="T23" fmla="*/ 679975 h 914400"/>
              <a:gd name="T24" fmla="*/ 114327 w 1819909"/>
              <a:gd name="T25" fmla="*/ 685800 h 914400"/>
              <a:gd name="T26" fmla="*/ 1250733 w 1819909"/>
              <a:gd name="T27" fmla="*/ 685800 h 914400"/>
              <a:gd name="T28" fmla="*/ 1286878 w 1819909"/>
              <a:gd name="T29" fmla="*/ 679975 h 914400"/>
              <a:gd name="T30" fmla="*/ 1318264 w 1819909"/>
              <a:gd name="T31" fmla="*/ 663754 h 914400"/>
              <a:gd name="T32" fmla="*/ 1343009 w 1819909"/>
              <a:gd name="T33" fmla="*/ 639014 h 914400"/>
              <a:gd name="T34" fmla="*/ 1359234 w 1819909"/>
              <a:gd name="T35" fmla="*/ 607637 h 914400"/>
              <a:gd name="T36" fmla="*/ 1365059 w 1819909"/>
              <a:gd name="T37" fmla="*/ 571500 h 914400"/>
              <a:gd name="T38" fmla="*/ 1365059 w 1819909"/>
              <a:gd name="T39" fmla="*/ 114300 h 914400"/>
              <a:gd name="T40" fmla="*/ 1359234 w 1819909"/>
              <a:gd name="T41" fmla="*/ 78163 h 914400"/>
              <a:gd name="T42" fmla="*/ 1343009 w 1819909"/>
              <a:gd name="T43" fmla="*/ 46785 h 914400"/>
              <a:gd name="T44" fmla="*/ 1318264 w 1819909"/>
              <a:gd name="T45" fmla="*/ 22046 h 914400"/>
              <a:gd name="T46" fmla="*/ 1286878 w 1819909"/>
              <a:gd name="T47" fmla="*/ 5825 h 914400"/>
              <a:gd name="T48" fmla="*/ 1250733 w 1819909"/>
              <a:gd name="T49" fmla="*/ 0 h 9144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9909" h="914400">
                <a:moveTo>
                  <a:pt x="1667255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667255" y="914400"/>
                </a:lnTo>
                <a:lnTo>
                  <a:pt x="1715438" y="906633"/>
                </a:lnTo>
                <a:lnTo>
                  <a:pt x="1757275" y="885005"/>
                </a:lnTo>
                <a:lnTo>
                  <a:pt x="1790261" y="852019"/>
                </a:lnTo>
                <a:lnTo>
                  <a:pt x="1811889" y="810182"/>
                </a:lnTo>
                <a:lnTo>
                  <a:pt x="1819655" y="762000"/>
                </a:lnTo>
                <a:lnTo>
                  <a:pt x="1819655" y="152400"/>
                </a:lnTo>
                <a:lnTo>
                  <a:pt x="1811889" y="104217"/>
                </a:lnTo>
                <a:lnTo>
                  <a:pt x="1790261" y="62380"/>
                </a:lnTo>
                <a:lnTo>
                  <a:pt x="1757275" y="29394"/>
                </a:lnTo>
                <a:lnTo>
                  <a:pt x="1715438" y="7766"/>
                </a:lnTo>
                <a:lnTo>
                  <a:pt x="1667255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788982E-B610-455D-975D-2778701AC8F7}"/>
              </a:ext>
            </a:extLst>
          </p:cNvPr>
          <p:cNvSpPr txBox="1"/>
          <p:nvPr/>
        </p:nvSpPr>
        <p:spPr>
          <a:xfrm>
            <a:off x="6572250" y="2471738"/>
            <a:ext cx="863600" cy="26352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2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spc="-15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spc="-23" dirty="0">
                <a:solidFill>
                  <a:srgbClr val="FFFFFF"/>
                </a:solidFill>
                <a:latin typeface="Arial"/>
                <a:cs typeface="Arial"/>
              </a:rPr>
              <a:t>mpu</a:t>
            </a:r>
            <a:r>
              <a:rPr sz="1650" spc="-38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87" name="object 8">
            <a:extLst>
              <a:ext uri="{FF2B5EF4-FFF2-40B4-BE49-F238E27FC236}">
                <a16:creationId xmlns:a16="http://schemas.microsoft.com/office/drawing/2014/main" id="{98CC163A-D166-4F0E-A06A-E59A6BA88C11}"/>
              </a:ext>
            </a:extLst>
          </p:cNvPr>
          <p:cNvSpPr>
            <a:spLocks/>
          </p:cNvSpPr>
          <p:nvPr/>
        </p:nvSpPr>
        <p:spPr bwMode="auto">
          <a:xfrm>
            <a:off x="5313363" y="2124075"/>
            <a:ext cx="892175" cy="493713"/>
          </a:xfrm>
          <a:custGeom>
            <a:avLst/>
            <a:gdLst>
              <a:gd name="T0" fmla="*/ 645792 w 1190625"/>
              <a:gd name="T1" fmla="*/ 0 h 657225"/>
              <a:gd name="T2" fmla="*/ 645792 w 1190625"/>
              <a:gd name="T3" fmla="*/ 123357 h 657225"/>
              <a:gd name="T4" fmla="*/ 0 w 1190625"/>
              <a:gd name="T5" fmla="*/ 123357 h 657225"/>
              <a:gd name="T6" fmla="*/ 0 w 1190625"/>
              <a:gd name="T7" fmla="*/ 370070 h 657225"/>
              <a:gd name="T8" fmla="*/ 645792 w 1190625"/>
              <a:gd name="T9" fmla="*/ 370070 h 657225"/>
              <a:gd name="T10" fmla="*/ 645792 w 1190625"/>
              <a:gd name="T11" fmla="*/ 493427 h 657225"/>
              <a:gd name="T12" fmla="*/ 891890 w 1190625"/>
              <a:gd name="T13" fmla="*/ 246713 h 657225"/>
              <a:gd name="T14" fmla="*/ 645792 w 1190625"/>
              <a:gd name="T15" fmla="*/ 0 h 657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0625" h="657225">
                <a:moveTo>
                  <a:pt x="861822" y="0"/>
                </a:moveTo>
                <a:lnTo>
                  <a:pt x="861822" y="164211"/>
                </a:lnTo>
                <a:lnTo>
                  <a:pt x="0" y="164211"/>
                </a:lnTo>
                <a:lnTo>
                  <a:pt x="0" y="492633"/>
                </a:lnTo>
                <a:lnTo>
                  <a:pt x="861822" y="492633"/>
                </a:lnTo>
                <a:lnTo>
                  <a:pt x="861822" y="656844"/>
                </a:lnTo>
                <a:lnTo>
                  <a:pt x="1190244" y="328422"/>
                </a:lnTo>
                <a:lnTo>
                  <a:pt x="861822" y="0"/>
                </a:lnTo>
                <a:close/>
              </a:path>
            </a:pathLst>
          </a:cu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FC99CD2-6044-44A3-8615-3EEA9F19E97C}"/>
              </a:ext>
            </a:extLst>
          </p:cNvPr>
          <p:cNvSpPr txBox="1"/>
          <p:nvPr/>
        </p:nvSpPr>
        <p:spPr>
          <a:xfrm>
            <a:off x="5500688" y="2224088"/>
            <a:ext cx="404812" cy="261937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1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spc="6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spc="-13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89" name="object 10">
            <a:extLst>
              <a:ext uri="{FF2B5EF4-FFF2-40B4-BE49-F238E27FC236}">
                <a16:creationId xmlns:a16="http://schemas.microsoft.com/office/drawing/2014/main" id="{AE4A7247-B64A-438C-A9A5-1B9DAF71EB0C}"/>
              </a:ext>
            </a:extLst>
          </p:cNvPr>
          <p:cNvSpPr>
            <a:spLocks/>
          </p:cNvSpPr>
          <p:nvPr/>
        </p:nvSpPr>
        <p:spPr bwMode="auto">
          <a:xfrm>
            <a:off x="5300663" y="2678113"/>
            <a:ext cx="919162" cy="492125"/>
          </a:xfrm>
          <a:custGeom>
            <a:avLst/>
            <a:gdLst>
              <a:gd name="T0" fmla="*/ 672654 w 1225550"/>
              <a:gd name="T1" fmla="*/ 0 h 657225"/>
              <a:gd name="T2" fmla="*/ 672654 w 1225550"/>
              <a:gd name="T3" fmla="*/ 122959 h 657225"/>
              <a:gd name="T4" fmla="*/ 0 w 1225550"/>
              <a:gd name="T5" fmla="*/ 122959 h 657225"/>
              <a:gd name="T6" fmla="*/ 0 w 1225550"/>
              <a:gd name="T7" fmla="*/ 368879 h 657225"/>
              <a:gd name="T8" fmla="*/ 672654 w 1225550"/>
              <a:gd name="T9" fmla="*/ 368879 h 657225"/>
              <a:gd name="T10" fmla="*/ 672654 w 1225550"/>
              <a:gd name="T11" fmla="*/ 491839 h 657225"/>
              <a:gd name="T12" fmla="*/ 918971 w 1225550"/>
              <a:gd name="T13" fmla="*/ 245919 h 657225"/>
              <a:gd name="T14" fmla="*/ 672654 w 1225550"/>
              <a:gd name="T15" fmla="*/ 0 h 657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5550" h="657225">
                <a:moveTo>
                  <a:pt x="896873" y="0"/>
                </a:moveTo>
                <a:lnTo>
                  <a:pt x="896873" y="164210"/>
                </a:lnTo>
                <a:lnTo>
                  <a:pt x="0" y="164210"/>
                </a:lnTo>
                <a:lnTo>
                  <a:pt x="0" y="492632"/>
                </a:lnTo>
                <a:lnTo>
                  <a:pt x="896873" y="492632"/>
                </a:lnTo>
                <a:lnTo>
                  <a:pt x="896873" y="656843"/>
                </a:lnTo>
                <a:lnTo>
                  <a:pt x="1225295" y="328421"/>
                </a:lnTo>
                <a:lnTo>
                  <a:pt x="896873" y="0"/>
                </a:lnTo>
                <a:close/>
              </a:path>
            </a:pathLst>
          </a:cu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68D59B2-4713-43E2-954C-5F609365F0A0}"/>
              </a:ext>
            </a:extLst>
          </p:cNvPr>
          <p:cNvSpPr txBox="1"/>
          <p:nvPr/>
        </p:nvSpPr>
        <p:spPr>
          <a:xfrm>
            <a:off x="5470525" y="2776538"/>
            <a:ext cx="465138" cy="26352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109" dirty="0">
                <a:solidFill>
                  <a:srgbClr val="FFFFFF"/>
                </a:solidFill>
                <a:latin typeface="Arial"/>
                <a:cs typeface="Arial"/>
              </a:rPr>
              <a:t>Rul</a:t>
            </a:r>
            <a:r>
              <a:rPr sz="1650" spc="-12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spc="-18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91" name="object 12">
            <a:extLst>
              <a:ext uri="{FF2B5EF4-FFF2-40B4-BE49-F238E27FC236}">
                <a16:creationId xmlns:a16="http://schemas.microsoft.com/office/drawing/2014/main" id="{47655D12-BF5C-4AA6-9414-F2C490373DD1}"/>
              </a:ext>
            </a:extLst>
          </p:cNvPr>
          <p:cNvSpPr>
            <a:spLocks/>
          </p:cNvSpPr>
          <p:nvPr/>
        </p:nvSpPr>
        <p:spPr bwMode="auto">
          <a:xfrm>
            <a:off x="7818438" y="2368550"/>
            <a:ext cx="919162" cy="493713"/>
          </a:xfrm>
          <a:custGeom>
            <a:avLst/>
            <a:gdLst>
              <a:gd name="T0" fmla="*/ 672084 w 1225550"/>
              <a:gd name="T1" fmla="*/ 0 h 658494"/>
              <a:gd name="T2" fmla="*/ 672084 w 1225550"/>
              <a:gd name="T3" fmla="*/ 123405 h 658494"/>
              <a:gd name="T4" fmla="*/ 0 w 1225550"/>
              <a:gd name="T5" fmla="*/ 123405 h 658494"/>
              <a:gd name="T6" fmla="*/ 0 w 1225550"/>
              <a:gd name="T7" fmla="*/ 370213 h 658494"/>
              <a:gd name="T8" fmla="*/ 672084 w 1225550"/>
              <a:gd name="T9" fmla="*/ 370213 h 658494"/>
              <a:gd name="T10" fmla="*/ 672084 w 1225550"/>
              <a:gd name="T11" fmla="*/ 493619 h 658494"/>
              <a:gd name="T12" fmla="*/ 918972 w 1225550"/>
              <a:gd name="T13" fmla="*/ 246809 h 658494"/>
              <a:gd name="T14" fmla="*/ 672084 w 1225550"/>
              <a:gd name="T15" fmla="*/ 0 h 6584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5550" h="658494">
                <a:moveTo>
                  <a:pt x="896112" y="0"/>
                </a:moveTo>
                <a:lnTo>
                  <a:pt x="896112" y="164592"/>
                </a:lnTo>
                <a:lnTo>
                  <a:pt x="0" y="164592"/>
                </a:lnTo>
                <a:lnTo>
                  <a:pt x="0" y="493775"/>
                </a:lnTo>
                <a:lnTo>
                  <a:pt x="896112" y="493775"/>
                </a:lnTo>
                <a:lnTo>
                  <a:pt x="896112" y="658368"/>
                </a:lnTo>
                <a:lnTo>
                  <a:pt x="1225296" y="329184"/>
                </a:lnTo>
                <a:lnTo>
                  <a:pt x="896112" y="0"/>
                </a:lnTo>
                <a:close/>
              </a:path>
            </a:pathLst>
          </a:cu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F0A2502-20E1-44D7-8D76-D0555BC4232F}"/>
              </a:ext>
            </a:extLst>
          </p:cNvPr>
          <p:cNvSpPr txBox="1"/>
          <p:nvPr/>
        </p:nvSpPr>
        <p:spPr>
          <a:xfrm>
            <a:off x="7913688" y="2468563"/>
            <a:ext cx="615950" cy="261937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34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93" name="object 14">
            <a:extLst>
              <a:ext uri="{FF2B5EF4-FFF2-40B4-BE49-F238E27FC236}">
                <a16:creationId xmlns:a16="http://schemas.microsoft.com/office/drawing/2014/main" id="{F88BE53F-CA10-4266-833C-56A327585AB4}"/>
              </a:ext>
            </a:extLst>
          </p:cNvPr>
          <p:cNvSpPr>
            <a:spLocks/>
          </p:cNvSpPr>
          <p:nvPr/>
        </p:nvSpPr>
        <p:spPr bwMode="auto">
          <a:xfrm>
            <a:off x="6316663" y="4187825"/>
            <a:ext cx="1365250" cy="685800"/>
          </a:xfrm>
          <a:custGeom>
            <a:avLst/>
            <a:gdLst>
              <a:gd name="T0" fmla="*/ 1250733 w 1819909"/>
              <a:gd name="T1" fmla="*/ 0 h 914400"/>
              <a:gd name="T2" fmla="*/ 114327 w 1819909"/>
              <a:gd name="T3" fmla="*/ 0 h 914400"/>
              <a:gd name="T4" fmla="*/ 78181 w 1819909"/>
              <a:gd name="T5" fmla="*/ 5825 h 914400"/>
              <a:gd name="T6" fmla="*/ 46796 w 1819909"/>
              <a:gd name="T7" fmla="*/ 22046 h 914400"/>
              <a:gd name="T8" fmla="*/ 22051 w 1819909"/>
              <a:gd name="T9" fmla="*/ 46785 h 914400"/>
              <a:gd name="T10" fmla="*/ 5826 w 1819909"/>
              <a:gd name="T11" fmla="*/ 78163 h 914400"/>
              <a:gd name="T12" fmla="*/ 0 w 1819909"/>
              <a:gd name="T13" fmla="*/ 114300 h 914400"/>
              <a:gd name="T14" fmla="*/ 0 w 1819909"/>
              <a:gd name="T15" fmla="*/ 571500 h 914400"/>
              <a:gd name="T16" fmla="*/ 5826 w 1819909"/>
              <a:gd name="T17" fmla="*/ 607637 h 914400"/>
              <a:gd name="T18" fmla="*/ 22051 w 1819909"/>
              <a:gd name="T19" fmla="*/ 639014 h 914400"/>
              <a:gd name="T20" fmla="*/ 46796 w 1819909"/>
              <a:gd name="T21" fmla="*/ 663754 h 914400"/>
              <a:gd name="T22" fmla="*/ 78181 w 1819909"/>
              <a:gd name="T23" fmla="*/ 679975 h 914400"/>
              <a:gd name="T24" fmla="*/ 114327 w 1819909"/>
              <a:gd name="T25" fmla="*/ 685800 h 914400"/>
              <a:gd name="T26" fmla="*/ 1250733 w 1819909"/>
              <a:gd name="T27" fmla="*/ 685800 h 914400"/>
              <a:gd name="T28" fmla="*/ 1286878 w 1819909"/>
              <a:gd name="T29" fmla="*/ 679975 h 914400"/>
              <a:gd name="T30" fmla="*/ 1318264 w 1819909"/>
              <a:gd name="T31" fmla="*/ 663754 h 914400"/>
              <a:gd name="T32" fmla="*/ 1343009 w 1819909"/>
              <a:gd name="T33" fmla="*/ 639014 h 914400"/>
              <a:gd name="T34" fmla="*/ 1359234 w 1819909"/>
              <a:gd name="T35" fmla="*/ 607637 h 914400"/>
              <a:gd name="T36" fmla="*/ 1365059 w 1819909"/>
              <a:gd name="T37" fmla="*/ 571500 h 914400"/>
              <a:gd name="T38" fmla="*/ 1365059 w 1819909"/>
              <a:gd name="T39" fmla="*/ 114300 h 914400"/>
              <a:gd name="T40" fmla="*/ 1359234 w 1819909"/>
              <a:gd name="T41" fmla="*/ 78163 h 914400"/>
              <a:gd name="T42" fmla="*/ 1343009 w 1819909"/>
              <a:gd name="T43" fmla="*/ 46785 h 914400"/>
              <a:gd name="T44" fmla="*/ 1318264 w 1819909"/>
              <a:gd name="T45" fmla="*/ 22046 h 914400"/>
              <a:gd name="T46" fmla="*/ 1286878 w 1819909"/>
              <a:gd name="T47" fmla="*/ 5825 h 914400"/>
              <a:gd name="T48" fmla="*/ 1250733 w 1819909"/>
              <a:gd name="T49" fmla="*/ 0 h 9144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9909" h="914400">
                <a:moveTo>
                  <a:pt x="1667255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667255" y="914400"/>
                </a:lnTo>
                <a:lnTo>
                  <a:pt x="1715438" y="906633"/>
                </a:lnTo>
                <a:lnTo>
                  <a:pt x="1757275" y="885005"/>
                </a:lnTo>
                <a:lnTo>
                  <a:pt x="1790261" y="852019"/>
                </a:lnTo>
                <a:lnTo>
                  <a:pt x="1811889" y="810182"/>
                </a:lnTo>
                <a:lnTo>
                  <a:pt x="1819655" y="762000"/>
                </a:lnTo>
                <a:lnTo>
                  <a:pt x="1819655" y="152400"/>
                </a:lnTo>
                <a:lnTo>
                  <a:pt x="1811889" y="104217"/>
                </a:lnTo>
                <a:lnTo>
                  <a:pt x="1790261" y="62380"/>
                </a:lnTo>
                <a:lnTo>
                  <a:pt x="1757275" y="29394"/>
                </a:lnTo>
                <a:lnTo>
                  <a:pt x="1715438" y="7766"/>
                </a:lnTo>
                <a:lnTo>
                  <a:pt x="1667255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B7C0162-2749-40D2-AA53-451C3C58D308}"/>
              </a:ext>
            </a:extLst>
          </p:cNvPr>
          <p:cNvSpPr txBox="1"/>
          <p:nvPr/>
        </p:nvSpPr>
        <p:spPr>
          <a:xfrm>
            <a:off x="6572250" y="4383088"/>
            <a:ext cx="863600" cy="26352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2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spc="-15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spc="-23" dirty="0">
                <a:solidFill>
                  <a:srgbClr val="FFFFFF"/>
                </a:solidFill>
                <a:latin typeface="Arial"/>
                <a:cs typeface="Arial"/>
              </a:rPr>
              <a:t>mpu</a:t>
            </a:r>
            <a:r>
              <a:rPr sz="1650" spc="-38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95" name="object 16">
            <a:extLst>
              <a:ext uri="{FF2B5EF4-FFF2-40B4-BE49-F238E27FC236}">
                <a16:creationId xmlns:a16="http://schemas.microsoft.com/office/drawing/2014/main" id="{B7669957-9074-4EC8-BFBD-D8F7019301E1}"/>
              </a:ext>
            </a:extLst>
          </p:cNvPr>
          <p:cNvSpPr>
            <a:spLocks/>
          </p:cNvSpPr>
          <p:nvPr/>
        </p:nvSpPr>
        <p:spPr bwMode="auto">
          <a:xfrm>
            <a:off x="5313363" y="4035425"/>
            <a:ext cx="892175" cy="493713"/>
          </a:xfrm>
          <a:custGeom>
            <a:avLst/>
            <a:gdLst>
              <a:gd name="T0" fmla="*/ 645792 w 1190625"/>
              <a:gd name="T1" fmla="*/ 0 h 657225"/>
              <a:gd name="T2" fmla="*/ 645792 w 1190625"/>
              <a:gd name="T3" fmla="*/ 123356 h 657225"/>
              <a:gd name="T4" fmla="*/ 0 w 1190625"/>
              <a:gd name="T5" fmla="*/ 123356 h 657225"/>
              <a:gd name="T6" fmla="*/ 0 w 1190625"/>
              <a:gd name="T7" fmla="*/ 370069 h 657225"/>
              <a:gd name="T8" fmla="*/ 645792 w 1190625"/>
              <a:gd name="T9" fmla="*/ 370069 h 657225"/>
              <a:gd name="T10" fmla="*/ 645792 w 1190625"/>
              <a:gd name="T11" fmla="*/ 493426 h 657225"/>
              <a:gd name="T12" fmla="*/ 891890 w 1190625"/>
              <a:gd name="T13" fmla="*/ 246713 h 657225"/>
              <a:gd name="T14" fmla="*/ 645792 w 1190625"/>
              <a:gd name="T15" fmla="*/ 0 h 657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0625" h="657225">
                <a:moveTo>
                  <a:pt x="861822" y="0"/>
                </a:moveTo>
                <a:lnTo>
                  <a:pt x="861822" y="164210"/>
                </a:lnTo>
                <a:lnTo>
                  <a:pt x="0" y="164210"/>
                </a:lnTo>
                <a:lnTo>
                  <a:pt x="0" y="492632"/>
                </a:lnTo>
                <a:lnTo>
                  <a:pt x="861822" y="492632"/>
                </a:lnTo>
                <a:lnTo>
                  <a:pt x="861822" y="656843"/>
                </a:lnTo>
                <a:lnTo>
                  <a:pt x="1190244" y="328421"/>
                </a:lnTo>
                <a:lnTo>
                  <a:pt x="861822" y="0"/>
                </a:lnTo>
                <a:close/>
              </a:path>
            </a:pathLst>
          </a:cu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A0EC5A4-A024-4006-87B9-251875285354}"/>
              </a:ext>
            </a:extLst>
          </p:cNvPr>
          <p:cNvSpPr txBox="1"/>
          <p:nvPr/>
        </p:nvSpPr>
        <p:spPr>
          <a:xfrm>
            <a:off x="5500688" y="4135438"/>
            <a:ext cx="404812" cy="261937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1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spc="6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spc="-13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97" name="object 18">
            <a:extLst>
              <a:ext uri="{FF2B5EF4-FFF2-40B4-BE49-F238E27FC236}">
                <a16:creationId xmlns:a16="http://schemas.microsoft.com/office/drawing/2014/main" id="{8E6DAD32-A734-42BB-9F87-2B8D9FE453E4}"/>
              </a:ext>
            </a:extLst>
          </p:cNvPr>
          <p:cNvSpPr>
            <a:spLocks/>
          </p:cNvSpPr>
          <p:nvPr/>
        </p:nvSpPr>
        <p:spPr bwMode="auto">
          <a:xfrm>
            <a:off x="5300663" y="4589463"/>
            <a:ext cx="919162" cy="492125"/>
          </a:xfrm>
          <a:custGeom>
            <a:avLst/>
            <a:gdLst>
              <a:gd name="T0" fmla="*/ 672654 w 1225550"/>
              <a:gd name="T1" fmla="*/ 0 h 657225"/>
              <a:gd name="T2" fmla="*/ 672654 w 1225550"/>
              <a:gd name="T3" fmla="*/ 122959 h 657225"/>
              <a:gd name="T4" fmla="*/ 0 w 1225550"/>
              <a:gd name="T5" fmla="*/ 122959 h 657225"/>
              <a:gd name="T6" fmla="*/ 0 w 1225550"/>
              <a:gd name="T7" fmla="*/ 368879 h 657225"/>
              <a:gd name="T8" fmla="*/ 672654 w 1225550"/>
              <a:gd name="T9" fmla="*/ 368879 h 657225"/>
              <a:gd name="T10" fmla="*/ 672654 w 1225550"/>
              <a:gd name="T11" fmla="*/ 491839 h 657225"/>
              <a:gd name="T12" fmla="*/ 918971 w 1225550"/>
              <a:gd name="T13" fmla="*/ 245919 h 657225"/>
              <a:gd name="T14" fmla="*/ 672654 w 1225550"/>
              <a:gd name="T15" fmla="*/ 0 h 657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5550" h="657225">
                <a:moveTo>
                  <a:pt x="896873" y="0"/>
                </a:moveTo>
                <a:lnTo>
                  <a:pt x="896873" y="164210"/>
                </a:lnTo>
                <a:lnTo>
                  <a:pt x="0" y="164210"/>
                </a:lnTo>
                <a:lnTo>
                  <a:pt x="0" y="492632"/>
                </a:lnTo>
                <a:lnTo>
                  <a:pt x="896873" y="492632"/>
                </a:lnTo>
                <a:lnTo>
                  <a:pt x="896873" y="656843"/>
                </a:lnTo>
                <a:lnTo>
                  <a:pt x="1225295" y="328421"/>
                </a:lnTo>
                <a:lnTo>
                  <a:pt x="896873" y="0"/>
                </a:lnTo>
                <a:close/>
              </a:path>
            </a:pathLst>
          </a:cu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498" name="object 19">
            <a:extLst>
              <a:ext uri="{FF2B5EF4-FFF2-40B4-BE49-F238E27FC236}">
                <a16:creationId xmlns:a16="http://schemas.microsoft.com/office/drawing/2014/main" id="{F0171023-C806-4435-8160-065DC30E6217}"/>
              </a:ext>
            </a:extLst>
          </p:cNvPr>
          <p:cNvSpPr>
            <a:spLocks/>
          </p:cNvSpPr>
          <p:nvPr/>
        </p:nvSpPr>
        <p:spPr bwMode="auto">
          <a:xfrm>
            <a:off x="5300663" y="4589463"/>
            <a:ext cx="919162" cy="492125"/>
          </a:xfrm>
          <a:custGeom>
            <a:avLst/>
            <a:gdLst>
              <a:gd name="T0" fmla="*/ 0 w 1225550"/>
              <a:gd name="T1" fmla="*/ 122959 h 657225"/>
              <a:gd name="T2" fmla="*/ 672654 w 1225550"/>
              <a:gd name="T3" fmla="*/ 122959 h 657225"/>
              <a:gd name="T4" fmla="*/ 672654 w 1225550"/>
              <a:gd name="T5" fmla="*/ 0 h 657225"/>
              <a:gd name="T6" fmla="*/ 918971 w 1225550"/>
              <a:gd name="T7" fmla="*/ 245919 h 657225"/>
              <a:gd name="T8" fmla="*/ 672654 w 1225550"/>
              <a:gd name="T9" fmla="*/ 491839 h 657225"/>
              <a:gd name="T10" fmla="*/ 672654 w 1225550"/>
              <a:gd name="T11" fmla="*/ 368879 h 657225"/>
              <a:gd name="T12" fmla="*/ 0 w 1225550"/>
              <a:gd name="T13" fmla="*/ 368879 h 657225"/>
              <a:gd name="T14" fmla="*/ 0 w 1225550"/>
              <a:gd name="T15" fmla="*/ 122959 h 657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5550" h="657225">
                <a:moveTo>
                  <a:pt x="0" y="164210"/>
                </a:moveTo>
                <a:lnTo>
                  <a:pt x="896873" y="164210"/>
                </a:lnTo>
                <a:lnTo>
                  <a:pt x="896873" y="0"/>
                </a:lnTo>
                <a:lnTo>
                  <a:pt x="1225295" y="328421"/>
                </a:lnTo>
                <a:lnTo>
                  <a:pt x="896873" y="656843"/>
                </a:lnTo>
                <a:lnTo>
                  <a:pt x="896873" y="492632"/>
                </a:lnTo>
                <a:lnTo>
                  <a:pt x="0" y="492632"/>
                </a:lnTo>
                <a:lnTo>
                  <a:pt x="0" y="164210"/>
                </a:lnTo>
                <a:close/>
              </a:path>
            </a:pathLst>
          </a:custGeom>
          <a:noFill/>
          <a:ln w="12191">
            <a:solidFill>
              <a:srgbClr val="D0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DED2F9B-50B1-4FA6-B594-DAF67D0E94D9}"/>
              </a:ext>
            </a:extLst>
          </p:cNvPr>
          <p:cNvSpPr txBox="1"/>
          <p:nvPr/>
        </p:nvSpPr>
        <p:spPr>
          <a:xfrm>
            <a:off x="5394325" y="4687888"/>
            <a:ext cx="617538" cy="26352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34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500" name="object 21">
            <a:extLst>
              <a:ext uri="{FF2B5EF4-FFF2-40B4-BE49-F238E27FC236}">
                <a16:creationId xmlns:a16="http://schemas.microsoft.com/office/drawing/2014/main" id="{DEB053E6-31AA-43AA-A90E-4DCB1F970DE0}"/>
              </a:ext>
            </a:extLst>
          </p:cNvPr>
          <p:cNvSpPr>
            <a:spLocks/>
          </p:cNvSpPr>
          <p:nvPr/>
        </p:nvSpPr>
        <p:spPr bwMode="auto">
          <a:xfrm>
            <a:off x="7818438" y="4279900"/>
            <a:ext cx="919162" cy="493713"/>
          </a:xfrm>
          <a:custGeom>
            <a:avLst/>
            <a:gdLst>
              <a:gd name="T0" fmla="*/ 672084 w 1225550"/>
              <a:gd name="T1" fmla="*/ 0 h 658495"/>
              <a:gd name="T2" fmla="*/ 672084 w 1225550"/>
              <a:gd name="T3" fmla="*/ 123404 h 658495"/>
              <a:gd name="T4" fmla="*/ 0 w 1225550"/>
              <a:gd name="T5" fmla="*/ 123404 h 658495"/>
              <a:gd name="T6" fmla="*/ 0 w 1225550"/>
              <a:gd name="T7" fmla="*/ 370213 h 658495"/>
              <a:gd name="T8" fmla="*/ 672084 w 1225550"/>
              <a:gd name="T9" fmla="*/ 370213 h 658495"/>
              <a:gd name="T10" fmla="*/ 672084 w 1225550"/>
              <a:gd name="T11" fmla="*/ 493618 h 658495"/>
              <a:gd name="T12" fmla="*/ 918972 w 1225550"/>
              <a:gd name="T13" fmla="*/ 246809 h 658495"/>
              <a:gd name="T14" fmla="*/ 672084 w 1225550"/>
              <a:gd name="T15" fmla="*/ 0 h 6584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5550" h="658495">
                <a:moveTo>
                  <a:pt x="896112" y="0"/>
                </a:moveTo>
                <a:lnTo>
                  <a:pt x="896112" y="164592"/>
                </a:lnTo>
                <a:lnTo>
                  <a:pt x="0" y="164592"/>
                </a:lnTo>
                <a:lnTo>
                  <a:pt x="0" y="493776"/>
                </a:lnTo>
                <a:lnTo>
                  <a:pt x="896112" y="493776"/>
                </a:lnTo>
                <a:lnTo>
                  <a:pt x="896112" y="658368"/>
                </a:lnTo>
                <a:lnTo>
                  <a:pt x="1225296" y="329184"/>
                </a:lnTo>
                <a:lnTo>
                  <a:pt x="896112" y="0"/>
                </a:lnTo>
                <a:close/>
              </a:path>
            </a:pathLst>
          </a:cu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53735F6-7479-4E9F-8B36-A0EF379F494B}"/>
              </a:ext>
            </a:extLst>
          </p:cNvPr>
          <p:cNvSpPr txBox="1"/>
          <p:nvPr/>
        </p:nvSpPr>
        <p:spPr>
          <a:xfrm>
            <a:off x="7988300" y="4379913"/>
            <a:ext cx="466725" cy="261937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spc="-109" dirty="0">
                <a:solidFill>
                  <a:srgbClr val="FFFFFF"/>
                </a:solidFill>
                <a:latin typeface="Arial"/>
                <a:cs typeface="Arial"/>
              </a:rPr>
              <a:t>Rul</a:t>
            </a:r>
            <a:r>
              <a:rPr sz="1650" spc="-12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spc="-18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362A9EA-A757-444B-B72F-BA2049E97943}"/>
              </a:ext>
            </a:extLst>
          </p:cNvPr>
          <p:cNvSpPr txBox="1"/>
          <p:nvPr/>
        </p:nvSpPr>
        <p:spPr>
          <a:xfrm>
            <a:off x="5934075" y="1717675"/>
            <a:ext cx="2162175" cy="26352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b="1" spc="-101" dirty="0">
                <a:latin typeface="Arial"/>
                <a:cs typeface="Arial"/>
              </a:rPr>
              <a:t>Traditional</a:t>
            </a:r>
            <a:r>
              <a:rPr sz="1650" b="1" spc="-124" dirty="0">
                <a:latin typeface="Arial"/>
                <a:cs typeface="Arial"/>
              </a:rPr>
              <a:t> </a:t>
            </a:r>
            <a:r>
              <a:rPr sz="1650" b="1" spc="-139" dirty="0">
                <a:latin typeface="Arial"/>
                <a:cs typeface="Arial"/>
              </a:rPr>
              <a:t>Programming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37031E8-766A-40CA-89BD-1D602F2044DE}"/>
              </a:ext>
            </a:extLst>
          </p:cNvPr>
          <p:cNvSpPr txBox="1"/>
          <p:nvPr/>
        </p:nvSpPr>
        <p:spPr>
          <a:xfrm>
            <a:off x="6235700" y="3627438"/>
            <a:ext cx="1558925" cy="26352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>
              <a:spcBef>
                <a:spcPts val="71"/>
              </a:spcBef>
              <a:defRPr/>
            </a:pPr>
            <a:r>
              <a:rPr sz="1650" b="1" spc="-98" dirty="0">
                <a:latin typeface="Arial"/>
                <a:cs typeface="Arial"/>
              </a:rPr>
              <a:t>Machine</a:t>
            </a:r>
            <a:r>
              <a:rPr sz="1650" b="1" spc="-120" dirty="0">
                <a:latin typeface="Arial"/>
                <a:cs typeface="Arial"/>
              </a:rPr>
              <a:t> </a:t>
            </a:r>
            <a:r>
              <a:rPr sz="1650" b="1" spc="-143" dirty="0">
                <a:latin typeface="Arial"/>
                <a:cs typeface="Arial"/>
              </a:rPr>
              <a:t>Learning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504" name="object 25">
            <a:extLst>
              <a:ext uri="{FF2B5EF4-FFF2-40B4-BE49-F238E27FC236}">
                <a16:creationId xmlns:a16="http://schemas.microsoft.com/office/drawing/2014/main" id="{FC783E3E-E3F0-49E5-AA2D-3F437DABD830}"/>
              </a:ext>
            </a:extLst>
          </p:cNvPr>
          <p:cNvSpPr>
            <a:spLocks/>
          </p:cNvSpPr>
          <p:nvPr/>
        </p:nvSpPr>
        <p:spPr bwMode="auto">
          <a:xfrm>
            <a:off x="5232400" y="1673225"/>
            <a:ext cx="3554413" cy="1574800"/>
          </a:xfrm>
          <a:custGeom>
            <a:avLst/>
            <a:gdLst>
              <a:gd name="T0" fmla="*/ 0 w 4738370"/>
              <a:gd name="T1" fmla="*/ 1574419 h 2100580"/>
              <a:gd name="T2" fmla="*/ 3554222 w 4738370"/>
              <a:gd name="T3" fmla="*/ 1574419 h 2100580"/>
              <a:gd name="T4" fmla="*/ 3554222 w 4738370"/>
              <a:gd name="T5" fmla="*/ 0 h 2100580"/>
              <a:gd name="T6" fmla="*/ 0 w 4738370"/>
              <a:gd name="T7" fmla="*/ 0 h 2100580"/>
              <a:gd name="T8" fmla="*/ 0 w 4738370"/>
              <a:gd name="T9" fmla="*/ 1574419 h 2100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8370" h="2100580">
                <a:moveTo>
                  <a:pt x="0" y="2100072"/>
                </a:moveTo>
                <a:lnTo>
                  <a:pt x="4738116" y="2100072"/>
                </a:lnTo>
                <a:lnTo>
                  <a:pt x="4738116" y="0"/>
                </a:lnTo>
                <a:lnTo>
                  <a:pt x="0" y="0"/>
                </a:lnTo>
                <a:lnTo>
                  <a:pt x="0" y="2100072"/>
                </a:lnTo>
                <a:close/>
              </a:path>
            </a:pathLst>
          </a:custGeom>
          <a:noFill/>
          <a:ln w="12192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05" name="object 26">
            <a:extLst>
              <a:ext uri="{FF2B5EF4-FFF2-40B4-BE49-F238E27FC236}">
                <a16:creationId xmlns:a16="http://schemas.microsoft.com/office/drawing/2014/main" id="{90866EDE-9A6B-4B96-8107-A1AB332F343B}"/>
              </a:ext>
            </a:extLst>
          </p:cNvPr>
          <p:cNvSpPr>
            <a:spLocks/>
          </p:cNvSpPr>
          <p:nvPr/>
        </p:nvSpPr>
        <p:spPr bwMode="auto">
          <a:xfrm>
            <a:off x="5232400" y="3586163"/>
            <a:ext cx="3554413" cy="1574800"/>
          </a:xfrm>
          <a:custGeom>
            <a:avLst/>
            <a:gdLst>
              <a:gd name="T0" fmla="*/ 0 w 4738370"/>
              <a:gd name="T1" fmla="*/ 1574420 h 2100579"/>
              <a:gd name="T2" fmla="*/ 3554222 w 4738370"/>
              <a:gd name="T3" fmla="*/ 1574420 h 2100579"/>
              <a:gd name="T4" fmla="*/ 3554222 w 4738370"/>
              <a:gd name="T5" fmla="*/ 0 h 2100579"/>
              <a:gd name="T6" fmla="*/ 0 w 4738370"/>
              <a:gd name="T7" fmla="*/ 0 h 2100579"/>
              <a:gd name="T8" fmla="*/ 0 w 4738370"/>
              <a:gd name="T9" fmla="*/ 1574420 h 2100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8370" h="2100579">
                <a:moveTo>
                  <a:pt x="0" y="2100072"/>
                </a:moveTo>
                <a:lnTo>
                  <a:pt x="4738116" y="2100072"/>
                </a:lnTo>
                <a:lnTo>
                  <a:pt x="4738116" y="0"/>
                </a:lnTo>
                <a:lnTo>
                  <a:pt x="0" y="0"/>
                </a:lnTo>
                <a:lnTo>
                  <a:pt x="0" y="2100072"/>
                </a:lnTo>
                <a:close/>
              </a:path>
            </a:pathLst>
          </a:custGeom>
          <a:noFill/>
          <a:ln w="12192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7A130054-BCFE-47CA-82E9-3471B1E4F44B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28600" y="323850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2pPr>
            <a:lvl3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3pPr>
            <a:lvl4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4pPr>
            <a:lvl5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9pPr>
          </a:lstStyle>
          <a:p>
            <a:r>
              <a:rPr lang="en-IN" altLang="en-US" sz="3200" kern="0" dirty="0"/>
              <a:t>Machine Learning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>
            <a:extLst>
              <a:ext uri="{FF2B5EF4-FFF2-40B4-BE49-F238E27FC236}">
                <a16:creationId xmlns:a16="http://schemas.microsoft.com/office/drawing/2014/main" id="{EC6171C5-3346-42CC-9A63-7D17DC3C37B5}"/>
              </a:ext>
            </a:extLst>
          </p:cNvPr>
          <p:cNvSpPr>
            <a:spLocks/>
          </p:cNvSpPr>
          <p:nvPr/>
        </p:nvSpPr>
        <p:spPr bwMode="auto">
          <a:xfrm>
            <a:off x="1512888" y="2027238"/>
            <a:ext cx="2879725" cy="3359150"/>
          </a:xfrm>
          <a:custGeom>
            <a:avLst/>
            <a:gdLst>
              <a:gd name="T0" fmla="*/ 479931 w 3839210"/>
              <a:gd name="T1" fmla="*/ 0 h 4479290"/>
              <a:gd name="T2" fmla="*/ 409010 w 3839210"/>
              <a:gd name="T3" fmla="*/ 5203 h 4479290"/>
              <a:gd name="T4" fmla="*/ 341320 w 3839210"/>
              <a:gd name="T5" fmla="*/ 20318 h 4479290"/>
              <a:gd name="T6" fmla="*/ 277603 w 3839210"/>
              <a:gd name="T7" fmla="*/ 44602 h 4479290"/>
              <a:gd name="T8" fmla="*/ 218602 w 3839210"/>
              <a:gd name="T9" fmla="*/ 77312 h 4479290"/>
              <a:gd name="T10" fmla="*/ 165059 w 3839210"/>
              <a:gd name="T11" fmla="*/ 117706 h 4479290"/>
              <a:gd name="T12" fmla="*/ 117718 w 3839210"/>
              <a:gd name="T13" fmla="*/ 165040 h 4479290"/>
              <a:gd name="T14" fmla="*/ 77319 w 3839210"/>
              <a:gd name="T15" fmla="*/ 218572 h 4479290"/>
              <a:gd name="T16" fmla="*/ 44605 w 3839210"/>
              <a:gd name="T17" fmla="*/ 277559 h 4479290"/>
              <a:gd name="T18" fmla="*/ 20319 w 3839210"/>
              <a:gd name="T19" fmla="*/ 341258 h 4479290"/>
              <a:gd name="T20" fmla="*/ 5203 w 3839210"/>
              <a:gd name="T21" fmla="*/ 408927 h 4479290"/>
              <a:gd name="T22" fmla="*/ 0 w 3839210"/>
              <a:gd name="T23" fmla="*/ 479824 h 4479290"/>
              <a:gd name="T24" fmla="*/ 1316 w 3839210"/>
              <a:gd name="T25" fmla="*/ 2914944 h 4479290"/>
              <a:gd name="T26" fmla="*/ 11569 w 3839210"/>
              <a:gd name="T27" fmla="*/ 2984327 h 4479290"/>
              <a:gd name="T28" fmla="*/ 31362 w 3839210"/>
              <a:gd name="T29" fmla="*/ 3050108 h 4479290"/>
              <a:gd name="T30" fmla="*/ 59955 w 3839210"/>
              <a:gd name="T31" fmla="*/ 3111546 h 4479290"/>
              <a:gd name="T32" fmla="*/ 96604 w 3839210"/>
              <a:gd name="T33" fmla="*/ 3167898 h 4479290"/>
              <a:gd name="T34" fmla="*/ 140567 w 3839210"/>
              <a:gd name="T35" fmla="*/ 3218421 h 4479290"/>
              <a:gd name="T36" fmla="*/ 191102 w 3839210"/>
              <a:gd name="T37" fmla="*/ 3262375 h 4479290"/>
              <a:gd name="T38" fmla="*/ 247467 w 3839210"/>
              <a:gd name="T39" fmla="*/ 3299016 h 4479290"/>
              <a:gd name="T40" fmla="*/ 308919 w 3839210"/>
              <a:gd name="T41" fmla="*/ 3327603 h 4479290"/>
              <a:gd name="T42" fmla="*/ 374714 w 3839210"/>
              <a:gd name="T43" fmla="*/ 3347393 h 4479290"/>
              <a:gd name="T44" fmla="*/ 444113 w 3839210"/>
              <a:gd name="T45" fmla="*/ 3357643 h 4479290"/>
              <a:gd name="T46" fmla="*/ 2399612 w 3839210"/>
              <a:gd name="T47" fmla="*/ 3358960 h 4479290"/>
              <a:gd name="T48" fmla="*/ 2470523 w 3839210"/>
              <a:gd name="T49" fmla="*/ 3353757 h 4479290"/>
              <a:gd name="T50" fmla="*/ 2538206 w 3839210"/>
              <a:gd name="T51" fmla="*/ 3338644 h 4479290"/>
              <a:gd name="T52" fmla="*/ 2601918 w 3839210"/>
              <a:gd name="T53" fmla="*/ 3314363 h 4479290"/>
              <a:gd name="T54" fmla="*/ 2660917 w 3839210"/>
              <a:gd name="T55" fmla="*/ 3281656 h 4479290"/>
              <a:gd name="T56" fmla="*/ 2714460 w 3839210"/>
              <a:gd name="T57" fmla="*/ 3241266 h 4479290"/>
              <a:gd name="T58" fmla="*/ 2761804 w 3839210"/>
              <a:gd name="T59" fmla="*/ 3193935 h 4479290"/>
              <a:gd name="T60" fmla="*/ 2802205 w 3839210"/>
              <a:gd name="T61" fmla="*/ 3140404 h 4479290"/>
              <a:gd name="T62" fmla="*/ 2834923 w 3839210"/>
              <a:gd name="T63" fmla="*/ 3081416 h 4479290"/>
              <a:gd name="T64" fmla="*/ 2859212 w 3839210"/>
              <a:gd name="T65" fmla="*/ 3017714 h 4479290"/>
              <a:gd name="T66" fmla="*/ 2874330 w 3839210"/>
              <a:gd name="T67" fmla="*/ 2950040 h 4479290"/>
              <a:gd name="T68" fmla="*/ 2879534 w 3839210"/>
              <a:gd name="T69" fmla="*/ 2879135 h 4479290"/>
              <a:gd name="T70" fmla="*/ 2878217 w 3839210"/>
              <a:gd name="T71" fmla="*/ 444019 h 4479290"/>
              <a:gd name="T72" fmla="*/ 2867964 w 3839210"/>
              <a:gd name="T73" fmla="*/ 374644 h 4479290"/>
              <a:gd name="T74" fmla="*/ 2848167 w 3839210"/>
              <a:gd name="T75" fmla="*/ 308866 h 4479290"/>
              <a:gd name="T76" fmla="*/ 2819571 w 3839210"/>
              <a:gd name="T77" fmla="*/ 247430 h 4479290"/>
              <a:gd name="T78" fmla="*/ 2782919 w 3839210"/>
              <a:gd name="T79" fmla="*/ 191077 h 4479290"/>
              <a:gd name="T80" fmla="*/ 2738953 w 3839210"/>
              <a:gd name="T81" fmla="*/ 140552 h 4479290"/>
              <a:gd name="T82" fmla="*/ 2688417 w 3839210"/>
              <a:gd name="T83" fmla="*/ 96595 h 4479290"/>
              <a:gd name="T84" fmla="*/ 2632053 w 3839210"/>
              <a:gd name="T85" fmla="*/ 59950 h 4479290"/>
              <a:gd name="T86" fmla="*/ 2570605 w 3839210"/>
              <a:gd name="T87" fmla="*/ 31361 h 4479290"/>
              <a:gd name="T88" fmla="*/ 2504813 w 3839210"/>
              <a:gd name="T89" fmla="*/ 11568 h 4479290"/>
              <a:gd name="T90" fmla="*/ 2435424 w 3839210"/>
              <a:gd name="T91" fmla="*/ 1316 h 44792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839210" h="4479290">
                <a:moveTo>
                  <a:pt x="3199130" y="0"/>
                </a:moveTo>
                <a:lnTo>
                  <a:pt x="639838" y="0"/>
                </a:lnTo>
                <a:lnTo>
                  <a:pt x="592086" y="1755"/>
                </a:lnTo>
                <a:lnTo>
                  <a:pt x="545287" y="6938"/>
                </a:lnTo>
                <a:lnTo>
                  <a:pt x="499564" y="15425"/>
                </a:lnTo>
                <a:lnTo>
                  <a:pt x="455043" y="27093"/>
                </a:lnTo>
                <a:lnTo>
                  <a:pt x="411846" y="41818"/>
                </a:lnTo>
                <a:lnTo>
                  <a:pt x="370096" y="59475"/>
                </a:lnTo>
                <a:lnTo>
                  <a:pt x="329919" y="79941"/>
                </a:lnTo>
                <a:lnTo>
                  <a:pt x="291437" y="103093"/>
                </a:lnTo>
                <a:lnTo>
                  <a:pt x="254775" y="128805"/>
                </a:lnTo>
                <a:lnTo>
                  <a:pt x="220055" y="156956"/>
                </a:lnTo>
                <a:lnTo>
                  <a:pt x="187402" y="187420"/>
                </a:lnTo>
                <a:lnTo>
                  <a:pt x="156940" y="220074"/>
                </a:lnTo>
                <a:lnTo>
                  <a:pt x="128791" y="254794"/>
                </a:lnTo>
                <a:lnTo>
                  <a:pt x="103080" y="291457"/>
                </a:lnTo>
                <a:lnTo>
                  <a:pt x="79931" y="329938"/>
                </a:lnTo>
                <a:lnTo>
                  <a:pt x="59467" y="370114"/>
                </a:lnTo>
                <a:lnTo>
                  <a:pt x="41812" y="411860"/>
                </a:lnTo>
                <a:lnTo>
                  <a:pt x="27089" y="455054"/>
                </a:lnTo>
                <a:lnTo>
                  <a:pt x="15423" y="499572"/>
                </a:lnTo>
                <a:lnTo>
                  <a:pt x="6937" y="545288"/>
                </a:lnTo>
                <a:lnTo>
                  <a:pt x="1754" y="592081"/>
                </a:lnTo>
                <a:lnTo>
                  <a:pt x="0" y="639826"/>
                </a:lnTo>
                <a:lnTo>
                  <a:pt x="0" y="3839210"/>
                </a:lnTo>
                <a:lnTo>
                  <a:pt x="1754" y="3886960"/>
                </a:lnTo>
                <a:lnTo>
                  <a:pt x="6937" y="3933758"/>
                </a:lnTo>
                <a:lnTo>
                  <a:pt x="15423" y="3979479"/>
                </a:lnTo>
                <a:lnTo>
                  <a:pt x="27089" y="4023999"/>
                </a:lnTo>
                <a:lnTo>
                  <a:pt x="41812" y="4067195"/>
                </a:lnTo>
                <a:lnTo>
                  <a:pt x="59467" y="4108943"/>
                </a:lnTo>
                <a:lnTo>
                  <a:pt x="79931" y="4149120"/>
                </a:lnTo>
                <a:lnTo>
                  <a:pt x="103080" y="4187601"/>
                </a:lnTo>
                <a:lnTo>
                  <a:pt x="128791" y="4224263"/>
                </a:lnTo>
                <a:lnTo>
                  <a:pt x="156940" y="4258982"/>
                </a:lnTo>
                <a:lnTo>
                  <a:pt x="187402" y="4291634"/>
                </a:lnTo>
                <a:lnTo>
                  <a:pt x="220055" y="4322097"/>
                </a:lnTo>
                <a:lnTo>
                  <a:pt x="254775" y="4350245"/>
                </a:lnTo>
                <a:lnTo>
                  <a:pt x="291437" y="4375955"/>
                </a:lnTo>
                <a:lnTo>
                  <a:pt x="329919" y="4399104"/>
                </a:lnTo>
                <a:lnTo>
                  <a:pt x="370096" y="4419568"/>
                </a:lnTo>
                <a:lnTo>
                  <a:pt x="411846" y="4437223"/>
                </a:lnTo>
                <a:lnTo>
                  <a:pt x="455043" y="4451946"/>
                </a:lnTo>
                <a:lnTo>
                  <a:pt x="499564" y="4463612"/>
                </a:lnTo>
                <a:lnTo>
                  <a:pt x="545287" y="4472098"/>
                </a:lnTo>
                <a:lnTo>
                  <a:pt x="592086" y="4477281"/>
                </a:lnTo>
                <a:lnTo>
                  <a:pt x="639838" y="4479036"/>
                </a:lnTo>
                <a:lnTo>
                  <a:pt x="3199130" y="4479036"/>
                </a:lnTo>
                <a:lnTo>
                  <a:pt x="3246874" y="4477281"/>
                </a:lnTo>
                <a:lnTo>
                  <a:pt x="3293667" y="4472098"/>
                </a:lnTo>
                <a:lnTo>
                  <a:pt x="3339383" y="4463612"/>
                </a:lnTo>
                <a:lnTo>
                  <a:pt x="3383901" y="4451946"/>
                </a:lnTo>
                <a:lnTo>
                  <a:pt x="3427095" y="4437223"/>
                </a:lnTo>
                <a:lnTo>
                  <a:pt x="3468841" y="4419568"/>
                </a:lnTo>
                <a:lnTo>
                  <a:pt x="3509017" y="4399104"/>
                </a:lnTo>
                <a:lnTo>
                  <a:pt x="3547498" y="4375955"/>
                </a:lnTo>
                <a:lnTo>
                  <a:pt x="3584161" y="4350245"/>
                </a:lnTo>
                <a:lnTo>
                  <a:pt x="3618881" y="4322097"/>
                </a:lnTo>
                <a:lnTo>
                  <a:pt x="3651535" y="4291634"/>
                </a:lnTo>
                <a:lnTo>
                  <a:pt x="3681999" y="4258982"/>
                </a:lnTo>
                <a:lnTo>
                  <a:pt x="3710150" y="4224263"/>
                </a:lnTo>
                <a:lnTo>
                  <a:pt x="3735862" y="4187601"/>
                </a:lnTo>
                <a:lnTo>
                  <a:pt x="3759014" y="4149120"/>
                </a:lnTo>
                <a:lnTo>
                  <a:pt x="3779480" y="4108943"/>
                </a:lnTo>
                <a:lnTo>
                  <a:pt x="3797137" y="4067195"/>
                </a:lnTo>
                <a:lnTo>
                  <a:pt x="3811862" y="4023999"/>
                </a:lnTo>
                <a:lnTo>
                  <a:pt x="3823530" y="3979479"/>
                </a:lnTo>
                <a:lnTo>
                  <a:pt x="3832017" y="3933758"/>
                </a:lnTo>
                <a:lnTo>
                  <a:pt x="3837200" y="3886960"/>
                </a:lnTo>
                <a:lnTo>
                  <a:pt x="3838956" y="3839210"/>
                </a:lnTo>
                <a:lnTo>
                  <a:pt x="3838956" y="639826"/>
                </a:lnTo>
                <a:lnTo>
                  <a:pt x="3837200" y="592081"/>
                </a:lnTo>
                <a:lnTo>
                  <a:pt x="3832017" y="545288"/>
                </a:lnTo>
                <a:lnTo>
                  <a:pt x="3823530" y="499572"/>
                </a:lnTo>
                <a:lnTo>
                  <a:pt x="3811862" y="455054"/>
                </a:lnTo>
                <a:lnTo>
                  <a:pt x="3797137" y="411860"/>
                </a:lnTo>
                <a:lnTo>
                  <a:pt x="3779480" y="370114"/>
                </a:lnTo>
                <a:lnTo>
                  <a:pt x="3759014" y="329938"/>
                </a:lnTo>
                <a:lnTo>
                  <a:pt x="3735862" y="291457"/>
                </a:lnTo>
                <a:lnTo>
                  <a:pt x="3710150" y="254794"/>
                </a:lnTo>
                <a:lnTo>
                  <a:pt x="3681999" y="220074"/>
                </a:lnTo>
                <a:lnTo>
                  <a:pt x="3651535" y="187420"/>
                </a:lnTo>
                <a:lnTo>
                  <a:pt x="3618881" y="156956"/>
                </a:lnTo>
                <a:lnTo>
                  <a:pt x="3584161" y="128805"/>
                </a:lnTo>
                <a:lnTo>
                  <a:pt x="3547498" y="103093"/>
                </a:lnTo>
                <a:lnTo>
                  <a:pt x="3509017" y="79941"/>
                </a:lnTo>
                <a:lnTo>
                  <a:pt x="3468841" y="59475"/>
                </a:lnTo>
                <a:lnTo>
                  <a:pt x="3427095" y="41818"/>
                </a:lnTo>
                <a:lnTo>
                  <a:pt x="3383901" y="27093"/>
                </a:lnTo>
                <a:lnTo>
                  <a:pt x="3339383" y="15425"/>
                </a:lnTo>
                <a:lnTo>
                  <a:pt x="3293667" y="6938"/>
                </a:lnTo>
                <a:lnTo>
                  <a:pt x="3246874" y="1755"/>
                </a:lnTo>
                <a:lnTo>
                  <a:pt x="319913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531" name="object 3">
            <a:extLst>
              <a:ext uri="{FF2B5EF4-FFF2-40B4-BE49-F238E27FC236}">
                <a16:creationId xmlns:a16="http://schemas.microsoft.com/office/drawing/2014/main" id="{FC3DD6DF-5C17-48EC-BCBC-64915141D4CF}"/>
              </a:ext>
            </a:extLst>
          </p:cNvPr>
          <p:cNvSpPr>
            <a:spLocks/>
          </p:cNvSpPr>
          <p:nvPr/>
        </p:nvSpPr>
        <p:spPr bwMode="auto">
          <a:xfrm>
            <a:off x="1512888" y="2027238"/>
            <a:ext cx="2879725" cy="3359150"/>
          </a:xfrm>
          <a:custGeom>
            <a:avLst/>
            <a:gdLst>
              <a:gd name="T0" fmla="*/ 1316 w 3839210"/>
              <a:gd name="T1" fmla="*/ 444019 h 4479290"/>
              <a:gd name="T2" fmla="*/ 11569 w 3839210"/>
              <a:gd name="T3" fmla="*/ 374644 h 4479290"/>
              <a:gd name="T4" fmla="*/ 31362 w 3839210"/>
              <a:gd name="T5" fmla="*/ 308866 h 4479290"/>
              <a:gd name="T6" fmla="*/ 59955 w 3839210"/>
              <a:gd name="T7" fmla="*/ 247430 h 4479290"/>
              <a:gd name="T8" fmla="*/ 96604 w 3839210"/>
              <a:gd name="T9" fmla="*/ 191077 h 4479290"/>
              <a:gd name="T10" fmla="*/ 140567 w 3839210"/>
              <a:gd name="T11" fmla="*/ 140552 h 4479290"/>
              <a:gd name="T12" fmla="*/ 191102 w 3839210"/>
              <a:gd name="T13" fmla="*/ 96595 h 4479290"/>
              <a:gd name="T14" fmla="*/ 247467 w 3839210"/>
              <a:gd name="T15" fmla="*/ 59950 h 4479290"/>
              <a:gd name="T16" fmla="*/ 308919 w 3839210"/>
              <a:gd name="T17" fmla="*/ 31361 h 4479290"/>
              <a:gd name="T18" fmla="*/ 374714 w 3839210"/>
              <a:gd name="T19" fmla="*/ 11568 h 4479290"/>
              <a:gd name="T20" fmla="*/ 444113 w 3839210"/>
              <a:gd name="T21" fmla="*/ 1316 h 4479290"/>
              <a:gd name="T22" fmla="*/ 2399612 w 3839210"/>
              <a:gd name="T23" fmla="*/ 0 h 4479290"/>
              <a:gd name="T24" fmla="*/ 2470523 w 3839210"/>
              <a:gd name="T25" fmla="*/ 5203 h 4479290"/>
              <a:gd name="T26" fmla="*/ 2538206 w 3839210"/>
              <a:gd name="T27" fmla="*/ 20318 h 4479290"/>
              <a:gd name="T28" fmla="*/ 2601918 w 3839210"/>
              <a:gd name="T29" fmla="*/ 44602 h 4479290"/>
              <a:gd name="T30" fmla="*/ 2660917 w 3839210"/>
              <a:gd name="T31" fmla="*/ 77312 h 4479290"/>
              <a:gd name="T32" fmla="*/ 2714460 w 3839210"/>
              <a:gd name="T33" fmla="*/ 117706 h 4479290"/>
              <a:gd name="T34" fmla="*/ 2761804 w 3839210"/>
              <a:gd name="T35" fmla="*/ 165040 h 4479290"/>
              <a:gd name="T36" fmla="*/ 2802205 w 3839210"/>
              <a:gd name="T37" fmla="*/ 218572 h 4479290"/>
              <a:gd name="T38" fmla="*/ 2834923 w 3839210"/>
              <a:gd name="T39" fmla="*/ 277559 h 4479290"/>
              <a:gd name="T40" fmla="*/ 2859212 w 3839210"/>
              <a:gd name="T41" fmla="*/ 341258 h 4479290"/>
              <a:gd name="T42" fmla="*/ 2874330 w 3839210"/>
              <a:gd name="T43" fmla="*/ 408927 h 4479290"/>
              <a:gd name="T44" fmla="*/ 2879534 w 3839210"/>
              <a:gd name="T45" fmla="*/ 479824 h 4479290"/>
              <a:gd name="T46" fmla="*/ 2878217 w 3839210"/>
              <a:gd name="T47" fmla="*/ 2914944 h 4479290"/>
              <a:gd name="T48" fmla="*/ 2867964 w 3839210"/>
              <a:gd name="T49" fmla="*/ 2984327 h 4479290"/>
              <a:gd name="T50" fmla="*/ 2848167 w 3839210"/>
              <a:gd name="T51" fmla="*/ 3050108 h 4479290"/>
              <a:gd name="T52" fmla="*/ 2819571 w 3839210"/>
              <a:gd name="T53" fmla="*/ 3111546 h 4479290"/>
              <a:gd name="T54" fmla="*/ 2782919 w 3839210"/>
              <a:gd name="T55" fmla="*/ 3167898 h 4479290"/>
              <a:gd name="T56" fmla="*/ 2738953 w 3839210"/>
              <a:gd name="T57" fmla="*/ 3218421 h 4479290"/>
              <a:gd name="T58" fmla="*/ 2688417 w 3839210"/>
              <a:gd name="T59" fmla="*/ 3262375 h 4479290"/>
              <a:gd name="T60" fmla="*/ 2632053 w 3839210"/>
              <a:gd name="T61" fmla="*/ 3299016 h 4479290"/>
              <a:gd name="T62" fmla="*/ 2570605 w 3839210"/>
              <a:gd name="T63" fmla="*/ 3327603 h 4479290"/>
              <a:gd name="T64" fmla="*/ 2504813 w 3839210"/>
              <a:gd name="T65" fmla="*/ 3347393 h 4479290"/>
              <a:gd name="T66" fmla="*/ 2435424 w 3839210"/>
              <a:gd name="T67" fmla="*/ 3357643 h 4479290"/>
              <a:gd name="T68" fmla="*/ 479931 w 3839210"/>
              <a:gd name="T69" fmla="*/ 3358960 h 4479290"/>
              <a:gd name="T70" fmla="*/ 409010 w 3839210"/>
              <a:gd name="T71" fmla="*/ 3353757 h 4479290"/>
              <a:gd name="T72" fmla="*/ 341320 w 3839210"/>
              <a:gd name="T73" fmla="*/ 3338644 h 4479290"/>
              <a:gd name="T74" fmla="*/ 277603 w 3839210"/>
              <a:gd name="T75" fmla="*/ 3314363 h 4479290"/>
              <a:gd name="T76" fmla="*/ 218602 w 3839210"/>
              <a:gd name="T77" fmla="*/ 3281656 h 4479290"/>
              <a:gd name="T78" fmla="*/ 165059 w 3839210"/>
              <a:gd name="T79" fmla="*/ 3241266 h 4479290"/>
              <a:gd name="T80" fmla="*/ 117718 w 3839210"/>
              <a:gd name="T81" fmla="*/ 3193935 h 4479290"/>
              <a:gd name="T82" fmla="*/ 77319 w 3839210"/>
              <a:gd name="T83" fmla="*/ 3140404 h 4479290"/>
              <a:gd name="T84" fmla="*/ 44605 w 3839210"/>
              <a:gd name="T85" fmla="*/ 3081416 h 4479290"/>
              <a:gd name="T86" fmla="*/ 20319 w 3839210"/>
              <a:gd name="T87" fmla="*/ 3017714 h 4479290"/>
              <a:gd name="T88" fmla="*/ 5203 w 3839210"/>
              <a:gd name="T89" fmla="*/ 2950040 h 4479290"/>
              <a:gd name="T90" fmla="*/ 0 w 3839210"/>
              <a:gd name="T91" fmla="*/ 2879135 h 44792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839210" h="4479290">
                <a:moveTo>
                  <a:pt x="0" y="639826"/>
                </a:moveTo>
                <a:lnTo>
                  <a:pt x="1754" y="592081"/>
                </a:lnTo>
                <a:lnTo>
                  <a:pt x="6937" y="545288"/>
                </a:lnTo>
                <a:lnTo>
                  <a:pt x="15423" y="499572"/>
                </a:lnTo>
                <a:lnTo>
                  <a:pt x="27089" y="455054"/>
                </a:lnTo>
                <a:lnTo>
                  <a:pt x="41812" y="411860"/>
                </a:lnTo>
                <a:lnTo>
                  <a:pt x="59467" y="370114"/>
                </a:lnTo>
                <a:lnTo>
                  <a:pt x="79931" y="329938"/>
                </a:lnTo>
                <a:lnTo>
                  <a:pt x="103080" y="291457"/>
                </a:lnTo>
                <a:lnTo>
                  <a:pt x="128791" y="254794"/>
                </a:lnTo>
                <a:lnTo>
                  <a:pt x="156940" y="220074"/>
                </a:lnTo>
                <a:lnTo>
                  <a:pt x="187402" y="187420"/>
                </a:lnTo>
                <a:lnTo>
                  <a:pt x="220055" y="156956"/>
                </a:lnTo>
                <a:lnTo>
                  <a:pt x="254775" y="128805"/>
                </a:lnTo>
                <a:lnTo>
                  <a:pt x="291437" y="103093"/>
                </a:lnTo>
                <a:lnTo>
                  <a:pt x="329919" y="79941"/>
                </a:lnTo>
                <a:lnTo>
                  <a:pt x="370096" y="59475"/>
                </a:lnTo>
                <a:lnTo>
                  <a:pt x="411846" y="41818"/>
                </a:lnTo>
                <a:lnTo>
                  <a:pt x="455043" y="27093"/>
                </a:lnTo>
                <a:lnTo>
                  <a:pt x="499564" y="15425"/>
                </a:lnTo>
                <a:lnTo>
                  <a:pt x="545287" y="6938"/>
                </a:lnTo>
                <a:lnTo>
                  <a:pt x="592086" y="1755"/>
                </a:lnTo>
                <a:lnTo>
                  <a:pt x="639838" y="0"/>
                </a:lnTo>
                <a:lnTo>
                  <a:pt x="3199130" y="0"/>
                </a:lnTo>
                <a:lnTo>
                  <a:pt x="3246874" y="1755"/>
                </a:lnTo>
                <a:lnTo>
                  <a:pt x="3293667" y="6938"/>
                </a:lnTo>
                <a:lnTo>
                  <a:pt x="3339383" y="15425"/>
                </a:lnTo>
                <a:lnTo>
                  <a:pt x="3383901" y="27093"/>
                </a:lnTo>
                <a:lnTo>
                  <a:pt x="3427095" y="41818"/>
                </a:lnTo>
                <a:lnTo>
                  <a:pt x="3468841" y="59475"/>
                </a:lnTo>
                <a:lnTo>
                  <a:pt x="3509017" y="79941"/>
                </a:lnTo>
                <a:lnTo>
                  <a:pt x="3547498" y="103093"/>
                </a:lnTo>
                <a:lnTo>
                  <a:pt x="3584161" y="128805"/>
                </a:lnTo>
                <a:lnTo>
                  <a:pt x="3618881" y="156956"/>
                </a:lnTo>
                <a:lnTo>
                  <a:pt x="3651535" y="187420"/>
                </a:lnTo>
                <a:lnTo>
                  <a:pt x="3681999" y="220074"/>
                </a:lnTo>
                <a:lnTo>
                  <a:pt x="3710150" y="254794"/>
                </a:lnTo>
                <a:lnTo>
                  <a:pt x="3735862" y="291457"/>
                </a:lnTo>
                <a:lnTo>
                  <a:pt x="3759014" y="329938"/>
                </a:lnTo>
                <a:lnTo>
                  <a:pt x="3779480" y="370114"/>
                </a:lnTo>
                <a:lnTo>
                  <a:pt x="3797137" y="411860"/>
                </a:lnTo>
                <a:lnTo>
                  <a:pt x="3811862" y="455054"/>
                </a:lnTo>
                <a:lnTo>
                  <a:pt x="3823530" y="499572"/>
                </a:lnTo>
                <a:lnTo>
                  <a:pt x="3832017" y="545288"/>
                </a:lnTo>
                <a:lnTo>
                  <a:pt x="3837200" y="592081"/>
                </a:lnTo>
                <a:lnTo>
                  <a:pt x="3838956" y="639826"/>
                </a:lnTo>
                <a:lnTo>
                  <a:pt x="3838956" y="3839210"/>
                </a:lnTo>
                <a:lnTo>
                  <a:pt x="3837200" y="3886960"/>
                </a:lnTo>
                <a:lnTo>
                  <a:pt x="3832017" y="3933758"/>
                </a:lnTo>
                <a:lnTo>
                  <a:pt x="3823530" y="3979479"/>
                </a:lnTo>
                <a:lnTo>
                  <a:pt x="3811862" y="4023999"/>
                </a:lnTo>
                <a:lnTo>
                  <a:pt x="3797137" y="4067195"/>
                </a:lnTo>
                <a:lnTo>
                  <a:pt x="3779480" y="4108943"/>
                </a:lnTo>
                <a:lnTo>
                  <a:pt x="3759014" y="4149120"/>
                </a:lnTo>
                <a:lnTo>
                  <a:pt x="3735862" y="4187601"/>
                </a:lnTo>
                <a:lnTo>
                  <a:pt x="3710150" y="4224263"/>
                </a:lnTo>
                <a:lnTo>
                  <a:pt x="3681999" y="4258982"/>
                </a:lnTo>
                <a:lnTo>
                  <a:pt x="3651535" y="4291634"/>
                </a:lnTo>
                <a:lnTo>
                  <a:pt x="3618881" y="4322097"/>
                </a:lnTo>
                <a:lnTo>
                  <a:pt x="3584161" y="4350245"/>
                </a:lnTo>
                <a:lnTo>
                  <a:pt x="3547498" y="4375955"/>
                </a:lnTo>
                <a:lnTo>
                  <a:pt x="3509017" y="4399104"/>
                </a:lnTo>
                <a:lnTo>
                  <a:pt x="3468841" y="4419568"/>
                </a:lnTo>
                <a:lnTo>
                  <a:pt x="3427095" y="4437223"/>
                </a:lnTo>
                <a:lnTo>
                  <a:pt x="3383901" y="4451946"/>
                </a:lnTo>
                <a:lnTo>
                  <a:pt x="3339383" y="4463612"/>
                </a:lnTo>
                <a:lnTo>
                  <a:pt x="3293667" y="4472098"/>
                </a:lnTo>
                <a:lnTo>
                  <a:pt x="3246874" y="4477281"/>
                </a:lnTo>
                <a:lnTo>
                  <a:pt x="3199130" y="4479036"/>
                </a:lnTo>
                <a:lnTo>
                  <a:pt x="639838" y="4479036"/>
                </a:lnTo>
                <a:lnTo>
                  <a:pt x="592086" y="4477281"/>
                </a:lnTo>
                <a:lnTo>
                  <a:pt x="545287" y="4472098"/>
                </a:lnTo>
                <a:lnTo>
                  <a:pt x="499564" y="4463612"/>
                </a:lnTo>
                <a:lnTo>
                  <a:pt x="455043" y="4451946"/>
                </a:lnTo>
                <a:lnTo>
                  <a:pt x="411846" y="4437223"/>
                </a:lnTo>
                <a:lnTo>
                  <a:pt x="370096" y="4419568"/>
                </a:lnTo>
                <a:lnTo>
                  <a:pt x="329919" y="4399104"/>
                </a:lnTo>
                <a:lnTo>
                  <a:pt x="291437" y="4375955"/>
                </a:lnTo>
                <a:lnTo>
                  <a:pt x="254775" y="4350245"/>
                </a:lnTo>
                <a:lnTo>
                  <a:pt x="220055" y="4322097"/>
                </a:lnTo>
                <a:lnTo>
                  <a:pt x="187402" y="4291634"/>
                </a:lnTo>
                <a:lnTo>
                  <a:pt x="156940" y="4258982"/>
                </a:lnTo>
                <a:lnTo>
                  <a:pt x="128791" y="4224263"/>
                </a:lnTo>
                <a:lnTo>
                  <a:pt x="103080" y="4187601"/>
                </a:lnTo>
                <a:lnTo>
                  <a:pt x="79931" y="4149120"/>
                </a:lnTo>
                <a:lnTo>
                  <a:pt x="59467" y="4108943"/>
                </a:lnTo>
                <a:lnTo>
                  <a:pt x="41812" y="4067195"/>
                </a:lnTo>
                <a:lnTo>
                  <a:pt x="27089" y="4023999"/>
                </a:lnTo>
                <a:lnTo>
                  <a:pt x="15423" y="3979479"/>
                </a:lnTo>
                <a:lnTo>
                  <a:pt x="6937" y="3933758"/>
                </a:lnTo>
                <a:lnTo>
                  <a:pt x="1754" y="3886960"/>
                </a:lnTo>
                <a:lnTo>
                  <a:pt x="0" y="3839210"/>
                </a:lnTo>
                <a:lnTo>
                  <a:pt x="0" y="639826"/>
                </a:lnTo>
                <a:close/>
              </a:path>
            </a:pathLst>
          </a:custGeom>
          <a:noFill/>
          <a:ln w="12191">
            <a:solidFill>
              <a:srgbClr val="EC7C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533" name="object 6">
            <a:extLst>
              <a:ext uri="{FF2B5EF4-FFF2-40B4-BE49-F238E27FC236}">
                <a16:creationId xmlns:a16="http://schemas.microsoft.com/office/drawing/2014/main" id="{CA0C00CF-492F-4897-801C-BCA6A3F79CB2}"/>
              </a:ext>
            </a:extLst>
          </p:cNvPr>
          <p:cNvSpPr>
            <a:spLocks/>
          </p:cNvSpPr>
          <p:nvPr/>
        </p:nvSpPr>
        <p:spPr bwMode="auto">
          <a:xfrm>
            <a:off x="4486275" y="2009775"/>
            <a:ext cx="2890838" cy="3371850"/>
          </a:xfrm>
          <a:custGeom>
            <a:avLst/>
            <a:gdLst>
              <a:gd name="T0" fmla="*/ 481743 w 3853179"/>
              <a:gd name="T1" fmla="*/ 0 h 4495800"/>
              <a:gd name="T2" fmla="*/ 410562 w 3853179"/>
              <a:gd name="T3" fmla="*/ 5222 h 4495800"/>
              <a:gd name="T4" fmla="*/ 342621 w 3853179"/>
              <a:gd name="T5" fmla="*/ 20393 h 4495800"/>
              <a:gd name="T6" fmla="*/ 278667 w 3853179"/>
              <a:gd name="T7" fmla="*/ 44765 h 4495800"/>
              <a:gd name="T8" fmla="*/ 219444 w 3853179"/>
              <a:gd name="T9" fmla="*/ 77594 h 4495800"/>
              <a:gd name="T10" fmla="*/ 165697 w 3853179"/>
              <a:gd name="T11" fmla="*/ 118136 h 4495800"/>
              <a:gd name="T12" fmla="*/ 118174 w 3853179"/>
              <a:gd name="T13" fmla="*/ 165643 h 4495800"/>
              <a:gd name="T14" fmla="*/ 77620 w 3853179"/>
              <a:gd name="T15" fmla="*/ 219371 h 4495800"/>
              <a:gd name="T16" fmla="*/ 44779 w 3853179"/>
              <a:gd name="T17" fmla="*/ 278575 h 4495800"/>
              <a:gd name="T18" fmla="*/ 20399 w 3853179"/>
              <a:gd name="T19" fmla="*/ 342508 h 4495800"/>
              <a:gd name="T20" fmla="*/ 5224 w 3853179"/>
              <a:gd name="T21" fmla="*/ 410426 h 4495800"/>
              <a:gd name="T22" fmla="*/ 0 w 3853179"/>
              <a:gd name="T23" fmla="*/ 481584 h 4495800"/>
              <a:gd name="T24" fmla="*/ 1321 w 3853179"/>
              <a:gd name="T25" fmla="*/ 2926206 h 4495800"/>
              <a:gd name="T26" fmla="*/ 11614 w 3853179"/>
              <a:gd name="T27" fmla="*/ 2995842 h 4495800"/>
              <a:gd name="T28" fmla="*/ 31485 w 3853179"/>
              <a:gd name="T29" fmla="*/ 3061865 h 4495800"/>
              <a:gd name="T30" fmla="*/ 60189 w 3853179"/>
              <a:gd name="T31" fmla="*/ 3123527 h 4495800"/>
              <a:gd name="T32" fmla="*/ 96979 w 3853179"/>
              <a:gd name="T33" fmla="*/ 3180086 h 4495800"/>
              <a:gd name="T34" fmla="*/ 141112 w 3853179"/>
              <a:gd name="T35" fmla="*/ 3230795 h 4495800"/>
              <a:gd name="T36" fmla="*/ 191839 w 3853179"/>
              <a:gd name="T37" fmla="*/ 3274910 h 4495800"/>
              <a:gd name="T38" fmla="*/ 248417 w 3853179"/>
              <a:gd name="T39" fmla="*/ 3311687 h 4495800"/>
              <a:gd name="T40" fmla="*/ 310099 w 3853179"/>
              <a:gd name="T41" fmla="*/ 3340378 h 4495800"/>
              <a:gd name="T42" fmla="*/ 376140 w 3853179"/>
              <a:gd name="T43" fmla="*/ 3360241 h 4495800"/>
              <a:gd name="T44" fmla="*/ 445793 w 3853179"/>
              <a:gd name="T45" fmla="*/ 3370529 h 4495800"/>
              <a:gd name="T46" fmla="*/ 2408715 w 3853179"/>
              <a:gd name="T47" fmla="*/ 3371850 h 4495800"/>
              <a:gd name="T48" fmla="*/ 2479895 w 3853179"/>
              <a:gd name="T49" fmla="*/ 3366628 h 4495800"/>
              <a:gd name="T50" fmla="*/ 2547836 w 3853179"/>
              <a:gd name="T51" fmla="*/ 3351460 h 4495800"/>
              <a:gd name="T52" fmla="*/ 2611790 w 3853179"/>
              <a:gd name="T53" fmla="*/ 3327089 h 4495800"/>
              <a:gd name="T54" fmla="*/ 2671013 w 3853179"/>
              <a:gd name="T55" fmla="*/ 3294263 h 4495800"/>
              <a:gd name="T56" fmla="*/ 2724759 w 3853179"/>
              <a:gd name="T57" fmla="*/ 3253724 h 4495800"/>
              <a:gd name="T58" fmla="*/ 2772282 w 3853179"/>
              <a:gd name="T59" fmla="*/ 3206218 h 4495800"/>
              <a:gd name="T60" fmla="*/ 2812837 w 3853179"/>
              <a:gd name="T61" fmla="*/ 3152491 h 4495800"/>
              <a:gd name="T62" fmla="*/ 2845678 w 3853179"/>
              <a:gd name="T63" fmla="*/ 3093287 h 4495800"/>
              <a:gd name="T64" fmla="*/ 2870058 w 3853179"/>
              <a:gd name="T65" fmla="*/ 3029352 h 4495800"/>
              <a:gd name="T66" fmla="*/ 2885233 w 3853179"/>
              <a:gd name="T67" fmla="*/ 2961430 h 4495800"/>
              <a:gd name="T68" fmla="*/ 2890458 w 3853179"/>
              <a:gd name="T69" fmla="*/ 2890266 h 4495800"/>
              <a:gd name="T70" fmla="*/ 2889136 w 3853179"/>
              <a:gd name="T71" fmla="*/ 445646 h 4495800"/>
              <a:gd name="T72" fmla="*/ 2878843 w 3853179"/>
              <a:gd name="T73" fmla="*/ 376016 h 4495800"/>
              <a:gd name="T74" fmla="*/ 2858972 w 3853179"/>
              <a:gd name="T75" fmla="*/ 309997 h 4495800"/>
              <a:gd name="T76" fmla="*/ 2830268 w 3853179"/>
              <a:gd name="T77" fmla="*/ 248335 h 4495800"/>
              <a:gd name="T78" fmla="*/ 2793478 w 3853179"/>
              <a:gd name="T79" fmla="*/ 191776 h 4495800"/>
              <a:gd name="T80" fmla="*/ 2749346 w 3853179"/>
              <a:gd name="T81" fmla="*/ 141065 h 4495800"/>
              <a:gd name="T82" fmla="*/ 2698618 w 3853179"/>
              <a:gd name="T83" fmla="*/ 96947 h 4495800"/>
              <a:gd name="T84" fmla="*/ 2642040 w 3853179"/>
              <a:gd name="T85" fmla="*/ 60169 h 4495800"/>
              <a:gd name="T86" fmla="*/ 2580358 w 3853179"/>
              <a:gd name="T87" fmla="*/ 31475 h 4495800"/>
              <a:gd name="T88" fmla="*/ 2514317 w 3853179"/>
              <a:gd name="T89" fmla="*/ 11610 h 4495800"/>
              <a:gd name="T90" fmla="*/ 2444664 w 3853179"/>
              <a:gd name="T91" fmla="*/ 1321 h 44958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853179" h="4495800">
                <a:moveTo>
                  <a:pt x="3210560" y="0"/>
                </a:moveTo>
                <a:lnTo>
                  <a:pt x="642112" y="0"/>
                </a:lnTo>
                <a:lnTo>
                  <a:pt x="594195" y="1761"/>
                </a:lnTo>
                <a:lnTo>
                  <a:pt x="547235" y="6963"/>
                </a:lnTo>
                <a:lnTo>
                  <a:pt x="501354" y="15480"/>
                </a:lnTo>
                <a:lnTo>
                  <a:pt x="456677" y="27190"/>
                </a:lnTo>
                <a:lnTo>
                  <a:pt x="413329" y="41966"/>
                </a:lnTo>
                <a:lnTo>
                  <a:pt x="371433" y="59686"/>
                </a:lnTo>
                <a:lnTo>
                  <a:pt x="331113" y="80225"/>
                </a:lnTo>
                <a:lnTo>
                  <a:pt x="292495" y="103459"/>
                </a:lnTo>
                <a:lnTo>
                  <a:pt x="255701" y="129263"/>
                </a:lnTo>
                <a:lnTo>
                  <a:pt x="220857" y="157514"/>
                </a:lnTo>
                <a:lnTo>
                  <a:pt x="188087" y="188087"/>
                </a:lnTo>
                <a:lnTo>
                  <a:pt x="157514" y="220857"/>
                </a:lnTo>
                <a:lnTo>
                  <a:pt x="129263" y="255701"/>
                </a:lnTo>
                <a:lnTo>
                  <a:pt x="103459" y="292495"/>
                </a:lnTo>
                <a:lnTo>
                  <a:pt x="80225" y="331113"/>
                </a:lnTo>
                <a:lnTo>
                  <a:pt x="59686" y="371433"/>
                </a:lnTo>
                <a:lnTo>
                  <a:pt x="41966" y="413329"/>
                </a:lnTo>
                <a:lnTo>
                  <a:pt x="27190" y="456677"/>
                </a:lnTo>
                <a:lnTo>
                  <a:pt x="15480" y="501354"/>
                </a:lnTo>
                <a:lnTo>
                  <a:pt x="6963" y="547235"/>
                </a:lnTo>
                <a:lnTo>
                  <a:pt x="1761" y="594195"/>
                </a:lnTo>
                <a:lnTo>
                  <a:pt x="0" y="642112"/>
                </a:lnTo>
                <a:lnTo>
                  <a:pt x="0" y="3853688"/>
                </a:lnTo>
                <a:lnTo>
                  <a:pt x="1761" y="3901608"/>
                </a:lnTo>
                <a:lnTo>
                  <a:pt x="6963" y="3948573"/>
                </a:lnTo>
                <a:lnTo>
                  <a:pt x="15480" y="3994456"/>
                </a:lnTo>
                <a:lnTo>
                  <a:pt x="27190" y="4039136"/>
                </a:lnTo>
                <a:lnTo>
                  <a:pt x="41966" y="4082486"/>
                </a:lnTo>
                <a:lnTo>
                  <a:pt x="59686" y="4124383"/>
                </a:lnTo>
                <a:lnTo>
                  <a:pt x="80225" y="4164703"/>
                </a:lnTo>
                <a:lnTo>
                  <a:pt x="103459" y="4203321"/>
                </a:lnTo>
                <a:lnTo>
                  <a:pt x="129263" y="4240114"/>
                </a:lnTo>
                <a:lnTo>
                  <a:pt x="157514" y="4274957"/>
                </a:lnTo>
                <a:lnTo>
                  <a:pt x="188087" y="4307727"/>
                </a:lnTo>
                <a:lnTo>
                  <a:pt x="220857" y="4338298"/>
                </a:lnTo>
                <a:lnTo>
                  <a:pt x="255701" y="4366547"/>
                </a:lnTo>
                <a:lnTo>
                  <a:pt x="292495" y="4392350"/>
                </a:lnTo>
                <a:lnTo>
                  <a:pt x="331113" y="4415582"/>
                </a:lnTo>
                <a:lnTo>
                  <a:pt x="371433" y="4436119"/>
                </a:lnTo>
                <a:lnTo>
                  <a:pt x="413329" y="4453837"/>
                </a:lnTo>
                <a:lnTo>
                  <a:pt x="456677" y="4468613"/>
                </a:lnTo>
                <a:lnTo>
                  <a:pt x="501354" y="4480321"/>
                </a:lnTo>
                <a:lnTo>
                  <a:pt x="547235" y="4488837"/>
                </a:lnTo>
                <a:lnTo>
                  <a:pt x="594195" y="4494038"/>
                </a:lnTo>
                <a:lnTo>
                  <a:pt x="642112" y="4495800"/>
                </a:lnTo>
                <a:lnTo>
                  <a:pt x="3210560" y="4495800"/>
                </a:lnTo>
                <a:lnTo>
                  <a:pt x="3258476" y="4494038"/>
                </a:lnTo>
                <a:lnTo>
                  <a:pt x="3305436" y="4488837"/>
                </a:lnTo>
                <a:lnTo>
                  <a:pt x="3351317" y="4480321"/>
                </a:lnTo>
                <a:lnTo>
                  <a:pt x="3395994" y="4468613"/>
                </a:lnTo>
                <a:lnTo>
                  <a:pt x="3439342" y="4453837"/>
                </a:lnTo>
                <a:lnTo>
                  <a:pt x="3481238" y="4436119"/>
                </a:lnTo>
                <a:lnTo>
                  <a:pt x="3521558" y="4415582"/>
                </a:lnTo>
                <a:lnTo>
                  <a:pt x="3560176" y="4392350"/>
                </a:lnTo>
                <a:lnTo>
                  <a:pt x="3596970" y="4366547"/>
                </a:lnTo>
                <a:lnTo>
                  <a:pt x="3631814" y="4338298"/>
                </a:lnTo>
                <a:lnTo>
                  <a:pt x="3664584" y="4307727"/>
                </a:lnTo>
                <a:lnTo>
                  <a:pt x="3695157" y="4274957"/>
                </a:lnTo>
                <a:lnTo>
                  <a:pt x="3723408" y="4240114"/>
                </a:lnTo>
                <a:lnTo>
                  <a:pt x="3749212" y="4203321"/>
                </a:lnTo>
                <a:lnTo>
                  <a:pt x="3772446" y="4164703"/>
                </a:lnTo>
                <a:lnTo>
                  <a:pt x="3792985" y="4124383"/>
                </a:lnTo>
                <a:lnTo>
                  <a:pt x="3810705" y="4082486"/>
                </a:lnTo>
                <a:lnTo>
                  <a:pt x="3825481" y="4039136"/>
                </a:lnTo>
                <a:lnTo>
                  <a:pt x="3837191" y="3994456"/>
                </a:lnTo>
                <a:lnTo>
                  <a:pt x="3845708" y="3948573"/>
                </a:lnTo>
                <a:lnTo>
                  <a:pt x="3850910" y="3901608"/>
                </a:lnTo>
                <a:lnTo>
                  <a:pt x="3852672" y="3853688"/>
                </a:lnTo>
                <a:lnTo>
                  <a:pt x="3852672" y="642112"/>
                </a:lnTo>
                <a:lnTo>
                  <a:pt x="3850910" y="594195"/>
                </a:lnTo>
                <a:lnTo>
                  <a:pt x="3845708" y="547235"/>
                </a:lnTo>
                <a:lnTo>
                  <a:pt x="3837191" y="501354"/>
                </a:lnTo>
                <a:lnTo>
                  <a:pt x="3825481" y="456677"/>
                </a:lnTo>
                <a:lnTo>
                  <a:pt x="3810705" y="413329"/>
                </a:lnTo>
                <a:lnTo>
                  <a:pt x="3792985" y="371433"/>
                </a:lnTo>
                <a:lnTo>
                  <a:pt x="3772446" y="331113"/>
                </a:lnTo>
                <a:lnTo>
                  <a:pt x="3749212" y="292495"/>
                </a:lnTo>
                <a:lnTo>
                  <a:pt x="3723408" y="255701"/>
                </a:lnTo>
                <a:lnTo>
                  <a:pt x="3695157" y="220857"/>
                </a:lnTo>
                <a:lnTo>
                  <a:pt x="3664585" y="188087"/>
                </a:lnTo>
                <a:lnTo>
                  <a:pt x="3631814" y="157514"/>
                </a:lnTo>
                <a:lnTo>
                  <a:pt x="3596970" y="129263"/>
                </a:lnTo>
                <a:lnTo>
                  <a:pt x="3560176" y="103459"/>
                </a:lnTo>
                <a:lnTo>
                  <a:pt x="3521558" y="80225"/>
                </a:lnTo>
                <a:lnTo>
                  <a:pt x="3481238" y="59686"/>
                </a:lnTo>
                <a:lnTo>
                  <a:pt x="3439342" y="41966"/>
                </a:lnTo>
                <a:lnTo>
                  <a:pt x="3395994" y="27190"/>
                </a:lnTo>
                <a:lnTo>
                  <a:pt x="3351317" y="15480"/>
                </a:lnTo>
                <a:lnTo>
                  <a:pt x="3305436" y="6963"/>
                </a:lnTo>
                <a:lnTo>
                  <a:pt x="3258476" y="1761"/>
                </a:lnTo>
                <a:lnTo>
                  <a:pt x="3210560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534" name="object 7">
            <a:extLst>
              <a:ext uri="{FF2B5EF4-FFF2-40B4-BE49-F238E27FC236}">
                <a16:creationId xmlns:a16="http://schemas.microsoft.com/office/drawing/2014/main" id="{687226BE-904B-4122-87E6-361A910CC00D}"/>
              </a:ext>
            </a:extLst>
          </p:cNvPr>
          <p:cNvSpPr>
            <a:spLocks/>
          </p:cNvSpPr>
          <p:nvPr/>
        </p:nvSpPr>
        <p:spPr bwMode="auto">
          <a:xfrm>
            <a:off x="4486275" y="2009775"/>
            <a:ext cx="2890838" cy="3371850"/>
          </a:xfrm>
          <a:custGeom>
            <a:avLst/>
            <a:gdLst>
              <a:gd name="T0" fmla="*/ 1321 w 3853179"/>
              <a:gd name="T1" fmla="*/ 445646 h 4495800"/>
              <a:gd name="T2" fmla="*/ 11614 w 3853179"/>
              <a:gd name="T3" fmla="*/ 376016 h 4495800"/>
              <a:gd name="T4" fmla="*/ 31485 w 3853179"/>
              <a:gd name="T5" fmla="*/ 309997 h 4495800"/>
              <a:gd name="T6" fmla="*/ 60189 w 3853179"/>
              <a:gd name="T7" fmla="*/ 248335 h 4495800"/>
              <a:gd name="T8" fmla="*/ 96979 w 3853179"/>
              <a:gd name="T9" fmla="*/ 191776 h 4495800"/>
              <a:gd name="T10" fmla="*/ 141112 w 3853179"/>
              <a:gd name="T11" fmla="*/ 141065 h 4495800"/>
              <a:gd name="T12" fmla="*/ 191839 w 3853179"/>
              <a:gd name="T13" fmla="*/ 96947 h 4495800"/>
              <a:gd name="T14" fmla="*/ 248417 w 3853179"/>
              <a:gd name="T15" fmla="*/ 60169 h 4495800"/>
              <a:gd name="T16" fmla="*/ 310099 w 3853179"/>
              <a:gd name="T17" fmla="*/ 31475 h 4495800"/>
              <a:gd name="T18" fmla="*/ 376140 w 3853179"/>
              <a:gd name="T19" fmla="*/ 11610 h 4495800"/>
              <a:gd name="T20" fmla="*/ 445793 w 3853179"/>
              <a:gd name="T21" fmla="*/ 1321 h 4495800"/>
              <a:gd name="T22" fmla="*/ 2408715 w 3853179"/>
              <a:gd name="T23" fmla="*/ 0 h 4495800"/>
              <a:gd name="T24" fmla="*/ 2479895 w 3853179"/>
              <a:gd name="T25" fmla="*/ 5222 h 4495800"/>
              <a:gd name="T26" fmla="*/ 2547836 w 3853179"/>
              <a:gd name="T27" fmla="*/ 20393 h 4495800"/>
              <a:gd name="T28" fmla="*/ 2611790 w 3853179"/>
              <a:gd name="T29" fmla="*/ 44765 h 4495800"/>
              <a:gd name="T30" fmla="*/ 2671013 w 3853179"/>
              <a:gd name="T31" fmla="*/ 77594 h 4495800"/>
              <a:gd name="T32" fmla="*/ 2724759 w 3853179"/>
              <a:gd name="T33" fmla="*/ 118136 h 4495800"/>
              <a:gd name="T34" fmla="*/ 2772282 w 3853179"/>
              <a:gd name="T35" fmla="*/ 165643 h 4495800"/>
              <a:gd name="T36" fmla="*/ 2812837 w 3853179"/>
              <a:gd name="T37" fmla="*/ 219371 h 4495800"/>
              <a:gd name="T38" fmla="*/ 2845678 w 3853179"/>
              <a:gd name="T39" fmla="*/ 278575 h 4495800"/>
              <a:gd name="T40" fmla="*/ 2870058 w 3853179"/>
              <a:gd name="T41" fmla="*/ 342508 h 4495800"/>
              <a:gd name="T42" fmla="*/ 2885233 w 3853179"/>
              <a:gd name="T43" fmla="*/ 410426 h 4495800"/>
              <a:gd name="T44" fmla="*/ 2890458 w 3853179"/>
              <a:gd name="T45" fmla="*/ 481584 h 4495800"/>
              <a:gd name="T46" fmla="*/ 2889136 w 3853179"/>
              <a:gd name="T47" fmla="*/ 2926206 h 4495800"/>
              <a:gd name="T48" fmla="*/ 2878843 w 3853179"/>
              <a:gd name="T49" fmla="*/ 2995842 h 4495800"/>
              <a:gd name="T50" fmla="*/ 2858972 w 3853179"/>
              <a:gd name="T51" fmla="*/ 3061865 h 4495800"/>
              <a:gd name="T52" fmla="*/ 2830268 w 3853179"/>
              <a:gd name="T53" fmla="*/ 3123527 h 4495800"/>
              <a:gd name="T54" fmla="*/ 2793478 w 3853179"/>
              <a:gd name="T55" fmla="*/ 3180086 h 4495800"/>
              <a:gd name="T56" fmla="*/ 2749345 w 3853179"/>
              <a:gd name="T57" fmla="*/ 3230795 h 4495800"/>
              <a:gd name="T58" fmla="*/ 2698618 w 3853179"/>
              <a:gd name="T59" fmla="*/ 3274910 h 4495800"/>
              <a:gd name="T60" fmla="*/ 2642040 w 3853179"/>
              <a:gd name="T61" fmla="*/ 3311687 h 4495800"/>
              <a:gd name="T62" fmla="*/ 2580358 w 3853179"/>
              <a:gd name="T63" fmla="*/ 3340378 h 4495800"/>
              <a:gd name="T64" fmla="*/ 2514317 w 3853179"/>
              <a:gd name="T65" fmla="*/ 3360241 h 4495800"/>
              <a:gd name="T66" fmla="*/ 2444664 w 3853179"/>
              <a:gd name="T67" fmla="*/ 3370529 h 4495800"/>
              <a:gd name="T68" fmla="*/ 481743 w 3853179"/>
              <a:gd name="T69" fmla="*/ 3371850 h 4495800"/>
              <a:gd name="T70" fmla="*/ 410562 w 3853179"/>
              <a:gd name="T71" fmla="*/ 3366628 h 4495800"/>
              <a:gd name="T72" fmla="*/ 342621 w 3853179"/>
              <a:gd name="T73" fmla="*/ 3351460 h 4495800"/>
              <a:gd name="T74" fmla="*/ 278667 w 3853179"/>
              <a:gd name="T75" fmla="*/ 3327089 h 4495800"/>
              <a:gd name="T76" fmla="*/ 219444 w 3853179"/>
              <a:gd name="T77" fmla="*/ 3294263 h 4495800"/>
              <a:gd name="T78" fmla="*/ 165697 w 3853179"/>
              <a:gd name="T79" fmla="*/ 3253724 h 4495800"/>
              <a:gd name="T80" fmla="*/ 118174 w 3853179"/>
              <a:gd name="T81" fmla="*/ 3206218 h 4495800"/>
              <a:gd name="T82" fmla="*/ 77620 w 3853179"/>
              <a:gd name="T83" fmla="*/ 3152491 h 4495800"/>
              <a:gd name="T84" fmla="*/ 44779 w 3853179"/>
              <a:gd name="T85" fmla="*/ 3093287 h 4495800"/>
              <a:gd name="T86" fmla="*/ 20399 w 3853179"/>
              <a:gd name="T87" fmla="*/ 3029352 h 4495800"/>
              <a:gd name="T88" fmla="*/ 5224 w 3853179"/>
              <a:gd name="T89" fmla="*/ 2961430 h 4495800"/>
              <a:gd name="T90" fmla="*/ 0 w 3853179"/>
              <a:gd name="T91" fmla="*/ 2890266 h 44958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853179" h="4495800">
                <a:moveTo>
                  <a:pt x="0" y="642112"/>
                </a:moveTo>
                <a:lnTo>
                  <a:pt x="1761" y="594195"/>
                </a:lnTo>
                <a:lnTo>
                  <a:pt x="6963" y="547235"/>
                </a:lnTo>
                <a:lnTo>
                  <a:pt x="15480" y="501354"/>
                </a:lnTo>
                <a:lnTo>
                  <a:pt x="27190" y="456677"/>
                </a:lnTo>
                <a:lnTo>
                  <a:pt x="41966" y="413329"/>
                </a:lnTo>
                <a:lnTo>
                  <a:pt x="59686" y="371433"/>
                </a:lnTo>
                <a:lnTo>
                  <a:pt x="80225" y="331113"/>
                </a:lnTo>
                <a:lnTo>
                  <a:pt x="103459" y="292495"/>
                </a:lnTo>
                <a:lnTo>
                  <a:pt x="129263" y="255701"/>
                </a:lnTo>
                <a:lnTo>
                  <a:pt x="157514" y="220857"/>
                </a:lnTo>
                <a:lnTo>
                  <a:pt x="188087" y="188087"/>
                </a:lnTo>
                <a:lnTo>
                  <a:pt x="220857" y="157514"/>
                </a:lnTo>
                <a:lnTo>
                  <a:pt x="255701" y="129263"/>
                </a:lnTo>
                <a:lnTo>
                  <a:pt x="292495" y="103459"/>
                </a:lnTo>
                <a:lnTo>
                  <a:pt x="331113" y="80225"/>
                </a:lnTo>
                <a:lnTo>
                  <a:pt x="371433" y="59686"/>
                </a:lnTo>
                <a:lnTo>
                  <a:pt x="413329" y="41966"/>
                </a:lnTo>
                <a:lnTo>
                  <a:pt x="456677" y="27190"/>
                </a:lnTo>
                <a:lnTo>
                  <a:pt x="501354" y="15480"/>
                </a:lnTo>
                <a:lnTo>
                  <a:pt x="547235" y="6963"/>
                </a:lnTo>
                <a:lnTo>
                  <a:pt x="594195" y="1761"/>
                </a:lnTo>
                <a:lnTo>
                  <a:pt x="642112" y="0"/>
                </a:lnTo>
                <a:lnTo>
                  <a:pt x="3210560" y="0"/>
                </a:lnTo>
                <a:lnTo>
                  <a:pt x="3258476" y="1761"/>
                </a:lnTo>
                <a:lnTo>
                  <a:pt x="3305436" y="6963"/>
                </a:lnTo>
                <a:lnTo>
                  <a:pt x="3351317" y="15480"/>
                </a:lnTo>
                <a:lnTo>
                  <a:pt x="3395994" y="27190"/>
                </a:lnTo>
                <a:lnTo>
                  <a:pt x="3439342" y="41966"/>
                </a:lnTo>
                <a:lnTo>
                  <a:pt x="3481238" y="59686"/>
                </a:lnTo>
                <a:lnTo>
                  <a:pt x="3521558" y="80225"/>
                </a:lnTo>
                <a:lnTo>
                  <a:pt x="3560176" y="103459"/>
                </a:lnTo>
                <a:lnTo>
                  <a:pt x="3596970" y="129263"/>
                </a:lnTo>
                <a:lnTo>
                  <a:pt x="3631814" y="157514"/>
                </a:lnTo>
                <a:lnTo>
                  <a:pt x="3664585" y="188087"/>
                </a:lnTo>
                <a:lnTo>
                  <a:pt x="3695157" y="220857"/>
                </a:lnTo>
                <a:lnTo>
                  <a:pt x="3723408" y="255701"/>
                </a:lnTo>
                <a:lnTo>
                  <a:pt x="3749212" y="292495"/>
                </a:lnTo>
                <a:lnTo>
                  <a:pt x="3772446" y="331113"/>
                </a:lnTo>
                <a:lnTo>
                  <a:pt x="3792985" y="371433"/>
                </a:lnTo>
                <a:lnTo>
                  <a:pt x="3810705" y="413329"/>
                </a:lnTo>
                <a:lnTo>
                  <a:pt x="3825481" y="456677"/>
                </a:lnTo>
                <a:lnTo>
                  <a:pt x="3837191" y="501354"/>
                </a:lnTo>
                <a:lnTo>
                  <a:pt x="3845708" y="547235"/>
                </a:lnTo>
                <a:lnTo>
                  <a:pt x="3850910" y="594195"/>
                </a:lnTo>
                <a:lnTo>
                  <a:pt x="3852672" y="642112"/>
                </a:lnTo>
                <a:lnTo>
                  <a:pt x="3852672" y="3853688"/>
                </a:lnTo>
                <a:lnTo>
                  <a:pt x="3850910" y="3901608"/>
                </a:lnTo>
                <a:lnTo>
                  <a:pt x="3845708" y="3948573"/>
                </a:lnTo>
                <a:lnTo>
                  <a:pt x="3837191" y="3994456"/>
                </a:lnTo>
                <a:lnTo>
                  <a:pt x="3825481" y="4039136"/>
                </a:lnTo>
                <a:lnTo>
                  <a:pt x="3810705" y="4082486"/>
                </a:lnTo>
                <a:lnTo>
                  <a:pt x="3792985" y="4124383"/>
                </a:lnTo>
                <a:lnTo>
                  <a:pt x="3772446" y="4164703"/>
                </a:lnTo>
                <a:lnTo>
                  <a:pt x="3749212" y="4203321"/>
                </a:lnTo>
                <a:lnTo>
                  <a:pt x="3723408" y="4240114"/>
                </a:lnTo>
                <a:lnTo>
                  <a:pt x="3695157" y="4274957"/>
                </a:lnTo>
                <a:lnTo>
                  <a:pt x="3664584" y="4307727"/>
                </a:lnTo>
                <a:lnTo>
                  <a:pt x="3631814" y="4338298"/>
                </a:lnTo>
                <a:lnTo>
                  <a:pt x="3596970" y="4366547"/>
                </a:lnTo>
                <a:lnTo>
                  <a:pt x="3560176" y="4392350"/>
                </a:lnTo>
                <a:lnTo>
                  <a:pt x="3521558" y="4415582"/>
                </a:lnTo>
                <a:lnTo>
                  <a:pt x="3481238" y="4436119"/>
                </a:lnTo>
                <a:lnTo>
                  <a:pt x="3439342" y="4453837"/>
                </a:lnTo>
                <a:lnTo>
                  <a:pt x="3395994" y="4468613"/>
                </a:lnTo>
                <a:lnTo>
                  <a:pt x="3351317" y="4480321"/>
                </a:lnTo>
                <a:lnTo>
                  <a:pt x="3305436" y="4488837"/>
                </a:lnTo>
                <a:lnTo>
                  <a:pt x="3258476" y="4494038"/>
                </a:lnTo>
                <a:lnTo>
                  <a:pt x="3210560" y="4495800"/>
                </a:lnTo>
                <a:lnTo>
                  <a:pt x="642112" y="4495800"/>
                </a:lnTo>
                <a:lnTo>
                  <a:pt x="594195" y="4494038"/>
                </a:lnTo>
                <a:lnTo>
                  <a:pt x="547235" y="4488837"/>
                </a:lnTo>
                <a:lnTo>
                  <a:pt x="501354" y="4480321"/>
                </a:lnTo>
                <a:lnTo>
                  <a:pt x="456677" y="4468613"/>
                </a:lnTo>
                <a:lnTo>
                  <a:pt x="413329" y="4453837"/>
                </a:lnTo>
                <a:lnTo>
                  <a:pt x="371433" y="4436119"/>
                </a:lnTo>
                <a:lnTo>
                  <a:pt x="331113" y="4415582"/>
                </a:lnTo>
                <a:lnTo>
                  <a:pt x="292495" y="4392350"/>
                </a:lnTo>
                <a:lnTo>
                  <a:pt x="255701" y="4366547"/>
                </a:lnTo>
                <a:lnTo>
                  <a:pt x="220857" y="4338298"/>
                </a:lnTo>
                <a:lnTo>
                  <a:pt x="188087" y="4307727"/>
                </a:lnTo>
                <a:lnTo>
                  <a:pt x="157514" y="4274957"/>
                </a:lnTo>
                <a:lnTo>
                  <a:pt x="129263" y="4240114"/>
                </a:lnTo>
                <a:lnTo>
                  <a:pt x="103459" y="4203321"/>
                </a:lnTo>
                <a:lnTo>
                  <a:pt x="80225" y="4164703"/>
                </a:lnTo>
                <a:lnTo>
                  <a:pt x="59686" y="4124383"/>
                </a:lnTo>
                <a:lnTo>
                  <a:pt x="41966" y="4082486"/>
                </a:lnTo>
                <a:lnTo>
                  <a:pt x="27190" y="4039136"/>
                </a:lnTo>
                <a:lnTo>
                  <a:pt x="15480" y="3994456"/>
                </a:lnTo>
                <a:lnTo>
                  <a:pt x="6963" y="3948573"/>
                </a:lnTo>
                <a:lnTo>
                  <a:pt x="1761" y="3901608"/>
                </a:lnTo>
                <a:lnTo>
                  <a:pt x="0" y="3853688"/>
                </a:lnTo>
                <a:lnTo>
                  <a:pt x="0" y="642112"/>
                </a:lnTo>
                <a:close/>
              </a:path>
            </a:pathLst>
          </a:custGeom>
          <a:noFill/>
          <a:ln w="12192">
            <a:solidFill>
              <a:srgbClr val="7E7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535" name="object 8">
            <a:extLst>
              <a:ext uri="{FF2B5EF4-FFF2-40B4-BE49-F238E27FC236}">
                <a16:creationId xmlns:a16="http://schemas.microsoft.com/office/drawing/2014/main" id="{08915827-5BB3-4EDB-AE91-8C3EC58E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795588"/>
            <a:ext cx="26908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9525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Model trained on </a:t>
            </a:r>
            <a:r>
              <a:rPr lang="en-US" altLang="en-US" sz="1800" b="1">
                <a:solidFill>
                  <a:srgbClr val="FFFFFF"/>
                </a:solidFill>
                <a:cs typeface="Arial" panose="020B0604020202020204" pitchFamily="34" charset="0"/>
              </a:rPr>
              <a:t>historical  </a:t>
            </a: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data. Resulting model can be  used to make predictions on  new data.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6" name="object 9">
            <a:extLst>
              <a:ext uri="{FF2B5EF4-FFF2-40B4-BE49-F238E27FC236}">
                <a16:creationId xmlns:a16="http://schemas.microsoft.com/office/drawing/2014/main" id="{A81835B8-7464-45A0-952B-6743F8B5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167188"/>
            <a:ext cx="274478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9525" indent="1588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Use Case: </a:t>
            </a:r>
            <a:r>
              <a:rPr lang="en-US" altLang="en-US" sz="1800" b="1">
                <a:solidFill>
                  <a:srgbClr val="FFFFFF"/>
                </a:solidFill>
                <a:cs typeface="Arial" panose="020B0604020202020204" pitchFamily="34" charset="0"/>
              </a:rPr>
              <a:t>Predicting </a:t>
            </a: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a value  based on patterns discovered  in previous data.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7" name="object 10">
            <a:extLst>
              <a:ext uri="{FF2B5EF4-FFF2-40B4-BE49-F238E27FC236}">
                <a16:creationId xmlns:a16="http://schemas.microsoft.com/office/drawing/2014/main" id="{7A9BCD65-AAEA-48B6-B3BD-D6C3AF63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2814638"/>
            <a:ext cx="2514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9525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Algorithm finds </a:t>
            </a:r>
            <a:r>
              <a:rPr lang="en-US" altLang="en-US" sz="1800" b="1">
                <a:solidFill>
                  <a:srgbClr val="FFFFFF"/>
                </a:solidFill>
                <a:cs typeface="Arial" panose="020B0604020202020204" pitchFamily="34" charset="0"/>
              </a:rPr>
              <a:t>trends and  patterns </a:t>
            </a: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in data, without  prior training on historical  data.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8" name="object 11">
            <a:extLst>
              <a:ext uri="{FF2B5EF4-FFF2-40B4-BE49-F238E27FC236}">
                <a16:creationId xmlns:a16="http://schemas.microsoft.com/office/drawing/2014/main" id="{D4B05EAC-1B46-4B67-AF60-3BAE9CD4B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4186238"/>
            <a:ext cx="243363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9525">
              <a:lnSpc>
                <a:spcPct val="109000"/>
              </a:lnSpc>
              <a:spcBef>
                <a:spcPct val="50000"/>
              </a:spcBef>
              <a:spcAft>
                <a:spcPct val="25000"/>
              </a:spcAft>
              <a:buClr>
                <a:srgbClr val="263582"/>
              </a:buClr>
              <a:buSzPct val="80000"/>
              <a:buFont typeface="Monotype Sorts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Font typeface="Monotype Sorts"/>
              <a:buChar char="u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2700"/>
              </a:lnSpc>
              <a:spcBef>
                <a:spcPct val="25000"/>
              </a:spcBef>
              <a:buClr>
                <a:srgbClr val="263582"/>
              </a:buClr>
              <a:buSzPct val="7000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Use Case: </a:t>
            </a:r>
            <a:r>
              <a:rPr lang="en-US" altLang="en-US" sz="1800" b="1">
                <a:solidFill>
                  <a:srgbClr val="FFFFFF"/>
                </a:solidFill>
                <a:cs typeface="Arial" panose="020B0604020202020204" pitchFamily="34" charset="0"/>
              </a:rPr>
              <a:t>Describing </a:t>
            </a:r>
            <a:r>
              <a:rPr lang="en-US" altLang="en-US" sz="1800">
                <a:solidFill>
                  <a:srgbClr val="FFFFFF"/>
                </a:solidFill>
                <a:cs typeface="Arial" panose="020B0604020202020204" pitchFamily="34" charset="0"/>
              </a:rPr>
              <a:t>your  data based on statistical  analysis.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6EF5782-AE0F-49BA-9551-DE0B35D25AB5}"/>
              </a:ext>
            </a:extLst>
          </p:cNvPr>
          <p:cNvSpPr txBox="1"/>
          <p:nvPr/>
        </p:nvSpPr>
        <p:spPr>
          <a:xfrm>
            <a:off x="1766887" y="2245519"/>
            <a:ext cx="8402638" cy="331788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 marL="9525">
              <a:spcBef>
                <a:spcPts val="71"/>
              </a:spcBef>
              <a:tabLst>
                <a:tab pos="2845594" algn="l"/>
                <a:tab pos="5749290" algn="l"/>
              </a:tabLst>
              <a:defRPr/>
            </a:pPr>
            <a:r>
              <a:rPr sz="3150" b="1" spc="-264" baseline="2976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sz="3150" b="1" spc="-124" baseline="29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264" baseline="2976" dirty="0">
                <a:solidFill>
                  <a:srgbClr val="FFFFFF"/>
                </a:solidFill>
                <a:latin typeface="Arial"/>
                <a:cs typeface="Arial"/>
              </a:rPr>
              <a:t>Learning	</a:t>
            </a:r>
            <a:r>
              <a:rPr sz="3150" b="1" spc="-253" baseline="1984" dirty="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r>
              <a:rPr sz="3150" b="1" spc="-118" baseline="19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b="1" spc="-264" baseline="1984" dirty="0">
                <a:solidFill>
                  <a:srgbClr val="FFFFFF"/>
                </a:solidFill>
                <a:latin typeface="Arial"/>
                <a:cs typeface="Arial"/>
              </a:rPr>
              <a:t>Learning	</a:t>
            </a:r>
            <a:r>
              <a:rPr lang="en-IN" sz="2100" b="1" spc="-146" baseline="19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8211C576-5EF6-40A6-BD88-9BD73322A53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23850" y="422275"/>
            <a:ext cx="7953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2pPr>
            <a:lvl3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3pPr>
            <a:lvl4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4pPr>
            <a:lvl5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E6D199"/>
                </a:solidFill>
                <a:latin typeface="Times New Roman" pitchFamily="18" charset="0"/>
              </a:defRPr>
            </a:lvl9pPr>
          </a:lstStyle>
          <a:p>
            <a:r>
              <a:rPr lang="en-IN" altLang="en-US" sz="3200" kern="0" dirty="0"/>
              <a:t>Categories of Machine Learning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bject 4">
            <a:extLst>
              <a:ext uri="{FF2B5EF4-FFF2-40B4-BE49-F238E27FC236}">
                <a16:creationId xmlns:a16="http://schemas.microsoft.com/office/drawing/2014/main" id="{D20EA1B2-6F89-47B3-B91B-928AE152518D}"/>
              </a:ext>
            </a:extLst>
          </p:cNvPr>
          <p:cNvSpPr>
            <a:spLocks/>
          </p:cNvSpPr>
          <p:nvPr/>
        </p:nvSpPr>
        <p:spPr bwMode="auto">
          <a:xfrm>
            <a:off x="150813" y="2027238"/>
            <a:ext cx="4160837" cy="3359150"/>
          </a:xfrm>
          <a:custGeom>
            <a:avLst/>
            <a:gdLst>
              <a:gd name="T0" fmla="*/ 559931 w 5547360"/>
              <a:gd name="T1" fmla="*/ 0 h 4479290"/>
              <a:gd name="T2" fmla="*/ 489694 w 5547360"/>
              <a:gd name="T3" fmla="*/ 4362 h 4479290"/>
              <a:gd name="T4" fmla="*/ 422061 w 5547360"/>
              <a:gd name="T5" fmla="*/ 17099 h 4479290"/>
              <a:gd name="T6" fmla="*/ 357556 w 5547360"/>
              <a:gd name="T7" fmla="*/ 37686 h 4479290"/>
              <a:gd name="T8" fmla="*/ 296704 w 5547360"/>
              <a:gd name="T9" fmla="*/ 65599 h 4479290"/>
              <a:gd name="T10" fmla="*/ 240030 w 5547360"/>
              <a:gd name="T11" fmla="*/ 100311 h 4479290"/>
              <a:gd name="T12" fmla="*/ 188058 w 5547360"/>
              <a:gd name="T13" fmla="*/ 141298 h 4479290"/>
              <a:gd name="T14" fmla="*/ 141313 w 5547360"/>
              <a:gd name="T15" fmla="*/ 188036 h 4479290"/>
              <a:gd name="T16" fmla="*/ 100320 w 5547360"/>
              <a:gd name="T17" fmla="*/ 239999 h 4479290"/>
              <a:gd name="T18" fmla="*/ 65604 w 5547360"/>
              <a:gd name="T19" fmla="*/ 296663 h 4479290"/>
              <a:gd name="T20" fmla="*/ 37689 w 5547360"/>
              <a:gd name="T21" fmla="*/ 357502 h 4479290"/>
              <a:gd name="T22" fmla="*/ 17101 w 5547360"/>
              <a:gd name="T23" fmla="*/ 421993 h 4479290"/>
              <a:gd name="T24" fmla="*/ 4362 w 5547360"/>
              <a:gd name="T25" fmla="*/ 489609 h 4479290"/>
              <a:gd name="T26" fmla="*/ 0 w 5547360"/>
              <a:gd name="T27" fmla="*/ 559827 h 4479290"/>
              <a:gd name="T28" fmla="*/ 1101 w 5547360"/>
              <a:gd name="T29" fmla="*/ 2834536 h 4479290"/>
              <a:gd name="T30" fmla="*/ 9717 w 5547360"/>
              <a:gd name="T31" fmla="*/ 2903524 h 4479290"/>
              <a:gd name="T32" fmla="*/ 26446 w 5547360"/>
              <a:gd name="T33" fmla="*/ 2969646 h 4479290"/>
              <a:gd name="T34" fmla="*/ 50764 w 5547360"/>
              <a:gd name="T35" fmla="*/ 3032377 h 4479290"/>
              <a:gd name="T36" fmla="*/ 82145 w 5547360"/>
              <a:gd name="T37" fmla="*/ 3091195 h 4479290"/>
              <a:gd name="T38" fmla="*/ 120065 w 5547360"/>
              <a:gd name="T39" fmla="*/ 3145574 h 4479290"/>
              <a:gd name="T40" fmla="*/ 163999 w 5547360"/>
              <a:gd name="T41" fmla="*/ 3194989 h 4479290"/>
              <a:gd name="T42" fmla="*/ 213424 w 5547360"/>
              <a:gd name="T43" fmla="*/ 3238915 h 4479290"/>
              <a:gd name="T44" fmla="*/ 267812 w 5547360"/>
              <a:gd name="T45" fmla="*/ 3276828 h 4479290"/>
              <a:gd name="T46" fmla="*/ 326641 w 5547360"/>
              <a:gd name="T47" fmla="*/ 3308204 h 4479290"/>
              <a:gd name="T48" fmla="*/ 389385 w 5547360"/>
              <a:gd name="T49" fmla="*/ 3332517 h 4479290"/>
              <a:gd name="T50" fmla="*/ 455519 w 5547360"/>
              <a:gd name="T51" fmla="*/ 3349243 h 4479290"/>
              <a:gd name="T52" fmla="*/ 524520 w 5547360"/>
              <a:gd name="T53" fmla="*/ 3357858 h 4479290"/>
              <a:gd name="T54" fmla="*/ 3600915 w 5547360"/>
              <a:gd name="T55" fmla="*/ 3358960 h 4479290"/>
              <a:gd name="T56" fmla="*/ 3671143 w 5547360"/>
              <a:gd name="T57" fmla="*/ 3354597 h 4479290"/>
              <a:gd name="T58" fmla="*/ 3738772 w 5547360"/>
              <a:gd name="T59" fmla="*/ 3341861 h 4479290"/>
              <a:gd name="T60" fmla="*/ 3803273 w 5547360"/>
              <a:gd name="T61" fmla="*/ 3321276 h 4479290"/>
              <a:gd name="T62" fmla="*/ 3864123 w 5547360"/>
              <a:gd name="T63" fmla="*/ 3293366 h 4479290"/>
              <a:gd name="T64" fmla="*/ 3920796 w 5547360"/>
              <a:gd name="T65" fmla="*/ 3258656 h 4479290"/>
              <a:gd name="T66" fmla="*/ 3972768 w 5547360"/>
              <a:gd name="T67" fmla="*/ 3217671 h 4479290"/>
              <a:gd name="T68" fmla="*/ 4019514 w 5547360"/>
              <a:gd name="T69" fmla="*/ 3170934 h 4479290"/>
              <a:gd name="T70" fmla="*/ 4060509 w 5547360"/>
              <a:gd name="T71" fmla="*/ 3118972 h 4479290"/>
              <a:gd name="T72" fmla="*/ 4095227 w 5547360"/>
              <a:gd name="T73" fmla="*/ 3062309 h 4479290"/>
              <a:gd name="T74" fmla="*/ 4123144 w 5547360"/>
              <a:gd name="T75" fmla="*/ 3001468 h 4479290"/>
              <a:gd name="T76" fmla="*/ 4143734 w 5547360"/>
              <a:gd name="T77" fmla="*/ 2936976 h 4479290"/>
              <a:gd name="T78" fmla="*/ 4156473 w 5547360"/>
              <a:gd name="T79" fmla="*/ 2869356 h 4479290"/>
              <a:gd name="T80" fmla="*/ 4160837 w 5547360"/>
              <a:gd name="T81" fmla="*/ 2799132 h 4479290"/>
              <a:gd name="T82" fmla="*/ 4159735 w 5547360"/>
              <a:gd name="T83" fmla="*/ 524425 h 4479290"/>
              <a:gd name="T84" fmla="*/ 4151118 w 5547360"/>
              <a:gd name="T85" fmla="*/ 455443 h 4479290"/>
              <a:gd name="T86" fmla="*/ 4134388 w 5547360"/>
              <a:gd name="T87" fmla="*/ 389324 h 4479290"/>
              <a:gd name="T88" fmla="*/ 4110068 w 5547360"/>
              <a:gd name="T89" fmla="*/ 326593 h 4479290"/>
              <a:gd name="T90" fmla="*/ 4078685 w 5547360"/>
              <a:gd name="T91" fmla="*/ 267776 h 4479290"/>
              <a:gd name="T92" fmla="*/ 4040763 w 5547360"/>
              <a:gd name="T93" fmla="*/ 213397 h 4479290"/>
              <a:gd name="T94" fmla="*/ 3996827 w 5547360"/>
              <a:gd name="T95" fmla="*/ 163981 h 4479290"/>
              <a:gd name="T96" fmla="*/ 3947403 w 5547360"/>
              <a:gd name="T97" fmla="*/ 120052 h 4479290"/>
              <a:gd name="T98" fmla="*/ 3893014 w 5547360"/>
              <a:gd name="T99" fmla="*/ 82137 h 4479290"/>
              <a:gd name="T100" fmla="*/ 3834187 w 5547360"/>
              <a:gd name="T101" fmla="*/ 50760 h 4479290"/>
              <a:gd name="T102" fmla="*/ 3771446 w 5547360"/>
              <a:gd name="T103" fmla="*/ 26444 h 4479290"/>
              <a:gd name="T104" fmla="*/ 3705315 w 5547360"/>
              <a:gd name="T105" fmla="*/ 9717 h 4479290"/>
              <a:gd name="T106" fmla="*/ 3636321 w 5547360"/>
              <a:gd name="T107" fmla="*/ 1101 h 44792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547360" h="4479290">
                <a:moveTo>
                  <a:pt x="4800854" y="0"/>
                </a:moveTo>
                <a:lnTo>
                  <a:pt x="746518" y="0"/>
                </a:lnTo>
                <a:lnTo>
                  <a:pt x="699307" y="1468"/>
                </a:lnTo>
                <a:lnTo>
                  <a:pt x="652876" y="5817"/>
                </a:lnTo>
                <a:lnTo>
                  <a:pt x="607313" y="12957"/>
                </a:lnTo>
                <a:lnTo>
                  <a:pt x="562705" y="22801"/>
                </a:lnTo>
                <a:lnTo>
                  <a:pt x="519140" y="35262"/>
                </a:lnTo>
                <a:lnTo>
                  <a:pt x="476705" y="50253"/>
                </a:lnTo>
                <a:lnTo>
                  <a:pt x="435488" y="67686"/>
                </a:lnTo>
                <a:lnTo>
                  <a:pt x="395575" y="87473"/>
                </a:lnTo>
                <a:lnTo>
                  <a:pt x="357055" y="109527"/>
                </a:lnTo>
                <a:lnTo>
                  <a:pt x="320015" y="133760"/>
                </a:lnTo>
                <a:lnTo>
                  <a:pt x="284543" y="160085"/>
                </a:lnTo>
                <a:lnTo>
                  <a:pt x="250725" y="188415"/>
                </a:lnTo>
                <a:lnTo>
                  <a:pt x="218649" y="218662"/>
                </a:lnTo>
                <a:lnTo>
                  <a:pt x="188403" y="250738"/>
                </a:lnTo>
                <a:lnTo>
                  <a:pt x="160074" y="284556"/>
                </a:lnTo>
                <a:lnTo>
                  <a:pt x="133750" y="320029"/>
                </a:lnTo>
                <a:lnTo>
                  <a:pt x="109518" y="357069"/>
                </a:lnTo>
                <a:lnTo>
                  <a:pt x="87465" y="395588"/>
                </a:lnTo>
                <a:lnTo>
                  <a:pt x="67680" y="435499"/>
                </a:lnTo>
                <a:lnTo>
                  <a:pt x="50248" y="476715"/>
                </a:lnTo>
                <a:lnTo>
                  <a:pt x="35259" y="519148"/>
                </a:lnTo>
                <a:lnTo>
                  <a:pt x="22799" y="562710"/>
                </a:lnTo>
                <a:lnTo>
                  <a:pt x="12955" y="607315"/>
                </a:lnTo>
                <a:lnTo>
                  <a:pt x="5816" y="652874"/>
                </a:lnTo>
                <a:lnTo>
                  <a:pt x="1468" y="699300"/>
                </a:lnTo>
                <a:lnTo>
                  <a:pt x="0" y="746506"/>
                </a:lnTo>
                <a:lnTo>
                  <a:pt x="0" y="3732529"/>
                </a:lnTo>
                <a:lnTo>
                  <a:pt x="1468" y="3779739"/>
                </a:lnTo>
                <a:lnTo>
                  <a:pt x="5816" y="3826169"/>
                </a:lnTo>
                <a:lnTo>
                  <a:pt x="12955" y="3871731"/>
                </a:lnTo>
                <a:lnTo>
                  <a:pt x="22799" y="3916338"/>
                </a:lnTo>
                <a:lnTo>
                  <a:pt x="35259" y="3959902"/>
                </a:lnTo>
                <a:lnTo>
                  <a:pt x="50248" y="4002336"/>
                </a:lnTo>
                <a:lnTo>
                  <a:pt x="67680" y="4043552"/>
                </a:lnTo>
                <a:lnTo>
                  <a:pt x="87465" y="4083464"/>
                </a:lnTo>
                <a:lnTo>
                  <a:pt x="109518" y="4121983"/>
                </a:lnTo>
                <a:lnTo>
                  <a:pt x="133750" y="4159023"/>
                </a:lnTo>
                <a:lnTo>
                  <a:pt x="160074" y="4194495"/>
                </a:lnTo>
                <a:lnTo>
                  <a:pt x="188403" y="4228312"/>
                </a:lnTo>
                <a:lnTo>
                  <a:pt x="218649" y="4260388"/>
                </a:lnTo>
                <a:lnTo>
                  <a:pt x="250725" y="4290633"/>
                </a:lnTo>
                <a:lnTo>
                  <a:pt x="284543" y="4318962"/>
                </a:lnTo>
                <a:lnTo>
                  <a:pt x="320015" y="4345285"/>
                </a:lnTo>
                <a:lnTo>
                  <a:pt x="357055" y="4369517"/>
                </a:lnTo>
                <a:lnTo>
                  <a:pt x="395575" y="4391570"/>
                </a:lnTo>
                <a:lnTo>
                  <a:pt x="435488" y="4411355"/>
                </a:lnTo>
                <a:lnTo>
                  <a:pt x="476705" y="4428787"/>
                </a:lnTo>
                <a:lnTo>
                  <a:pt x="519140" y="4443776"/>
                </a:lnTo>
                <a:lnTo>
                  <a:pt x="562705" y="4456236"/>
                </a:lnTo>
                <a:lnTo>
                  <a:pt x="607313" y="4466080"/>
                </a:lnTo>
                <a:lnTo>
                  <a:pt x="652876" y="4473219"/>
                </a:lnTo>
                <a:lnTo>
                  <a:pt x="699307" y="4477567"/>
                </a:lnTo>
                <a:lnTo>
                  <a:pt x="746518" y="4479036"/>
                </a:lnTo>
                <a:lnTo>
                  <a:pt x="4800854" y="4479036"/>
                </a:lnTo>
                <a:lnTo>
                  <a:pt x="4848059" y="4477567"/>
                </a:lnTo>
                <a:lnTo>
                  <a:pt x="4894485" y="4473219"/>
                </a:lnTo>
                <a:lnTo>
                  <a:pt x="4940044" y="4466080"/>
                </a:lnTo>
                <a:lnTo>
                  <a:pt x="4984649" y="4456236"/>
                </a:lnTo>
                <a:lnTo>
                  <a:pt x="5028211" y="4443776"/>
                </a:lnTo>
                <a:lnTo>
                  <a:pt x="5070644" y="4428787"/>
                </a:lnTo>
                <a:lnTo>
                  <a:pt x="5111860" y="4411355"/>
                </a:lnTo>
                <a:lnTo>
                  <a:pt x="5151771" y="4391570"/>
                </a:lnTo>
                <a:lnTo>
                  <a:pt x="5190290" y="4369517"/>
                </a:lnTo>
                <a:lnTo>
                  <a:pt x="5227330" y="4345285"/>
                </a:lnTo>
                <a:lnTo>
                  <a:pt x="5262803" y="4318962"/>
                </a:lnTo>
                <a:lnTo>
                  <a:pt x="5296621" y="4290633"/>
                </a:lnTo>
                <a:lnTo>
                  <a:pt x="5328697" y="4260388"/>
                </a:lnTo>
                <a:lnTo>
                  <a:pt x="5358944" y="4228312"/>
                </a:lnTo>
                <a:lnTo>
                  <a:pt x="5387274" y="4194495"/>
                </a:lnTo>
                <a:lnTo>
                  <a:pt x="5413599" y="4159023"/>
                </a:lnTo>
                <a:lnTo>
                  <a:pt x="5437832" y="4121983"/>
                </a:lnTo>
                <a:lnTo>
                  <a:pt x="5459886" y="4083464"/>
                </a:lnTo>
                <a:lnTo>
                  <a:pt x="5479673" y="4043552"/>
                </a:lnTo>
                <a:lnTo>
                  <a:pt x="5497106" y="4002336"/>
                </a:lnTo>
                <a:lnTo>
                  <a:pt x="5512097" y="3959902"/>
                </a:lnTo>
                <a:lnTo>
                  <a:pt x="5524558" y="3916338"/>
                </a:lnTo>
                <a:lnTo>
                  <a:pt x="5534402" y="3871731"/>
                </a:lnTo>
                <a:lnTo>
                  <a:pt x="5541542" y="3826169"/>
                </a:lnTo>
                <a:lnTo>
                  <a:pt x="5545891" y="3779739"/>
                </a:lnTo>
                <a:lnTo>
                  <a:pt x="5547360" y="3732529"/>
                </a:lnTo>
                <a:lnTo>
                  <a:pt x="5547360" y="746506"/>
                </a:lnTo>
                <a:lnTo>
                  <a:pt x="5545891" y="699300"/>
                </a:lnTo>
                <a:lnTo>
                  <a:pt x="5541542" y="652874"/>
                </a:lnTo>
                <a:lnTo>
                  <a:pt x="5534402" y="607315"/>
                </a:lnTo>
                <a:lnTo>
                  <a:pt x="5524558" y="562710"/>
                </a:lnTo>
                <a:lnTo>
                  <a:pt x="5512097" y="519148"/>
                </a:lnTo>
                <a:lnTo>
                  <a:pt x="5497106" y="476715"/>
                </a:lnTo>
                <a:lnTo>
                  <a:pt x="5479673" y="435499"/>
                </a:lnTo>
                <a:lnTo>
                  <a:pt x="5459886" y="395588"/>
                </a:lnTo>
                <a:lnTo>
                  <a:pt x="5437832" y="357069"/>
                </a:lnTo>
                <a:lnTo>
                  <a:pt x="5413599" y="320029"/>
                </a:lnTo>
                <a:lnTo>
                  <a:pt x="5387274" y="284556"/>
                </a:lnTo>
                <a:lnTo>
                  <a:pt x="5358944" y="250738"/>
                </a:lnTo>
                <a:lnTo>
                  <a:pt x="5328697" y="218662"/>
                </a:lnTo>
                <a:lnTo>
                  <a:pt x="5296621" y="188415"/>
                </a:lnTo>
                <a:lnTo>
                  <a:pt x="5262803" y="160085"/>
                </a:lnTo>
                <a:lnTo>
                  <a:pt x="5227330" y="133760"/>
                </a:lnTo>
                <a:lnTo>
                  <a:pt x="5190290" y="109527"/>
                </a:lnTo>
                <a:lnTo>
                  <a:pt x="5151771" y="87473"/>
                </a:lnTo>
                <a:lnTo>
                  <a:pt x="5111860" y="67686"/>
                </a:lnTo>
                <a:lnTo>
                  <a:pt x="5070644" y="50253"/>
                </a:lnTo>
                <a:lnTo>
                  <a:pt x="5028211" y="35262"/>
                </a:lnTo>
                <a:lnTo>
                  <a:pt x="4984649" y="22801"/>
                </a:lnTo>
                <a:lnTo>
                  <a:pt x="4940044" y="12957"/>
                </a:lnTo>
                <a:lnTo>
                  <a:pt x="4894485" y="5817"/>
                </a:lnTo>
                <a:lnTo>
                  <a:pt x="4848059" y="1468"/>
                </a:lnTo>
                <a:lnTo>
                  <a:pt x="4800854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5604" name="object 5">
            <a:extLst>
              <a:ext uri="{FF2B5EF4-FFF2-40B4-BE49-F238E27FC236}">
                <a16:creationId xmlns:a16="http://schemas.microsoft.com/office/drawing/2014/main" id="{E568BB13-F298-4E58-BDCC-07FDD7754CC7}"/>
              </a:ext>
            </a:extLst>
          </p:cNvPr>
          <p:cNvSpPr>
            <a:spLocks/>
          </p:cNvSpPr>
          <p:nvPr/>
        </p:nvSpPr>
        <p:spPr bwMode="auto">
          <a:xfrm>
            <a:off x="150813" y="2027238"/>
            <a:ext cx="4160837" cy="3359150"/>
          </a:xfrm>
          <a:custGeom>
            <a:avLst/>
            <a:gdLst>
              <a:gd name="T0" fmla="*/ 1101 w 5547360"/>
              <a:gd name="T1" fmla="*/ 524425 h 4479290"/>
              <a:gd name="T2" fmla="*/ 9717 w 5547360"/>
              <a:gd name="T3" fmla="*/ 455443 h 4479290"/>
              <a:gd name="T4" fmla="*/ 26446 w 5547360"/>
              <a:gd name="T5" fmla="*/ 389324 h 4479290"/>
              <a:gd name="T6" fmla="*/ 50764 w 5547360"/>
              <a:gd name="T7" fmla="*/ 326593 h 4479290"/>
              <a:gd name="T8" fmla="*/ 82145 w 5547360"/>
              <a:gd name="T9" fmla="*/ 267776 h 4479290"/>
              <a:gd name="T10" fmla="*/ 120065 w 5547360"/>
              <a:gd name="T11" fmla="*/ 213397 h 4479290"/>
              <a:gd name="T12" fmla="*/ 163999 w 5547360"/>
              <a:gd name="T13" fmla="*/ 163981 h 4479290"/>
              <a:gd name="T14" fmla="*/ 213424 w 5547360"/>
              <a:gd name="T15" fmla="*/ 120052 h 4479290"/>
              <a:gd name="T16" fmla="*/ 267812 w 5547360"/>
              <a:gd name="T17" fmla="*/ 82137 h 4479290"/>
              <a:gd name="T18" fmla="*/ 326641 w 5547360"/>
              <a:gd name="T19" fmla="*/ 50760 h 4479290"/>
              <a:gd name="T20" fmla="*/ 389385 w 5547360"/>
              <a:gd name="T21" fmla="*/ 26444 h 4479290"/>
              <a:gd name="T22" fmla="*/ 455519 w 5547360"/>
              <a:gd name="T23" fmla="*/ 9717 h 4479290"/>
              <a:gd name="T24" fmla="*/ 524520 w 5547360"/>
              <a:gd name="T25" fmla="*/ 1101 h 4479290"/>
              <a:gd name="T26" fmla="*/ 3600915 w 5547360"/>
              <a:gd name="T27" fmla="*/ 0 h 4479290"/>
              <a:gd name="T28" fmla="*/ 3671143 w 5547360"/>
              <a:gd name="T29" fmla="*/ 4362 h 4479290"/>
              <a:gd name="T30" fmla="*/ 3738772 w 5547360"/>
              <a:gd name="T31" fmla="*/ 17099 h 4479290"/>
              <a:gd name="T32" fmla="*/ 3803273 w 5547360"/>
              <a:gd name="T33" fmla="*/ 37686 h 4479290"/>
              <a:gd name="T34" fmla="*/ 3864123 w 5547360"/>
              <a:gd name="T35" fmla="*/ 65599 h 4479290"/>
              <a:gd name="T36" fmla="*/ 3920796 w 5547360"/>
              <a:gd name="T37" fmla="*/ 100311 h 4479290"/>
              <a:gd name="T38" fmla="*/ 3972768 w 5547360"/>
              <a:gd name="T39" fmla="*/ 141298 h 4479290"/>
              <a:gd name="T40" fmla="*/ 4019514 w 5547360"/>
              <a:gd name="T41" fmla="*/ 188036 h 4479290"/>
              <a:gd name="T42" fmla="*/ 4060509 w 5547360"/>
              <a:gd name="T43" fmla="*/ 239999 h 4479290"/>
              <a:gd name="T44" fmla="*/ 4095227 w 5547360"/>
              <a:gd name="T45" fmla="*/ 296663 h 4479290"/>
              <a:gd name="T46" fmla="*/ 4123144 w 5547360"/>
              <a:gd name="T47" fmla="*/ 357502 h 4479290"/>
              <a:gd name="T48" fmla="*/ 4143734 w 5547360"/>
              <a:gd name="T49" fmla="*/ 421993 h 4479290"/>
              <a:gd name="T50" fmla="*/ 4156473 w 5547360"/>
              <a:gd name="T51" fmla="*/ 489609 h 4479290"/>
              <a:gd name="T52" fmla="*/ 4160837 w 5547360"/>
              <a:gd name="T53" fmla="*/ 559827 h 4479290"/>
              <a:gd name="T54" fmla="*/ 4159735 w 5547360"/>
              <a:gd name="T55" fmla="*/ 2834536 h 4479290"/>
              <a:gd name="T56" fmla="*/ 4151118 w 5547360"/>
              <a:gd name="T57" fmla="*/ 2903524 h 4479290"/>
              <a:gd name="T58" fmla="*/ 4134388 w 5547360"/>
              <a:gd name="T59" fmla="*/ 2969646 h 4479290"/>
              <a:gd name="T60" fmla="*/ 4110068 w 5547360"/>
              <a:gd name="T61" fmla="*/ 3032377 h 4479290"/>
              <a:gd name="T62" fmla="*/ 4078685 w 5547360"/>
              <a:gd name="T63" fmla="*/ 3091195 h 4479290"/>
              <a:gd name="T64" fmla="*/ 4040763 w 5547360"/>
              <a:gd name="T65" fmla="*/ 3145574 h 4479290"/>
              <a:gd name="T66" fmla="*/ 3996827 w 5547360"/>
              <a:gd name="T67" fmla="*/ 3194989 h 4479290"/>
              <a:gd name="T68" fmla="*/ 3947403 w 5547360"/>
              <a:gd name="T69" fmla="*/ 3238915 h 4479290"/>
              <a:gd name="T70" fmla="*/ 3893014 w 5547360"/>
              <a:gd name="T71" fmla="*/ 3276828 h 4479290"/>
              <a:gd name="T72" fmla="*/ 3834187 w 5547360"/>
              <a:gd name="T73" fmla="*/ 3308204 h 4479290"/>
              <a:gd name="T74" fmla="*/ 3771446 w 5547360"/>
              <a:gd name="T75" fmla="*/ 3332517 h 4479290"/>
              <a:gd name="T76" fmla="*/ 3705315 w 5547360"/>
              <a:gd name="T77" fmla="*/ 3349243 h 4479290"/>
              <a:gd name="T78" fmla="*/ 3636321 w 5547360"/>
              <a:gd name="T79" fmla="*/ 3357858 h 4479290"/>
              <a:gd name="T80" fmla="*/ 559931 w 5547360"/>
              <a:gd name="T81" fmla="*/ 3358960 h 4479290"/>
              <a:gd name="T82" fmla="*/ 489694 w 5547360"/>
              <a:gd name="T83" fmla="*/ 3354597 h 4479290"/>
              <a:gd name="T84" fmla="*/ 422061 w 5547360"/>
              <a:gd name="T85" fmla="*/ 3341861 h 4479290"/>
              <a:gd name="T86" fmla="*/ 357556 w 5547360"/>
              <a:gd name="T87" fmla="*/ 3321276 h 4479290"/>
              <a:gd name="T88" fmla="*/ 296704 w 5547360"/>
              <a:gd name="T89" fmla="*/ 3293366 h 4479290"/>
              <a:gd name="T90" fmla="*/ 240030 w 5547360"/>
              <a:gd name="T91" fmla="*/ 3258656 h 4479290"/>
              <a:gd name="T92" fmla="*/ 188058 w 5547360"/>
              <a:gd name="T93" fmla="*/ 3217671 h 4479290"/>
              <a:gd name="T94" fmla="*/ 141313 w 5547360"/>
              <a:gd name="T95" fmla="*/ 3170934 h 4479290"/>
              <a:gd name="T96" fmla="*/ 100320 w 5547360"/>
              <a:gd name="T97" fmla="*/ 3118972 h 4479290"/>
              <a:gd name="T98" fmla="*/ 65604 w 5547360"/>
              <a:gd name="T99" fmla="*/ 3062309 h 4479290"/>
              <a:gd name="T100" fmla="*/ 37689 w 5547360"/>
              <a:gd name="T101" fmla="*/ 3001468 h 4479290"/>
              <a:gd name="T102" fmla="*/ 17101 w 5547360"/>
              <a:gd name="T103" fmla="*/ 2936976 h 4479290"/>
              <a:gd name="T104" fmla="*/ 4362 w 5547360"/>
              <a:gd name="T105" fmla="*/ 2869356 h 4479290"/>
              <a:gd name="T106" fmla="*/ 0 w 5547360"/>
              <a:gd name="T107" fmla="*/ 2799132 h 44792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547360" h="4479290">
                <a:moveTo>
                  <a:pt x="0" y="746506"/>
                </a:moveTo>
                <a:lnTo>
                  <a:pt x="1468" y="699300"/>
                </a:lnTo>
                <a:lnTo>
                  <a:pt x="5816" y="652874"/>
                </a:lnTo>
                <a:lnTo>
                  <a:pt x="12955" y="607315"/>
                </a:lnTo>
                <a:lnTo>
                  <a:pt x="22799" y="562710"/>
                </a:lnTo>
                <a:lnTo>
                  <a:pt x="35259" y="519148"/>
                </a:lnTo>
                <a:lnTo>
                  <a:pt x="50248" y="476715"/>
                </a:lnTo>
                <a:lnTo>
                  <a:pt x="67680" y="435499"/>
                </a:lnTo>
                <a:lnTo>
                  <a:pt x="87465" y="395588"/>
                </a:lnTo>
                <a:lnTo>
                  <a:pt x="109518" y="357069"/>
                </a:lnTo>
                <a:lnTo>
                  <a:pt x="133750" y="320029"/>
                </a:lnTo>
                <a:lnTo>
                  <a:pt x="160074" y="284556"/>
                </a:lnTo>
                <a:lnTo>
                  <a:pt x="188403" y="250738"/>
                </a:lnTo>
                <a:lnTo>
                  <a:pt x="218649" y="218662"/>
                </a:lnTo>
                <a:lnTo>
                  <a:pt x="250725" y="188415"/>
                </a:lnTo>
                <a:lnTo>
                  <a:pt x="284543" y="160085"/>
                </a:lnTo>
                <a:lnTo>
                  <a:pt x="320015" y="133760"/>
                </a:lnTo>
                <a:lnTo>
                  <a:pt x="357055" y="109527"/>
                </a:lnTo>
                <a:lnTo>
                  <a:pt x="395575" y="87473"/>
                </a:lnTo>
                <a:lnTo>
                  <a:pt x="435488" y="67686"/>
                </a:lnTo>
                <a:lnTo>
                  <a:pt x="476705" y="50253"/>
                </a:lnTo>
                <a:lnTo>
                  <a:pt x="519140" y="35262"/>
                </a:lnTo>
                <a:lnTo>
                  <a:pt x="562705" y="22801"/>
                </a:lnTo>
                <a:lnTo>
                  <a:pt x="607313" y="12957"/>
                </a:lnTo>
                <a:lnTo>
                  <a:pt x="652876" y="5817"/>
                </a:lnTo>
                <a:lnTo>
                  <a:pt x="699307" y="1468"/>
                </a:lnTo>
                <a:lnTo>
                  <a:pt x="746518" y="0"/>
                </a:lnTo>
                <a:lnTo>
                  <a:pt x="4800854" y="0"/>
                </a:lnTo>
                <a:lnTo>
                  <a:pt x="4848059" y="1468"/>
                </a:lnTo>
                <a:lnTo>
                  <a:pt x="4894485" y="5817"/>
                </a:lnTo>
                <a:lnTo>
                  <a:pt x="4940044" y="12957"/>
                </a:lnTo>
                <a:lnTo>
                  <a:pt x="4984649" y="22801"/>
                </a:lnTo>
                <a:lnTo>
                  <a:pt x="5028211" y="35262"/>
                </a:lnTo>
                <a:lnTo>
                  <a:pt x="5070644" y="50253"/>
                </a:lnTo>
                <a:lnTo>
                  <a:pt x="5111860" y="67686"/>
                </a:lnTo>
                <a:lnTo>
                  <a:pt x="5151771" y="87473"/>
                </a:lnTo>
                <a:lnTo>
                  <a:pt x="5190290" y="109527"/>
                </a:lnTo>
                <a:lnTo>
                  <a:pt x="5227330" y="133760"/>
                </a:lnTo>
                <a:lnTo>
                  <a:pt x="5262803" y="160085"/>
                </a:lnTo>
                <a:lnTo>
                  <a:pt x="5296621" y="188415"/>
                </a:lnTo>
                <a:lnTo>
                  <a:pt x="5328697" y="218662"/>
                </a:lnTo>
                <a:lnTo>
                  <a:pt x="5358944" y="250738"/>
                </a:lnTo>
                <a:lnTo>
                  <a:pt x="5387274" y="284556"/>
                </a:lnTo>
                <a:lnTo>
                  <a:pt x="5413599" y="320029"/>
                </a:lnTo>
                <a:lnTo>
                  <a:pt x="5437832" y="357069"/>
                </a:lnTo>
                <a:lnTo>
                  <a:pt x="5459886" y="395588"/>
                </a:lnTo>
                <a:lnTo>
                  <a:pt x="5479673" y="435499"/>
                </a:lnTo>
                <a:lnTo>
                  <a:pt x="5497106" y="476715"/>
                </a:lnTo>
                <a:lnTo>
                  <a:pt x="5512097" y="519148"/>
                </a:lnTo>
                <a:lnTo>
                  <a:pt x="5524558" y="562710"/>
                </a:lnTo>
                <a:lnTo>
                  <a:pt x="5534402" y="607315"/>
                </a:lnTo>
                <a:lnTo>
                  <a:pt x="5541542" y="652874"/>
                </a:lnTo>
                <a:lnTo>
                  <a:pt x="5545891" y="699300"/>
                </a:lnTo>
                <a:lnTo>
                  <a:pt x="5547360" y="746506"/>
                </a:lnTo>
                <a:lnTo>
                  <a:pt x="5547360" y="3732529"/>
                </a:lnTo>
                <a:lnTo>
                  <a:pt x="5545891" y="3779739"/>
                </a:lnTo>
                <a:lnTo>
                  <a:pt x="5541542" y="3826169"/>
                </a:lnTo>
                <a:lnTo>
                  <a:pt x="5534402" y="3871731"/>
                </a:lnTo>
                <a:lnTo>
                  <a:pt x="5524558" y="3916338"/>
                </a:lnTo>
                <a:lnTo>
                  <a:pt x="5512097" y="3959902"/>
                </a:lnTo>
                <a:lnTo>
                  <a:pt x="5497106" y="4002336"/>
                </a:lnTo>
                <a:lnTo>
                  <a:pt x="5479673" y="4043552"/>
                </a:lnTo>
                <a:lnTo>
                  <a:pt x="5459886" y="4083464"/>
                </a:lnTo>
                <a:lnTo>
                  <a:pt x="5437832" y="4121983"/>
                </a:lnTo>
                <a:lnTo>
                  <a:pt x="5413599" y="4159023"/>
                </a:lnTo>
                <a:lnTo>
                  <a:pt x="5387274" y="4194495"/>
                </a:lnTo>
                <a:lnTo>
                  <a:pt x="5358944" y="4228312"/>
                </a:lnTo>
                <a:lnTo>
                  <a:pt x="5328697" y="4260388"/>
                </a:lnTo>
                <a:lnTo>
                  <a:pt x="5296621" y="4290633"/>
                </a:lnTo>
                <a:lnTo>
                  <a:pt x="5262803" y="4318962"/>
                </a:lnTo>
                <a:lnTo>
                  <a:pt x="5227330" y="4345285"/>
                </a:lnTo>
                <a:lnTo>
                  <a:pt x="5190290" y="4369517"/>
                </a:lnTo>
                <a:lnTo>
                  <a:pt x="5151771" y="4391570"/>
                </a:lnTo>
                <a:lnTo>
                  <a:pt x="5111860" y="4411355"/>
                </a:lnTo>
                <a:lnTo>
                  <a:pt x="5070644" y="4428787"/>
                </a:lnTo>
                <a:lnTo>
                  <a:pt x="5028211" y="4443776"/>
                </a:lnTo>
                <a:lnTo>
                  <a:pt x="4984649" y="4456236"/>
                </a:lnTo>
                <a:lnTo>
                  <a:pt x="4940044" y="4466080"/>
                </a:lnTo>
                <a:lnTo>
                  <a:pt x="4894485" y="4473219"/>
                </a:lnTo>
                <a:lnTo>
                  <a:pt x="4848059" y="4477567"/>
                </a:lnTo>
                <a:lnTo>
                  <a:pt x="4800854" y="4479036"/>
                </a:lnTo>
                <a:lnTo>
                  <a:pt x="746518" y="4479036"/>
                </a:lnTo>
                <a:lnTo>
                  <a:pt x="699307" y="4477567"/>
                </a:lnTo>
                <a:lnTo>
                  <a:pt x="652876" y="4473219"/>
                </a:lnTo>
                <a:lnTo>
                  <a:pt x="607313" y="4466080"/>
                </a:lnTo>
                <a:lnTo>
                  <a:pt x="562705" y="4456236"/>
                </a:lnTo>
                <a:lnTo>
                  <a:pt x="519140" y="4443776"/>
                </a:lnTo>
                <a:lnTo>
                  <a:pt x="476705" y="4428787"/>
                </a:lnTo>
                <a:lnTo>
                  <a:pt x="435488" y="4411355"/>
                </a:lnTo>
                <a:lnTo>
                  <a:pt x="395575" y="4391570"/>
                </a:lnTo>
                <a:lnTo>
                  <a:pt x="357055" y="4369517"/>
                </a:lnTo>
                <a:lnTo>
                  <a:pt x="320015" y="4345285"/>
                </a:lnTo>
                <a:lnTo>
                  <a:pt x="284543" y="4318962"/>
                </a:lnTo>
                <a:lnTo>
                  <a:pt x="250725" y="4290633"/>
                </a:lnTo>
                <a:lnTo>
                  <a:pt x="218649" y="4260388"/>
                </a:lnTo>
                <a:lnTo>
                  <a:pt x="188403" y="4228312"/>
                </a:lnTo>
                <a:lnTo>
                  <a:pt x="160074" y="4194495"/>
                </a:lnTo>
                <a:lnTo>
                  <a:pt x="133750" y="4159023"/>
                </a:lnTo>
                <a:lnTo>
                  <a:pt x="109518" y="4121983"/>
                </a:lnTo>
                <a:lnTo>
                  <a:pt x="87465" y="4083464"/>
                </a:lnTo>
                <a:lnTo>
                  <a:pt x="67680" y="4043552"/>
                </a:lnTo>
                <a:lnTo>
                  <a:pt x="50248" y="4002336"/>
                </a:lnTo>
                <a:lnTo>
                  <a:pt x="35259" y="3959902"/>
                </a:lnTo>
                <a:lnTo>
                  <a:pt x="22799" y="3916338"/>
                </a:lnTo>
                <a:lnTo>
                  <a:pt x="12955" y="3871731"/>
                </a:lnTo>
                <a:lnTo>
                  <a:pt x="5816" y="3826169"/>
                </a:lnTo>
                <a:lnTo>
                  <a:pt x="1468" y="3779739"/>
                </a:lnTo>
                <a:lnTo>
                  <a:pt x="0" y="3732529"/>
                </a:lnTo>
                <a:lnTo>
                  <a:pt x="0" y="746506"/>
                </a:lnTo>
                <a:close/>
              </a:path>
            </a:pathLst>
          </a:custGeom>
          <a:noFill/>
          <a:ln w="12192">
            <a:solidFill>
              <a:srgbClr val="EC7C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5605" name="object 6">
            <a:extLst>
              <a:ext uri="{FF2B5EF4-FFF2-40B4-BE49-F238E27FC236}">
                <a16:creationId xmlns:a16="http://schemas.microsoft.com/office/drawing/2014/main" id="{EF41B798-DA61-4252-9D11-D14796E3ADBF}"/>
              </a:ext>
            </a:extLst>
          </p:cNvPr>
          <p:cNvSpPr>
            <a:spLocks/>
          </p:cNvSpPr>
          <p:nvPr/>
        </p:nvSpPr>
        <p:spPr bwMode="auto">
          <a:xfrm>
            <a:off x="4762500" y="1989138"/>
            <a:ext cx="4175125" cy="3371850"/>
          </a:xfrm>
          <a:custGeom>
            <a:avLst/>
            <a:gdLst>
              <a:gd name="T0" fmla="*/ 561889 w 5567680"/>
              <a:gd name="T1" fmla="*/ 0 h 4495800"/>
              <a:gd name="T2" fmla="*/ 491416 w 5567680"/>
              <a:gd name="T3" fmla="*/ 4379 h 4495800"/>
              <a:gd name="T4" fmla="*/ 423552 w 5567680"/>
              <a:gd name="T5" fmla="*/ 17165 h 4495800"/>
              <a:gd name="T6" fmla="*/ 358826 w 5567680"/>
              <a:gd name="T7" fmla="*/ 37832 h 4495800"/>
              <a:gd name="T8" fmla="*/ 297762 w 5567680"/>
              <a:gd name="T9" fmla="*/ 65853 h 4495800"/>
              <a:gd name="T10" fmla="*/ 240890 w 5567680"/>
              <a:gd name="T11" fmla="*/ 100700 h 4495800"/>
              <a:gd name="T12" fmla="*/ 188734 w 5567680"/>
              <a:gd name="T13" fmla="*/ 141845 h 4495800"/>
              <a:gd name="T14" fmla="*/ 141824 w 5567680"/>
              <a:gd name="T15" fmla="*/ 188763 h 4495800"/>
              <a:gd name="T16" fmla="*/ 100684 w 5567680"/>
              <a:gd name="T17" fmla="*/ 240926 h 4495800"/>
              <a:gd name="T18" fmla="*/ 65843 w 5567680"/>
              <a:gd name="T19" fmla="*/ 297808 h 4495800"/>
              <a:gd name="T20" fmla="*/ 37826 w 5567680"/>
              <a:gd name="T21" fmla="*/ 358880 h 4495800"/>
              <a:gd name="T22" fmla="*/ 17163 w 5567680"/>
              <a:gd name="T23" fmla="*/ 423617 h 4495800"/>
              <a:gd name="T24" fmla="*/ 4379 w 5567680"/>
              <a:gd name="T25" fmla="*/ 491491 h 4495800"/>
              <a:gd name="T26" fmla="*/ 0 w 5567680"/>
              <a:gd name="T27" fmla="*/ 561975 h 4495800"/>
              <a:gd name="T28" fmla="*/ 1105 w 5567680"/>
              <a:gd name="T29" fmla="*/ 2845414 h 4495800"/>
              <a:gd name="T30" fmla="*/ 9753 w 5567680"/>
              <a:gd name="T31" fmla="*/ 2914665 h 4495800"/>
              <a:gd name="T32" fmla="*/ 26543 w 5567680"/>
              <a:gd name="T33" fmla="*/ 2981040 h 4495800"/>
              <a:gd name="T34" fmla="*/ 50949 w 5567680"/>
              <a:gd name="T35" fmla="*/ 3044013 h 4495800"/>
              <a:gd name="T36" fmla="*/ 82443 w 5567680"/>
              <a:gd name="T37" fmla="*/ 3103056 h 4495800"/>
              <a:gd name="T38" fmla="*/ 120499 w 5567680"/>
              <a:gd name="T39" fmla="*/ 3157643 h 4495800"/>
              <a:gd name="T40" fmla="*/ 164590 w 5567680"/>
              <a:gd name="T41" fmla="*/ 3207248 h 4495800"/>
              <a:gd name="T42" fmla="*/ 214189 w 5567680"/>
              <a:gd name="T43" fmla="*/ 3251343 h 4495800"/>
              <a:gd name="T44" fmla="*/ 268769 w 5567680"/>
              <a:gd name="T45" fmla="*/ 3289403 h 4495800"/>
              <a:gd name="T46" fmla="*/ 327803 w 5567680"/>
              <a:gd name="T47" fmla="*/ 3320899 h 4495800"/>
              <a:gd name="T48" fmla="*/ 390764 w 5567680"/>
              <a:gd name="T49" fmla="*/ 3345306 h 4495800"/>
              <a:gd name="T50" fmla="*/ 457125 w 5567680"/>
              <a:gd name="T51" fmla="*/ 3362096 h 4495800"/>
              <a:gd name="T52" fmla="*/ 526359 w 5567680"/>
              <a:gd name="T53" fmla="*/ 3370744 h 4495800"/>
              <a:gd name="T54" fmla="*/ 3612854 w 5567680"/>
              <a:gd name="T55" fmla="*/ 3371850 h 4495800"/>
              <a:gd name="T56" fmla="*/ 3683327 w 5567680"/>
              <a:gd name="T57" fmla="*/ 3367471 h 4495800"/>
              <a:gd name="T58" fmla="*/ 3751191 w 5567680"/>
              <a:gd name="T59" fmla="*/ 3354686 h 4495800"/>
              <a:gd name="T60" fmla="*/ 3815918 w 5567680"/>
              <a:gd name="T61" fmla="*/ 3334022 h 4495800"/>
              <a:gd name="T62" fmla="*/ 3876981 w 5567680"/>
              <a:gd name="T63" fmla="*/ 3306004 h 4495800"/>
              <a:gd name="T64" fmla="*/ 3933854 w 5567680"/>
              <a:gd name="T65" fmla="*/ 3271160 h 4495800"/>
              <a:gd name="T66" fmla="*/ 3986009 w 5567680"/>
              <a:gd name="T67" fmla="*/ 3230018 h 4495800"/>
              <a:gd name="T68" fmla="*/ 4032920 w 5567680"/>
              <a:gd name="T69" fmla="*/ 3183101 h 4495800"/>
              <a:gd name="T70" fmla="*/ 4074059 w 5567680"/>
              <a:gd name="T71" fmla="*/ 3130940 h 4495800"/>
              <a:gd name="T72" fmla="*/ 4108900 w 5567680"/>
              <a:gd name="T73" fmla="*/ 3074059 h 4495800"/>
              <a:gd name="T74" fmla="*/ 4136917 w 5567680"/>
              <a:gd name="T75" fmla="*/ 3012985 h 4495800"/>
              <a:gd name="T76" fmla="*/ 4157581 w 5567680"/>
              <a:gd name="T77" fmla="*/ 2948245 h 4495800"/>
              <a:gd name="T78" fmla="*/ 4170365 w 5567680"/>
              <a:gd name="T79" fmla="*/ 2880366 h 4495800"/>
              <a:gd name="T80" fmla="*/ 4174743 w 5567680"/>
              <a:gd name="T81" fmla="*/ 2809875 h 4495800"/>
              <a:gd name="T82" fmla="*/ 4173638 w 5567680"/>
              <a:gd name="T83" fmla="*/ 526439 h 4495800"/>
              <a:gd name="T84" fmla="*/ 4164990 w 5567680"/>
              <a:gd name="T85" fmla="*/ 457195 h 4495800"/>
              <a:gd name="T86" fmla="*/ 4148200 w 5567680"/>
              <a:gd name="T87" fmla="*/ 390824 h 4495800"/>
              <a:gd name="T88" fmla="*/ 4123795 w 5567680"/>
              <a:gd name="T89" fmla="*/ 327853 h 4495800"/>
              <a:gd name="T90" fmla="*/ 4092300 w 5567680"/>
              <a:gd name="T91" fmla="*/ 268810 h 4495800"/>
              <a:gd name="T92" fmla="*/ 4054244 w 5567680"/>
              <a:gd name="T93" fmla="*/ 214222 h 4495800"/>
              <a:gd name="T94" fmla="*/ 4010153 w 5567680"/>
              <a:gd name="T95" fmla="*/ 164615 h 4495800"/>
              <a:gd name="T96" fmla="*/ 3960554 w 5567680"/>
              <a:gd name="T97" fmla="*/ 120518 h 4495800"/>
              <a:gd name="T98" fmla="*/ 3905974 w 5567680"/>
              <a:gd name="T99" fmla="*/ 82456 h 4495800"/>
              <a:gd name="T100" fmla="*/ 3846940 w 5567680"/>
              <a:gd name="T101" fmla="*/ 50957 h 4495800"/>
              <a:gd name="T102" fmla="*/ 3783979 w 5567680"/>
              <a:gd name="T103" fmla="*/ 26547 h 4495800"/>
              <a:gd name="T104" fmla="*/ 3717618 w 5567680"/>
              <a:gd name="T105" fmla="*/ 9755 h 4495800"/>
              <a:gd name="T106" fmla="*/ 3648384 w 5567680"/>
              <a:gd name="T107" fmla="*/ 1106 h 44958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567680" h="4495800">
                <a:moveTo>
                  <a:pt x="4817871" y="0"/>
                </a:moveTo>
                <a:lnTo>
                  <a:pt x="749299" y="0"/>
                </a:lnTo>
                <a:lnTo>
                  <a:pt x="701919" y="1474"/>
                </a:lnTo>
                <a:lnTo>
                  <a:pt x="655321" y="5839"/>
                </a:lnTo>
                <a:lnTo>
                  <a:pt x="609593" y="13006"/>
                </a:lnTo>
                <a:lnTo>
                  <a:pt x="564822" y="22887"/>
                </a:lnTo>
                <a:lnTo>
                  <a:pt x="521098" y="35396"/>
                </a:lnTo>
                <a:lnTo>
                  <a:pt x="478507" y="50443"/>
                </a:lnTo>
                <a:lnTo>
                  <a:pt x="437137" y="67942"/>
                </a:lnTo>
                <a:lnTo>
                  <a:pt x="397077" y="87804"/>
                </a:lnTo>
                <a:lnTo>
                  <a:pt x="358413" y="109941"/>
                </a:lnTo>
                <a:lnTo>
                  <a:pt x="321235" y="134266"/>
                </a:lnTo>
                <a:lnTo>
                  <a:pt x="285629" y="160690"/>
                </a:lnTo>
                <a:lnTo>
                  <a:pt x="251684" y="189127"/>
                </a:lnTo>
                <a:lnTo>
                  <a:pt x="219487" y="219487"/>
                </a:lnTo>
                <a:lnTo>
                  <a:pt x="189127" y="251684"/>
                </a:lnTo>
                <a:lnTo>
                  <a:pt x="160690" y="285629"/>
                </a:lnTo>
                <a:lnTo>
                  <a:pt x="134266" y="321235"/>
                </a:lnTo>
                <a:lnTo>
                  <a:pt x="109941" y="358413"/>
                </a:lnTo>
                <a:lnTo>
                  <a:pt x="87804" y="397077"/>
                </a:lnTo>
                <a:lnTo>
                  <a:pt x="67942" y="437137"/>
                </a:lnTo>
                <a:lnTo>
                  <a:pt x="50443" y="478507"/>
                </a:lnTo>
                <a:lnTo>
                  <a:pt x="35396" y="521098"/>
                </a:lnTo>
                <a:lnTo>
                  <a:pt x="22887" y="564822"/>
                </a:lnTo>
                <a:lnTo>
                  <a:pt x="13006" y="609593"/>
                </a:lnTo>
                <a:lnTo>
                  <a:pt x="5839" y="655321"/>
                </a:lnTo>
                <a:lnTo>
                  <a:pt x="1474" y="701919"/>
                </a:lnTo>
                <a:lnTo>
                  <a:pt x="0" y="749300"/>
                </a:lnTo>
                <a:lnTo>
                  <a:pt x="0" y="3746500"/>
                </a:lnTo>
                <a:lnTo>
                  <a:pt x="1474" y="3793885"/>
                </a:lnTo>
                <a:lnTo>
                  <a:pt x="5839" y="3840488"/>
                </a:lnTo>
                <a:lnTo>
                  <a:pt x="13006" y="3886220"/>
                </a:lnTo>
                <a:lnTo>
                  <a:pt x="22887" y="3930993"/>
                </a:lnTo>
                <a:lnTo>
                  <a:pt x="35396" y="3974720"/>
                </a:lnTo>
                <a:lnTo>
                  <a:pt x="50443" y="4017313"/>
                </a:lnTo>
                <a:lnTo>
                  <a:pt x="67942" y="4058684"/>
                </a:lnTo>
                <a:lnTo>
                  <a:pt x="87804" y="4098745"/>
                </a:lnTo>
                <a:lnTo>
                  <a:pt x="109941" y="4137408"/>
                </a:lnTo>
                <a:lnTo>
                  <a:pt x="134266" y="4174586"/>
                </a:lnTo>
                <a:lnTo>
                  <a:pt x="160690" y="4210191"/>
                </a:lnTo>
                <a:lnTo>
                  <a:pt x="189127" y="4244135"/>
                </a:lnTo>
                <a:lnTo>
                  <a:pt x="219487" y="4276331"/>
                </a:lnTo>
                <a:lnTo>
                  <a:pt x="251684" y="4306690"/>
                </a:lnTo>
                <a:lnTo>
                  <a:pt x="285629" y="4335124"/>
                </a:lnTo>
                <a:lnTo>
                  <a:pt x="321235" y="4361547"/>
                </a:lnTo>
                <a:lnTo>
                  <a:pt x="358413" y="4385870"/>
                </a:lnTo>
                <a:lnTo>
                  <a:pt x="397077" y="4408005"/>
                </a:lnTo>
                <a:lnTo>
                  <a:pt x="437137" y="4427865"/>
                </a:lnTo>
                <a:lnTo>
                  <a:pt x="478507" y="4445362"/>
                </a:lnTo>
                <a:lnTo>
                  <a:pt x="521098" y="4460408"/>
                </a:lnTo>
                <a:lnTo>
                  <a:pt x="564822" y="4472915"/>
                </a:lnTo>
                <a:lnTo>
                  <a:pt x="609593" y="4482795"/>
                </a:lnTo>
                <a:lnTo>
                  <a:pt x="655321" y="4489961"/>
                </a:lnTo>
                <a:lnTo>
                  <a:pt x="701919" y="4494325"/>
                </a:lnTo>
                <a:lnTo>
                  <a:pt x="749299" y="4495800"/>
                </a:lnTo>
                <a:lnTo>
                  <a:pt x="4817871" y="4495800"/>
                </a:lnTo>
                <a:lnTo>
                  <a:pt x="4865252" y="4494325"/>
                </a:lnTo>
                <a:lnTo>
                  <a:pt x="4911850" y="4489961"/>
                </a:lnTo>
                <a:lnTo>
                  <a:pt x="4957578" y="4482795"/>
                </a:lnTo>
                <a:lnTo>
                  <a:pt x="5002349" y="4472915"/>
                </a:lnTo>
                <a:lnTo>
                  <a:pt x="5046073" y="4460408"/>
                </a:lnTo>
                <a:lnTo>
                  <a:pt x="5088664" y="4445362"/>
                </a:lnTo>
                <a:lnTo>
                  <a:pt x="5130034" y="4427865"/>
                </a:lnTo>
                <a:lnTo>
                  <a:pt x="5170094" y="4408005"/>
                </a:lnTo>
                <a:lnTo>
                  <a:pt x="5208758" y="4385870"/>
                </a:lnTo>
                <a:lnTo>
                  <a:pt x="5245936" y="4361547"/>
                </a:lnTo>
                <a:lnTo>
                  <a:pt x="5281542" y="4335124"/>
                </a:lnTo>
                <a:lnTo>
                  <a:pt x="5315487" y="4306690"/>
                </a:lnTo>
                <a:lnTo>
                  <a:pt x="5347684" y="4276331"/>
                </a:lnTo>
                <a:lnTo>
                  <a:pt x="5378044" y="4244135"/>
                </a:lnTo>
                <a:lnTo>
                  <a:pt x="5406481" y="4210191"/>
                </a:lnTo>
                <a:lnTo>
                  <a:pt x="5432905" y="4174586"/>
                </a:lnTo>
                <a:lnTo>
                  <a:pt x="5457230" y="4137408"/>
                </a:lnTo>
                <a:lnTo>
                  <a:pt x="5479367" y="4098745"/>
                </a:lnTo>
                <a:lnTo>
                  <a:pt x="5499229" y="4058684"/>
                </a:lnTo>
                <a:lnTo>
                  <a:pt x="5516728" y="4017313"/>
                </a:lnTo>
                <a:lnTo>
                  <a:pt x="5531775" y="3974720"/>
                </a:lnTo>
                <a:lnTo>
                  <a:pt x="5544284" y="3930993"/>
                </a:lnTo>
                <a:lnTo>
                  <a:pt x="5554165" y="3886220"/>
                </a:lnTo>
                <a:lnTo>
                  <a:pt x="5561332" y="3840488"/>
                </a:lnTo>
                <a:lnTo>
                  <a:pt x="5565697" y="3793885"/>
                </a:lnTo>
                <a:lnTo>
                  <a:pt x="5567171" y="3746500"/>
                </a:lnTo>
                <a:lnTo>
                  <a:pt x="5567171" y="749300"/>
                </a:lnTo>
                <a:lnTo>
                  <a:pt x="5565697" y="701919"/>
                </a:lnTo>
                <a:lnTo>
                  <a:pt x="5561332" y="655321"/>
                </a:lnTo>
                <a:lnTo>
                  <a:pt x="5554165" y="609593"/>
                </a:lnTo>
                <a:lnTo>
                  <a:pt x="5544284" y="564822"/>
                </a:lnTo>
                <a:lnTo>
                  <a:pt x="5531775" y="521098"/>
                </a:lnTo>
                <a:lnTo>
                  <a:pt x="5516728" y="478507"/>
                </a:lnTo>
                <a:lnTo>
                  <a:pt x="5499229" y="437137"/>
                </a:lnTo>
                <a:lnTo>
                  <a:pt x="5479367" y="397077"/>
                </a:lnTo>
                <a:lnTo>
                  <a:pt x="5457230" y="358413"/>
                </a:lnTo>
                <a:lnTo>
                  <a:pt x="5432905" y="321235"/>
                </a:lnTo>
                <a:lnTo>
                  <a:pt x="5406481" y="285629"/>
                </a:lnTo>
                <a:lnTo>
                  <a:pt x="5378044" y="251684"/>
                </a:lnTo>
                <a:lnTo>
                  <a:pt x="5347684" y="219487"/>
                </a:lnTo>
                <a:lnTo>
                  <a:pt x="5315487" y="189127"/>
                </a:lnTo>
                <a:lnTo>
                  <a:pt x="5281542" y="160690"/>
                </a:lnTo>
                <a:lnTo>
                  <a:pt x="5245936" y="134266"/>
                </a:lnTo>
                <a:lnTo>
                  <a:pt x="5208758" y="109941"/>
                </a:lnTo>
                <a:lnTo>
                  <a:pt x="5170094" y="87804"/>
                </a:lnTo>
                <a:lnTo>
                  <a:pt x="5130034" y="67942"/>
                </a:lnTo>
                <a:lnTo>
                  <a:pt x="5088664" y="50443"/>
                </a:lnTo>
                <a:lnTo>
                  <a:pt x="5046073" y="35396"/>
                </a:lnTo>
                <a:lnTo>
                  <a:pt x="5002349" y="22887"/>
                </a:lnTo>
                <a:lnTo>
                  <a:pt x="4957578" y="13006"/>
                </a:lnTo>
                <a:lnTo>
                  <a:pt x="4911850" y="5839"/>
                </a:lnTo>
                <a:lnTo>
                  <a:pt x="4865252" y="1474"/>
                </a:lnTo>
                <a:lnTo>
                  <a:pt x="4817871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5606" name="object 7">
            <a:extLst>
              <a:ext uri="{FF2B5EF4-FFF2-40B4-BE49-F238E27FC236}">
                <a16:creationId xmlns:a16="http://schemas.microsoft.com/office/drawing/2014/main" id="{DD20FF06-8BFF-4731-BDF8-646D66F2D853}"/>
              </a:ext>
            </a:extLst>
          </p:cNvPr>
          <p:cNvSpPr>
            <a:spLocks/>
          </p:cNvSpPr>
          <p:nvPr/>
        </p:nvSpPr>
        <p:spPr bwMode="auto">
          <a:xfrm>
            <a:off x="4762500" y="1989138"/>
            <a:ext cx="4175125" cy="3371850"/>
          </a:xfrm>
          <a:custGeom>
            <a:avLst/>
            <a:gdLst>
              <a:gd name="T0" fmla="*/ 1105 w 5567680"/>
              <a:gd name="T1" fmla="*/ 526439 h 4495800"/>
              <a:gd name="T2" fmla="*/ 9753 w 5567680"/>
              <a:gd name="T3" fmla="*/ 457195 h 4495800"/>
              <a:gd name="T4" fmla="*/ 26543 w 5567680"/>
              <a:gd name="T5" fmla="*/ 390824 h 4495800"/>
              <a:gd name="T6" fmla="*/ 50949 w 5567680"/>
              <a:gd name="T7" fmla="*/ 327853 h 4495800"/>
              <a:gd name="T8" fmla="*/ 82443 w 5567680"/>
              <a:gd name="T9" fmla="*/ 268810 h 4495800"/>
              <a:gd name="T10" fmla="*/ 120499 w 5567680"/>
              <a:gd name="T11" fmla="*/ 214222 h 4495800"/>
              <a:gd name="T12" fmla="*/ 164590 w 5567680"/>
              <a:gd name="T13" fmla="*/ 164615 h 4495800"/>
              <a:gd name="T14" fmla="*/ 214189 w 5567680"/>
              <a:gd name="T15" fmla="*/ 120518 h 4495800"/>
              <a:gd name="T16" fmla="*/ 268769 w 5567680"/>
              <a:gd name="T17" fmla="*/ 82456 h 4495800"/>
              <a:gd name="T18" fmla="*/ 327803 w 5567680"/>
              <a:gd name="T19" fmla="*/ 50957 h 4495800"/>
              <a:gd name="T20" fmla="*/ 390764 w 5567680"/>
              <a:gd name="T21" fmla="*/ 26547 h 4495800"/>
              <a:gd name="T22" fmla="*/ 457125 w 5567680"/>
              <a:gd name="T23" fmla="*/ 9755 h 4495800"/>
              <a:gd name="T24" fmla="*/ 526359 w 5567680"/>
              <a:gd name="T25" fmla="*/ 1106 h 4495800"/>
              <a:gd name="T26" fmla="*/ 3612854 w 5567680"/>
              <a:gd name="T27" fmla="*/ 0 h 4495800"/>
              <a:gd name="T28" fmla="*/ 3683327 w 5567680"/>
              <a:gd name="T29" fmla="*/ 4379 h 4495800"/>
              <a:gd name="T30" fmla="*/ 3751191 w 5567680"/>
              <a:gd name="T31" fmla="*/ 17165 h 4495800"/>
              <a:gd name="T32" fmla="*/ 3815918 w 5567680"/>
              <a:gd name="T33" fmla="*/ 37832 h 4495800"/>
              <a:gd name="T34" fmla="*/ 3876981 w 5567680"/>
              <a:gd name="T35" fmla="*/ 65853 h 4495800"/>
              <a:gd name="T36" fmla="*/ 3933854 w 5567680"/>
              <a:gd name="T37" fmla="*/ 100700 h 4495800"/>
              <a:gd name="T38" fmla="*/ 3986009 w 5567680"/>
              <a:gd name="T39" fmla="*/ 141845 h 4495800"/>
              <a:gd name="T40" fmla="*/ 4032920 w 5567680"/>
              <a:gd name="T41" fmla="*/ 188763 h 4495800"/>
              <a:gd name="T42" fmla="*/ 4074059 w 5567680"/>
              <a:gd name="T43" fmla="*/ 240926 h 4495800"/>
              <a:gd name="T44" fmla="*/ 4108900 w 5567680"/>
              <a:gd name="T45" fmla="*/ 297808 h 4495800"/>
              <a:gd name="T46" fmla="*/ 4136917 w 5567680"/>
              <a:gd name="T47" fmla="*/ 358880 h 4495800"/>
              <a:gd name="T48" fmla="*/ 4157581 w 5567680"/>
              <a:gd name="T49" fmla="*/ 423617 h 4495800"/>
              <a:gd name="T50" fmla="*/ 4170365 w 5567680"/>
              <a:gd name="T51" fmla="*/ 491491 h 4495800"/>
              <a:gd name="T52" fmla="*/ 4174743 w 5567680"/>
              <a:gd name="T53" fmla="*/ 561975 h 4495800"/>
              <a:gd name="T54" fmla="*/ 4173638 w 5567680"/>
              <a:gd name="T55" fmla="*/ 2845414 h 4495800"/>
              <a:gd name="T56" fmla="*/ 4164990 w 5567680"/>
              <a:gd name="T57" fmla="*/ 2914665 h 4495800"/>
              <a:gd name="T58" fmla="*/ 4148200 w 5567680"/>
              <a:gd name="T59" fmla="*/ 2981040 h 4495800"/>
              <a:gd name="T60" fmla="*/ 4123795 w 5567680"/>
              <a:gd name="T61" fmla="*/ 3044013 h 4495800"/>
              <a:gd name="T62" fmla="*/ 4092300 w 5567680"/>
              <a:gd name="T63" fmla="*/ 3103056 h 4495800"/>
              <a:gd name="T64" fmla="*/ 4054244 w 5567680"/>
              <a:gd name="T65" fmla="*/ 3157643 h 4495800"/>
              <a:gd name="T66" fmla="*/ 4010153 w 5567680"/>
              <a:gd name="T67" fmla="*/ 3207248 h 4495800"/>
              <a:gd name="T68" fmla="*/ 3960554 w 5567680"/>
              <a:gd name="T69" fmla="*/ 3251343 h 4495800"/>
              <a:gd name="T70" fmla="*/ 3905974 w 5567680"/>
              <a:gd name="T71" fmla="*/ 3289403 h 4495800"/>
              <a:gd name="T72" fmla="*/ 3846940 w 5567680"/>
              <a:gd name="T73" fmla="*/ 3320899 h 4495800"/>
              <a:gd name="T74" fmla="*/ 3783979 w 5567680"/>
              <a:gd name="T75" fmla="*/ 3345306 h 4495800"/>
              <a:gd name="T76" fmla="*/ 3717618 w 5567680"/>
              <a:gd name="T77" fmla="*/ 3362096 h 4495800"/>
              <a:gd name="T78" fmla="*/ 3648384 w 5567680"/>
              <a:gd name="T79" fmla="*/ 3370744 h 4495800"/>
              <a:gd name="T80" fmla="*/ 561889 w 5567680"/>
              <a:gd name="T81" fmla="*/ 3371850 h 4495800"/>
              <a:gd name="T82" fmla="*/ 491416 w 5567680"/>
              <a:gd name="T83" fmla="*/ 3367471 h 4495800"/>
              <a:gd name="T84" fmla="*/ 423552 w 5567680"/>
              <a:gd name="T85" fmla="*/ 3354686 h 4495800"/>
              <a:gd name="T86" fmla="*/ 358826 w 5567680"/>
              <a:gd name="T87" fmla="*/ 3334022 h 4495800"/>
              <a:gd name="T88" fmla="*/ 297762 w 5567680"/>
              <a:gd name="T89" fmla="*/ 3306004 h 4495800"/>
              <a:gd name="T90" fmla="*/ 240890 w 5567680"/>
              <a:gd name="T91" fmla="*/ 3271160 h 4495800"/>
              <a:gd name="T92" fmla="*/ 188734 w 5567680"/>
              <a:gd name="T93" fmla="*/ 3230018 h 4495800"/>
              <a:gd name="T94" fmla="*/ 141824 w 5567680"/>
              <a:gd name="T95" fmla="*/ 3183101 h 4495800"/>
              <a:gd name="T96" fmla="*/ 100684 w 5567680"/>
              <a:gd name="T97" fmla="*/ 3130940 h 4495800"/>
              <a:gd name="T98" fmla="*/ 65843 w 5567680"/>
              <a:gd name="T99" fmla="*/ 3074059 h 4495800"/>
              <a:gd name="T100" fmla="*/ 37826 w 5567680"/>
              <a:gd name="T101" fmla="*/ 3012985 h 4495800"/>
              <a:gd name="T102" fmla="*/ 17163 w 5567680"/>
              <a:gd name="T103" fmla="*/ 2948245 h 4495800"/>
              <a:gd name="T104" fmla="*/ 4379 w 5567680"/>
              <a:gd name="T105" fmla="*/ 2880366 h 4495800"/>
              <a:gd name="T106" fmla="*/ 0 w 5567680"/>
              <a:gd name="T107" fmla="*/ 2809875 h 44958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567680" h="4495800">
                <a:moveTo>
                  <a:pt x="0" y="749300"/>
                </a:moveTo>
                <a:lnTo>
                  <a:pt x="1474" y="701919"/>
                </a:lnTo>
                <a:lnTo>
                  <a:pt x="5839" y="655321"/>
                </a:lnTo>
                <a:lnTo>
                  <a:pt x="13006" y="609593"/>
                </a:lnTo>
                <a:lnTo>
                  <a:pt x="22887" y="564822"/>
                </a:lnTo>
                <a:lnTo>
                  <a:pt x="35396" y="521098"/>
                </a:lnTo>
                <a:lnTo>
                  <a:pt x="50443" y="478507"/>
                </a:lnTo>
                <a:lnTo>
                  <a:pt x="67942" y="437137"/>
                </a:lnTo>
                <a:lnTo>
                  <a:pt x="87804" y="397077"/>
                </a:lnTo>
                <a:lnTo>
                  <a:pt x="109941" y="358413"/>
                </a:lnTo>
                <a:lnTo>
                  <a:pt x="134266" y="321235"/>
                </a:lnTo>
                <a:lnTo>
                  <a:pt x="160690" y="285629"/>
                </a:lnTo>
                <a:lnTo>
                  <a:pt x="189127" y="251684"/>
                </a:lnTo>
                <a:lnTo>
                  <a:pt x="219487" y="219487"/>
                </a:lnTo>
                <a:lnTo>
                  <a:pt x="251684" y="189127"/>
                </a:lnTo>
                <a:lnTo>
                  <a:pt x="285629" y="160690"/>
                </a:lnTo>
                <a:lnTo>
                  <a:pt x="321235" y="134266"/>
                </a:lnTo>
                <a:lnTo>
                  <a:pt x="358413" y="109941"/>
                </a:lnTo>
                <a:lnTo>
                  <a:pt x="397077" y="87804"/>
                </a:lnTo>
                <a:lnTo>
                  <a:pt x="437137" y="67942"/>
                </a:lnTo>
                <a:lnTo>
                  <a:pt x="478507" y="50443"/>
                </a:lnTo>
                <a:lnTo>
                  <a:pt x="521098" y="35396"/>
                </a:lnTo>
                <a:lnTo>
                  <a:pt x="564822" y="22887"/>
                </a:lnTo>
                <a:lnTo>
                  <a:pt x="609593" y="13006"/>
                </a:lnTo>
                <a:lnTo>
                  <a:pt x="655321" y="5839"/>
                </a:lnTo>
                <a:lnTo>
                  <a:pt x="701919" y="1474"/>
                </a:lnTo>
                <a:lnTo>
                  <a:pt x="749299" y="0"/>
                </a:lnTo>
                <a:lnTo>
                  <a:pt x="4817871" y="0"/>
                </a:lnTo>
                <a:lnTo>
                  <a:pt x="4865252" y="1474"/>
                </a:lnTo>
                <a:lnTo>
                  <a:pt x="4911850" y="5839"/>
                </a:lnTo>
                <a:lnTo>
                  <a:pt x="4957578" y="13006"/>
                </a:lnTo>
                <a:lnTo>
                  <a:pt x="5002349" y="22887"/>
                </a:lnTo>
                <a:lnTo>
                  <a:pt x="5046073" y="35396"/>
                </a:lnTo>
                <a:lnTo>
                  <a:pt x="5088664" y="50443"/>
                </a:lnTo>
                <a:lnTo>
                  <a:pt x="5130034" y="67942"/>
                </a:lnTo>
                <a:lnTo>
                  <a:pt x="5170094" y="87804"/>
                </a:lnTo>
                <a:lnTo>
                  <a:pt x="5208758" y="109941"/>
                </a:lnTo>
                <a:lnTo>
                  <a:pt x="5245936" y="134266"/>
                </a:lnTo>
                <a:lnTo>
                  <a:pt x="5281542" y="160690"/>
                </a:lnTo>
                <a:lnTo>
                  <a:pt x="5315487" y="189127"/>
                </a:lnTo>
                <a:lnTo>
                  <a:pt x="5347684" y="219487"/>
                </a:lnTo>
                <a:lnTo>
                  <a:pt x="5378044" y="251684"/>
                </a:lnTo>
                <a:lnTo>
                  <a:pt x="5406481" y="285629"/>
                </a:lnTo>
                <a:lnTo>
                  <a:pt x="5432905" y="321235"/>
                </a:lnTo>
                <a:lnTo>
                  <a:pt x="5457230" y="358413"/>
                </a:lnTo>
                <a:lnTo>
                  <a:pt x="5479367" y="397077"/>
                </a:lnTo>
                <a:lnTo>
                  <a:pt x="5499229" y="437137"/>
                </a:lnTo>
                <a:lnTo>
                  <a:pt x="5516728" y="478507"/>
                </a:lnTo>
                <a:lnTo>
                  <a:pt x="5531775" y="521098"/>
                </a:lnTo>
                <a:lnTo>
                  <a:pt x="5544284" y="564822"/>
                </a:lnTo>
                <a:lnTo>
                  <a:pt x="5554165" y="609593"/>
                </a:lnTo>
                <a:lnTo>
                  <a:pt x="5561332" y="655321"/>
                </a:lnTo>
                <a:lnTo>
                  <a:pt x="5565697" y="701919"/>
                </a:lnTo>
                <a:lnTo>
                  <a:pt x="5567171" y="749300"/>
                </a:lnTo>
                <a:lnTo>
                  <a:pt x="5567171" y="3746500"/>
                </a:lnTo>
                <a:lnTo>
                  <a:pt x="5565697" y="3793885"/>
                </a:lnTo>
                <a:lnTo>
                  <a:pt x="5561332" y="3840488"/>
                </a:lnTo>
                <a:lnTo>
                  <a:pt x="5554165" y="3886220"/>
                </a:lnTo>
                <a:lnTo>
                  <a:pt x="5544284" y="3930993"/>
                </a:lnTo>
                <a:lnTo>
                  <a:pt x="5531775" y="3974720"/>
                </a:lnTo>
                <a:lnTo>
                  <a:pt x="5516728" y="4017313"/>
                </a:lnTo>
                <a:lnTo>
                  <a:pt x="5499229" y="4058684"/>
                </a:lnTo>
                <a:lnTo>
                  <a:pt x="5479367" y="4098745"/>
                </a:lnTo>
                <a:lnTo>
                  <a:pt x="5457230" y="4137408"/>
                </a:lnTo>
                <a:lnTo>
                  <a:pt x="5432905" y="4174586"/>
                </a:lnTo>
                <a:lnTo>
                  <a:pt x="5406481" y="4210191"/>
                </a:lnTo>
                <a:lnTo>
                  <a:pt x="5378044" y="4244135"/>
                </a:lnTo>
                <a:lnTo>
                  <a:pt x="5347684" y="4276331"/>
                </a:lnTo>
                <a:lnTo>
                  <a:pt x="5315487" y="4306690"/>
                </a:lnTo>
                <a:lnTo>
                  <a:pt x="5281542" y="4335124"/>
                </a:lnTo>
                <a:lnTo>
                  <a:pt x="5245936" y="4361547"/>
                </a:lnTo>
                <a:lnTo>
                  <a:pt x="5208758" y="4385870"/>
                </a:lnTo>
                <a:lnTo>
                  <a:pt x="5170094" y="4408005"/>
                </a:lnTo>
                <a:lnTo>
                  <a:pt x="5130034" y="4427865"/>
                </a:lnTo>
                <a:lnTo>
                  <a:pt x="5088664" y="4445362"/>
                </a:lnTo>
                <a:lnTo>
                  <a:pt x="5046073" y="4460408"/>
                </a:lnTo>
                <a:lnTo>
                  <a:pt x="5002349" y="4472915"/>
                </a:lnTo>
                <a:lnTo>
                  <a:pt x="4957578" y="4482795"/>
                </a:lnTo>
                <a:lnTo>
                  <a:pt x="4911850" y="4489961"/>
                </a:lnTo>
                <a:lnTo>
                  <a:pt x="4865252" y="4494325"/>
                </a:lnTo>
                <a:lnTo>
                  <a:pt x="4817871" y="4495800"/>
                </a:lnTo>
                <a:lnTo>
                  <a:pt x="749299" y="4495800"/>
                </a:lnTo>
                <a:lnTo>
                  <a:pt x="701919" y="4494325"/>
                </a:lnTo>
                <a:lnTo>
                  <a:pt x="655321" y="4489961"/>
                </a:lnTo>
                <a:lnTo>
                  <a:pt x="609593" y="4482795"/>
                </a:lnTo>
                <a:lnTo>
                  <a:pt x="564822" y="4472915"/>
                </a:lnTo>
                <a:lnTo>
                  <a:pt x="521098" y="4460408"/>
                </a:lnTo>
                <a:lnTo>
                  <a:pt x="478507" y="4445362"/>
                </a:lnTo>
                <a:lnTo>
                  <a:pt x="437137" y="4427865"/>
                </a:lnTo>
                <a:lnTo>
                  <a:pt x="397077" y="4408005"/>
                </a:lnTo>
                <a:lnTo>
                  <a:pt x="358413" y="4385870"/>
                </a:lnTo>
                <a:lnTo>
                  <a:pt x="321235" y="4361547"/>
                </a:lnTo>
                <a:lnTo>
                  <a:pt x="285629" y="4335124"/>
                </a:lnTo>
                <a:lnTo>
                  <a:pt x="251684" y="4306690"/>
                </a:lnTo>
                <a:lnTo>
                  <a:pt x="219487" y="4276331"/>
                </a:lnTo>
                <a:lnTo>
                  <a:pt x="189127" y="4244135"/>
                </a:lnTo>
                <a:lnTo>
                  <a:pt x="160690" y="4210191"/>
                </a:lnTo>
                <a:lnTo>
                  <a:pt x="134266" y="4174586"/>
                </a:lnTo>
                <a:lnTo>
                  <a:pt x="109941" y="4137408"/>
                </a:lnTo>
                <a:lnTo>
                  <a:pt x="87804" y="4098745"/>
                </a:lnTo>
                <a:lnTo>
                  <a:pt x="67942" y="4058684"/>
                </a:lnTo>
                <a:lnTo>
                  <a:pt x="50443" y="4017313"/>
                </a:lnTo>
                <a:lnTo>
                  <a:pt x="35396" y="3974720"/>
                </a:lnTo>
                <a:lnTo>
                  <a:pt x="22887" y="3930993"/>
                </a:lnTo>
                <a:lnTo>
                  <a:pt x="13006" y="3886220"/>
                </a:lnTo>
                <a:lnTo>
                  <a:pt x="5839" y="3840488"/>
                </a:lnTo>
                <a:lnTo>
                  <a:pt x="1474" y="3793885"/>
                </a:lnTo>
                <a:lnTo>
                  <a:pt x="0" y="3746500"/>
                </a:lnTo>
                <a:lnTo>
                  <a:pt x="0" y="749300"/>
                </a:lnTo>
                <a:close/>
              </a:path>
            </a:pathLst>
          </a:custGeom>
          <a:noFill/>
          <a:ln w="12192">
            <a:solidFill>
              <a:srgbClr val="7E7E7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047B8C-2E8D-481D-95A1-53B8A754771E}"/>
              </a:ext>
            </a:extLst>
          </p:cNvPr>
          <p:cNvSpPr txBox="1"/>
          <p:nvPr/>
        </p:nvSpPr>
        <p:spPr>
          <a:xfrm>
            <a:off x="1098550" y="2241550"/>
            <a:ext cx="7021513" cy="331788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 marL="9525">
              <a:spcBef>
                <a:spcPts val="71"/>
              </a:spcBef>
              <a:tabLst>
                <a:tab pos="4486275" algn="l"/>
              </a:tabLst>
              <a:defRPr/>
            </a:pPr>
            <a:r>
              <a:rPr sz="2100" b="1" spc="-176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sz="2100" b="1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76" dirty="0">
                <a:solidFill>
                  <a:srgbClr val="FFFFFF"/>
                </a:solidFill>
                <a:latin typeface="Arial"/>
                <a:cs typeface="Arial"/>
              </a:rPr>
              <a:t>Learning	</a:t>
            </a:r>
            <a:r>
              <a:rPr sz="2100" b="1" spc="-169" dirty="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76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608" name="object 9">
            <a:extLst>
              <a:ext uri="{FF2B5EF4-FFF2-40B4-BE49-F238E27FC236}">
                <a16:creationId xmlns:a16="http://schemas.microsoft.com/office/drawing/2014/main" id="{316AA3D4-B65F-4957-B6C5-38B7F2EC5D38}"/>
              </a:ext>
            </a:extLst>
          </p:cNvPr>
          <p:cNvSpPr>
            <a:spLocks/>
          </p:cNvSpPr>
          <p:nvPr/>
        </p:nvSpPr>
        <p:spPr bwMode="auto">
          <a:xfrm>
            <a:off x="1011236" y="3036095"/>
            <a:ext cx="2246313" cy="1668462"/>
          </a:xfrm>
          <a:custGeom>
            <a:avLst/>
            <a:gdLst>
              <a:gd name="T0" fmla="*/ 1447769 w 2268220"/>
              <a:gd name="T1" fmla="*/ 0 h 2028825"/>
              <a:gd name="T2" fmla="*/ 253650 w 2268220"/>
              <a:gd name="T3" fmla="*/ 0 h 2028825"/>
              <a:gd name="T4" fmla="*/ 219235 w 2268220"/>
              <a:gd name="T5" fmla="*/ 2316 h 2028825"/>
              <a:gd name="T6" fmla="*/ 186225 w 2268220"/>
              <a:gd name="T7" fmla="*/ 9062 h 2028825"/>
              <a:gd name="T8" fmla="*/ 154925 w 2268220"/>
              <a:gd name="T9" fmla="*/ 19938 h 2028825"/>
              <a:gd name="T10" fmla="*/ 125635 w 2268220"/>
              <a:gd name="T11" fmla="*/ 34640 h 2028825"/>
              <a:gd name="T12" fmla="*/ 98659 w 2268220"/>
              <a:gd name="T13" fmla="*/ 52864 h 2028825"/>
              <a:gd name="T14" fmla="*/ 74299 w 2268220"/>
              <a:gd name="T15" fmla="*/ 74310 h 2028825"/>
              <a:gd name="T16" fmla="*/ 52856 w 2268220"/>
              <a:gd name="T17" fmla="*/ 98673 h 2028825"/>
              <a:gd name="T18" fmla="*/ 34634 w 2268220"/>
              <a:gd name="T19" fmla="*/ 125654 h 2028825"/>
              <a:gd name="T20" fmla="*/ 19935 w 2268220"/>
              <a:gd name="T21" fmla="*/ 154948 h 2028825"/>
              <a:gd name="T22" fmla="*/ 9061 w 2268220"/>
              <a:gd name="T23" fmla="*/ 186253 h 2028825"/>
              <a:gd name="T24" fmla="*/ 2315 w 2268220"/>
              <a:gd name="T25" fmla="*/ 219267 h 2028825"/>
              <a:gd name="T26" fmla="*/ 0 w 2268220"/>
              <a:gd name="T27" fmla="*/ 253688 h 2028825"/>
              <a:gd name="T28" fmla="*/ 0 w 2268220"/>
              <a:gd name="T29" fmla="*/ 1268439 h 2028825"/>
              <a:gd name="T30" fmla="*/ 2315 w 2268220"/>
              <a:gd name="T31" fmla="*/ 1302859 h 2028825"/>
              <a:gd name="T32" fmla="*/ 9061 w 2268220"/>
              <a:gd name="T33" fmla="*/ 1335873 h 2028825"/>
              <a:gd name="T34" fmla="*/ 19935 w 2268220"/>
              <a:gd name="T35" fmla="*/ 1367178 h 2028825"/>
              <a:gd name="T36" fmla="*/ 34634 w 2268220"/>
              <a:gd name="T37" fmla="*/ 1396473 h 2028825"/>
              <a:gd name="T38" fmla="*/ 52856 w 2268220"/>
              <a:gd name="T39" fmla="*/ 1423453 h 2028825"/>
              <a:gd name="T40" fmla="*/ 74299 w 2268220"/>
              <a:gd name="T41" fmla="*/ 1447817 h 2028825"/>
              <a:gd name="T42" fmla="*/ 98659 w 2268220"/>
              <a:gd name="T43" fmla="*/ 1469263 h 2028825"/>
              <a:gd name="T44" fmla="*/ 125635 w 2268220"/>
              <a:gd name="T45" fmla="*/ 1487487 h 2028825"/>
              <a:gd name="T46" fmla="*/ 154925 w 2268220"/>
              <a:gd name="T47" fmla="*/ 1502188 h 2028825"/>
              <a:gd name="T48" fmla="*/ 186225 w 2268220"/>
              <a:gd name="T49" fmla="*/ 1513064 h 2028825"/>
              <a:gd name="T50" fmla="*/ 219235 w 2268220"/>
              <a:gd name="T51" fmla="*/ 1519811 h 2028825"/>
              <a:gd name="T52" fmla="*/ 253650 w 2268220"/>
              <a:gd name="T53" fmla="*/ 1522127 h 2028825"/>
              <a:gd name="T54" fmla="*/ 1447769 w 2268220"/>
              <a:gd name="T55" fmla="*/ 1522127 h 2028825"/>
              <a:gd name="T56" fmla="*/ 1482183 w 2268220"/>
              <a:gd name="T57" fmla="*/ 1519811 h 2028825"/>
              <a:gd name="T58" fmla="*/ 1515193 w 2268220"/>
              <a:gd name="T59" fmla="*/ 1513064 h 2028825"/>
              <a:gd name="T60" fmla="*/ 1546493 w 2268220"/>
              <a:gd name="T61" fmla="*/ 1502188 h 2028825"/>
              <a:gd name="T62" fmla="*/ 1575783 w 2268220"/>
              <a:gd name="T63" fmla="*/ 1487487 h 2028825"/>
              <a:gd name="T64" fmla="*/ 1602759 w 2268220"/>
              <a:gd name="T65" fmla="*/ 1469263 h 2028825"/>
              <a:gd name="T66" fmla="*/ 1627119 w 2268220"/>
              <a:gd name="T67" fmla="*/ 1447817 h 2028825"/>
              <a:gd name="T68" fmla="*/ 1648562 w 2268220"/>
              <a:gd name="T69" fmla="*/ 1423453 h 2028825"/>
              <a:gd name="T70" fmla="*/ 1666784 w 2268220"/>
              <a:gd name="T71" fmla="*/ 1396473 h 2028825"/>
              <a:gd name="T72" fmla="*/ 1681483 w 2268220"/>
              <a:gd name="T73" fmla="*/ 1367178 h 2028825"/>
              <a:gd name="T74" fmla="*/ 1692357 w 2268220"/>
              <a:gd name="T75" fmla="*/ 1335873 h 2028825"/>
              <a:gd name="T76" fmla="*/ 1699103 w 2268220"/>
              <a:gd name="T77" fmla="*/ 1302859 h 2028825"/>
              <a:gd name="T78" fmla="*/ 1701419 w 2268220"/>
              <a:gd name="T79" fmla="*/ 1268439 h 2028825"/>
              <a:gd name="T80" fmla="*/ 1701419 w 2268220"/>
              <a:gd name="T81" fmla="*/ 253688 h 2028825"/>
              <a:gd name="T82" fmla="*/ 1699103 w 2268220"/>
              <a:gd name="T83" fmla="*/ 219267 h 2028825"/>
              <a:gd name="T84" fmla="*/ 1692357 w 2268220"/>
              <a:gd name="T85" fmla="*/ 186253 h 2028825"/>
              <a:gd name="T86" fmla="*/ 1681483 w 2268220"/>
              <a:gd name="T87" fmla="*/ 154948 h 2028825"/>
              <a:gd name="T88" fmla="*/ 1666784 w 2268220"/>
              <a:gd name="T89" fmla="*/ 125654 h 2028825"/>
              <a:gd name="T90" fmla="*/ 1648562 w 2268220"/>
              <a:gd name="T91" fmla="*/ 98673 h 2028825"/>
              <a:gd name="T92" fmla="*/ 1627119 w 2268220"/>
              <a:gd name="T93" fmla="*/ 74310 h 2028825"/>
              <a:gd name="T94" fmla="*/ 1602759 w 2268220"/>
              <a:gd name="T95" fmla="*/ 52864 h 2028825"/>
              <a:gd name="T96" fmla="*/ 1575783 w 2268220"/>
              <a:gd name="T97" fmla="*/ 34640 h 2028825"/>
              <a:gd name="T98" fmla="*/ 1546493 w 2268220"/>
              <a:gd name="T99" fmla="*/ 19938 h 2028825"/>
              <a:gd name="T100" fmla="*/ 1515193 w 2268220"/>
              <a:gd name="T101" fmla="*/ 9062 h 2028825"/>
              <a:gd name="T102" fmla="*/ 1482183 w 2268220"/>
              <a:gd name="T103" fmla="*/ 2316 h 2028825"/>
              <a:gd name="T104" fmla="*/ 1447769 w 2268220"/>
              <a:gd name="T105" fmla="*/ 0 h 202882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68220" h="2028825">
                <a:moveTo>
                  <a:pt x="1929638" y="0"/>
                </a:moveTo>
                <a:lnTo>
                  <a:pt x="338074" y="0"/>
                </a:lnTo>
                <a:lnTo>
                  <a:pt x="292204" y="3086"/>
                </a:lnTo>
                <a:lnTo>
                  <a:pt x="248208" y="12077"/>
                </a:lnTo>
                <a:lnTo>
                  <a:pt x="206490" y="26570"/>
                </a:lnTo>
                <a:lnTo>
                  <a:pt x="167451" y="46162"/>
                </a:lnTo>
                <a:lnTo>
                  <a:pt x="131496" y="70448"/>
                </a:lnTo>
                <a:lnTo>
                  <a:pt x="99028" y="99028"/>
                </a:lnTo>
                <a:lnTo>
                  <a:pt x="70448" y="131496"/>
                </a:lnTo>
                <a:lnTo>
                  <a:pt x="46162" y="167451"/>
                </a:lnTo>
                <a:lnTo>
                  <a:pt x="26570" y="206490"/>
                </a:lnTo>
                <a:lnTo>
                  <a:pt x="12077" y="248208"/>
                </a:lnTo>
                <a:lnTo>
                  <a:pt x="3086" y="292204"/>
                </a:lnTo>
                <a:lnTo>
                  <a:pt x="0" y="338074"/>
                </a:lnTo>
                <a:lnTo>
                  <a:pt x="0" y="1690370"/>
                </a:lnTo>
                <a:lnTo>
                  <a:pt x="3086" y="1736239"/>
                </a:lnTo>
                <a:lnTo>
                  <a:pt x="12077" y="1780235"/>
                </a:lnTo>
                <a:lnTo>
                  <a:pt x="26570" y="1821953"/>
                </a:lnTo>
                <a:lnTo>
                  <a:pt x="46162" y="1860992"/>
                </a:lnTo>
                <a:lnTo>
                  <a:pt x="70448" y="1896947"/>
                </a:lnTo>
                <a:lnTo>
                  <a:pt x="99028" y="1929415"/>
                </a:lnTo>
                <a:lnTo>
                  <a:pt x="131496" y="1957995"/>
                </a:lnTo>
                <a:lnTo>
                  <a:pt x="167451" y="1982281"/>
                </a:lnTo>
                <a:lnTo>
                  <a:pt x="206490" y="2001873"/>
                </a:lnTo>
                <a:lnTo>
                  <a:pt x="248208" y="2016366"/>
                </a:lnTo>
                <a:lnTo>
                  <a:pt x="292204" y="2025357"/>
                </a:lnTo>
                <a:lnTo>
                  <a:pt x="338074" y="2028444"/>
                </a:lnTo>
                <a:lnTo>
                  <a:pt x="1929638" y="2028444"/>
                </a:lnTo>
                <a:lnTo>
                  <a:pt x="1975507" y="2025357"/>
                </a:lnTo>
                <a:lnTo>
                  <a:pt x="2019503" y="2016366"/>
                </a:lnTo>
                <a:lnTo>
                  <a:pt x="2061221" y="2001873"/>
                </a:lnTo>
                <a:lnTo>
                  <a:pt x="2100260" y="1982281"/>
                </a:lnTo>
                <a:lnTo>
                  <a:pt x="2136215" y="1957995"/>
                </a:lnTo>
                <a:lnTo>
                  <a:pt x="2168683" y="1929415"/>
                </a:lnTo>
                <a:lnTo>
                  <a:pt x="2197263" y="1896947"/>
                </a:lnTo>
                <a:lnTo>
                  <a:pt x="2221549" y="1860992"/>
                </a:lnTo>
                <a:lnTo>
                  <a:pt x="2241141" y="1821953"/>
                </a:lnTo>
                <a:lnTo>
                  <a:pt x="2255634" y="1780235"/>
                </a:lnTo>
                <a:lnTo>
                  <a:pt x="2264625" y="1736239"/>
                </a:lnTo>
                <a:lnTo>
                  <a:pt x="2267712" y="1690370"/>
                </a:lnTo>
                <a:lnTo>
                  <a:pt x="2267712" y="338074"/>
                </a:lnTo>
                <a:lnTo>
                  <a:pt x="2264625" y="292204"/>
                </a:lnTo>
                <a:lnTo>
                  <a:pt x="2255634" y="248208"/>
                </a:lnTo>
                <a:lnTo>
                  <a:pt x="2241141" y="206490"/>
                </a:lnTo>
                <a:lnTo>
                  <a:pt x="2221549" y="167451"/>
                </a:lnTo>
                <a:lnTo>
                  <a:pt x="2197263" y="131496"/>
                </a:lnTo>
                <a:lnTo>
                  <a:pt x="2168683" y="99028"/>
                </a:lnTo>
                <a:lnTo>
                  <a:pt x="2136215" y="70448"/>
                </a:lnTo>
                <a:lnTo>
                  <a:pt x="2100260" y="46162"/>
                </a:lnTo>
                <a:lnTo>
                  <a:pt x="2061221" y="26570"/>
                </a:lnTo>
                <a:lnTo>
                  <a:pt x="2019503" y="12077"/>
                </a:lnTo>
                <a:lnTo>
                  <a:pt x="1975507" y="3086"/>
                </a:lnTo>
                <a:lnTo>
                  <a:pt x="1929638" y="0"/>
                </a:lnTo>
                <a:close/>
              </a:path>
            </a:pathLst>
          </a:custGeom>
          <a:solidFill>
            <a:srgbClr val="FAE4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F5A5005-E1CF-4437-885B-36887EA59EBD}"/>
              </a:ext>
            </a:extLst>
          </p:cNvPr>
          <p:cNvSpPr txBox="1"/>
          <p:nvPr/>
        </p:nvSpPr>
        <p:spPr>
          <a:xfrm>
            <a:off x="1181100" y="3235325"/>
            <a:ext cx="1466850" cy="331787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2100" b="1" spc="-165" dirty="0">
                <a:latin typeface="Arial"/>
                <a:cs typeface="Arial"/>
              </a:rPr>
              <a:t>Classification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5614" name="object 15">
            <a:extLst>
              <a:ext uri="{FF2B5EF4-FFF2-40B4-BE49-F238E27FC236}">
                <a16:creationId xmlns:a16="http://schemas.microsoft.com/office/drawing/2014/main" id="{E15BC5E7-E6BD-43D0-A6F5-5E5999C3E230}"/>
              </a:ext>
            </a:extLst>
          </p:cNvPr>
          <p:cNvSpPr>
            <a:spLocks/>
          </p:cNvSpPr>
          <p:nvPr/>
        </p:nvSpPr>
        <p:spPr bwMode="auto">
          <a:xfrm>
            <a:off x="5762625" y="3076575"/>
            <a:ext cx="2357437" cy="1704975"/>
          </a:xfrm>
          <a:custGeom>
            <a:avLst/>
            <a:gdLst>
              <a:gd name="T0" fmla="*/ 1449642 w 2269490"/>
              <a:gd name="T1" fmla="*/ 0 h 2026920"/>
              <a:gd name="T2" fmla="*/ 253554 w 2269490"/>
              <a:gd name="T3" fmla="*/ 0 h 2026920"/>
              <a:gd name="T4" fmla="*/ 219149 w 2269490"/>
              <a:gd name="T5" fmla="*/ 2314 h 2026920"/>
              <a:gd name="T6" fmla="*/ 186151 w 2269490"/>
              <a:gd name="T7" fmla="*/ 9054 h 2026920"/>
              <a:gd name="T8" fmla="*/ 154862 w 2269490"/>
              <a:gd name="T9" fmla="*/ 19919 h 2026920"/>
              <a:gd name="T10" fmla="*/ 125584 w 2269490"/>
              <a:gd name="T11" fmla="*/ 34607 h 2026920"/>
              <a:gd name="T12" fmla="*/ 98617 w 2269490"/>
              <a:gd name="T13" fmla="*/ 52816 h 2026920"/>
              <a:gd name="T14" fmla="*/ 74266 w 2269490"/>
              <a:gd name="T15" fmla="*/ 74242 h 2026920"/>
              <a:gd name="T16" fmla="*/ 52833 w 2269490"/>
              <a:gd name="T17" fmla="*/ 98585 h 2026920"/>
              <a:gd name="T18" fmla="*/ 34619 w 2269490"/>
              <a:gd name="T19" fmla="*/ 125542 h 2026920"/>
              <a:gd name="T20" fmla="*/ 19926 w 2269490"/>
              <a:gd name="T21" fmla="*/ 154811 h 2026920"/>
              <a:gd name="T22" fmla="*/ 9057 w 2269490"/>
              <a:gd name="T23" fmla="*/ 186090 h 2026920"/>
              <a:gd name="T24" fmla="*/ 2315 w 2269490"/>
              <a:gd name="T25" fmla="*/ 219077 h 2026920"/>
              <a:gd name="T26" fmla="*/ 0 w 2269490"/>
              <a:gd name="T27" fmla="*/ 253470 h 2026920"/>
              <a:gd name="T28" fmla="*/ 0 w 2269490"/>
              <a:gd name="T29" fmla="*/ 1267353 h 2026920"/>
              <a:gd name="T30" fmla="*/ 2315 w 2269490"/>
              <a:gd name="T31" fmla="*/ 1301747 h 2026920"/>
              <a:gd name="T32" fmla="*/ 9057 w 2269490"/>
              <a:gd name="T33" fmla="*/ 1334734 h 2026920"/>
              <a:gd name="T34" fmla="*/ 19926 w 2269490"/>
              <a:gd name="T35" fmla="*/ 1366013 h 2026920"/>
              <a:gd name="T36" fmla="*/ 34619 w 2269490"/>
              <a:gd name="T37" fmla="*/ 1395282 h 2026920"/>
              <a:gd name="T38" fmla="*/ 52833 w 2269490"/>
              <a:gd name="T39" fmla="*/ 1422239 h 2026920"/>
              <a:gd name="T40" fmla="*/ 74266 w 2269490"/>
              <a:gd name="T41" fmla="*/ 1446582 h 2026920"/>
              <a:gd name="T42" fmla="*/ 98617 w 2269490"/>
              <a:gd name="T43" fmla="*/ 1468008 h 2026920"/>
              <a:gd name="T44" fmla="*/ 125584 w 2269490"/>
              <a:gd name="T45" fmla="*/ 1486217 h 2026920"/>
              <a:gd name="T46" fmla="*/ 154862 w 2269490"/>
              <a:gd name="T47" fmla="*/ 1500905 h 2026920"/>
              <a:gd name="T48" fmla="*/ 186151 w 2269490"/>
              <a:gd name="T49" fmla="*/ 1511770 h 2026920"/>
              <a:gd name="T50" fmla="*/ 219149 w 2269490"/>
              <a:gd name="T51" fmla="*/ 1518510 h 2026920"/>
              <a:gd name="T52" fmla="*/ 253554 w 2269490"/>
              <a:gd name="T53" fmla="*/ 1520824 h 2026920"/>
              <a:gd name="T54" fmla="*/ 1449642 w 2269490"/>
              <a:gd name="T55" fmla="*/ 1520824 h 2026920"/>
              <a:gd name="T56" fmla="*/ 1484047 w 2269490"/>
              <a:gd name="T57" fmla="*/ 1518510 h 2026920"/>
              <a:gd name="T58" fmla="*/ 1517044 w 2269490"/>
              <a:gd name="T59" fmla="*/ 1511770 h 2026920"/>
              <a:gd name="T60" fmla="*/ 1548333 w 2269490"/>
              <a:gd name="T61" fmla="*/ 1500905 h 2026920"/>
              <a:gd name="T62" fmla="*/ 1577612 w 2269490"/>
              <a:gd name="T63" fmla="*/ 1486217 h 2026920"/>
              <a:gd name="T64" fmla="*/ 1604578 w 2269490"/>
              <a:gd name="T65" fmla="*/ 1468008 h 2026920"/>
              <a:gd name="T66" fmla="*/ 1628929 w 2269490"/>
              <a:gd name="T67" fmla="*/ 1446582 h 2026920"/>
              <a:gd name="T68" fmla="*/ 1650362 w 2269490"/>
              <a:gd name="T69" fmla="*/ 1422239 h 2026920"/>
              <a:gd name="T70" fmla="*/ 1668577 w 2269490"/>
              <a:gd name="T71" fmla="*/ 1395282 h 2026920"/>
              <a:gd name="T72" fmla="*/ 1683270 w 2269490"/>
              <a:gd name="T73" fmla="*/ 1366013 h 2026920"/>
              <a:gd name="T74" fmla="*/ 1694139 w 2269490"/>
              <a:gd name="T75" fmla="*/ 1334734 h 2026920"/>
              <a:gd name="T76" fmla="*/ 1700881 w 2269490"/>
              <a:gd name="T77" fmla="*/ 1301747 h 2026920"/>
              <a:gd name="T78" fmla="*/ 1703196 w 2269490"/>
              <a:gd name="T79" fmla="*/ 1267353 h 2026920"/>
              <a:gd name="T80" fmla="*/ 1703196 w 2269490"/>
              <a:gd name="T81" fmla="*/ 253470 h 2026920"/>
              <a:gd name="T82" fmla="*/ 1700881 w 2269490"/>
              <a:gd name="T83" fmla="*/ 219077 h 2026920"/>
              <a:gd name="T84" fmla="*/ 1694139 w 2269490"/>
              <a:gd name="T85" fmla="*/ 186090 h 2026920"/>
              <a:gd name="T86" fmla="*/ 1683270 w 2269490"/>
              <a:gd name="T87" fmla="*/ 154811 h 2026920"/>
              <a:gd name="T88" fmla="*/ 1668577 w 2269490"/>
              <a:gd name="T89" fmla="*/ 125542 h 2026920"/>
              <a:gd name="T90" fmla="*/ 1650362 w 2269490"/>
              <a:gd name="T91" fmla="*/ 98585 h 2026920"/>
              <a:gd name="T92" fmla="*/ 1628929 w 2269490"/>
              <a:gd name="T93" fmla="*/ 74242 h 2026920"/>
              <a:gd name="T94" fmla="*/ 1604578 w 2269490"/>
              <a:gd name="T95" fmla="*/ 52816 h 2026920"/>
              <a:gd name="T96" fmla="*/ 1577612 w 2269490"/>
              <a:gd name="T97" fmla="*/ 34607 h 2026920"/>
              <a:gd name="T98" fmla="*/ 1548333 w 2269490"/>
              <a:gd name="T99" fmla="*/ 19919 h 2026920"/>
              <a:gd name="T100" fmla="*/ 1517044 w 2269490"/>
              <a:gd name="T101" fmla="*/ 9054 h 2026920"/>
              <a:gd name="T102" fmla="*/ 1484047 w 2269490"/>
              <a:gd name="T103" fmla="*/ 2314 h 2026920"/>
              <a:gd name="T104" fmla="*/ 1449642 w 2269490"/>
              <a:gd name="T105" fmla="*/ 0 h 20269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69490" h="2026920">
                <a:moveTo>
                  <a:pt x="1931416" y="0"/>
                </a:moveTo>
                <a:lnTo>
                  <a:pt x="337820" y="0"/>
                </a:lnTo>
                <a:lnTo>
                  <a:pt x="291981" y="3084"/>
                </a:lnTo>
                <a:lnTo>
                  <a:pt x="248017" y="12067"/>
                </a:lnTo>
                <a:lnTo>
                  <a:pt x="206329" y="26548"/>
                </a:lnTo>
                <a:lnTo>
                  <a:pt x="167320" y="46124"/>
                </a:lnTo>
                <a:lnTo>
                  <a:pt x="131392" y="70392"/>
                </a:lnTo>
                <a:lnTo>
                  <a:pt x="98948" y="98948"/>
                </a:lnTo>
                <a:lnTo>
                  <a:pt x="70392" y="131392"/>
                </a:lnTo>
                <a:lnTo>
                  <a:pt x="46124" y="167320"/>
                </a:lnTo>
                <a:lnTo>
                  <a:pt x="26548" y="206329"/>
                </a:lnTo>
                <a:lnTo>
                  <a:pt x="12067" y="248017"/>
                </a:lnTo>
                <a:lnTo>
                  <a:pt x="3084" y="291981"/>
                </a:lnTo>
                <a:lnTo>
                  <a:pt x="0" y="337819"/>
                </a:lnTo>
                <a:lnTo>
                  <a:pt x="0" y="1689099"/>
                </a:lnTo>
                <a:lnTo>
                  <a:pt x="3084" y="1734938"/>
                </a:lnTo>
                <a:lnTo>
                  <a:pt x="12067" y="1778902"/>
                </a:lnTo>
                <a:lnTo>
                  <a:pt x="26548" y="1820590"/>
                </a:lnTo>
                <a:lnTo>
                  <a:pt x="46124" y="1859599"/>
                </a:lnTo>
                <a:lnTo>
                  <a:pt x="70392" y="1895527"/>
                </a:lnTo>
                <a:lnTo>
                  <a:pt x="98948" y="1927971"/>
                </a:lnTo>
                <a:lnTo>
                  <a:pt x="131392" y="1956527"/>
                </a:lnTo>
                <a:lnTo>
                  <a:pt x="167320" y="1980795"/>
                </a:lnTo>
                <a:lnTo>
                  <a:pt x="206329" y="2000371"/>
                </a:lnTo>
                <a:lnTo>
                  <a:pt x="248017" y="2014852"/>
                </a:lnTo>
                <a:lnTo>
                  <a:pt x="291981" y="2023835"/>
                </a:lnTo>
                <a:lnTo>
                  <a:pt x="337820" y="2026919"/>
                </a:lnTo>
                <a:lnTo>
                  <a:pt x="1931416" y="2026919"/>
                </a:lnTo>
                <a:lnTo>
                  <a:pt x="1977254" y="2023835"/>
                </a:lnTo>
                <a:lnTo>
                  <a:pt x="2021218" y="2014852"/>
                </a:lnTo>
                <a:lnTo>
                  <a:pt x="2062906" y="2000371"/>
                </a:lnTo>
                <a:lnTo>
                  <a:pt x="2101915" y="1980795"/>
                </a:lnTo>
                <a:lnTo>
                  <a:pt x="2137843" y="1956527"/>
                </a:lnTo>
                <a:lnTo>
                  <a:pt x="2170287" y="1927971"/>
                </a:lnTo>
                <a:lnTo>
                  <a:pt x="2198843" y="1895527"/>
                </a:lnTo>
                <a:lnTo>
                  <a:pt x="2223111" y="1859599"/>
                </a:lnTo>
                <a:lnTo>
                  <a:pt x="2242687" y="1820590"/>
                </a:lnTo>
                <a:lnTo>
                  <a:pt x="2257168" y="1778902"/>
                </a:lnTo>
                <a:lnTo>
                  <a:pt x="2266151" y="1734938"/>
                </a:lnTo>
                <a:lnTo>
                  <a:pt x="2269235" y="1689099"/>
                </a:lnTo>
                <a:lnTo>
                  <a:pt x="2269235" y="337819"/>
                </a:lnTo>
                <a:lnTo>
                  <a:pt x="2266151" y="291981"/>
                </a:lnTo>
                <a:lnTo>
                  <a:pt x="2257168" y="248017"/>
                </a:lnTo>
                <a:lnTo>
                  <a:pt x="2242687" y="206329"/>
                </a:lnTo>
                <a:lnTo>
                  <a:pt x="2223111" y="167320"/>
                </a:lnTo>
                <a:lnTo>
                  <a:pt x="2198843" y="131392"/>
                </a:lnTo>
                <a:lnTo>
                  <a:pt x="2170287" y="98948"/>
                </a:lnTo>
                <a:lnTo>
                  <a:pt x="2137843" y="70392"/>
                </a:lnTo>
                <a:lnTo>
                  <a:pt x="2101915" y="46124"/>
                </a:lnTo>
                <a:lnTo>
                  <a:pt x="2062906" y="26548"/>
                </a:lnTo>
                <a:lnTo>
                  <a:pt x="2021218" y="12067"/>
                </a:lnTo>
                <a:lnTo>
                  <a:pt x="1977254" y="3084"/>
                </a:lnTo>
                <a:lnTo>
                  <a:pt x="1931416" y="0"/>
                </a:lnTo>
                <a:close/>
              </a:path>
            </a:pathLst>
          </a:custGeom>
          <a:solidFill>
            <a:srgbClr val="FAE4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5615" name="object 16">
            <a:extLst>
              <a:ext uri="{FF2B5EF4-FFF2-40B4-BE49-F238E27FC236}">
                <a16:creationId xmlns:a16="http://schemas.microsoft.com/office/drawing/2014/main" id="{E5785EA0-3E35-4B4E-A905-F29B165B9C72}"/>
              </a:ext>
            </a:extLst>
          </p:cNvPr>
          <p:cNvSpPr>
            <a:spLocks/>
          </p:cNvSpPr>
          <p:nvPr/>
        </p:nvSpPr>
        <p:spPr bwMode="auto">
          <a:xfrm>
            <a:off x="6002338" y="3076575"/>
            <a:ext cx="1703387" cy="1520825"/>
          </a:xfrm>
          <a:custGeom>
            <a:avLst/>
            <a:gdLst>
              <a:gd name="T0" fmla="*/ 0 w 2269490"/>
              <a:gd name="T1" fmla="*/ 253470 h 2026920"/>
              <a:gd name="T2" fmla="*/ 2315 w 2269490"/>
              <a:gd name="T3" fmla="*/ 219077 h 2026920"/>
              <a:gd name="T4" fmla="*/ 9057 w 2269490"/>
              <a:gd name="T5" fmla="*/ 186090 h 2026920"/>
              <a:gd name="T6" fmla="*/ 19926 w 2269490"/>
              <a:gd name="T7" fmla="*/ 154811 h 2026920"/>
              <a:gd name="T8" fmla="*/ 34619 w 2269490"/>
              <a:gd name="T9" fmla="*/ 125542 h 2026920"/>
              <a:gd name="T10" fmla="*/ 52833 w 2269490"/>
              <a:gd name="T11" fmla="*/ 98585 h 2026920"/>
              <a:gd name="T12" fmla="*/ 74266 w 2269490"/>
              <a:gd name="T13" fmla="*/ 74242 h 2026920"/>
              <a:gd name="T14" fmla="*/ 98617 w 2269490"/>
              <a:gd name="T15" fmla="*/ 52816 h 2026920"/>
              <a:gd name="T16" fmla="*/ 125584 w 2269490"/>
              <a:gd name="T17" fmla="*/ 34607 h 2026920"/>
              <a:gd name="T18" fmla="*/ 154862 w 2269490"/>
              <a:gd name="T19" fmla="*/ 19919 h 2026920"/>
              <a:gd name="T20" fmla="*/ 186151 w 2269490"/>
              <a:gd name="T21" fmla="*/ 9054 h 2026920"/>
              <a:gd name="T22" fmla="*/ 219149 w 2269490"/>
              <a:gd name="T23" fmla="*/ 2314 h 2026920"/>
              <a:gd name="T24" fmla="*/ 253554 w 2269490"/>
              <a:gd name="T25" fmla="*/ 0 h 2026920"/>
              <a:gd name="T26" fmla="*/ 1449642 w 2269490"/>
              <a:gd name="T27" fmla="*/ 0 h 2026920"/>
              <a:gd name="T28" fmla="*/ 1484047 w 2269490"/>
              <a:gd name="T29" fmla="*/ 2314 h 2026920"/>
              <a:gd name="T30" fmla="*/ 1517044 w 2269490"/>
              <a:gd name="T31" fmla="*/ 9054 h 2026920"/>
              <a:gd name="T32" fmla="*/ 1548333 w 2269490"/>
              <a:gd name="T33" fmla="*/ 19919 h 2026920"/>
              <a:gd name="T34" fmla="*/ 1577612 w 2269490"/>
              <a:gd name="T35" fmla="*/ 34607 h 2026920"/>
              <a:gd name="T36" fmla="*/ 1604578 w 2269490"/>
              <a:gd name="T37" fmla="*/ 52816 h 2026920"/>
              <a:gd name="T38" fmla="*/ 1628929 w 2269490"/>
              <a:gd name="T39" fmla="*/ 74242 h 2026920"/>
              <a:gd name="T40" fmla="*/ 1650362 w 2269490"/>
              <a:gd name="T41" fmla="*/ 98585 h 2026920"/>
              <a:gd name="T42" fmla="*/ 1668577 w 2269490"/>
              <a:gd name="T43" fmla="*/ 125542 h 2026920"/>
              <a:gd name="T44" fmla="*/ 1683270 w 2269490"/>
              <a:gd name="T45" fmla="*/ 154811 h 2026920"/>
              <a:gd name="T46" fmla="*/ 1694139 w 2269490"/>
              <a:gd name="T47" fmla="*/ 186090 h 2026920"/>
              <a:gd name="T48" fmla="*/ 1700881 w 2269490"/>
              <a:gd name="T49" fmla="*/ 219077 h 2026920"/>
              <a:gd name="T50" fmla="*/ 1703196 w 2269490"/>
              <a:gd name="T51" fmla="*/ 253470 h 2026920"/>
              <a:gd name="T52" fmla="*/ 1703196 w 2269490"/>
              <a:gd name="T53" fmla="*/ 1267353 h 2026920"/>
              <a:gd name="T54" fmla="*/ 1700881 w 2269490"/>
              <a:gd name="T55" fmla="*/ 1301747 h 2026920"/>
              <a:gd name="T56" fmla="*/ 1694139 w 2269490"/>
              <a:gd name="T57" fmla="*/ 1334734 h 2026920"/>
              <a:gd name="T58" fmla="*/ 1683270 w 2269490"/>
              <a:gd name="T59" fmla="*/ 1366013 h 2026920"/>
              <a:gd name="T60" fmla="*/ 1668577 w 2269490"/>
              <a:gd name="T61" fmla="*/ 1395282 h 2026920"/>
              <a:gd name="T62" fmla="*/ 1650362 w 2269490"/>
              <a:gd name="T63" fmla="*/ 1422239 h 2026920"/>
              <a:gd name="T64" fmla="*/ 1628929 w 2269490"/>
              <a:gd name="T65" fmla="*/ 1446582 h 2026920"/>
              <a:gd name="T66" fmla="*/ 1604578 w 2269490"/>
              <a:gd name="T67" fmla="*/ 1468008 h 2026920"/>
              <a:gd name="T68" fmla="*/ 1577612 w 2269490"/>
              <a:gd name="T69" fmla="*/ 1486217 h 2026920"/>
              <a:gd name="T70" fmla="*/ 1548333 w 2269490"/>
              <a:gd name="T71" fmla="*/ 1500905 h 2026920"/>
              <a:gd name="T72" fmla="*/ 1517044 w 2269490"/>
              <a:gd name="T73" fmla="*/ 1511770 h 2026920"/>
              <a:gd name="T74" fmla="*/ 1484047 w 2269490"/>
              <a:gd name="T75" fmla="*/ 1518510 h 2026920"/>
              <a:gd name="T76" fmla="*/ 1449642 w 2269490"/>
              <a:gd name="T77" fmla="*/ 1520824 h 2026920"/>
              <a:gd name="T78" fmla="*/ 253554 w 2269490"/>
              <a:gd name="T79" fmla="*/ 1520824 h 2026920"/>
              <a:gd name="T80" fmla="*/ 219149 w 2269490"/>
              <a:gd name="T81" fmla="*/ 1518510 h 2026920"/>
              <a:gd name="T82" fmla="*/ 186151 w 2269490"/>
              <a:gd name="T83" fmla="*/ 1511770 h 2026920"/>
              <a:gd name="T84" fmla="*/ 154862 w 2269490"/>
              <a:gd name="T85" fmla="*/ 1500905 h 2026920"/>
              <a:gd name="T86" fmla="*/ 125584 w 2269490"/>
              <a:gd name="T87" fmla="*/ 1486217 h 2026920"/>
              <a:gd name="T88" fmla="*/ 98617 w 2269490"/>
              <a:gd name="T89" fmla="*/ 1468008 h 2026920"/>
              <a:gd name="T90" fmla="*/ 74266 w 2269490"/>
              <a:gd name="T91" fmla="*/ 1446582 h 2026920"/>
              <a:gd name="T92" fmla="*/ 52833 w 2269490"/>
              <a:gd name="T93" fmla="*/ 1422239 h 2026920"/>
              <a:gd name="T94" fmla="*/ 34619 w 2269490"/>
              <a:gd name="T95" fmla="*/ 1395282 h 2026920"/>
              <a:gd name="T96" fmla="*/ 19926 w 2269490"/>
              <a:gd name="T97" fmla="*/ 1366013 h 2026920"/>
              <a:gd name="T98" fmla="*/ 9057 w 2269490"/>
              <a:gd name="T99" fmla="*/ 1334734 h 2026920"/>
              <a:gd name="T100" fmla="*/ 2315 w 2269490"/>
              <a:gd name="T101" fmla="*/ 1301747 h 2026920"/>
              <a:gd name="T102" fmla="*/ 0 w 2269490"/>
              <a:gd name="T103" fmla="*/ 1267353 h 2026920"/>
              <a:gd name="T104" fmla="*/ 0 w 2269490"/>
              <a:gd name="T105" fmla="*/ 253470 h 20269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69490" h="2026920">
                <a:moveTo>
                  <a:pt x="0" y="337819"/>
                </a:moveTo>
                <a:lnTo>
                  <a:pt x="3084" y="291981"/>
                </a:lnTo>
                <a:lnTo>
                  <a:pt x="12067" y="248017"/>
                </a:lnTo>
                <a:lnTo>
                  <a:pt x="26548" y="206329"/>
                </a:lnTo>
                <a:lnTo>
                  <a:pt x="46124" y="167320"/>
                </a:lnTo>
                <a:lnTo>
                  <a:pt x="70392" y="131392"/>
                </a:lnTo>
                <a:lnTo>
                  <a:pt x="98948" y="98948"/>
                </a:lnTo>
                <a:lnTo>
                  <a:pt x="131392" y="70392"/>
                </a:lnTo>
                <a:lnTo>
                  <a:pt x="167320" y="46124"/>
                </a:lnTo>
                <a:lnTo>
                  <a:pt x="206329" y="26548"/>
                </a:lnTo>
                <a:lnTo>
                  <a:pt x="248017" y="12067"/>
                </a:lnTo>
                <a:lnTo>
                  <a:pt x="291981" y="3084"/>
                </a:lnTo>
                <a:lnTo>
                  <a:pt x="337820" y="0"/>
                </a:lnTo>
                <a:lnTo>
                  <a:pt x="1931416" y="0"/>
                </a:lnTo>
                <a:lnTo>
                  <a:pt x="1977254" y="3084"/>
                </a:lnTo>
                <a:lnTo>
                  <a:pt x="2021218" y="12067"/>
                </a:lnTo>
                <a:lnTo>
                  <a:pt x="2062906" y="26548"/>
                </a:lnTo>
                <a:lnTo>
                  <a:pt x="2101915" y="46124"/>
                </a:lnTo>
                <a:lnTo>
                  <a:pt x="2137843" y="70392"/>
                </a:lnTo>
                <a:lnTo>
                  <a:pt x="2170287" y="98948"/>
                </a:lnTo>
                <a:lnTo>
                  <a:pt x="2198843" y="131392"/>
                </a:lnTo>
                <a:lnTo>
                  <a:pt x="2223111" y="167320"/>
                </a:lnTo>
                <a:lnTo>
                  <a:pt x="2242687" y="206329"/>
                </a:lnTo>
                <a:lnTo>
                  <a:pt x="2257168" y="248017"/>
                </a:lnTo>
                <a:lnTo>
                  <a:pt x="2266151" y="291981"/>
                </a:lnTo>
                <a:lnTo>
                  <a:pt x="2269235" y="337819"/>
                </a:lnTo>
                <a:lnTo>
                  <a:pt x="2269235" y="1689099"/>
                </a:lnTo>
                <a:lnTo>
                  <a:pt x="2266151" y="1734938"/>
                </a:lnTo>
                <a:lnTo>
                  <a:pt x="2257168" y="1778902"/>
                </a:lnTo>
                <a:lnTo>
                  <a:pt x="2242687" y="1820590"/>
                </a:lnTo>
                <a:lnTo>
                  <a:pt x="2223111" y="1859599"/>
                </a:lnTo>
                <a:lnTo>
                  <a:pt x="2198843" y="1895527"/>
                </a:lnTo>
                <a:lnTo>
                  <a:pt x="2170287" y="1927971"/>
                </a:lnTo>
                <a:lnTo>
                  <a:pt x="2137843" y="1956527"/>
                </a:lnTo>
                <a:lnTo>
                  <a:pt x="2101915" y="1980795"/>
                </a:lnTo>
                <a:lnTo>
                  <a:pt x="2062906" y="2000371"/>
                </a:lnTo>
                <a:lnTo>
                  <a:pt x="2021218" y="2014852"/>
                </a:lnTo>
                <a:lnTo>
                  <a:pt x="1977254" y="2023835"/>
                </a:lnTo>
                <a:lnTo>
                  <a:pt x="1931416" y="2026919"/>
                </a:lnTo>
                <a:lnTo>
                  <a:pt x="337820" y="2026919"/>
                </a:lnTo>
                <a:lnTo>
                  <a:pt x="291981" y="2023835"/>
                </a:lnTo>
                <a:lnTo>
                  <a:pt x="248017" y="2014852"/>
                </a:lnTo>
                <a:lnTo>
                  <a:pt x="206329" y="2000371"/>
                </a:lnTo>
                <a:lnTo>
                  <a:pt x="167320" y="1980795"/>
                </a:lnTo>
                <a:lnTo>
                  <a:pt x="131392" y="1956527"/>
                </a:lnTo>
                <a:lnTo>
                  <a:pt x="98948" y="1927971"/>
                </a:lnTo>
                <a:lnTo>
                  <a:pt x="70392" y="1895527"/>
                </a:lnTo>
                <a:lnTo>
                  <a:pt x="46124" y="1859599"/>
                </a:lnTo>
                <a:lnTo>
                  <a:pt x="26548" y="1820590"/>
                </a:lnTo>
                <a:lnTo>
                  <a:pt x="12067" y="1778902"/>
                </a:lnTo>
                <a:lnTo>
                  <a:pt x="3084" y="1734938"/>
                </a:lnTo>
                <a:lnTo>
                  <a:pt x="0" y="1689099"/>
                </a:lnTo>
                <a:lnTo>
                  <a:pt x="0" y="337819"/>
                </a:lnTo>
                <a:close/>
              </a:path>
            </a:pathLst>
          </a:custGeom>
          <a:noFill/>
          <a:ln w="12192">
            <a:solidFill>
              <a:srgbClr val="FAE4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BF00B47-5D3A-49A3-AAA8-C4B84C84C353}"/>
              </a:ext>
            </a:extLst>
          </p:cNvPr>
          <p:cNvSpPr txBox="1"/>
          <p:nvPr/>
        </p:nvSpPr>
        <p:spPr>
          <a:xfrm>
            <a:off x="6435725" y="3676650"/>
            <a:ext cx="836613" cy="28575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1800" spc="-266" dirty="0">
                <a:latin typeface="Arial"/>
                <a:cs typeface="Arial"/>
              </a:rPr>
              <a:t>K</a:t>
            </a:r>
            <a:r>
              <a:rPr sz="1800" spc="-53" dirty="0">
                <a:latin typeface="Arial"/>
                <a:cs typeface="Arial"/>
              </a:rPr>
              <a:t>-</a:t>
            </a:r>
            <a:r>
              <a:rPr sz="1800" spc="38" dirty="0">
                <a:latin typeface="Arial"/>
                <a:cs typeface="Arial"/>
              </a:rPr>
              <a:t>M</a:t>
            </a:r>
            <a:r>
              <a:rPr sz="1800" spc="-124" dirty="0">
                <a:latin typeface="Arial"/>
                <a:cs typeface="Arial"/>
              </a:rPr>
              <a:t>ea</a:t>
            </a:r>
            <a:r>
              <a:rPr sz="1800" spc="-131" dirty="0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F3DF55B-F186-470D-8A37-443815309CAF}"/>
              </a:ext>
            </a:extLst>
          </p:cNvPr>
          <p:cNvSpPr txBox="1"/>
          <p:nvPr/>
        </p:nvSpPr>
        <p:spPr>
          <a:xfrm>
            <a:off x="6292850" y="3089275"/>
            <a:ext cx="1122363" cy="333375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2100" b="1" spc="-176" dirty="0">
                <a:latin typeface="Arial"/>
                <a:cs typeface="Arial"/>
              </a:rPr>
              <a:t>Clustering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FE69836-236D-4D7B-9ABC-D40115B5E385}"/>
              </a:ext>
            </a:extLst>
          </p:cNvPr>
          <p:cNvSpPr txBox="1"/>
          <p:nvPr/>
        </p:nvSpPr>
        <p:spPr>
          <a:xfrm>
            <a:off x="1261269" y="3779840"/>
            <a:ext cx="1346200" cy="563562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lang="en-IN" sz="1800" spc="-94" dirty="0">
                <a:latin typeface="Arial"/>
                <a:cs typeface="Arial"/>
              </a:rPr>
              <a:t>Logistic Regression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05F8A-2D73-414E-840D-D65CFA4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 - Examples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4F405-41E9-47F4-B7C6-7700363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Data Preparation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4EA48-D7E5-4C99-AD12-AC9FEAC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56" y="2003355"/>
            <a:ext cx="5514386" cy="31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9543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wCOnscreen">
  <a:themeElements>
    <a:clrScheme name="Custom 1">
      <a:dk1>
        <a:srgbClr val="000000"/>
      </a:dk1>
      <a:lt1>
        <a:srgbClr val="E6D199"/>
      </a:lt1>
      <a:dk2>
        <a:srgbClr val="FFFFFF"/>
      </a:dk2>
      <a:lt2>
        <a:srgbClr val="000000"/>
      </a:lt2>
      <a:accent1>
        <a:srgbClr val="CC5106"/>
      </a:accent1>
      <a:accent2>
        <a:srgbClr val="A11D26"/>
      </a:accent2>
      <a:accent3>
        <a:srgbClr val="F0E5CA"/>
      </a:accent3>
      <a:accent4>
        <a:srgbClr val="000000"/>
      </a:accent4>
      <a:accent5>
        <a:srgbClr val="E2B3AA"/>
      </a:accent5>
      <a:accent6>
        <a:srgbClr val="911921"/>
      </a:accent6>
      <a:hlink>
        <a:srgbClr val="000000"/>
      </a:hlink>
      <a:folHlink>
        <a:srgbClr val="000000"/>
      </a:folHlink>
    </a:clrScheme>
    <a:fontScheme name="PwCOnsc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wCOnscreen 1">
        <a:dk1>
          <a:srgbClr val="000000"/>
        </a:dk1>
        <a:lt1>
          <a:srgbClr val="E6D199"/>
        </a:lt1>
        <a:dk2>
          <a:srgbClr val="FFFFFF"/>
        </a:dk2>
        <a:lt2>
          <a:srgbClr val="000000"/>
        </a:lt2>
        <a:accent1>
          <a:srgbClr val="CC5106"/>
        </a:accent1>
        <a:accent2>
          <a:srgbClr val="A11D26"/>
        </a:accent2>
        <a:accent3>
          <a:srgbClr val="F0E5CA"/>
        </a:accent3>
        <a:accent4>
          <a:srgbClr val="000000"/>
        </a:accent4>
        <a:accent5>
          <a:srgbClr val="E2B3AA"/>
        </a:accent5>
        <a:accent6>
          <a:srgbClr val="911921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E6D199"/>
    </a:lt1>
    <a:dk2>
      <a:srgbClr val="FFFFFF"/>
    </a:dk2>
    <a:lt2>
      <a:srgbClr val="000000"/>
    </a:lt2>
    <a:accent1>
      <a:srgbClr val="CC5106"/>
    </a:accent1>
    <a:accent2>
      <a:srgbClr val="A11D26"/>
    </a:accent2>
    <a:accent3>
      <a:srgbClr val="F0E5CA"/>
    </a:accent3>
    <a:accent4>
      <a:srgbClr val="000000"/>
    </a:accent4>
    <a:accent5>
      <a:srgbClr val="E2B3AA"/>
    </a:accent5>
    <a:accent6>
      <a:srgbClr val="911921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E6D199"/>
    </a:lt1>
    <a:dk2>
      <a:srgbClr val="FFFFFF"/>
    </a:dk2>
    <a:lt2>
      <a:srgbClr val="000000"/>
    </a:lt2>
    <a:accent1>
      <a:srgbClr val="CC5106"/>
    </a:accent1>
    <a:accent2>
      <a:srgbClr val="A11D26"/>
    </a:accent2>
    <a:accent3>
      <a:srgbClr val="F0E5CA"/>
    </a:accent3>
    <a:accent4>
      <a:srgbClr val="000000"/>
    </a:accent4>
    <a:accent5>
      <a:srgbClr val="E2B3AA"/>
    </a:accent5>
    <a:accent6>
      <a:srgbClr val="911921"/>
    </a:accent6>
    <a:hlink>
      <a:srgbClr val="000000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E6D199"/>
    </a:lt1>
    <a:dk2>
      <a:srgbClr val="FFFFFF"/>
    </a:dk2>
    <a:lt2>
      <a:srgbClr val="000000"/>
    </a:lt2>
    <a:accent1>
      <a:srgbClr val="CC5106"/>
    </a:accent1>
    <a:accent2>
      <a:srgbClr val="A11D26"/>
    </a:accent2>
    <a:accent3>
      <a:srgbClr val="F0E5CA"/>
    </a:accent3>
    <a:accent4>
      <a:srgbClr val="000000"/>
    </a:accent4>
    <a:accent5>
      <a:srgbClr val="E2B3AA"/>
    </a:accent5>
    <a:accent6>
      <a:srgbClr val="911921"/>
    </a:accent6>
    <a:hlink>
      <a:srgbClr val="000000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E6D199"/>
    </a:lt1>
    <a:dk2>
      <a:srgbClr val="FFFFFF"/>
    </a:dk2>
    <a:lt2>
      <a:srgbClr val="000000"/>
    </a:lt2>
    <a:accent1>
      <a:srgbClr val="CC5106"/>
    </a:accent1>
    <a:accent2>
      <a:srgbClr val="A11D26"/>
    </a:accent2>
    <a:accent3>
      <a:srgbClr val="F0E5CA"/>
    </a:accent3>
    <a:accent4>
      <a:srgbClr val="000000"/>
    </a:accent4>
    <a:accent5>
      <a:srgbClr val="E2B3AA"/>
    </a:accent5>
    <a:accent6>
      <a:srgbClr val="911921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1327</Words>
  <Application>Microsoft Office PowerPoint</Application>
  <PresentationFormat>On-screen Show (4:3)</PresentationFormat>
  <Paragraphs>426</Paragraphs>
  <Slides>43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Helvetica</vt:lpstr>
      <vt:lpstr>Monotype Sorts</vt:lpstr>
      <vt:lpstr>Times New Roman</vt:lpstr>
      <vt:lpstr>Trebuchet MS</vt:lpstr>
      <vt:lpstr>Wingdings</vt:lpstr>
      <vt:lpstr>PwCOnscreen</vt:lpstr>
      <vt:lpstr>Business Analytics</vt:lpstr>
      <vt:lpstr>Module Objectives</vt:lpstr>
      <vt:lpstr>Agenda</vt:lpstr>
      <vt:lpstr>Tool</vt:lpstr>
      <vt:lpstr>PowerPoint Presentation</vt:lpstr>
      <vt:lpstr>“Machine Learning:  Field of study that gives  computers the ability to  learn without being  explicitly programmed.”</vt:lpstr>
      <vt:lpstr>PowerPoint Presentation</vt:lpstr>
      <vt:lpstr>Machine Learning Algorithms - Examples</vt:lpstr>
      <vt:lpstr>Machine Learning – Data Preparation</vt:lpstr>
      <vt:lpstr>Machine Learning – Data Preparation</vt:lpstr>
      <vt:lpstr>Machine Learning – Key Takeaways</vt:lpstr>
      <vt:lpstr>Machine Learning – Algorithms</vt:lpstr>
      <vt:lpstr>Association Rule Mining (Market Basket Analysis)</vt:lpstr>
      <vt:lpstr>PowerPoint Presentation</vt:lpstr>
      <vt:lpstr>Support</vt:lpstr>
      <vt:lpstr>Discovering Rules</vt:lpstr>
      <vt:lpstr>Measures of Rules - Confidence</vt:lpstr>
      <vt:lpstr>Measures of Rules - Lift</vt:lpstr>
      <vt:lpstr>Measures of Rules - Lift</vt:lpstr>
      <vt:lpstr>Cluster Analysis</vt:lpstr>
      <vt:lpstr>PowerPoint Presentation</vt:lpstr>
      <vt:lpstr>PowerPoint Presentation</vt:lpstr>
      <vt:lpstr>PowerPoint Presentation</vt:lpstr>
      <vt:lpstr>PowerPoint Presentation</vt:lpstr>
      <vt:lpstr> K-Means </vt:lpstr>
      <vt:lpstr> K-Means </vt:lpstr>
      <vt:lpstr>PowerPoint Presentation</vt:lpstr>
      <vt:lpstr>PowerPoint Presentation</vt:lpstr>
      <vt:lpstr> K-Means </vt:lpstr>
      <vt:lpstr> K-Means </vt:lpstr>
      <vt:lpstr> K-Means </vt:lpstr>
      <vt:lpstr> K-Means </vt:lpstr>
      <vt:lpstr> K-Means </vt:lpstr>
      <vt:lpstr> K-Means </vt:lpstr>
      <vt:lpstr> K-Means </vt:lpstr>
      <vt:lpstr> K-Means </vt:lpstr>
      <vt:lpstr> K-Means </vt:lpstr>
      <vt:lpstr>Regression</vt:lpstr>
      <vt:lpstr>Simple Linear Regression</vt:lpstr>
      <vt:lpstr>Logistic Function</vt:lpstr>
      <vt:lpstr>Classification – Evaluating the Algo</vt:lpstr>
      <vt:lpstr>The Four Values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Disruptive Power of IT</dc:title>
  <dc:creator>Soumyakanti Chakraborty</dc:creator>
  <cp:lastModifiedBy>nilanjanmukherjee79@outlook.com</cp:lastModifiedBy>
  <cp:revision>1564</cp:revision>
  <cp:lastPrinted>2001-07-16T11:39:44Z</cp:lastPrinted>
  <dcterms:created xsi:type="dcterms:W3CDTF">2001-07-11T13:31:24Z</dcterms:created>
  <dcterms:modified xsi:type="dcterms:W3CDTF">2020-11-18T03:25:36Z</dcterms:modified>
</cp:coreProperties>
</file>