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3" r:id="rId3"/>
    <p:sldId id="303" r:id="rId4"/>
    <p:sldId id="280" r:id="rId5"/>
    <p:sldId id="283" r:id="rId6"/>
    <p:sldId id="295" r:id="rId7"/>
    <p:sldId id="296" r:id="rId8"/>
    <p:sldId id="297" r:id="rId9"/>
    <p:sldId id="298" r:id="rId10"/>
    <p:sldId id="299" r:id="rId11"/>
    <p:sldId id="300" r:id="rId12"/>
    <p:sldId id="301" r:id="rId13"/>
    <p:sldId id="286" r:id="rId14"/>
    <p:sldId id="287" r:id="rId15"/>
    <p:sldId id="281" r:id="rId16"/>
    <p:sldId id="285" r:id="rId17"/>
    <p:sldId id="284" r:id="rId18"/>
    <p:sldId id="288" r:id="rId19"/>
    <p:sldId id="302" r:id="rId20"/>
    <p:sldId id="304" r:id="rId21"/>
    <p:sldId id="306" r:id="rId22"/>
    <p:sldId id="305" r:id="rId23"/>
    <p:sldId id="307" r:id="rId24"/>
    <p:sldId id="308" r:id="rId25"/>
    <p:sldId id="310" r:id="rId26"/>
    <p:sldId id="309" r:id="rId27"/>
    <p:sldId id="311" r:id="rId28"/>
    <p:sldId id="312" r:id="rId29"/>
    <p:sldId id="313" r:id="rId30"/>
    <p:sldId id="314" r:id="rId31"/>
    <p:sldId id="315" r:id="rId32"/>
    <p:sldId id="316" r:id="rId33"/>
    <p:sldId id="317" r:id="rId34"/>
    <p:sldId id="320" r:id="rId35"/>
    <p:sldId id="257" r:id="rId36"/>
    <p:sldId id="258" r:id="rId37"/>
    <p:sldId id="264" r:id="rId38"/>
    <p:sldId id="259" r:id="rId39"/>
    <p:sldId id="260" r:id="rId40"/>
    <p:sldId id="261" r:id="rId41"/>
    <p:sldId id="262" r:id="rId42"/>
    <p:sldId id="265" r:id="rId43"/>
    <p:sldId id="267" r:id="rId44"/>
    <p:sldId id="266" r:id="rId45"/>
    <p:sldId id="269" r:id="rId46"/>
    <p:sldId id="270" r:id="rId47"/>
    <p:sldId id="271" r:id="rId48"/>
    <p:sldId id="272" r:id="rId49"/>
    <p:sldId id="275" r:id="rId50"/>
    <p:sldId id="276" r:id="rId51"/>
    <p:sldId id="277" r:id="rId52"/>
    <p:sldId id="278" r:id="rId53"/>
    <p:sldId id="279"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76" d="100"/>
          <a:sy n="76" d="100"/>
        </p:scale>
        <p:origin x="-1206" y="12"/>
      </p:cViewPr>
      <p:guideLst>
        <p:guide orient="horz" pos="2160"/>
        <p:guide pos="28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uman\Desktop\EPBFS\Pilgrim_DetailedData_MS.xls"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suman\Desktop\EPBFS\Pilgrim_DetailedData_MS.xls"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suman\Desktop\EPBFS\Pilgrim_DetailedData_M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Distribution</a:t>
            </a:r>
            <a:endParaRPr lang="en-US"/>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15E4-4A2B-9D31-C88A132E387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15E4-4A2B-9D31-C88A132E387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'Prelim analysis'!$I$19:$I$20</c:f>
              <c:strCache>
                <c:ptCount val="2"/>
                <c:pt idx="0">
                  <c:v>Profitable </c:v>
                </c:pt>
                <c:pt idx="1">
                  <c:v>Loss making</c:v>
                </c:pt>
              </c:strCache>
            </c:strRef>
          </c:cat>
          <c:val>
            <c:numRef>
              <c:f>'Prelim analysis'!$J$19:$J$20</c:f>
              <c:numCache>
                <c:formatCode>General</c:formatCode>
                <c:ptCount val="2"/>
                <c:pt idx="0">
                  <c:v>17054</c:v>
                </c:pt>
                <c:pt idx="1">
                  <c:v>14580</c:v>
                </c:pt>
              </c:numCache>
            </c:numRef>
          </c:val>
          <c:extLst xmlns:c16r2="http://schemas.microsoft.com/office/drawing/2015/06/chart">
            <c:ext xmlns:c16="http://schemas.microsoft.com/office/drawing/2014/chart" uri="{C3380CC4-5D6E-409C-BE32-E72D297353CC}">
              <c16:uniqueId val="{00000004-15E4-4A2B-9D31-C88A132E3877}"/>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29966188214214357"/>
          <c:y val="0.14292958961616498"/>
          <c:w val="0.40067597790568021"/>
          <c:h val="7.516215974510363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Profit </a:t>
            </a:r>
            <a:r>
              <a:rPr lang="en-US" dirty="0" smtClean="0"/>
              <a:t>Distribution</a:t>
            </a:r>
            <a:endParaRPr lang="en-US" dirty="0"/>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3AF7-417B-B8D0-29553C0CC138}"/>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3AF7-417B-B8D0-29553C0CC13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'Prelim analysis'!$K$14:$K$15</c:f>
              <c:strCache>
                <c:ptCount val="2"/>
                <c:pt idx="0">
                  <c:v>Realized profit</c:v>
                </c:pt>
                <c:pt idx="1">
                  <c:v>Loss</c:v>
                </c:pt>
              </c:strCache>
            </c:strRef>
          </c:cat>
          <c:val>
            <c:numRef>
              <c:f>'Prelim analysis'!$L$14:$L$15</c:f>
              <c:numCache>
                <c:formatCode>General</c:formatCode>
                <c:ptCount val="2"/>
                <c:pt idx="0">
                  <c:v>3527276</c:v>
                </c:pt>
                <c:pt idx="1">
                  <c:v>761027</c:v>
                </c:pt>
              </c:numCache>
            </c:numRef>
          </c:val>
          <c:extLst xmlns:c16r2="http://schemas.microsoft.com/office/drawing/2015/06/chart">
            <c:ext xmlns:c16="http://schemas.microsoft.com/office/drawing/2014/chart" uri="{C3380CC4-5D6E-409C-BE32-E72D297353CC}">
              <c16:uniqueId val="{00000004-3AF7-417B-B8D0-29553C0CC138}"/>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Distribution</a:t>
            </a:r>
          </a:p>
        </c:rich>
      </c:tx>
      <c:overlay val="0"/>
      <c:spPr>
        <a:noFill/>
        <a:ln>
          <a:noFill/>
        </a:ln>
        <a:effectLst/>
      </c:spPr>
    </c:title>
    <c:autoTitleDeleted val="0"/>
    <c:plotArea>
      <c:layout/>
      <c:scatterChart>
        <c:scatterStyle val="smoothMarker"/>
        <c:varyColors val="0"/>
        <c:ser>
          <c:idx val="0"/>
          <c:order val="0"/>
          <c:tx>
            <c:strRef>
              <c:f>'Profit Skew'!$G$1</c:f>
              <c:strCache>
                <c:ptCount val="1"/>
                <c:pt idx="0">
                  <c:v>% of customers</c:v>
                </c:pt>
              </c:strCache>
            </c:strRef>
          </c:tx>
          <c:spPr>
            <a:ln w="19050" cap="rnd">
              <a:solidFill>
                <a:schemeClr val="accent1"/>
              </a:solidFill>
              <a:round/>
            </a:ln>
            <a:effectLst/>
          </c:spPr>
          <c:marker>
            <c:symbol val="none"/>
          </c:marker>
          <c:xVal>
            <c:numRef>
              <c:f>'Profit Skew'!$G$2:$G$31635</c:f>
              <c:numCache>
                <c:formatCode>0%</c:formatCode>
                <c:ptCount val="31634"/>
                <c:pt idx="0">
                  <c:v>3.1611557185306946E-5</c:v>
                </c:pt>
                <c:pt idx="1">
                  <c:v>6.3223114370613892E-5</c:v>
                </c:pt>
                <c:pt idx="2">
                  <c:v>9.4834671555920838E-5</c:v>
                </c:pt>
                <c:pt idx="3">
                  <c:v>1.2644622874122778E-4</c:v>
                </c:pt>
                <c:pt idx="4">
                  <c:v>1.5805778592653473E-4</c:v>
                </c:pt>
                <c:pt idx="5">
                  <c:v>1.8966934311184168E-4</c:v>
                </c:pt>
                <c:pt idx="6">
                  <c:v>2.2128090029714865E-4</c:v>
                </c:pt>
                <c:pt idx="7">
                  <c:v>2.5289245748245557E-4</c:v>
                </c:pt>
                <c:pt idx="8">
                  <c:v>2.8450401466776254E-4</c:v>
                </c:pt>
                <c:pt idx="9">
                  <c:v>3.1611557185306946E-4</c:v>
                </c:pt>
                <c:pt idx="10">
                  <c:v>3.4772712903837643E-4</c:v>
                </c:pt>
                <c:pt idx="11">
                  <c:v>3.7933868622368335E-4</c:v>
                </c:pt>
                <c:pt idx="12">
                  <c:v>4.1095024340899032E-4</c:v>
                </c:pt>
                <c:pt idx="13">
                  <c:v>4.425618005942973E-4</c:v>
                </c:pt>
                <c:pt idx="14">
                  <c:v>4.7417335777960422E-4</c:v>
                </c:pt>
                <c:pt idx="15">
                  <c:v>5.0578491496491114E-4</c:v>
                </c:pt>
                <c:pt idx="16">
                  <c:v>5.3739647215021811E-4</c:v>
                </c:pt>
                <c:pt idx="17">
                  <c:v>5.6900802933552508E-4</c:v>
                </c:pt>
                <c:pt idx="18">
                  <c:v>6.0061958652083206E-4</c:v>
                </c:pt>
                <c:pt idx="19">
                  <c:v>6.3223114370613892E-4</c:v>
                </c:pt>
                <c:pt idx="20">
                  <c:v>6.6384270089144589E-4</c:v>
                </c:pt>
                <c:pt idx="21">
                  <c:v>6.9545425807675287E-4</c:v>
                </c:pt>
                <c:pt idx="22">
                  <c:v>7.2706581526205984E-4</c:v>
                </c:pt>
                <c:pt idx="23">
                  <c:v>7.586773724473667E-4</c:v>
                </c:pt>
                <c:pt idx="24">
                  <c:v>7.9028892963267368E-4</c:v>
                </c:pt>
                <c:pt idx="25">
                  <c:v>8.2190048681798065E-4</c:v>
                </c:pt>
                <c:pt idx="26">
                  <c:v>8.5351204400328762E-4</c:v>
                </c:pt>
                <c:pt idx="27">
                  <c:v>8.851236011885946E-4</c:v>
                </c:pt>
                <c:pt idx="28">
                  <c:v>9.1673515837390146E-4</c:v>
                </c:pt>
                <c:pt idx="29">
                  <c:v>9.4834671555920843E-4</c:v>
                </c:pt>
                <c:pt idx="30">
                  <c:v>9.799582727445153E-4</c:v>
                </c:pt>
                <c:pt idx="31">
                  <c:v>1.0115698299298223E-3</c:v>
                </c:pt>
                <c:pt idx="32">
                  <c:v>1.0431813871151292E-3</c:v>
                </c:pt>
                <c:pt idx="33">
                  <c:v>1.0747929443004362E-3</c:v>
                </c:pt>
                <c:pt idx="34">
                  <c:v>1.1064045014857432E-3</c:v>
                </c:pt>
                <c:pt idx="35">
                  <c:v>1.1380160586710502E-3</c:v>
                </c:pt>
                <c:pt idx="36">
                  <c:v>1.1696276158563571E-3</c:v>
                </c:pt>
                <c:pt idx="37">
                  <c:v>1.2012391730416641E-3</c:v>
                </c:pt>
                <c:pt idx="38">
                  <c:v>1.2328507302269711E-3</c:v>
                </c:pt>
                <c:pt idx="39">
                  <c:v>1.2644622874122778E-3</c:v>
                </c:pt>
                <c:pt idx="40">
                  <c:v>1.2960738445975848E-3</c:v>
                </c:pt>
                <c:pt idx="41">
                  <c:v>1.3276854017828918E-3</c:v>
                </c:pt>
                <c:pt idx="42">
                  <c:v>1.3592969589681988E-3</c:v>
                </c:pt>
                <c:pt idx="43">
                  <c:v>1.3909085161535057E-3</c:v>
                </c:pt>
                <c:pt idx="44">
                  <c:v>1.4225200733388127E-3</c:v>
                </c:pt>
                <c:pt idx="45">
                  <c:v>1.4541316305241197E-3</c:v>
                </c:pt>
                <c:pt idx="46">
                  <c:v>1.4857431877094267E-3</c:v>
                </c:pt>
                <c:pt idx="47">
                  <c:v>1.5173547448947334E-3</c:v>
                </c:pt>
                <c:pt idx="48">
                  <c:v>1.5489663020800404E-3</c:v>
                </c:pt>
                <c:pt idx="49">
                  <c:v>1.5805778592653474E-3</c:v>
                </c:pt>
                <c:pt idx="50">
                  <c:v>1.6121894164506543E-3</c:v>
                </c:pt>
                <c:pt idx="51">
                  <c:v>1.6438009736359613E-3</c:v>
                </c:pt>
                <c:pt idx="52">
                  <c:v>1.6754125308212683E-3</c:v>
                </c:pt>
                <c:pt idx="53">
                  <c:v>1.7070240880065752E-3</c:v>
                </c:pt>
                <c:pt idx="54">
                  <c:v>1.7386356451918822E-3</c:v>
                </c:pt>
                <c:pt idx="55">
                  <c:v>1.7702472023771892E-3</c:v>
                </c:pt>
                <c:pt idx="56">
                  <c:v>1.8018587595624959E-3</c:v>
                </c:pt>
                <c:pt idx="57">
                  <c:v>1.8334703167478029E-3</c:v>
                </c:pt>
                <c:pt idx="58">
                  <c:v>1.8650818739331099E-3</c:v>
                </c:pt>
                <c:pt idx="59">
                  <c:v>1.8966934311184169E-3</c:v>
                </c:pt>
                <c:pt idx="60">
                  <c:v>1.9283049883037238E-3</c:v>
                </c:pt>
                <c:pt idx="61">
                  <c:v>1.9599165454890306E-3</c:v>
                </c:pt>
                <c:pt idx="62">
                  <c:v>1.9915281026743376E-3</c:v>
                </c:pt>
                <c:pt idx="63">
                  <c:v>2.0231396598596445E-3</c:v>
                </c:pt>
                <c:pt idx="64">
                  <c:v>2.0547512170449515E-3</c:v>
                </c:pt>
                <c:pt idx="65">
                  <c:v>2.0863627742302585E-3</c:v>
                </c:pt>
                <c:pt idx="66">
                  <c:v>2.1179743314155655E-3</c:v>
                </c:pt>
                <c:pt idx="67">
                  <c:v>2.1495858886008724E-3</c:v>
                </c:pt>
                <c:pt idx="68">
                  <c:v>2.1811974457861794E-3</c:v>
                </c:pt>
                <c:pt idx="69">
                  <c:v>2.2128090029714864E-3</c:v>
                </c:pt>
                <c:pt idx="70">
                  <c:v>2.2444205601567934E-3</c:v>
                </c:pt>
                <c:pt idx="71">
                  <c:v>2.2760321173421003E-3</c:v>
                </c:pt>
                <c:pt idx="72">
                  <c:v>2.3076436745274073E-3</c:v>
                </c:pt>
                <c:pt idx="73">
                  <c:v>2.3392552317127143E-3</c:v>
                </c:pt>
                <c:pt idx="74">
                  <c:v>2.3708667888980212E-3</c:v>
                </c:pt>
                <c:pt idx="75">
                  <c:v>2.4024783460833282E-3</c:v>
                </c:pt>
                <c:pt idx="76">
                  <c:v>2.4340899032686352E-3</c:v>
                </c:pt>
                <c:pt idx="77">
                  <c:v>2.4657014604539422E-3</c:v>
                </c:pt>
                <c:pt idx="78">
                  <c:v>2.4973130176392487E-3</c:v>
                </c:pt>
                <c:pt idx="79">
                  <c:v>2.5289245748245557E-3</c:v>
                </c:pt>
                <c:pt idx="80">
                  <c:v>2.5605361320098627E-3</c:v>
                </c:pt>
                <c:pt idx="81">
                  <c:v>2.5921476891951696E-3</c:v>
                </c:pt>
                <c:pt idx="82">
                  <c:v>2.6237592463804766E-3</c:v>
                </c:pt>
                <c:pt idx="83">
                  <c:v>2.6553708035657836E-3</c:v>
                </c:pt>
                <c:pt idx="84">
                  <c:v>2.6869823607510905E-3</c:v>
                </c:pt>
                <c:pt idx="85">
                  <c:v>2.7185939179363975E-3</c:v>
                </c:pt>
                <c:pt idx="86">
                  <c:v>2.7502054751217045E-3</c:v>
                </c:pt>
                <c:pt idx="87">
                  <c:v>2.7818170323070115E-3</c:v>
                </c:pt>
                <c:pt idx="88">
                  <c:v>2.8134285894923184E-3</c:v>
                </c:pt>
                <c:pt idx="89">
                  <c:v>2.8450401466776254E-3</c:v>
                </c:pt>
                <c:pt idx="90">
                  <c:v>2.8766517038629324E-3</c:v>
                </c:pt>
                <c:pt idx="91">
                  <c:v>2.9082632610482394E-3</c:v>
                </c:pt>
                <c:pt idx="92">
                  <c:v>2.9398748182335463E-3</c:v>
                </c:pt>
                <c:pt idx="93">
                  <c:v>2.9714863754188533E-3</c:v>
                </c:pt>
                <c:pt idx="94">
                  <c:v>3.0030979326041603E-3</c:v>
                </c:pt>
                <c:pt idx="95">
                  <c:v>3.0347094897894668E-3</c:v>
                </c:pt>
                <c:pt idx="96">
                  <c:v>3.0663210469747738E-3</c:v>
                </c:pt>
                <c:pt idx="97">
                  <c:v>3.0979326041600808E-3</c:v>
                </c:pt>
                <c:pt idx="98">
                  <c:v>3.1295441613453877E-3</c:v>
                </c:pt>
                <c:pt idx="99">
                  <c:v>3.1611557185306947E-3</c:v>
                </c:pt>
                <c:pt idx="100">
                  <c:v>3.1927672757160017E-3</c:v>
                </c:pt>
                <c:pt idx="101">
                  <c:v>3.2243788329013087E-3</c:v>
                </c:pt>
                <c:pt idx="102">
                  <c:v>3.2559903900866156E-3</c:v>
                </c:pt>
                <c:pt idx="103">
                  <c:v>3.2876019472719226E-3</c:v>
                </c:pt>
                <c:pt idx="104">
                  <c:v>3.3192135044572296E-3</c:v>
                </c:pt>
                <c:pt idx="105">
                  <c:v>3.3508250616425365E-3</c:v>
                </c:pt>
                <c:pt idx="106">
                  <c:v>3.3824366188278435E-3</c:v>
                </c:pt>
                <c:pt idx="107">
                  <c:v>3.4140481760131505E-3</c:v>
                </c:pt>
                <c:pt idx="108">
                  <c:v>3.4456597331984575E-3</c:v>
                </c:pt>
                <c:pt idx="109">
                  <c:v>3.4772712903837644E-3</c:v>
                </c:pt>
                <c:pt idx="110">
                  <c:v>3.5088828475690714E-3</c:v>
                </c:pt>
                <c:pt idx="111">
                  <c:v>3.5404944047543784E-3</c:v>
                </c:pt>
                <c:pt idx="112">
                  <c:v>3.5721059619396854E-3</c:v>
                </c:pt>
                <c:pt idx="113">
                  <c:v>3.6037175191249919E-3</c:v>
                </c:pt>
                <c:pt idx="114">
                  <c:v>3.6353290763102989E-3</c:v>
                </c:pt>
                <c:pt idx="115">
                  <c:v>3.6669406334956058E-3</c:v>
                </c:pt>
                <c:pt idx="116">
                  <c:v>3.6985521906809128E-3</c:v>
                </c:pt>
                <c:pt idx="117">
                  <c:v>3.7301637478662198E-3</c:v>
                </c:pt>
                <c:pt idx="118">
                  <c:v>3.7617753050515268E-3</c:v>
                </c:pt>
                <c:pt idx="119">
                  <c:v>3.7933868622368337E-3</c:v>
                </c:pt>
                <c:pt idx="120">
                  <c:v>3.8249984194221407E-3</c:v>
                </c:pt>
                <c:pt idx="121">
                  <c:v>3.8566099766074477E-3</c:v>
                </c:pt>
                <c:pt idx="122">
                  <c:v>3.8882215337927547E-3</c:v>
                </c:pt>
                <c:pt idx="123">
                  <c:v>3.9198330909780612E-3</c:v>
                </c:pt>
                <c:pt idx="124">
                  <c:v>3.9514446481633686E-3</c:v>
                </c:pt>
                <c:pt idx="125">
                  <c:v>3.9830562053486751E-3</c:v>
                </c:pt>
                <c:pt idx="126">
                  <c:v>4.0146677625339825E-3</c:v>
                </c:pt>
                <c:pt idx="127">
                  <c:v>4.0462793197192891E-3</c:v>
                </c:pt>
                <c:pt idx="128">
                  <c:v>4.0778908769045965E-3</c:v>
                </c:pt>
                <c:pt idx="129">
                  <c:v>4.109502434089903E-3</c:v>
                </c:pt>
                <c:pt idx="130">
                  <c:v>4.1411139912752104E-3</c:v>
                </c:pt>
                <c:pt idx="131">
                  <c:v>4.172725548460517E-3</c:v>
                </c:pt>
                <c:pt idx="132">
                  <c:v>4.2043371056458244E-3</c:v>
                </c:pt>
                <c:pt idx="133">
                  <c:v>4.2359486628311309E-3</c:v>
                </c:pt>
                <c:pt idx="134">
                  <c:v>4.2675602200164383E-3</c:v>
                </c:pt>
                <c:pt idx="135">
                  <c:v>4.2991717772017449E-3</c:v>
                </c:pt>
                <c:pt idx="136">
                  <c:v>4.3307833343870523E-3</c:v>
                </c:pt>
                <c:pt idx="137">
                  <c:v>4.3623948915723588E-3</c:v>
                </c:pt>
                <c:pt idx="138">
                  <c:v>4.3940064487576662E-3</c:v>
                </c:pt>
                <c:pt idx="139">
                  <c:v>4.4256180059429728E-3</c:v>
                </c:pt>
                <c:pt idx="140">
                  <c:v>4.4572295631282793E-3</c:v>
                </c:pt>
                <c:pt idx="141">
                  <c:v>4.4888411203135867E-3</c:v>
                </c:pt>
                <c:pt idx="142">
                  <c:v>4.5204526774988932E-3</c:v>
                </c:pt>
                <c:pt idx="143">
                  <c:v>4.5520642346842007E-3</c:v>
                </c:pt>
                <c:pt idx="144">
                  <c:v>4.5836757918695072E-3</c:v>
                </c:pt>
                <c:pt idx="145">
                  <c:v>4.6152873490548146E-3</c:v>
                </c:pt>
                <c:pt idx="146">
                  <c:v>4.6468989062401211E-3</c:v>
                </c:pt>
                <c:pt idx="147">
                  <c:v>4.6785104634254285E-3</c:v>
                </c:pt>
                <c:pt idx="148">
                  <c:v>4.7101220206107351E-3</c:v>
                </c:pt>
                <c:pt idx="149">
                  <c:v>4.7417335777960425E-3</c:v>
                </c:pt>
                <c:pt idx="150">
                  <c:v>4.773345134981349E-3</c:v>
                </c:pt>
                <c:pt idx="151">
                  <c:v>4.8049566921666564E-3</c:v>
                </c:pt>
                <c:pt idx="152">
                  <c:v>4.836568249351963E-3</c:v>
                </c:pt>
                <c:pt idx="153">
                  <c:v>4.8681798065372704E-3</c:v>
                </c:pt>
                <c:pt idx="154">
                  <c:v>4.8997913637225769E-3</c:v>
                </c:pt>
                <c:pt idx="155">
                  <c:v>4.9314029209078843E-3</c:v>
                </c:pt>
                <c:pt idx="156">
                  <c:v>4.9630144780931909E-3</c:v>
                </c:pt>
                <c:pt idx="157">
                  <c:v>4.9946260352784974E-3</c:v>
                </c:pt>
                <c:pt idx="158">
                  <c:v>5.0262375924638048E-3</c:v>
                </c:pt>
                <c:pt idx="159">
                  <c:v>5.0578491496491114E-3</c:v>
                </c:pt>
                <c:pt idx="160">
                  <c:v>5.0894607068344188E-3</c:v>
                </c:pt>
                <c:pt idx="161">
                  <c:v>5.1210722640197253E-3</c:v>
                </c:pt>
                <c:pt idx="162">
                  <c:v>5.1526838212050327E-3</c:v>
                </c:pt>
                <c:pt idx="163">
                  <c:v>5.1842953783903392E-3</c:v>
                </c:pt>
                <c:pt idx="164">
                  <c:v>5.2159069355756467E-3</c:v>
                </c:pt>
                <c:pt idx="165">
                  <c:v>5.2475184927609532E-3</c:v>
                </c:pt>
                <c:pt idx="166">
                  <c:v>5.2791300499462606E-3</c:v>
                </c:pt>
                <c:pt idx="167">
                  <c:v>5.3107416071315671E-3</c:v>
                </c:pt>
                <c:pt idx="168">
                  <c:v>5.3423531643168745E-3</c:v>
                </c:pt>
                <c:pt idx="169">
                  <c:v>5.3739647215021811E-3</c:v>
                </c:pt>
                <c:pt idx="170">
                  <c:v>5.4055762786874885E-3</c:v>
                </c:pt>
                <c:pt idx="171">
                  <c:v>5.437187835872795E-3</c:v>
                </c:pt>
                <c:pt idx="172">
                  <c:v>5.4687993930581024E-3</c:v>
                </c:pt>
                <c:pt idx="173">
                  <c:v>5.500410950243409E-3</c:v>
                </c:pt>
                <c:pt idx="174">
                  <c:v>5.5320225074287155E-3</c:v>
                </c:pt>
                <c:pt idx="175">
                  <c:v>5.5636340646140229E-3</c:v>
                </c:pt>
                <c:pt idx="176">
                  <c:v>5.5952456217993295E-3</c:v>
                </c:pt>
                <c:pt idx="177">
                  <c:v>5.6268571789846369E-3</c:v>
                </c:pt>
                <c:pt idx="178">
                  <c:v>5.6584687361699434E-3</c:v>
                </c:pt>
                <c:pt idx="179">
                  <c:v>5.6900802933552508E-3</c:v>
                </c:pt>
                <c:pt idx="180">
                  <c:v>5.7216918505405574E-3</c:v>
                </c:pt>
                <c:pt idx="181">
                  <c:v>5.7533034077258648E-3</c:v>
                </c:pt>
                <c:pt idx="182">
                  <c:v>5.7849149649111713E-3</c:v>
                </c:pt>
                <c:pt idx="183">
                  <c:v>5.8165265220964787E-3</c:v>
                </c:pt>
                <c:pt idx="184">
                  <c:v>5.8481380792817853E-3</c:v>
                </c:pt>
                <c:pt idx="185">
                  <c:v>5.8797496364670927E-3</c:v>
                </c:pt>
                <c:pt idx="186">
                  <c:v>5.9113611936523992E-3</c:v>
                </c:pt>
                <c:pt idx="187">
                  <c:v>5.9429727508377066E-3</c:v>
                </c:pt>
                <c:pt idx="188">
                  <c:v>5.9745843080230131E-3</c:v>
                </c:pt>
                <c:pt idx="189">
                  <c:v>6.0061958652083206E-3</c:v>
                </c:pt>
                <c:pt idx="190">
                  <c:v>6.0378074223936271E-3</c:v>
                </c:pt>
                <c:pt idx="191">
                  <c:v>6.0694189795789336E-3</c:v>
                </c:pt>
                <c:pt idx="192">
                  <c:v>6.101030536764241E-3</c:v>
                </c:pt>
                <c:pt idx="193">
                  <c:v>6.1326420939495476E-3</c:v>
                </c:pt>
                <c:pt idx="194">
                  <c:v>6.164253651134855E-3</c:v>
                </c:pt>
                <c:pt idx="195">
                  <c:v>6.1958652083201615E-3</c:v>
                </c:pt>
                <c:pt idx="196">
                  <c:v>6.2274767655054689E-3</c:v>
                </c:pt>
                <c:pt idx="197">
                  <c:v>6.2590883226907755E-3</c:v>
                </c:pt>
                <c:pt idx="198">
                  <c:v>6.2906998798760829E-3</c:v>
                </c:pt>
                <c:pt idx="199">
                  <c:v>6.3223114370613894E-3</c:v>
                </c:pt>
                <c:pt idx="200">
                  <c:v>6.3539229942466968E-3</c:v>
                </c:pt>
                <c:pt idx="201">
                  <c:v>6.3855345514320034E-3</c:v>
                </c:pt>
                <c:pt idx="202">
                  <c:v>6.4171461086173108E-3</c:v>
                </c:pt>
                <c:pt idx="203">
                  <c:v>6.4487576658026173E-3</c:v>
                </c:pt>
                <c:pt idx="204">
                  <c:v>6.4803692229879247E-3</c:v>
                </c:pt>
                <c:pt idx="205">
                  <c:v>6.5119807801732313E-3</c:v>
                </c:pt>
                <c:pt idx="206">
                  <c:v>6.5435923373585387E-3</c:v>
                </c:pt>
                <c:pt idx="207">
                  <c:v>6.5752038945438452E-3</c:v>
                </c:pt>
                <c:pt idx="208">
                  <c:v>6.6068154517291526E-3</c:v>
                </c:pt>
                <c:pt idx="209">
                  <c:v>6.6384270089144591E-3</c:v>
                </c:pt>
                <c:pt idx="210">
                  <c:v>6.6700385660997657E-3</c:v>
                </c:pt>
                <c:pt idx="211">
                  <c:v>6.7016501232850731E-3</c:v>
                </c:pt>
                <c:pt idx="212">
                  <c:v>6.7332616804703796E-3</c:v>
                </c:pt>
                <c:pt idx="213">
                  <c:v>6.764873237655687E-3</c:v>
                </c:pt>
                <c:pt idx="214">
                  <c:v>6.7964847948409936E-3</c:v>
                </c:pt>
                <c:pt idx="215">
                  <c:v>6.828096352026301E-3</c:v>
                </c:pt>
                <c:pt idx="216">
                  <c:v>6.8597079092116075E-3</c:v>
                </c:pt>
                <c:pt idx="217">
                  <c:v>6.8913194663969149E-3</c:v>
                </c:pt>
                <c:pt idx="218">
                  <c:v>6.9229310235822215E-3</c:v>
                </c:pt>
                <c:pt idx="219">
                  <c:v>6.9545425807675289E-3</c:v>
                </c:pt>
                <c:pt idx="220">
                  <c:v>6.9861541379528354E-3</c:v>
                </c:pt>
                <c:pt idx="221">
                  <c:v>7.0177656951381428E-3</c:v>
                </c:pt>
                <c:pt idx="222">
                  <c:v>7.0493772523234494E-3</c:v>
                </c:pt>
                <c:pt idx="223">
                  <c:v>7.0809888095087568E-3</c:v>
                </c:pt>
                <c:pt idx="224">
                  <c:v>7.1126003666940633E-3</c:v>
                </c:pt>
                <c:pt idx="225">
                  <c:v>7.1442119238793707E-3</c:v>
                </c:pt>
                <c:pt idx="226">
                  <c:v>7.1758234810646773E-3</c:v>
                </c:pt>
                <c:pt idx="227">
                  <c:v>7.2074350382499838E-3</c:v>
                </c:pt>
                <c:pt idx="228">
                  <c:v>7.2390465954352912E-3</c:v>
                </c:pt>
                <c:pt idx="229">
                  <c:v>7.2706581526205977E-3</c:v>
                </c:pt>
                <c:pt idx="230">
                  <c:v>7.3022697098059051E-3</c:v>
                </c:pt>
                <c:pt idx="231">
                  <c:v>7.3338812669912117E-3</c:v>
                </c:pt>
                <c:pt idx="232">
                  <c:v>7.3654928241765191E-3</c:v>
                </c:pt>
                <c:pt idx="233">
                  <c:v>7.3971043813618256E-3</c:v>
                </c:pt>
                <c:pt idx="234">
                  <c:v>7.428715938547133E-3</c:v>
                </c:pt>
                <c:pt idx="235">
                  <c:v>7.4603274957324396E-3</c:v>
                </c:pt>
                <c:pt idx="236">
                  <c:v>7.491939052917747E-3</c:v>
                </c:pt>
                <c:pt idx="237">
                  <c:v>7.5235506101030535E-3</c:v>
                </c:pt>
                <c:pt idx="238">
                  <c:v>7.5551621672883609E-3</c:v>
                </c:pt>
                <c:pt idx="239">
                  <c:v>7.5867737244736675E-3</c:v>
                </c:pt>
                <c:pt idx="240">
                  <c:v>7.6183852816589749E-3</c:v>
                </c:pt>
                <c:pt idx="241">
                  <c:v>7.6499968388442814E-3</c:v>
                </c:pt>
                <c:pt idx="242">
                  <c:v>7.6816083960295888E-3</c:v>
                </c:pt>
                <c:pt idx="243">
                  <c:v>7.7132199532148954E-3</c:v>
                </c:pt>
                <c:pt idx="244">
                  <c:v>7.7448315104002019E-3</c:v>
                </c:pt>
                <c:pt idx="245">
                  <c:v>7.7764430675855093E-3</c:v>
                </c:pt>
                <c:pt idx="246">
                  <c:v>7.8080546247708158E-3</c:v>
                </c:pt>
                <c:pt idx="247">
                  <c:v>7.8396661819561224E-3</c:v>
                </c:pt>
                <c:pt idx="248">
                  <c:v>7.8712777391414298E-3</c:v>
                </c:pt>
                <c:pt idx="249">
                  <c:v>7.9028892963267372E-3</c:v>
                </c:pt>
                <c:pt idx="250">
                  <c:v>7.9345008535120446E-3</c:v>
                </c:pt>
                <c:pt idx="251">
                  <c:v>7.9661124106973503E-3</c:v>
                </c:pt>
                <c:pt idx="252">
                  <c:v>7.9977239678826577E-3</c:v>
                </c:pt>
                <c:pt idx="253">
                  <c:v>8.0293355250679651E-3</c:v>
                </c:pt>
                <c:pt idx="254">
                  <c:v>8.0609470822532725E-3</c:v>
                </c:pt>
                <c:pt idx="255">
                  <c:v>8.0925586394385782E-3</c:v>
                </c:pt>
                <c:pt idx="256">
                  <c:v>8.1241701966238856E-3</c:v>
                </c:pt>
                <c:pt idx="257">
                  <c:v>8.155781753809193E-3</c:v>
                </c:pt>
                <c:pt idx="258">
                  <c:v>8.1873933109945004E-3</c:v>
                </c:pt>
                <c:pt idx="259">
                  <c:v>8.2190048681798061E-3</c:v>
                </c:pt>
                <c:pt idx="260">
                  <c:v>8.2506164253651135E-3</c:v>
                </c:pt>
                <c:pt idx="261">
                  <c:v>8.2822279825504209E-3</c:v>
                </c:pt>
                <c:pt idx="262">
                  <c:v>8.3138395397357265E-3</c:v>
                </c:pt>
                <c:pt idx="263">
                  <c:v>8.345451096921034E-3</c:v>
                </c:pt>
                <c:pt idx="264">
                  <c:v>8.3770626541063414E-3</c:v>
                </c:pt>
                <c:pt idx="265">
                  <c:v>8.4086742112916488E-3</c:v>
                </c:pt>
                <c:pt idx="266">
                  <c:v>8.4402857684769544E-3</c:v>
                </c:pt>
                <c:pt idx="267">
                  <c:v>8.4718973256622618E-3</c:v>
                </c:pt>
                <c:pt idx="268">
                  <c:v>8.5035088828475693E-3</c:v>
                </c:pt>
                <c:pt idx="269">
                  <c:v>8.5351204400328767E-3</c:v>
                </c:pt>
                <c:pt idx="270">
                  <c:v>8.5667319972181823E-3</c:v>
                </c:pt>
                <c:pt idx="271">
                  <c:v>8.5983435544034897E-3</c:v>
                </c:pt>
                <c:pt idx="272">
                  <c:v>8.6299551115887971E-3</c:v>
                </c:pt>
                <c:pt idx="273">
                  <c:v>8.6615666687741046E-3</c:v>
                </c:pt>
                <c:pt idx="274">
                  <c:v>8.6931782259594102E-3</c:v>
                </c:pt>
                <c:pt idx="275">
                  <c:v>8.7247897831447176E-3</c:v>
                </c:pt>
                <c:pt idx="276">
                  <c:v>8.756401340330025E-3</c:v>
                </c:pt>
                <c:pt idx="277">
                  <c:v>8.7880128975153324E-3</c:v>
                </c:pt>
                <c:pt idx="278">
                  <c:v>8.8196244547006381E-3</c:v>
                </c:pt>
                <c:pt idx="279">
                  <c:v>8.8512360118859455E-3</c:v>
                </c:pt>
                <c:pt idx="280">
                  <c:v>8.8828475690712529E-3</c:v>
                </c:pt>
                <c:pt idx="281">
                  <c:v>8.9144591262565586E-3</c:v>
                </c:pt>
                <c:pt idx="282">
                  <c:v>8.946070683441866E-3</c:v>
                </c:pt>
                <c:pt idx="283">
                  <c:v>8.9776822406271734E-3</c:v>
                </c:pt>
                <c:pt idx="284">
                  <c:v>9.0092937978124808E-3</c:v>
                </c:pt>
                <c:pt idx="285">
                  <c:v>9.0409053549977865E-3</c:v>
                </c:pt>
                <c:pt idx="286">
                  <c:v>9.0725169121830939E-3</c:v>
                </c:pt>
                <c:pt idx="287">
                  <c:v>9.1041284693684013E-3</c:v>
                </c:pt>
                <c:pt idx="288">
                  <c:v>9.1357400265537087E-3</c:v>
                </c:pt>
                <c:pt idx="289">
                  <c:v>9.1673515837390144E-3</c:v>
                </c:pt>
                <c:pt idx="290">
                  <c:v>9.1989631409243218E-3</c:v>
                </c:pt>
                <c:pt idx="291">
                  <c:v>9.2305746981096292E-3</c:v>
                </c:pt>
                <c:pt idx="292">
                  <c:v>9.2621862552949366E-3</c:v>
                </c:pt>
                <c:pt idx="293">
                  <c:v>9.2937978124802423E-3</c:v>
                </c:pt>
                <c:pt idx="294">
                  <c:v>9.3254093696655497E-3</c:v>
                </c:pt>
                <c:pt idx="295">
                  <c:v>9.3570209268508571E-3</c:v>
                </c:pt>
                <c:pt idx="296">
                  <c:v>9.3886324840361628E-3</c:v>
                </c:pt>
                <c:pt idx="297">
                  <c:v>9.4202440412214702E-3</c:v>
                </c:pt>
                <c:pt idx="298">
                  <c:v>9.4518555984067776E-3</c:v>
                </c:pt>
                <c:pt idx="299">
                  <c:v>9.483467155592085E-3</c:v>
                </c:pt>
                <c:pt idx="300">
                  <c:v>9.5150787127773907E-3</c:v>
                </c:pt>
                <c:pt idx="301">
                  <c:v>9.5466902699626981E-3</c:v>
                </c:pt>
                <c:pt idx="302">
                  <c:v>9.5783018271480055E-3</c:v>
                </c:pt>
                <c:pt idx="303">
                  <c:v>9.6099133843333129E-3</c:v>
                </c:pt>
                <c:pt idx="304">
                  <c:v>9.6415249415186186E-3</c:v>
                </c:pt>
                <c:pt idx="305">
                  <c:v>9.673136498703926E-3</c:v>
                </c:pt>
                <c:pt idx="306">
                  <c:v>9.7047480558892334E-3</c:v>
                </c:pt>
                <c:pt idx="307">
                  <c:v>9.7363596130745408E-3</c:v>
                </c:pt>
                <c:pt idx="308">
                  <c:v>9.7679711702598464E-3</c:v>
                </c:pt>
                <c:pt idx="309">
                  <c:v>9.7995827274451539E-3</c:v>
                </c:pt>
                <c:pt idx="310">
                  <c:v>9.8311942846304613E-3</c:v>
                </c:pt>
                <c:pt idx="311">
                  <c:v>9.8628058418157687E-3</c:v>
                </c:pt>
                <c:pt idx="312">
                  <c:v>9.8944173990010743E-3</c:v>
                </c:pt>
                <c:pt idx="313">
                  <c:v>9.9260289561863817E-3</c:v>
                </c:pt>
                <c:pt idx="314">
                  <c:v>9.9576405133716892E-3</c:v>
                </c:pt>
                <c:pt idx="315">
                  <c:v>9.9892520705569948E-3</c:v>
                </c:pt>
                <c:pt idx="316">
                  <c:v>1.0020863627742302E-2</c:v>
                </c:pt>
                <c:pt idx="317">
                  <c:v>1.005247518492761E-2</c:v>
                </c:pt>
                <c:pt idx="318">
                  <c:v>1.0084086742112917E-2</c:v>
                </c:pt>
                <c:pt idx="319">
                  <c:v>1.0115698299298223E-2</c:v>
                </c:pt>
                <c:pt idx="320">
                  <c:v>1.014730985648353E-2</c:v>
                </c:pt>
                <c:pt idx="321">
                  <c:v>1.0178921413668838E-2</c:v>
                </c:pt>
                <c:pt idx="322">
                  <c:v>1.0210532970854145E-2</c:v>
                </c:pt>
                <c:pt idx="323">
                  <c:v>1.0242144528039451E-2</c:v>
                </c:pt>
                <c:pt idx="324">
                  <c:v>1.0273756085224758E-2</c:v>
                </c:pt>
                <c:pt idx="325">
                  <c:v>1.0305367642410065E-2</c:v>
                </c:pt>
                <c:pt idx="326">
                  <c:v>1.0336979199595373E-2</c:v>
                </c:pt>
                <c:pt idx="327">
                  <c:v>1.0368590756780678E-2</c:v>
                </c:pt>
                <c:pt idx="328">
                  <c:v>1.0400202313965986E-2</c:v>
                </c:pt>
                <c:pt idx="329">
                  <c:v>1.0431813871151293E-2</c:v>
                </c:pt>
                <c:pt idx="330">
                  <c:v>1.0463425428336601E-2</c:v>
                </c:pt>
                <c:pt idx="331">
                  <c:v>1.0495036985521906E-2</c:v>
                </c:pt>
                <c:pt idx="332">
                  <c:v>1.0526648542707214E-2</c:v>
                </c:pt>
                <c:pt idx="333">
                  <c:v>1.0558260099892521E-2</c:v>
                </c:pt>
                <c:pt idx="334">
                  <c:v>1.0589871657077827E-2</c:v>
                </c:pt>
                <c:pt idx="335">
                  <c:v>1.0621483214263134E-2</c:v>
                </c:pt>
                <c:pt idx="336">
                  <c:v>1.0653094771448442E-2</c:v>
                </c:pt>
                <c:pt idx="337">
                  <c:v>1.0684706328633749E-2</c:v>
                </c:pt>
                <c:pt idx="338">
                  <c:v>1.0716317885819055E-2</c:v>
                </c:pt>
                <c:pt idx="339">
                  <c:v>1.0747929443004362E-2</c:v>
                </c:pt>
                <c:pt idx="340">
                  <c:v>1.077954100018967E-2</c:v>
                </c:pt>
                <c:pt idx="341">
                  <c:v>1.0811152557374977E-2</c:v>
                </c:pt>
                <c:pt idx="342">
                  <c:v>1.0842764114560283E-2</c:v>
                </c:pt>
                <c:pt idx="343">
                  <c:v>1.087437567174559E-2</c:v>
                </c:pt>
                <c:pt idx="344">
                  <c:v>1.0905987228930897E-2</c:v>
                </c:pt>
                <c:pt idx="345">
                  <c:v>1.0937598786116205E-2</c:v>
                </c:pt>
                <c:pt idx="346">
                  <c:v>1.0969210343301511E-2</c:v>
                </c:pt>
                <c:pt idx="347">
                  <c:v>1.1000821900486818E-2</c:v>
                </c:pt>
                <c:pt idx="348">
                  <c:v>1.1032433457672125E-2</c:v>
                </c:pt>
                <c:pt idx="349">
                  <c:v>1.1064045014857431E-2</c:v>
                </c:pt>
                <c:pt idx="350">
                  <c:v>1.1095656572042738E-2</c:v>
                </c:pt>
                <c:pt idx="351">
                  <c:v>1.1127268129228046E-2</c:v>
                </c:pt>
                <c:pt idx="352">
                  <c:v>1.1158879686413353E-2</c:v>
                </c:pt>
                <c:pt idx="353">
                  <c:v>1.1190491243598659E-2</c:v>
                </c:pt>
                <c:pt idx="354">
                  <c:v>1.1222102800783966E-2</c:v>
                </c:pt>
                <c:pt idx="355">
                  <c:v>1.1253714357969274E-2</c:v>
                </c:pt>
                <c:pt idx="356">
                  <c:v>1.1285325915154581E-2</c:v>
                </c:pt>
                <c:pt idx="357">
                  <c:v>1.1316937472339887E-2</c:v>
                </c:pt>
                <c:pt idx="358">
                  <c:v>1.1348549029525194E-2</c:v>
                </c:pt>
                <c:pt idx="359">
                  <c:v>1.1380160586710502E-2</c:v>
                </c:pt>
                <c:pt idx="360">
                  <c:v>1.1411772143895809E-2</c:v>
                </c:pt>
                <c:pt idx="361">
                  <c:v>1.1443383701081115E-2</c:v>
                </c:pt>
                <c:pt idx="362">
                  <c:v>1.1474995258266422E-2</c:v>
                </c:pt>
                <c:pt idx="363">
                  <c:v>1.150660681545173E-2</c:v>
                </c:pt>
                <c:pt idx="364">
                  <c:v>1.1538218372637037E-2</c:v>
                </c:pt>
                <c:pt idx="365">
                  <c:v>1.1569829929822343E-2</c:v>
                </c:pt>
                <c:pt idx="366">
                  <c:v>1.160144148700765E-2</c:v>
                </c:pt>
                <c:pt idx="367">
                  <c:v>1.1633053044192957E-2</c:v>
                </c:pt>
                <c:pt idx="368">
                  <c:v>1.1664664601378263E-2</c:v>
                </c:pt>
                <c:pt idx="369">
                  <c:v>1.1696276158563571E-2</c:v>
                </c:pt>
                <c:pt idx="370">
                  <c:v>1.1727887715748878E-2</c:v>
                </c:pt>
                <c:pt idx="371">
                  <c:v>1.1759499272934185E-2</c:v>
                </c:pt>
                <c:pt idx="372">
                  <c:v>1.1791110830119491E-2</c:v>
                </c:pt>
                <c:pt idx="373">
                  <c:v>1.1822722387304798E-2</c:v>
                </c:pt>
                <c:pt idx="374">
                  <c:v>1.1854333944490106E-2</c:v>
                </c:pt>
                <c:pt idx="375">
                  <c:v>1.1885945501675413E-2</c:v>
                </c:pt>
                <c:pt idx="376">
                  <c:v>1.1917557058860719E-2</c:v>
                </c:pt>
                <c:pt idx="377">
                  <c:v>1.1949168616046026E-2</c:v>
                </c:pt>
                <c:pt idx="378">
                  <c:v>1.1980780173231334E-2</c:v>
                </c:pt>
                <c:pt idx="379">
                  <c:v>1.2012391730416641E-2</c:v>
                </c:pt>
                <c:pt idx="380">
                  <c:v>1.2044003287601947E-2</c:v>
                </c:pt>
                <c:pt idx="381">
                  <c:v>1.2075614844787254E-2</c:v>
                </c:pt>
                <c:pt idx="382">
                  <c:v>1.2107226401972562E-2</c:v>
                </c:pt>
                <c:pt idx="383">
                  <c:v>1.2138837959157867E-2</c:v>
                </c:pt>
                <c:pt idx="384">
                  <c:v>1.2170449516343175E-2</c:v>
                </c:pt>
                <c:pt idx="385">
                  <c:v>1.2202061073528482E-2</c:v>
                </c:pt>
                <c:pt idx="386">
                  <c:v>1.2233672630713789E-2</c:v>
                </c:pt>
                <c:pt idx="387">
                  <c:v>1.2265284187899095E-2</c:v>
                </c:pt>
                <c:pt idx="388">
                  <c:v>1.2296895745084403E-2</c:v>
                </c:pt>
                <c:pt idx="389">
                  <c:v>1.232850730226971E-2</c:v>
                </c:pt>
                <c:pt idx="390">
                  <c:v>1.2360118859455017E-2</c:v>
                </c:pt>
                <c:pt idx="391">
                  <c:v>1.2391730416640323E-2</c:v>
                </c:pt>
                <c:pt idx="392">
                  <c:v>1.242334197382563E-2</c:v>
                </c:pt>
                <c:pt idx="393">
                  <c:v>1.2454953531010938E-2</c:v>
                </c:pt>
                <c:pt idx="394">
                  <c:v>1.2486565088196245E-2</c:v>
                </c:pt>
                <c:pt idx="395">
                  <c:v>1.2518176645381551E-2</c:v>
                </c:pt>
                <c:pt idx="396">
                  <c:v>1.2549788202566858E-2</c:v>
                </c:pt>
                <c:pt idx="397">
                  <c:v>1.2581399759752166E-2</c:v>
                </c:pt>
                <c:pt idx="398">
                  <c:v>1.2613011316937473E-2</c:v>
                </c:pt>
                <c:pt idx="399">
                  <c:v>1.2644622874122779E-2</c:v>
                </c:pt>
                <c:pt idx="400">
                  <c:v>1.2676234431308086E-2</c:v>
                </c:pt>
                <c:pt idx="401">
                  <c:v>1.2707845988493394E-2</c:v>
                </c:pt>
                <c:pt idx="402">
                  <c:v>1.2739457545678699E-2</c:v>
                </c:pt>
                <c:pt idx="403">
                  <c:v>1.2771069102864007E-2</c:v>
                </c:pt>
                <c:pt idx="404">
                  <c:v>1.2802680660049314E-2</c:v>
                </c:pt>
                <c:pt idx="405">
                  <c:v>1.2834292217234622E-2</c:v>
                </c:pt>
                <c:pt idx="406">
                  <c:v>1.2865903774419927E-2</c:v>
                </c:pt>
                <c:pt idx="407">
                  <c:v>1.2897515331605235E-2</c:v>
                </c:pt>
                <c:pt idx="408">
                  <c:v>1.2929126888790542E-2</c:v>
                </c:pt>
                <c:pt idx="409">
                  <c:v>1.2960738445975849E-2</c:v>
                </c:pt>
                <c:pt idx="410">
                  <c:v>1.2992350003161155E-2</c:v>
                </c:pt>
                <c:pt idx="411">
                  <c:v>1.3023961560346463E-2</c:v>
                </c:pt>
                <c:pt idx="412">
                  <c:v>1.305557311753177E-2</c:v>
                </c:pt>
                <c:pt idx="413">
                  <c:v>1.3087184674717077E-2</c:v>
                </c:pt>
                <c:pt idx="414">
                  <c:v>1.3118796231902383E-2</c:v>
                </c:pt>
                <c:pt idx="415">
                  <c:v>1.315040778908769E-2</c:v>
                </c:pt>
                <c:pt idx="416">
                  <c:v>1.3182019346272998E-2</c:v>
                </c:pt>
                <c:pt idx="417">
                  <c:v>1.3213630903458305E-2</c:v>
                </c:pt>
                <c:pt idx="418">
                  <c:v>1.3245242460643611E-2</c:v>
                </c:pt>
                <c:pt idx="419">
                  <c:v>1.3276854017828918E-2</c:v>
                </c:pt>
                <c:pt idx="420">
                  <c:v>1.3308465575014226E-2</c:v>
                </c:pt>
                <c:pt idx="421">
                  <c:v>1.3340077132199531E-2</c:v>
                </c:pt>
                <c:pt idx="422">
                  <c:v>1.3371688689384839E-2</c:v>
                </c:pt>
                <c:pt idx="423">
                  <c:v>1.3403300246570146E-2</c:v>
                </c:pt>
                <c:pt idx="424">
                  <c:v>1.3434911803755454E-2</c:v>
                </c:pt>
                <c:pt idx="425">
                  <c:v>1.3466523360940759E-2</c:v>
                </c:pt>
                <c:pt idx="426">
                  <c:v>1.3498134918126067E-2</c:v>
                </c:pt>
                <c:pt idx="427">
                  <c:v>1.3529746475311374E-2</c:v>
                </c:pt>
                <c:pt idx="428">
                  <c:v>1.3561358032496681E-2</c:v>
                </c:pt>
                <c:pt idx="429">
                  <c:v>1.3592969589681987E-2</c:v>
                </c:pt>
                <c:pt idx="430">
                  <c:v>1.3624581146867295E-2</c:v>
                </c:pt>
                <c:pt idx="431">
                  <c:v>1.3656192704052602E-2</c:v>
                </c:pt>
                <c:pt idx="432">
                  <c:v>1.3687804261237909E-2</c:v>
                </c:pt>
                <c:pt idx="433">
                  <c:v>1.3719415818423215E-2</c:v>
                </c:pt>
                <c:pt idx="434">
                  <c:v>1.3751027375608522E-2</c:v>
                </c:pt>
                <c:pt idx="435">
                  <c:v>1.378263893279383E-2</c:v>
                </c:pt>
                <c:pt idx="436">
                  <c:v>1.3814250489979136E-2</c:v>
                </c:pt>
                <c:pt idx="437">
                  <c:v>1.3845862047164443E-2</c:v>
                </c:pt>
                <c:pt idx="438">
                  <c:v>1.387747360434975E-2</c:v>
                </c:pt>
                <c:pt idx="439">
                  <c:v>1.3909085161535058E-2</c:v>
                </c:pt>
                <c:pt idx="440">
                  <c:v>1.3940696718720363E-2</c:v>
                </c:pt>
                <c:pt idx="441">
                  <c:v>1.3972308275905671E-2</c:v>
                </c:pt>
                <c:pt idx="442">
                  <c:v>1.4003919833090978E-2</c:v>
                </c:pt>
                <c:pt idx="443">
                  <c:v>1.4035531390276286E-2</c:v>
                </c:pt>
                <c:pt idx="444">
                  <c:v>1.4067142947461591E-2</c:v>
                </c:pt>
                <c:pt idx="445">
                  <c:v>1.4098754504646899E-2</c:v>
                </c:pt>
                <c:pt idx="446">
                  <c:v>1.4130366061832206E-2</c:v>
                </c:pt>
                <c:pt idx="447">
                  <c:v>1.4161977619017514E-2</c:v>
                </c:pt>
                <c:pt idx="448">
                  <c:v>1.4193589176202819E-2</c:v>
                </c:pt>
                <c:pt idx="449">
                  <c:v>1.4225200733388127E-2</c:v>
                </c:pt>
                <c:pt idx="450">
                  <c:v>1.4256812290573434E-2</c:v>
                </c:pt>
                <c:pt idx="451">
                  <c:v>1.4288423847758741E-2</c:v>
                </c:pt>
                <c:pt idx="452">
                  <c:v>1.4320035404944047E-2</c:v>
                </c:pt>
                <c:pt idx="453">
                  <c:v>1.4351646962129355E-2</c:v>
                </c:pt>
                <c:pt idx="454">
                  <c:v>1.4383258519314662E-2</c:v>
                </c:pt>
                <c:pt idx="455">
                  <c:v>1.4414870076499968E-2</c:v>
                </c:pt>
                <c:pt idx="456">
                  <c:v>1.4446481633685275E-2</c:v>
                </c:pt>
                <c:pt idx="457">
                  <c:v>1.4478093190870582E-2</c:v>
                </c:pt>
                <c:pt idx="458">
                  <c:v>1.450970474805589E-2</c:v>
                </c:pt>
                <c:pt idx="459">
                  <c:v>1.4541316305241195E-2</c:v>
                </c:pt>
                <c:pt idx="460">
                  <c:v>1.4572927862426503E-2</c:v>
                </c:pt>
                <c:pt idx="461">
                  <c:v>1.460453941961181E-2</c:v>
                </c:pt>
                <c:pt idx="462">
                  <c:v>1.4636150976797118E-2</c:v>
                </c:pt>
                <c:pt idx="463">
                  <c:v>1.4667762533982423E-2</c:v>
                </c:pt>
                <c:pt idx="464">
                  <c:v>1.4699374091167731E-2</c:v>
                </c:pt>
                <c:pt idx="465">
                  <c:v>1.4730985648353038E-2</c:v>
                </c:pt>
                <c:pt idx="466">
                  <c:v>1.4762597205538346E-2</c:v>
                </c:pt>
                <c:pt idx="467">
                  <c:v>1.4794208762723651E-2</c:v>
                </c:pt>
                <c:pt idx="468">
                  <c:v>1.4825820319908959E-2</c:v>
                </c:pt>
                <c:pt idx="469">
                  <c:v>1.4857431877094266E-2</c:v>
                </c:pt>
                <c:pt idx="470">
                  <c:v>1.4889043434279572E-2</c:v>
                </c:pt>
                <c:pt idx="471">
                  <c:v>1.4920654991464879E-2</c:v>
                </c:pt>
                <c:pt idx="472">
                  <c:v>1.4952266548650187E-2</c:v>
                </c:pt>
                <c:pt idx="473">
                  <c:v>1.4983878105835494E-2</c:v>
                </c:pt>
                <c:pt idx="474">
                  <c:v>1.50154896630208E-2</c:v>
                </c:pt>
                <c:pt idx="475">
                  <c:v>1.5047101220206107E-2</c:v>
                </c:pt>
                <c:pt idx="476">
                  <c:v>1.5078712777391414E-2</c:v>
                </c:pt>
                <c:pt idx="477">
                  <c:v>1.5110324334576722E-2</c:v>
                </c:pt>
                <c:pt idx="478">
                  <c:v>1.5141935891762028E-2</c:v>
                </c:pt>
                <c:pt idx="479">
                  <c:v>1.5173547448947335E-2</c:v>
                </c:pt>
                <c:pt idx="480">
                  <c:v>1.5205159006132642E-2</c:v>
                </c:pt>
                <c:pt idx="481">
                  <c:v>1.523677056331795E-2</c:v>
                </c:pt>
                <c:pt idx="482">
                  <c:v>1.5268382120503255E-2</c:v>
                </c:pt>
                <c:pt idx="483">
                  <c:v>1.5299993677688563E-2</c:v>
                </c:pt>
                <c:pt idx="484">
                  <c:v>1.533160523487387E-2</c:v>
                </c:pt>
                <c:pt idx="485">
                  <c:v>1.5363216792059178E-2</c:v>
                </c:pt>
                <c:pt idx="486">
                  <c:v>1.5394828349244483E-2</c:v>
                </c:pt>
                <c:pt idx="487">
                  <c:v>1.5426439906429791E-2</c:v>
                </c:pt>
                <c:pt idx="488">
                  <c:v>1.5458051463615098E-2</c:v>
                </c:pt>
                <c:pt idx="489">
                  <c:v>1.5489663020800404E-2</c:v>
                </c:pt>
                <c:pt idx="490">
                  <c:v>1.5521274577985711E-2</c:v>
                </c:pt>
                <c:pt idx="491">
                  <c:v>1.5552886135171019E-2</c:v>
                </c:pt>
                <c:pt idx="492">
                  <c:v>1.5584497692356326E-2</c:v>
                </c:pt>
                <c:pt idx="493">
                  <c:v>1.5616109249541632E-2</c:v>
                </c:pt>
                <c:pt idx="494">
                  <c:v>1.5647720806726939E-2</c:v>
                </c:pt>
                <c:pt idx="495">
                  <c:v>1.5679332363912245E-2</c:v>
                </c:pt>
                <c:pt idx="496">
                  <c:v>1.5710943921097554E-2</c:v>
                </c:pt>
                <c:pt idx="497">
                  <c:v>1.574255547828286E-2</c:v>
                </c:pt>
                <c:pt idx="498">
                  <c:v>1.5774167035468169E-2</c:v>
                </c:pt>
                <c:pt idx="499">
                  <c:v>1.5805778592653474E-2</c:v>
                </c:pt>
                <c:pt idx="500">
                  <c:v>1.583739014983878E-2</c:v>
                </c:pt>
                <c:pt idx="501">
                  <c:v>1.5869001707024089E-2</c:v>
                </c:pt>
                <c:pt idx="502">
                  <c:v>1.5900613264209395E-2</c:v>
                </c:pt>
                <c:pt idx="503">
                  <c:v>1.5932224821394701E-2</c:v>
                </c:pt>
                <c:pt idx="504">
                  <c:v>1.596383637858001E-2</c:v>
                </c:pt>
                <c:pt idx="505">
                  <c:v>1.5995447935765315E-2</c:v>
                </c:pt>
                <c:pt idx="506">
                  <c:v>1.6027059492950621E-2</c:v>
                </c:pt>
                <c:pt idx="507">
                  <c:v>1.605867105013593E-2</c:v>
                </c:pt>
                <c:pt idx="508">
                  <c:v>1.6090282607321236E-2</c:v>
                </c:pt>
                <c:pt idx="509">
                  <c:v>1.6121894164506545E-2</c:v>
                </c:pt>
                <c:pt idx="510">
                  <c:v>1.6153505721691851E-2</c:v>
                </c:pt>
                <c:pt idx="511">
                  <c:v>1.6185117278877156E-2</c:v>
                </c:pt>
                <c:pt idx="512">
                  <c:v>1.6216728836062465E-2</c:v>
                </c:pt>
                <c:pt idx="513">
                  <c:v>1.6248340393247771E-2</c:v>
                </c:pt>
                <c:pt idx="514">
                  <c:v>1.6279951950433077E-2</c:v>
                </c:pt>
                <c:pt idx="515">
                  <c:v>1.6311563507618386E-2</c:v>
                </c:pt>
                <c:pt idx="516">
                  <c:v>1.6343175064803692E-2</c:v>
                </c:pt>
                <c:pt idx="517">
                  <c:v>1.6374786621989001E-2</c:v>
                </c:pt>
                <c:pt idx="518">
                  <c:v>1.6406398179174306E-2</c:v>
                </c:pt>
                <c:pt idx="519">
                  <c:v>1.6438009736359612E-2</c:v>
                </c:pt>
                <c:pt idx="520">
                  <c:v>1.6469621293544921E-2</c:v>
                </c:pt>
                <c:pt idx="521">
                  <c:v>1.6501232850730227E-2</c:v>
                </c:pt>
                <c:pt idx="522">
                  <c:v>1.6532844407915533E-2</c:v>
                </c:pt>
                <c:pt idx="523">
                  <c:v>1.6564455965100842E-2</c:v>
                </c:pt>
                <c:pt idx="524">
                  <c:v>1.6596067522286147E-2</c:v>
                </c:pt>
                <c:pt idx="525">
                  <c:v>1.6627679079471453E-2</c:v>
                </c:pt>
                <c:pt idx="526">
                  <c:v>1.6659290636656762E-2</c:v>
                </c:pt>
                <c:pt idx="527">
                  <c:v>1.6690902193842068E-2</c:v>
                </c:pt>
                <c:pt idx="528">
                  <c:v>1.6722513751027377E-2</c:v>
                </c:pt>
                <c:pt idx="529">
                  <c:v>1.6754125308212683E-2</c:v>
                </c:pt>
                <c:pt idx="530">
                  <c:v>1.6785736865397988E-2</c:v>
                </c:pt>
                <c:pt idx="531">
                  <c:v>1.6817348422583298E-2</c:v>
                </c:pt>
                <c:pt idx="532">
                  <c:v>1.6848959979768603E-2</c:v>
                </c:pt>
                <c:pt idx="533">
                  <c:v>1.6880571536953909E-2</c:v>
                </c:pt>
                <c:pt idx="534">
                  <c:v>1.6912183094139218E-2</c:v>
                </c:pt>
                <c:pt idx="535">
                  <c:v>1.6943794651324524E-2</c:v>
                </c:pt>
                <c:pt idx="536">
                  <c:v>1.6975406208509833E-2</c:v>
                </c:pt>
                <c:pt idx="537">
                  <c:v>1.7007017765695139E-2</c:v>
                </c:pt>
                <c:pt idx="538">
                  <c:v>1.7038629322880444E-2</c:v>
                </c:pt>
                <c:pt idx="539">
                  <c:v>1.7070240880065753E-2</c:v>
                </c:pt>
                <c:pt idx="540">
                  <c:v>1.7101852437251059E-2</c:v>
                </c:pt>
                <c:pt idx="541">
                  <c:v>1.7133463994436365E-2</c:v>
                </c:pt>
                <c:pt idx="542">
                  <c:v>1.7165075551621674E-2</c:v>
                </c:pt>
                <c:pt idx="543">
                  <c:v>1.7196687108806979E-2</c:v>
                </c:pt>
                <c:pt idx="544">
                  <c:v>1.7228298665992285E-2</c:v>
                </c:pt>
                <c:pt idx="545">
                  <c:v>1.7259910223177594E-2</c:v>
                </c:pt>
                <c:pt idx="546">
                  <c:v>1.72915217803629E-2</c:v>
                </c:pt>
                <c:pt idx="547">
                  <c:v>1.7323133337548209E-2</c:v>
                </c:pt>
                <c:pt idx="548">
                  <c:v>1.7354744894733515E-2</c:v>
                </c:pt>
                <c:pt idx="549">
                  <c:v>1.738635645191882E-2</c:v>
                </c:pt>
                <c:pt idx="550">
                  <c:v>1.741796800910413E-2</c:v>
                </c:pt>
                <c:pt idx="551">
                  <c:v>1.7449579566289435E-2</c:v>
                </c:pt>
                <c:pt idx="552">
                  <c:v>1.7481191123474741E-2</c:v>
                </c:pt>
                <c:pt idx="553">
                  <c:v>1.751280268066005E-2</c:v>
                </c:pt>
                <c:pt idx="554">
                  <c:v>1.7544414237845356E-2</c:v>
                </c:pt>
                <c:pt idx="555">
                  <c:v>1.7576025795030665E-2</c:v>
                </c:pt>
                <c:pt idx="556">
                  <c:v>1.7607637352215971E-2</c:v>
                </c:pt>
                <c:pt idx="557">
                  <c:v>1.7639248909401276E-2</c:v>
                </c:pt>
                <c:pt idx="558">
                  <c:v>1.7670860466586585E-2</c:v>
                </c:pt>
                <c:pt idx="559">
                  <c:v>1.7702472023771891E-2</c:v>
                </c:pt>
                <c:pt idx="560">
                  <c:v>1.7734083580957197E-2</c:v>
                </c:pt>
                <c:pt idx="561">
                  <c:v>1.7765695138142506E-2</c:v>
                </c:pt>
                <c:pt idx="562">
                  <c:v>1.7797306695327812E-2</c:v>
                </c:pt>
                <c:pt idx="563">
                  <c:v>1.7828918252513117E-2</c:v>
                </c:pt>
                <c:pt idx="564">
                  <c:v>1.7860529809698426E-2</c:v>
                </c:pt>
                <c:pt idx="565">
                  <c:v>1.7892141366883732E-2</c:v>
                </c:pt>
                <c:pt idx="566">
                  <c:v>1.7923752924069041E-2</c:v>
                </c:pt>
                <c:pt idx="567">
                  <c:v>1.7955364481254347E-2</c:v>
                </c:pt>
                <c:pt idx="568">
                  <c:v>1.7986976038439653E-2</c:v>
                </c:pt>
                <c:pt idx="569">
                  <c:v>1.8018587595624962E-2</c:v>
                </c:pt>
                <c:pt idx="570">
                  <c:v>1.8050199152810267E-2</c:v>
                </c:pt>
                <c:pt idx="571">
                  <c:v>1.8081810709995573E-2</c:v>
                </c:pt>
                <c:pt idx="572">
                  <c:v>1.8113422267180882E-2</c:v>
                </c:pt>
                <c:pt idx="573">
                  <c:v>1.8145033824366188E-2</c:v>
                </c:pt>
                <c:pt idx="574">
                  <c:v>1.8176645381551497E-2</c:v>
                </c:pt>
                <c:pt idx="575">
                  <c:v>1.8208256938736803E-2</c:v>
                </c:pt>
                <c:pt idx="576">
                  <c:v>1.8239868495922108E-2</c:v>
                </c:pt>
                <c:pt idx="577">
                  <c:v>1.8271480053107417E-2</c:v>
                </c:pt>
                <c:pt idx="578">
                  <c:v>1.8303091610292723E-2</c:v>
                </c:pt>
                <c:pt idx="579">
                  <c:v>1.8334703167478029E-2</c:v>
                </c:pt>
                <c:pt idx="580">
                  <c:v>1.8366314724663338E-2</c:v>
                </c:pt>
                <c:pt idx="581">
                  <c:v>1.8397926281848644E-2</c:v>
                </c:pt>
                <c:pt idx="582">
                  <c:v>1.8429537839033949E-2</c:v>
                </c:pt>
                <c:pt idx="583">
                  <c:v>1.8461149396219258E-2</c:v>
                </c:pt>
                <c:pt idx="584">
                  <c:v>1.8492760953404564E-2</c:v>
                </c:pt>
                <c:pt idx="585">
                  <c:v>1.8524372510589873E-2</c:v>
                </c:pt>
                <c:pt idx="586">
                  <c:v>1.8555984067775179E-2</c:v>
                </c:pt>
                <c:pt idx="587">
                  <c:v>1.8587595624960485E-2</c:v>
                </c:pt>
                <c:pt idx="588">
                  <c:v>1.8619207182145794E-2</c:v>
                </c:pt>
                <c:pt idx="589">
                  <c:v>1.8650818739331099E-2</c:v>
                </c:pt>
                <c:pt idx="590">
                  <c:v>1.8682430296516405E-2</c:v>
                </c:pt>
                <c:pt idx="591">
                  <c:v>1.8714041853701714E-2</c:v>
                </c:pt>
                <c:pt idx="592">
                  <c:v>1.874565341088702E-2</c:v>
                </c:pt>
                <c:pt idx="593">
                  <c:v>1.8777264968072326E-2</c:v>
                </c:pt>
                <c:pt idx="594">
                  <c:v>1.8808876525257635E-2</c:v>
                </c:pt>
                <c:pt idx="595">
                  <c:v>1.884048808244294E-2</c:v>
                </c:pt>
                <c:pt idx="596">
                  <c:v>1.8872099639628249E-2</c:v>
                </c:pt>
                <c:pt idx="597">
                  <c:v>1.8903711196813555E-2</c:v>
                </c:pt>
                <c:pt idx="598">
                  <c:v>1.8935322753998861E-2</c:v>
                </c:pt>
                <c:pt idx="599">
                  <c:v>1.896693431118417E-2</c:v>
                </c:pt>
                <c:pt idx="600">
                  <c:v>1.8998545868369476E-2</c:v>
                </c:pt>
                <c:pt idx="601">
                  <c:v>1.9030157425554781E-2</c:v>
                </c:pt>
                <c:pt idx="602">
                  <c:v>1.906176898274009E-2</c:v>
                </c:pt>
                <c:pt idx="603">
                  <c:v>1.9093380539925396E-2</c:v>
                </c:pt>
                <c:pt idx="604">
                  <c:v>1.9124992097110705E-2</c:v>
                </c:pt>
                <c:pt idx="605">
                  <c:v>1.9156603654296011E-2</c:v>
                </c:pt>
                <c:pt idx="606">
                  <c:v>1.9188215211481317E-2</c:v>
                </c:pt>
                <c:pt idx="607">
                  <c:v>1.9219826768666626E-2</c:v>
                </c:pt>
                <c:pt idx="608">
                  <c:v>1.9251438325851931E-2</c:v>
                </c:pt>
                <c:pt idx="609">
                  <c:v>1.9283049883037237E-2</c:v>
                </c:pt>
                <c:pt idx="610">
                  <c:v>1.9314661440222546E-2</c:v>
                </c:pt>
                <c:pt idx="611">
                  <c:v>1.9346272997407852E-2</c:v>
                </c:pt>
                <c:pt idx="612">
                  <c:v>1.9377884554593158E-2</c:v>
                </c:pt>
                <c:pt idx="613">
                  <c:v>1.9409496111778467E-2</c:v>
                </c:pt>
                <c:pt idx="614">
                  <c:v>1.9441107668963772E-2</c:v>
                </c:pt>
                <c:pt idx="615">
                  <c:v>1.9472719226149082E-2</c:v>
                </c:pt>
                <c:pt idx="616">
                  <c:v>1.9504330783334387E-2</c:v>
                </c:pt>
                <c:pt idx="617">
                  <c:v>1.9535942340519693E-2</c:v>
                </c:pt>
                <c:pt idx="618">
                  <c:v>1.9567553897705002E-2</c:v>
                </c:pt>
                <c:pt idx="619">
                  <c:v>1.9599165454890308E-2</c:v>
                </c:pt>
                <c:pt idx="620">
                  <c:v>1.9630777012075613E-2</c:v>
                </c:pt>
                <c:pt idx="621">
                  <c:v>1.9662388569260923E-2</c:v>
                </c:pt>
                <c:pt idx="622">
                  <c:v>1.9694000126446228E-2</c:v>
                </c:pt>
                <c:pt idx="623">
                  <c:v>1.9725611683631537E-2</c:v>
                </c:pt>
                <c:pt idx="624">
                  <c:v>1.9757223240816843E-2</c:v>
                </c:pt>
                <c:pt idx="625">
                  <c:v>1.9788834798002149E-2</c:v>
                </c:pt>
                <c:pt idx="626">
                  <c:v>1.9820446355187458E-2</c:v>
                </c:pt>
                <c:pt idx="627">
                  <c:v>1.9852057912372763E-2</c:v>
                </c:pt>
                <c:pt idx="628">
                  <c:v>1.9883669469558069E-2</c:v>
                </c:pt>
                <c:pt idx="629">
                  <c:v>1.9915281026743378E-2</c:v>
                </c:pt>
                <c:pt idx="630">
                  <c:v>1.9946892583928684E-2</c:v>
                </c:pt>
                <c:pt idx="631">
                  <c:v>1.997850414111399E-2</c:v>
                </c:pt>
                <c:pt idx="632">
                  <c:v>2.0010115698299299E-2</c:v>
                </c:pt>
                <c:pt idx="633">
                  <c:v>2.0041727255484604E-2</c:v>
                </c:pt>
                <c:pt idx="634">
                  <c:v>2.0073338812669914E-2</c:v>
                </c:pt>
                <c:pt idx="635">
                  <c:v>2.0104950369855219E-2</c:v>
                </c:pt>
                <c:pt idx="636">
                  <c:v>2.0136561927040525E-2</c:v>
                </c:pt>
                <c:pt idx="637">
                  <c:v>2.0168173484225834E-2</c:v>
                </c:pt>
                <c:pt idx="638">
                  <c:v>2.019978504141114E-2</c:v>
                </c:pt>
                <c:pt idx="639">
                  <c:v>2.0231396598596445E-2</c:v>
                </c:pt>
                <c:pt idx="640">
                  <c:v>2.0263008155781755E-2</c:v>
                </c:pt>
                <c:pt idx="641">
                  <c:v>2.029461971296706E-2</c:v>
                </c:pt>
                <c:pt idx="642">
                  <c:v>2.0326231270152369E-2</c:v>
                </c:pt>
                <c:pt idx="643">
                  <c:v>2.0357842827337675E-2</c:v>
                </c:pt>
                <c:pt idx="644">
                  <c:v>2.0389454384522981E-2</c:v>
                </c:pt>
                <c:pt idx="645">
                  <c:v>2.042106594170829E-2</c:v>
                </c:pt>
                <c:pt idx="646">
                  <c:v>2.0452677498893596E-2</c:v>
                </c:pt>
                <c:pt idx="647">
                  <c:v>2.0484289056078901E-2</c:v>
                </c:pt>
                <c:pt idx="648">
                  <c:v>2.051590061326421E-2</c:v>
                </c:pt>
                <c:pt idx="649">
                  <c:v>2.0547512170449516E-2</c:v>
                </c:pt>
                <c:pt idx="650">
                  <c:v>2.0579123727634822E-2</c:v>
                </c:pt>
                <c:pt idx="651">
                  <c:v>2.0610735284820131E-2</c:v>
                </c:pt>
                <c:pt idx="652">
                  <c:v>2.0642346842005437E-2</c:v>
                </c:pt>
                <c:pt idx="653">
                  <c:v>2.0673958399190746E-2</c:v>
                </c:pt>
                <c:pt idx="654">
                  <c:v>2.0705569956376051E-2</c:v>
                </c:pt>
                <c:pt idx="655">
                  <c:v>2.0737181513561357E-2</c:v>
                </c:pt>
                <c:pt idx="656">
                  <c:v>2.0768793070746666E-2</c:v>
                </c:pt>
                <c:pt idx="657">
                  <c:v>2.0800404627931972E-2</c:v>
                </c:pt>
                <c:pt idx="658">
                  <c:v>2.0832016185117277E-2</c:v>
                </c:pt>
                <c:pt idx="659">
                  <c:v>2.0863627742302587E-2</c:v>
                </c:pt>
                <c:pt idx="660">
                  <c:v>2.0895239299487892E-2</c:v>
                </c:pt>
                <c:pt idx="661">
                  <c:v>2.0926850856673201E-2</c:v>
                </c:pt>
                <c:pt idx="662">
                  <c:v>2.0958462413858507E-2</c:v>
                </c:pt>
                <c:pt idx="663">
                  <c:v>2.0990073971043813E-2</c:v>
                </c:pt>
                <c:pt idx="664">
                  <c:v>2.1021685528229122E-2</c:v>
                </c:pt>
                <c:pt idx="665">
                  <c:v>2.1053297085414428E-2</c:v>
                </c:pt>
                <c:pt idx="666">
                  <c:v>2.1084908642599733E-2</c:v>
                </c:pt>
                <c:pt idx="667">
                  <c:v>2.1116520199785042E-2</c:v>
                </c:pt>
                <c:pt idx="668">
                  <c:v>2.1148131756970348E-2</c:v>
                </c:pt>
                <c:pt idx="669">
                  <c:v>2.1179743314155654E-2</c:v>
                </c:pt>
                <c:pt idx="670">
                  <c:v>2.1211354871340963E-2</c:v>
                </c:pt>
                <c:pt idx="671">
                  <c:v>2.1242966428526269E-2</c:v>
                </c:pt>
                <c:pt idx="672">
                  <c:v>2.1274577985711578E-2</c:v>
                </c:pt>
                <c:pt idx="673">
                  <c:v>2.1306189542896883E-2</c:v>
                </c:pt>
                <c:pt idx="674">
                  <c:v>2.1337801100082189E-2</c:v>
                </c:pt>
                <c:pt idx="675">
                  <c:v>2.1369412657267498E-2</c:v>
                </c:pt>
                <c:pt idx="676">
                  <c:v>2.1401024214452804E-2</c:v>
                </c:pt>
                <c:pt idx="677">
                  <c:v>2.143263577163811E-2</c:v>
                </c:pt>
                <c:pt idx="678">
                  <c:v>2.1464247328823419E-2</c:v>
                </c:pt>
                <c:pt idx="679">
                  <c:v>2.1495858886008724E-2</c:v>
                </c:pt>
                <c:pt idx="680">
                  <c:v>2.152747044319403E-2</c:v>
                </c:pt>
                <c:pt idx="681">
                  <c:v>2.1559082000379339E-2</c:v>
                </c:pt>
                <c:pt idx="682">
                  <c:v>2.1590693557564645E-2</c:v>
                </c:pt>
                <c:pt idx="683">
                  <c:v>2.1622305114749954E-2</c:v>
                </c:pt>
                <c:pt idx="684">
                  <c:v>2.165391667193526E-2</c:v>
                </c:pt>
                <c:pt idx="685">
                  <c:v>2.1685528229120565E-2</c:v>
                </c:pt>
                <c:pt idx="686">
                  <c:v>2.1717139786305874E-2</c:v>
                </c:pt>
                <c:pt idx="687">
                  <c:v>2.174875134349118E-2</c:v>
                </c:pt>
                <c:pt idx="688">
                  <c:v>2.1780362900676486E-2</c:v>
                </c:pt>
                <c:pt idx="689">
                  <c:v>2.1811974457861795E-2</c:v>
                </c:pt>
                <c:pt idx="690">
                  <c:v>2.1843586015047101E-2</c:v>
                </c:pt>
                <c:pt idx="691">
                  <c:v>2.187519757223241E-2</c:v>
                </c:pt>
                <c:pt idx="692">
                  <c:v>2.1906809129417715E-2</c:v>
                </c:pt>
                <c:pt idx="693">
                  <c:v>2.1938420686603021E-2</c:v>
                </c:pt>
                <c:pt idx="694">
                  <c:v>2.197003224378833E-2</c:v>
                </c:pt>
                <c:pt idx="695">
                  <c:v>2.2001643800973636E-2</c:v>
                </c:pt>
                <c:pt idx="696">
                  <c:v>2.2033255358158942E-2</c:v>
                </c:pt>
                <c:pt idx="697">
                  <c:v>2.2064866915344251E-2</c:v>
                </c:pt>
                <c:pt idx="698">
                  <c:v>2.2096478472529556E-2</c:v>
                </c:pt>
                <c:pt idx="699">
                  <c:v>2.2128090029714862E-2</c:v>
                </c:pt>
                <c:pt idx="700">
                  <c:v>2.2159701586900171E-2</c:v>
                </c:pt>
                <c:pt idx="701">
                  <c:v>2.2191313144085477E-2</c:v>
                </c:pt>
                <c:pt idx="702">
                  <c:v>2.2222924701270786E-2</c:v>
                </c:pt>
                <c:pt idx="703">
                  <c:v>2.2254536258456092E-2</c:v>
                </c:pt>
                <c:pt idx="704">
                  <c:v>2.2286147815641397E-2</c:v>
                </c:pt>
                <c:pt idx="705">
                  <c:v>2.2317759372826707E-2</c:v>
                </c:pt>
                <c:pt idx="706">
                  <c:v>2.2349370930012012E-2</c:v>
                </c:pt>
                <c:pt idx="707">
                  <c:v>2.2380982487197318E-2</c:v>
                </c:pt>
                <c:pt idx="708">
                  <c:v>2.2412594044382627E-2</c:v>
                </c:pt>
                <c:pt idx="709">
                  <c:v>2.2444205601567933E-2</c:v>
                </c:pt>
                <c:pt idx="710">
                  <c:v>2.2475817158753242E-2</c:v>
                </c:pt>
                <c:pt idx="711">
                  <c:v>2.2507428715938547E-2</c:v>
                </c:pt>
                <c:pt idx="712">
                  <c:v>2.2539040273123853E-2</c:v>
                </c:pt>
                <c:pt idx="713">
                  <c:v>2.2570651830309162E-2</c:v>
                </c:pt>
                <c:pt idx="714">
                  <c:v>2.2602263387494468E-2</c:v>
                </c:pt>
                <c:pt idx="715">
                  <c:v>2.2633874944679774E-2</c:v>
                </c:pt>
                <c:pt idx="716">
                  <c:v>2.2665486501865083E-2</c:v>
                </c:pt>
                <c:pt idx="717">
                  <c:v>2.2697098059050388E-2</c:v>
                </c:pt>
                <c:pt idx="718">
                  <c:v>2.2728709616235694E-2</c:v>
                </c:pt>
                <c:pt idx="719">
                  <c:v>2.2760321173421003E-2</c:v>
                </c:pt>
                <c:pt idx="720">
                  <c:v>2.2791932730606309E-2</c:v>
                </c:pt>
                <c:pt idx="721">
                  <c:v>2.2823544287791618E-2</c:v>
                </c:pt>
                <c:pt idx="722">
                  <c:v>2.2855155844976924E-2</c:v>
                </c:pt>
                <c:pt idx="723">
                  <c:v>2.2886767402162229E-2</c:v>
                </c:pt>
                <c:pt idx="724">
                  <c:v>2.2918378959347539E-2</c:v>
                </c:pt>
                <c:pt idx="725">
                  <c:v>2.2949990516532844E-2</c:v>
                </c:pt>
                <c:pt idx="726">
                  <c:v>2.298160207371815E-2</c:v>
                </c:pt>
                <c:pt idx="727">
                  <c:v>2.3013213630903459E-2</c:v>
                </c:pt>
                <c:pt idx="728">
                  <c:v>2.3044825188088765E-2</c:v>
                </c:pt>
                <c:pt idx="729">
                  <c:v>2.3076436745274074E-2</c:v>
                </c:pt>
                <c:pt idx="730">
                  <c:v>2.310804830245938E-2</c:v>
                </c:pt>
                <c:pt idx="731">
                  <c:v>2.3139659859644685E-2</c:v>
                </c:pt>
                <c:pt idx="732">
                  <c:v>2.3171271416829994E-2</c:v>
                </c:pt>
                <c:pt idx="733">
                  <c:v>2.32028829740153E-2</c:v>
                </c:pt>
                <c:pt idx="734">
                  <c:v>2.3234494531200606E-2</c:v>
                </c:pt>
                <c:pt idx="735">
                  <c:v>2.3266106088385915E-2</c:v>
                </c:pt>
                <c:pt idx="736">
                  <c:v>2.3297717645571221E-2</c:v>
                </c:pt>
                <c:pt idx="737">
                  <c:v>2.3329329202756526E-2</c:v>
                </c:pt>
                <c:pt idx="738">
                  <c:v>2.3360940759941835E-2</c:v>
                </c:pt>
                <c:pt idx="739">
                  <c:v>2.3392552317127141E-2</c:v>
                </c:pt>
                <c:pt idx="740">
                  <c:v>2.342416387431245E-2</c:v>
                </c:pt>
                <c:pt idx="741">
                  <c:v>2.3455775431497756E-2</c:v>
                </c:pt>
                <c:pt idx="742">
                  <c:v>2.3487386988683061E-2</c:v>
                </c:pt>
                <c:pt idx="743">
                  <c:v>2.3518998545868371E-2</c:v>
                </c:pt>
                <c:pt idx="744">
                  <c:v>2.3550610103053676E-2</c:v>
                </c:pt>
                <c:pt idx="745">
                  <c:v>2.3582221660238982E-2</c:v>
                </c:pt>
                <c:pt idx="746">
                  <c:v>2.3613833217424291E-2</c:v>
                </c:pt>
                <c:pt idx="747">
                  <c:v>2.3645444774609597E-2</c:v>
                </c:pt>
                <c:pt idx="748">
                  <c:v>2.3677056331794906E-2</c:v>
                </c:pt>
                <c:pt idx="749">
                  <c:v>2.3708667888980212E-2</c:v>
                </c:pt>
                <c:pt idx="750">
                  <c:v>2.3740279446165517E-2</c:v>
                </c:pt>
                <c:pt idx="751">
                  <c:v>2.3771891003350826E-2</c:v>
                </c:pt>
                <c:pt idx="752">
                  <c:v>2.3803502560536132E-2</c:v>
                </c:pt>
                <c:pt idx="753">
                  <c:v>2.3835114117721438E-2</c:v>
                </c:pt>
                <c:pt idx="754">
                  <c:v>2.3866725674906747E-2</c:v>
                </c:pt>
                <c:pt idx="755">
                  <c:v>2.3898337232092053E-2</c:v>
                </c:pt>
                <c:pt idx="756">
                  <c:v>2.3929948789277358E-2</c:v>
                </c:pt>
                <c:pt idx="757">
                  <c:v>2.3961560346462667E-2</c:v>
                </c:pt>
                <c:pt idx="758">
                  <c:v>2.3993171903647973E-2</c:v>
                </c:pt>
                <c:pt idx="759">
                  <c:v>2.4024783460833282E-2</c:v>
                </c:pt>
                <c:pt idx="760">
                  <c:v>2.4056395018018588E-2</c:v>
                </c:pt>
                <c:pt idx="761">
                  <c:v>2.4088006575203894E-2</c:v>
                </c:pt>
                <c:pt idx="762">
                  <c:v>2.4119618132389203E-2</c:v>
                </c:pt>
                <c:pt idx="763">
                  <c:v>2.4151229689574508E-2</c:v>
                </c:pt>
                <c:pt idx="764">
                  <c:v>2.4182841246759814E-2</c:v>
                </c:pt>
                <c:pt idx="765">
                  <c:v>2.4214452803945123E-2</c:v>
                </c:pt>
                <c:pt idx="766">
                  <c:v>2.4246064361130429E-2</c:v>
                </c:pt>
                <c:pt idx="767">
                  <c:v>2.4277675918315735E-2</c:v>
                </c:pt>
                <c:pt idx="768">
                  <c:v>2.4309287475501044E-2</c:v>
                </c:pt>
                <c:pt idx="769">
                  <c:v>2.4340899032686349E-2</c:v>
                </c:pt>
                <c:pt idx="770">
                  <c:v>2.4372510589871658E-2</c:v>
                </c:pt>
                <c:pt idx="771">
                  <c:v>2.4404122147056964E-2</c:v>
                </c:pt>
                <c:pt idx="772">
                  <c:v>2.443573370424227E-2</c:v>
                </c:pt>
                <c:pt idx="773">
                  <c:v>2.4467345261427579E-2</c:v>
                </c:pt>
                <c:pt idx="774">
                  <c:v>2.4498956818612885E-2</c:v>
                </c:pt>
                <c:pt idx="775">
                  <c:v>2.453056837579819E-2</c:v>
                </c:pt>
                <c:pt idx="776">
                  <c:v>2.4562179932983499E-2</c:v>
                </c:pt>
                <c:pt idx="777">
                  <c:v>2.4593791490168805E-2</c:v>
                </c:pt>
                <c:pt idx="778">
                  <c:v>2.4625403047354114E-2</c:v>
                </c:pt>
                <c:pt idx="779">
                  <c:v>2.465701460453942E-2</c:v>
                </c:pt>
                <c:pt idx="780">
                  <c:v>2.4688626161724726E-2</c:v>
                </c:pt>
                <c:pt idx="781">
                  <c:v>2.4720237718910035E-2</c:v>
                </c:pt>
                <c:pt idx="782">
                  <c:v>2.475184927609534E-2</c:v>
                </c:pt>
                <c:pt idx="783">
                  <c:v>2.4783460833280646E-2</c:v>
                </c:pt>
                <c:pt idx="784">
                  <c:v>2.4815072390465955E-2</c:v>
                </c:pt>
                <c:pt idx="785">
                  <c:v>2.4846683947651261E-2</c:v>
                </c:pt>
                <c:pt idx="786">
                  <c:v>2.4878295504836567E-2</c:v>
                </c:pt>
                <c:pt idx="787">
                  <c:v>2.4909907062021876E-2</c:v>
                </c:pt>
                <c:pt idx="788">
                  <c:v>2.4941518619207181E-2</c:v>
                </c:pt>
                <c:pt idx="789">
                  <c:v>2.4973130176392491E-2</c:v>
                </c:pt>
                <c:pt idx="790">
                  <c:v>2.5004741733577796E-2</c:v>
                </c:pt>
                <c:pt idx="791">
                  <c:v>2.5036353290763102E-2</c:v>
                </c:pt>
                <c:pt idx="792">
                  <c:v>2.5067964847948411E-2</c:v>
                </c:pt>
                <c:pt idx="793">
                  <c:v>2.5099576405133717E-2</c:v>
                </c:pt>
                <c:pt idx="794">
                  <c:v>2.5131187962319022E-2</c:v>
                </c:pt>
                <c:pt idx="795">
                  <c:v>2.5162799519504331E-2</c:v>
                </c:pt>
                <c:pt idx="796">
                  <c:v>2.5194411076689637E-2</c:v>
                </c:pt>
                <c:pt idx="797">
                  <c:v>2.5226022633874946E-2</c:v>
                </c:pt>
                <c:pt idx="798">
                  <c:v>2.5257634191060252E-2</c:v>
                </c:pt>
                <c:pt idx="799">
                  <c:v>2.5289245748245558E-2</c:v>
                </c:pt>
                <c:pt idx="800">
                  <c:v>2.5320857305430867E-2</c:v>
                </c:pt>
                <c:pt idx="801">
                  <c:v>2.5352468862616172E-2</c:v>
                </c:pt>
                <c:pt idx="802">
                  <c:v>2.5384080419801478E-2</c:v>
                </c:pt>
                <c:pt idx="803">
                  <c:v>2.5415691976986787E-2</c:v>
                </c:pt>
                <c:pt idx="804">
                  <c:v>2.5447303534172093E-2</c:v>
                </c:pt>
                <c:pt idx="805">
                  <c:v>2.5478915091357399E-2</c:v>
                </c:pt>
                <c:pt idx="806">
                  <c:v>2.5510526648542708E-2</c:v>
                </c:pt>
                <c:pt idx="807">
                  <c:v>2.5542138205728013E-2</c:v>
                </c:pt>
                <c:pt idx="808">
                  <c:v>2.5573749762913323E-2</c:v>
                </c:pt>
                <c:pt idx="809">
                  <c:v>2.5605361320098628E-2</c:v>
                </c:pt>
                <c:pt idx="810">
                  <c:v>2.5636972877283934E-2</c:v>
                </c:pt>
                <c:pt idx="811">
                  <c:v>2.5668584434469243E-2</c:v>
                </c:pt>
                <c:pt idx="812">
                  <c:v>2.5700195991654549E-2</c:v>
                </c:pt>
                <c:pt idx="813">
                  <c:v>2.5731807548839854E-2</c:v>
                </c:pt>
                <c:pt idx="814">
                  <c:v>2.5763419106025164E-2</c:v>
                </c:pt>
                <c:pt idx="815">
                  <c:v>2.5795030663210469E-2</c:v>
                </c:pt>
                <c:pt idx="816">
                  <c:v>2.5826642220395778E-2</c:v>
                </c:pt>
                <c:pt idx="817">
                  <c:v>2.5858253777581084E-2</c:v>
                </c:pt>
                <c:pt idx="818">
                  <c:v>2.588986533476639E-2</c:v>
                </c:pt>
                <c:pt idx="819">
                  <c:v>2.5921476891951699E-2</c:v>
                </c:pt>
                <c:pt idx="820">
                  <c:v>2.5953088449137005E-2</c:v>
                </c:pt>
                <c:pt idx="821">
                  <c:v>2.598470000632231E-2</c:v>
                </c:pt>
                <c:pt idx="822">
                  <c:v>2.6016311563507619E-2</c:v>
                </c:pt>
                <c:pt idx="823">
                  <c:v>2.6047923120692925E-2</c:v>
                </c:pt>
                <c:pt idx="824">
                  <c:v>2.6079534677878231E-2</c:v>
                </c:pt>
                <c:pt idx="825">
                  <c:v>2.611114623506354E-2</c:v>
                </c:pt>
                <c:pt idx="826">
                  <c:v>2.6142757792248845E-2</c:v>
                </c:pt>
                <c:pt idx="827">
                  <c:v>2.6174369349434155E-2</c:v>
                </c:pt>
                <c:pt idx="828">
                  <c:v>2.620598090661946E-2</c:v>
                </c:pt>
                <c:pt idx="829">
                  <c:v>2.6237592463804766E-2</c:v>
                </c:pt>
                <c:pt idx="830">
                  <c:v>2.6269204020990075E-2</c:v>
                </c:pt>
                <c:pt idx="831">
                  <c:v>2.6300815578175381E-2</c:v>
                </c:pt>
                <c:pt idx="832">
                  <c:v>2.6332427135360686E-2</c:v>
                </c:pt>
                <c:pt idx="833">
                  <c:v>2.6364038692545996E-2</c:v>
                </c:pt>
                <c:pt idx="834">
                  <c:v>2.6395650249731301E-2</c:v>
                </c:pt>
                <c:pt idx="835">
                  <c:v>2.642726180691661E-2</c:v>
                </c:pt>
                <c:pt idx="836">
                  <c:v>2.6458873364101916E-2</c:v>
                </c:pt>
                <c:pt idx="837">
                  <c:v>2.6490484921287222E-2</c:v>
                </c:pt>
                <c:pt idx="838">
                  <c:v>2.6522096478472531E-2</c:v>
                </c:pt>
                <c:pt idx="839">
                  <c:v>2.6553708035657837E-2</c:v>
                </c:pt>
                <c:pt idx="840">
                  <c:v>2.6585319592843142E-2</c:v>
                </c:pt>
                <c:pt idx="841">
                  <c:v>2.6616931150028451E-2</c:v>
                </c:pt>
                <c:pt idx="842">
                  <c:v>2.6648542707213757E-2</c:v>
                </c:pt>
                <c:pt idx="843">
                  <c:v>2.6680154264399063E-2</c:v>
                </c:pt>
                <c:pt idx="844">
                  <c:v>2.6711765821584372E-2</c:v>
                </c:pt>
                <c:pt idx="845">
                  <c:v>2.6743377378769678E-2</c:v>
                </c:pt>
                <c:pt idx="846">
                  <c:v>2.6774988935954987E-2</c:v>
                </c:pt>
                <c:pt idx="847">
                  <c:v>2.6806600493140292E-2</c:v>
                </c:pt>
                <c:pt idx="848">
                  <c:v>2.6838212050325598E-2</c:v>
                </c:pt>
                <c:pt idx="849">
                  <c:v>2.6869823607510907E-2</c:v>
                </c:pt>
                <c:pt idx="850">
                  <c:v>2.6901435164696213E-2</c:v>
                </c:pt>
                <c:pt idx="851">
                  <c:v>2.6933046721881519E-2</c:v>
                </c:pt>
                <c:pt idx="852">
                  <c:v>2.6964658279066828E-2</c:v>
                </c:pt>
                <c:pt idx="853">
                  <c:v>2.6996269836252133E-2</c:v>
                </c:pt>
                <c:pt idx="854">
                  <c:v>2.7027881393437439E-2</c:v>
                </c:pt>
                <c:pt idx="855">
                  <c:v>2.7059492950622748E-2</c:v>
                </c:pt>
                <c:pt idx="856">
                  <c:v>2.7091104507808054E-2</c:v>
                </c:pt>
                <c:pt idx="857">
                  <c:v>2.7122716064993363E-2</c:v>
                </c:pt>
                <c:pt idx="858">
                  <c:v>2.7154327622178669E-2</c:v>
                </c:pt>
                <c:pt idx="859">
                  <c:v>2.7185939179363974E-2</c:v>
                </c:pt>
                <c:pt idx="860">
                  <c:v>2.7217550736549283E-2</c:v>
                </c:pt>
                <c:pt idx="861">
                  <c:v>2.7249162293734589E-2</c:v>
                </c:pt>
                <c:pt idx="862">
                  <c:v>2.7280773850919895E-2</c:v>
                </c:pt>
                <c:pt idx="863">
                  <c:v>2.7312385408105204E-2</c:v>
                </c:pt>
                <c:pt idx="864">
                  <c:v>2.734399696529051E-2</c:v>
                </c:pt>
                <c:pt idx="865">
                  <c:v>2.7375608522475819E-2</c:v>
                </c:pt>
                <c:pt idx="866">
                  <c:v>2.7407220079661124E-2</c:v>
                </c:pt>
                <c:pt idx="867">
                  <c:v>2.743883163684643E-2</c:v>
                </c:pt>
                <c:pt idx="868">
                  <c:v>2.7470443194031739E-2</c:v>
                </c:pt>
                <c:pt idx="869">
                  <c:v>2.7502054751217045E-2</c:v>
                </c:pt>
                <c:pt idx="870">
                  <c:v>2.7533666308402351E-2</c:v>
                </c:pt>
                <c:pt idx="871">
                  <c:v>2.756527786558766E-2</c:v>
                </c:pt>
                <c:pt idx="872">
                  <c:v>2.7596889422772965E-2</c:v>
                </c:pt>
                <c:pt idx="873">
                  <c:v>2.7628500979958271E-2</c:v>
                </c:pt>
                <c:pt idx="874">
                  <c:v>2.766011253714358E-2</c:v>
                </c:pt>
                <c:pt idx="875">
                  <c:v>2.7691724094328886E-2</c:v>
                </c:pt>
                <c:pt idx="876">
                  <c:v>2.7723335651514195E-2</c:v>
                </c:pt>
                <c:pt idx="877">
                  <c:v>2.7754947208699501E-2</c:v>
                </c:pt>
                <c:pt idx="878">
                  <c:v>2.7786558765884806E-2</c:v>
                </c:pt>
                <c:pt idx="879">
                  <c:v>2.7818170323070116E-2</c:v>
                </c:pt>
                <c:pt idx="880">
                  <c:v>2.7849781880255421E-2</c:v>
                </c:pt>
                <c:pt idx="881">
                  <c:v>2.7881393437440727E-2</c:v>
                </c:pt>
                <c:pt idx="882">
                  <c:v>2.7913004994626036E-2</c:v>
                </c:pt>
                <c:pt idx="883">
                  <c:v>2.7944616551811342E-2</c:v>
                </c:pt>
                <c:pt idx="884">
                  <c:v>2.7976228108996651E-2</c:v>
                </c:pt>
                <c:pt idx="885">
                  <c:v>2.8007839666181956E-2</c:v>
                </c:pt>
                <c:pt idx="886">
                  <c:v>2.8039451223367262E-2</c:v>
                </c:pt>
                <c:pt idx="887">
                  <c:v>2.8071062780552571E-2</c:v>
                </c:pt>
                <c:pt idx="888">
                  <c:v>2.8102674337737877E-2</c:v>
                </c:pt>
                <c:pt idx="889">
                  <c:v>2.8134285894923183E-2</c:v>
                </c:pt>
                <c:pt idx="890">
                  <c:v>2.8165897452108492E-2</c:v>
                </c:pt>
                <c:pt idx="891">
                  <c:v>2.8197509009293797E-2</c:v>
                </c:pt>
                <c:pt idx="892">
                  <c:v>2.8229120566479103E-2</c:v>
                </c:pt>
                <c:pt idx="893">
                  <c:v>2.8260732123664412E-2</c:v>
                </c:pt>
                <c:pt idx="894">
                  <c:v>2.8292343680849718E-2</c:v>
                </c:pt>
                <c:pt idx="895">
                  <c:v>2.8323955238035027E-2</c:v>
                </c:pt>
                <c:pt idx="896">
                  <c:v>2.8355566795220333E-2</c:v>
                </c:pt>
                <c:pt idx="897">
                  <c:v>2.8387178352405638E-2</c:v>
                </c:pt>
                <c:pt idx="898">
                  <c:v>2.8418789909590948E-2</c:v>
                </c:pt>
                <c:pt idx="899">
                  <c:v>2.8450401466776253E-2</c:v>
                </c:pt>
                <c:pt idx="900">
                  <c:v>2.8482013023961559E-2</c:v>
                </c:pt>
                <c:pt idx="901">
                  <c:v>2.8513624581146868E-2</c:v>
                </c:pt>
                <c:pt idx="902">
                  <c:v>2.8545236138332174E-2</c:v>
                </c:pt>
                <c:pt idx="903">
                  <c:v>2.8576847695517483E-2</c:v>
                </c:pt>
                <c:pt idx="904">
                  <c:v>2.8608459252702789E-2</c:v>
                </c:pt>
                <c:pt idx="905">
                  <c:v>2.8640070809888094E-2</c:v>
                </c:pt>
                <c:pt idx="906">
                  <c:v>2.8671682367073403E-2</c:v>
                </c:pt>
                <c:pt idx="907">
                  <c:v>2.8703293924258709E-2</c:v>
                </c:pt>
                <c:pt idx="908">
                  <c:v>2.8734905481444015E-2</c:v>
                </c:pt>
                <c:pt idx="909">
                  <c:v>2.8766517038629324E-2</c:v>
                </c:pt>
                <c:pt idx="910">
                  <c:v>2.8798128595814629E-2</c:v>
                </c:pt>
                <c:pt idx="911">
                  <c:v>2.8829740152999935E-2</c:v>
                </c:pt>
                <c:pt idx="912">
                  <c:v>2.8861351710185244E-2</c:v>
                </c:pt>
                <c:pt idx="913">
                  <c:v>2.889296326737055E-2</c:v>
                </c:pt>
                <c:pt idx="914">
                  <c:v>2.8924574824555859E-2</c:v>
                </c:pt>
                <c:pt idx="915">
                  <c:v>2.8956186381741165E-2</c:v>
                </c:pt>
                <c:pt idx="916">
                  <c:v>2.898779793892647E-2</c:v>
                </c:pt>
                <c:pt idx="917">
                  <c:v>2.901940949611178E-2</c:v>
                </c:pt>
                <c:pt idx="918">
                  <c:v>2.9051021053297085E-2</c:v>
                </c:pt>
                <c:pt idx="919">
                  <c:v>2.9082632610482391E-2</c:v>
                </c:pt>
                <c:pt idx="920">
                  <c:v>2.91142441676677E-2</c:v>
                </c:pt>
                <c:pt idx="921">
                  <c:v>2.9145855724853006E-2</c:v>
                </c:pt>
                <c:pt idx="922">
                  <c:v>2.9177467282038315E-2</c:v>
                </c:pt>
                <c:pt idx="923">
                  <c:v>2.9209078839223621E-2</c:v>
                </c:pt>
                <c:pt idx="924">
                  <c:v>2.9240690396408926E-2</c:v>
                </c:pt>
                <c:pt idx="925">
                  <c:v>2.9272301953594235E-2</c:v>
                </c:pt>
                <c:pt idx="926">
                  <c:v>2.9303913510779541E-2</c:v>
                </c:pt>
                <c:pt idx="927">
                  <c:v>2.9335525067964847E-2</c:v>
                </c:pt>
                <c:pt idx="928">
                  <c:v>2.9367136625150156E-2</c:v>
                </c:pt>
                <c:pt idx="929">
                  <c:v>2.9398748182335462E-2</c:v>
                </c:pt>
                <c:pt idx="930">
                  <c:v>2.9430359739520767E-2</c:v>
                </c:pt>
                <c:pt idx="931">
                  <c:v>2.9461971296706076E-2</c:v>
                </c:pt>
                <c:pt idx="932">
                  <c:v>2.9493582853891382E-2</c:v>
                </c:pt>
                <c:pt idx="933">
                  <c:v>2.9525194411076691E-2</c:v>
                </c:pt>
                <c:pt idx="934">
                  <c:v>2.9556805968261997E-2</c:v>
                </c:pt>
                <c:pt idx="935">
                  <c:v>2.9588417525447303E-2</c:v>
                </c:pt>
                <c:pt idx="936">
                  <c:v>2.9620029082632612E-2</c:v>
                </c:pt>
                <c:pt idx="937">
                  <c:v>2.9651640639817917E-2</c:v>
                </c:pt>
                <c:pt idx="938">
                  <c:v>2.9683252197003223E-2</c:v>
                </c:pt>
                <c:pt idx="939">
                  <c:v>2.9714863754188532E-2</c:v>
                </c:pt>
                <c:pt idx="940">
                  <c:v>2.9746475311373838E-2</c:v>
                </c:pt>
                <c:pt idx="941">
                  <c:v>2.9778086868559143E-2</c:v>
                </c:pt>
                <c:pt idx="942">
                  <c:v>2.9809698425744453E-2</c:v>
                </c:pt>
                <c:pt idx="943">
                  <c:v>2.9841309982929758E-2</c:v>
                </c:pt>
                <c:pt idx="944">
                  <c:v>2.9872921540115067E-2</c:v>
                </c:pt>
                <c:pt idx="945">
                  <c:v>2.9904533097300373E-2</c:v>
                </c:pt>
                <c:pt idx="946">
                  <c:v>2.9936144654485679E-2</c:v>
                </c:pt>
                <c:pt idx="947">
                  <c:v>2.9967756211670988E-2</c:v>
                </c:pt>
                <c:pt idx="948">
                  <c:v>2.9999367768856294E-2</c:v>
                </c:pt>
                <c:pt idx="949">
                  <c:v>3.0030979326041599E-2</c:v>
                </c:pt>
                <c:pt idx="950">
                  <c:v>3.0062590883226908E-2</c:v>
                </c:pt>
                <c:pt idx="951">
                  <c:v>3.0094202440412214E-2</c:v>
                </c:pt>
                <c:pt idx="952">
                  <c:v>3.0125813997597523E-2</c:v>
                </c:pt>
                <c:pt idx="953">
                  <c:v>3.0157425554782829E-2</c:v>
                </c:pt>
                <c:pt idx="954">
                  <c:v>3.0189037111968135E-2</c:v>
                </c:pt>
                <c:pt idx="955">
                  <c:v>3.0220648669153444E-2</c:v>
                </c:pt>
                <c:pt idx="956">
                  <c:v>3.0252260226338749E-2</c:v>
                </c:pt>
                <c:pt idx="957">
                  <c:v>3.0283871783524055E-2</c:v>
                </c:pt>
                <c:pt idx="958">
                  <c:v>3.0315483340709364E-2</c:v>
                </c:pt>
                <c:pt idx="959">
                  <c:v>3.034709489789467E-2</c:v>
                </c:pt>
                <c:pt idx="960">
                  <c:v>3.0378706455079976E-2</c:v>
                </c:pt>
                <c:pt idx="961">
                  <c:v>3.0410318012265285E-2</c:v>
                </c:pt>
                <c:pt idx="962">
                  <c:v>3.044192956945059E-2</c:v>
                </c:pt>
                <c:pt idx="963">
                  <c:v>3.04735411266359E-2</c:v>
                </c:pt>
                <c:pt idx="964">
                  <c:v>3.0505152683821205E-2</c:v>
                </c:pt>
                <c:pt idx="965">
                  <c:v>3.0536764241006511E-2</c:v>
                </c:pt>
                <c:pt idx="966">
                  <c:v>3.056837579819182E-2</c:v>
                </c:pt>
                <c:pt idx="967">
                  <c:v>3.0599987355377126E-2</c:v>
                </c:pt>
                <c:pt idx="968">
                  <c:v>3.0631598912562431E-2</c:v>
                </c:pt>
                <c:pt idx="969">
                  <c:v>3.066321046974774E-2</c:v>
                </c:pt>
                <c:pt idx="970">
                  <c:v>3.0694822026933046E-2</c:v>
                </c:pt>
                <c:pt idx="971">
                  <c:v>3.0726433584118355E-2</c:v>
                </c:pt>
                <c:pt idx="972">
                  <c:v>3.0758045141303661E-2</c:v>
                </c:pt>
                <c:pt idx="973">
                  <c:v>3.0789656698488967E-2</c:v>
                </c:pt>
                <c:pt idx="974">
                  <c:v>3.0821268255674276E-2</c:v>
                </c:pt>
                <c:pt idx="975">
                  <c:v>3.0852879812859581E-2</c:v>
                </c:pt>
                <c:pt idx="976">
                  <c:v>3.0884491370044887E-2</c:v>
                </c:pt>
                <c:pt idx="977">
                  <c:v>3.0916102927230196E-2</c:v>
                </c:pt>
                <c:pt idx="978">
                  <c:v>3.0947714484415502E-2</c:v>
                </c:pt>
                <c:pt idx="979">
                  <c:v>3.0979326041600808E-2</c:v>
                </c:pt>
                <c:pt idx="980">
                  <c:v>3.1010937598786117E-2</c:v>
                </c:pt>
                <c:pt idx="981">
                  <c:v>3.1042549155971422E-2</c:v>
                </c:pt>
                <c:pt idx="982">
                  <c:v>3.1074160713156732E-2</c:v>
                </c:pt>
                <c:pt idx="983">
                  <c:v>3.1105772270342037E-2</c:v>
                </c:pt>
                <c:pt idx="984">
                  <c:v>3.1137383827527343E-2</c:v>
                </c:pt>
                <c:pt idx="985">
                  <c:v>3.1168995384712652E-2</c:v>
                </c:pt>
                <c:pt idx="986">
                  <c:v>3.1200606941897958E-2</c:v>
                </c:pt>
                <c:pt idx="987">
                  <c:v>3.1232218499083263E-2</c:v>
                </c:pt>
                <c:pt idx="988">
                  <c:v>3.1263830056268573E-2</c:v>
                </c:pt>
                <c:pt idx="989">
                  <c:v>3.1295441613453878E-2</c:v>
                </c:pt>
                <c:pt idx="990">
                  <c:v>3.1327053170639184E-2</c:v>
                </c:pt>
                <c:pt idx="991">
                  <c:v>3.135866472782449E-2</c:v>
                </c:pt>
                <c:pt idx="992">
                  <c:v>3.1390276285009802E-2</c:v>
                </c:pt>
                <c:pt idx="993">
                  <c:v>3.1421887842195108E-2</c:v>
                </c:pt>
                <c:pt idx="994">
                  <c:v>3.1453499399380414E-2</c:v>
                </c:pt>
                <c:pt idx="995">
                  <c:v>3.1485110956565719E-2</c:v>
                </c:pt>
                <c:pt idx="996">
                  <c:v>3.1516722513751025E-2</c:v>
                </c:pt>
                <c:pt idx="997">
                  <c:v>3.1548334070936337E-2</c:v>
                </c:pt>
                <c:pt idx="998">
                  <c:v>3.1579945628121643E-2</c:v>
                </c:pt>
                <c:pt idx="999">
                  <c:v>3.1611557185306949E-2</c:v>
                </c:pt>
                <c:pt idx="1000">
                  <c:v>3.1643168742492254E-2</c:v>
                </c:pt>
                <c:pt idx="1001">
                  <c:v>3.167478029967756E-2</c:v>
                </c:pt>
                <c:pt idx="1002">
                  <c:v>3.1706391856862866E-2</c:v>
                </c:pt>
                <c:pt idx="1003">
                  <c:v>3.1738003414048178E-2</c:v>
                </c:pt>
                <c:pt idx="1004">
                  <c:v>3.1769614971233484E-2</c:v>
                </c:pt>
                <c:pt idx="1005">
                  <c:v>3.180122652841879E-2</c:v>
                </c:pt>
                <c:pt idx="1006">
                  <c:v>3.1832838085604095E-2</c:v>
                </c:pt>
                <c:pt idx="1007">
                  <c:v>3.1864449642789401E-2</c:v>
                </c:pt>
                <c:pt idx="1008">
                  <c:v>3.1896061199974714E-2</c:v>
                </c:pt>
                <c:pt idx="1009">
                  <c:v>3.1927672757160019E-2</c:v>
                </c:pt>
                <c:pt idx="1010">
                  <c:v>3.1959284314345325E-2</c:v>
                </c:pt>
                <c:pt idx="1011">
                  <c:v>3.1990895871530631E-2</c:v>
                </c:pt>
                <c:pt idx="1012">
                  <c:v>3.2022507428715936E-2</c:v>
                </c:pt>
                <c:pt idx="1013">
                  <c:v>3.2054118985901242E-2</c:v>
                </c:pt>
                <c:pt idx="1014">
                  <c:v>3.2085730543086555E-2</c:v>
                </c:pt>
                <c:pt idx="1015">
                  <c:v>3.211734210027186E-2</c:v>
                </c:pt>
                <c:pt idx="1016">
                  <c:v>3.2148953657457166E-2</c:v>
                </c:pt>
                <c:pt idx="1017">
                  <c:v>3.2180565214642472E-2</c:v>
                </c:pt>
                <c:pt idx="1018">
                  <c:v>3.2212176771827777E-2</c:v>
                </c:pt>
                <c:pt idx="1019">
                  <c:v>3.224378832901309E-2</c:v>
                </c:pt>
                <c:pt idx="1020">
                  <c:v>3.2275399886198396E-2</c:v>
                </c:pt>
                <c:pt idx="1021">
                  <c:v>3.2307011443383701E-2</c:v>
                </c:pt>
                <c:pt idx="1022">
                  <c:v>3.2338623000569007E-2</c:v>
                </c:pt>
                <c:pt idx="1023">
                  <c:v>3.2370234557754313E-2</c:v>
                </c:pt>
                <c:pt idx="1024">
                  <c:v>3.2401846114939625E-2</c:v>
                </c:pt>
                <c:pt idx="1025">
                  <c:v>3.2433457672124931E-2</c:v>
                </c:pt>
                <c:pt idx="1026">
                  <c:v>3.2465069229310237E-2</c:v>
                </c:pt>
                <c:pt idx="1027">
                  <c:v>3.2496680786495542E-2</c:v>
                </c:pt>
                <c:pt idx="1028">
                  <c:v>3.2528292343680848E-2</c:v>
                </c:pt>
                <c:pt idx="1029">
                  <c:v>3.2559903900866154E-2</c:v>
                </c:pt>
                <c:pt idx="1030">
                  <c:v>3.2591515458051466E-2</c:v>
                </c:pt>
                <c:pt idx="1031">
                  <c:v>3.2623127015236772E-2</c:v>
                </c:pt>
                <c:pt idx="1032">
                  <c:v>3.2654738572422078E-2</c:v>
                </c:pt>
                <c:pt idx="1033">
                  <c:v>3.2686350129607383E-2</c:v>
                </c:pt>
                <c:pt idx="1034">
                  <c:v>3.2717961686792689E-2</c:v>
                </c:pt>
                <c:pt idx="1035">
                  <c:v>3.2749573243978002E-2</c:v>
                </c:pt>
                <c:pt idx="1036">
                  <c:v>3.2781184801163307E-2</c:v>
                </c:pt>
                <c:pt idx="1037">
                  <c:v>3.2812796358348613E-2</c:v>
                </c:pt>
                <c:pt idx="1038">
                  <c:v>3.2844407915533919E-2</c:v>
                </c:pt>
                <c:pt idx="1039">
                  <c:v>3.2876019472719224E-2</c:v>
                </c:pt>
                <c:pt idx="1040">
                  <c:v>3.290763102990453E-2</c:v>
                </c:pt>
                <c:pt idx="1041">
                  <c:v>3.2939242587089843E-2</c:v>
                </c:pt>
                <c:pt idx="1042">
                  <c:v>3.2970854144275148E-2</c:v>
                </c:pt>
                <c:pt idx="1043">
                  <c:v>3.3002465701460454E-2</c:v>
                </c:pt>
                <c:pt idx="1044">
                  <c:v>3.303407725864576E-2</c:v>
                </c:pt>
                <c:pt idx="1045">
                  <c:v>3.3065688815831065E-2</c:v>
                </c:pt>
                <c:pt idx="1046">
                  <c:v>3.3097300373016378E-2</c:v>
                </c:pt>
                <c:pt idx="1047">
                  <c:v>3.3128911930201684E-2</c:v>
                </c:pt>
                <c:pt idx="1048">
                  <c:v>3.3160523487386989E-2</c:v>
                </c:pt>
                <c:pt idx="1049">
                  <c:v>3.3192135044572295E-2</c:v>
                </c:pt>
                <c:pt idx="1050">
                  <c:v>3.3223746601757601E-2</c:v>
                </c:pt>
                <c:pt idx="1051">
                  <c:v>3.3255358158942906E-2</c:v>
                </c:pt>
                <c:pt idx="1052">
                  <c:v>3.3286969716128219E-2</c:v>
                </c:pt>
                <c:pt idx="1053">
                  <c:v>3.3318581273313524E-2</c:v>
                </c:pt>
                <c:pt idx="1054">
                  <c:v>3.335019283049883E-2</c:v>
                </c:pt>
                <c:pt idx="1055">
                  <c:v>3.3381804387684136E-2</c:v>
                </c:pt>
                <c:pt idx="1056">
                  <c:v>3.3413415944869441E-2</c:v>
                </c:pt>
                <c:pt idx="1057">
                  <c:v>3.3445027502054754E-2</c:v>
                </c:pt>
                <c:pt idx="1058">
                  <c:v>3.347663905924006E-2</c:v>
                </c:pt>
                <c:pt idx="1059">
                  <c:v>3.3508250616425365E-2</c:v>
                </c:pt>
                <c:pt idx="1060">
                  <c:v>3.3539862173610671E-2</c:v>
                </c:pt>
                <c:pt idx="1061">
                  <c:v>3.3571473730795977E-2</c:v>
                </c:pt>
                <c:pt idx="1062">
                  <c:v>3.3603085287981289E-2</c:v>
                </c:pt>
                <c:pt idx="1063">
                  <c:v>3.3634696845166595E-2</c:v>
                </c:pt>
                <c:pt idx="1064">
                  <c:v>3.3666308402351901E-2</c:v>
                </c:pt>
                <c:pt idx="1065">
                  <c:v>3.3697919959537206E-2</c:v>
                </c:pt>
                <c:pt idx="1066">
                  <c:v>3.3729531516722512E-2</c:v>
                </c:pt>
                <c:pt idx="1067">
                  <c:v>3.3761143073907818E-2</c:v>
                </c:pt>
                <c:pt idx="1068">
                  <c:v>3.379275463109313E-2</c:v>
                </c:pt>
                <c:pt idx="1069">
                  <c:v>3.3824366188278436E-2</c:v>
                </c:pt>
                <c:pt idx="1070">
                  <c:v>3.3855977745463742E-2</c:v>
                </c:pt>
                <c:pt idx="1071">
                  <c:v>3.3887589302649047E-2</c:v>
                </c:pt>
                <c:pt idx="1072">
                  <c:v>3.3919200859834353E-2</c:v>
                </c:pt>
                <c:pt idx="1073">
                  <c:v>3.3950812417019666E-2</c:v>
                </c:pt>
                <c:pt idx="1074">
                  <c:v>3.3982423974204971E-2</c:v>
                </c:pt>
                <c:pt idx="1075">
                  <c:v>3.4014035531390277E-2</c:v>
                </c:pt>
                <c:pt idx="1076">
                  <c:v>3.4045647088575583E-2</c:v>
                </c:pt>
                <c:pt idx="1077">
                  <c:v>3.4077258645760888E-2</c:v>
                </c:pt>
                <c:pt idx="1078">
                  <c:v>3.4108870202946194E-2</c:v>
                </c:pt>
                <c:pt idx="1079">
                  <c:v>3.4140481760131507E-2</c:v>
                </c:pt>
                <c:pt idx="1080">
                  <c:v>3.4172093317316812E-2</c:v>
                </c:pt>
                <c:pt idx="1081">
                  <c:v>3.4203704874502118E-2</c:v>
                </c:pt>
                <c:pt idx="1082">
                  <c:v>3.4235316431687424E-2</c:v>
                </c:pt>
                <c:pt idx="1083">
                  <c:v>3.4266927988872729E-2</c:v>
                </c:pt>
                <c:pt idx="1084">
                  <c:v>3.4298539546058042E-2</c:v>
                </c:pt>
                <c:pt idx="1085">
                  <c:v>3.4330151103243348E-2</c:v>
                </c:pt>
                <c:pt idx="1086">
                  <c:v>3.4361762660428653E-2</c:v>
                </c:pt>
                <c:pt idx="1087">
                  <c:v>3.4393374217613959E-2</c:v>
                </c:pt>
                <c:pt idx="1088">
                  <c:v>3.4424985774799265E-2</c:v>
                </c:pt>
                <c:pt idx="1089">
                  <c:v>3.445659733198457E-2</c:v>
                </c:pt>
                <c:pt idx="1090">
                  <c:v>3.4488208889169883E-2</c:v>
                </c:pt>
                <c:pt idx="1091">
                  <c:v>3.4519820446355189E-2</c:v>
                </c:pt>
                <c:pt idx="1092">
                  <c:v>3.4551432003540494E-2</c:v>
                </c:pt>
                <c:pt idx="1093">
                  <c:v>3.45830435607258E-2</c:v>
                </c:pt>
                <c:pt idx="1094">
                  <c:v>3.4614655117911106E-2</c:v>
                </c:pt>
                <c:pt idx="1095">
                  <c:v>3.4646266675096418E-2</c:v>
                </c:pt>
                <c:pt idx="1096">
                  <c:v>3.4677878232281724E-2</c:v>
                </c:pt>
                <c:pt idx="1097">
                  <c:v>3.470948978946703E-2</c:v>
                </c:pt>
                <c:pt idx="1098">
                  <c:v>3.4741101346652335E-2</c:v>
                </c:pt>
                <c:pt idx="1099">
                  <c:v>3.4772712903837641E-2</c:v>
                </c:pt>
                <c:pt idx="1100">
                  <c:v>3.4804324461022947E-2</c:v>
                </c:pt>
                <c:pt idx="1101">
                  <c:v>3.4835936018208259E-2</c:v>
                </c:pt>
                <c:pt idx="1102">
                  <c:v>3.4867547575393565E-2</c:v>
                </c:pt>
                <c:pt idx="1103">
                  <c:v>3.4899159132578871E-2</c:v>
                </c:pt>
                <c:pt idx="1104">
                  <c:v>3.4930770689764176E-2</c:v>
                </c:pt>
                <c:pt idx="1105">
                  <c:v>3.4962382246949482E-2</c:v>
                </c:pt>
                <c:pt idx="1106">
                  <c:v>3.4993993804134794E-2</c:v>
                </c:pt>
                <c:pt idx="1107">
                  <c:v>3.50256053613201E-2</c:v>
                </c:pt>
                <c:pt idx="1108">
                  <c:v>3.5057216918505406E-2</c:v>
                </c:pt>
                <c:pt idx="1109">
                  <c:v>3.5088828475690712E-2</c:v>
                </c:pt>
                <c:pt idx="1110">
                  <c:v>3.5120440032876017E-2</c:v>
                </c:pt>
                <c:pt idx="1111">
                  <c:v>3.515205159006133E-2</c:v>
                </c:pt>
                <c:pt idx="1112">
                  <c:v>3.5183663147246635E-2</c:v>
                </c:pt>
                <c:pt idx="1113">
                  <c:v>3.5215274704431941E-2</c:v>
                </c:pt>
                <c:pt idx="1114">
                  <c:v>3.5246886261617247E-2</c:v>
                </c:pt>
                <c:pt idx="1115">
                  <c:v>3.5278497818802552E-2</c:v>
                </c:pt>
                <c:pt idx="1116">
                  <c:v>3.5310109375987858E-2</c:v>
                </c:pt>
                <c:pt idx="1117">
                  <c:v>3.5341720933173171E-2</c:v>
                </c:pt>
                <c:pt idx="1118">
                  <c:v>3.5373332490358476E-2</c:v>
                </c:pt>
                <c:pt idx="1119">
                  <c:v>3.5404944047543782E-2</c:v>
                </c:pt>
                <c:pt idx="1120">
                  <c:v>3.5436555604729088E-2</c:v>
                </c:pt>
                <c:pt idx="1121">
                  <c:v>3.5468167161914393E-2</c:v>
                </c:pt>
                <c:pt idx="1122">
                  <c:v>3.5499778719099706E-2</c:v>
                </c:pt>
                <c:pt idx="1123">
                  <c:v>3.5531390276285012E-2</c:v>
                </c:pt>
                <c:pt idx="1124">
                  <c:v>3.5563001833470317E-2</c:v>
                </c:pt>
                <c:pt idx="1125">
                  <c:v>3.5594613390655623E-2</c:v>
                </c:pt>
                <c:pt idx="1126">
                  <c:v>3.5626224947840929E-2</c:v>
                </c:pt>
                <c:pt idx="1127">
                  <c:v>3.5657836505026234E-2</c:v>
                </c:pt>
                <c:pt idx="1128">
                  <c:v>3.5689448062211547E-2</c:v>
                </c:pt>
                <c:pt idx="1129">
                  <c:v>3.5721059619396853E-2</c:v>
                </c:pt>
                <c:pt idx="1130">
                  <c:v>3.5752671176582158E-2</c:v>
                </c:pt>
                <c:pt idx="1131">
                  <c:v>3.5784282733767464E-2</c:v>
                </c:pt>
                <c:pt idx="1132">
                  <c:v>3.581589429095277E-2</c:v>
                </c:pt>
                <c:pt idx="1133">
                  <c:v>3.5847505848138082E-2</c:v>
                </c:pt>
                <c:pt idx="1134">
                  <c:v>3.5879117405323388E-2</c:v>
                </c:pt>
                <c:pt idx="1135">
                  <c:v>3.5910728962508694E-2</c:v>
                </c:pt>
                <c:pt idx="1136">
                  <c:v>3.5942340519693999E-2</c:v>
                </c:pt>
                <c:pt idx="1137">
                  <c:v>3.5973952076879305E-2</c:v>
                </c:pt>
                <c:pt idx="1138">
                  <c:v>3.6005563634064611E-2</c:v>
                </c:pt>
                <c:pt idx="1139">
                  <c:v>3.6037175191249923E-2</c:v>
                </c:pt>
                <c:pt idx="1140">
                  <c:v>3.6068786748435229E-2</c:v>
                </c:pt>
                <c:pt idx="1141">
                  <c:v>3.6100398305620535E-2</c:v>
                </c:pt>
                <c:pt idx="1142">
                  <c:v>3.613200986280584E-2</c:v>
                </c:pt>
                <c:pt idx="1143">
                  <c:v>3.6163621419991146E-2</c:v>
                </c:pt>
                <c:pt idx="1144">
                  <c:v>3.6195232977176459E-2</c:v>
                </c:pt>
                <c:pt idx="1145">
                  <c:v>3.6226844534361764E-2</c:v>
                </c:pt>
                <c:pt idx="1146">
                  <c:v>3.625845609154707E-2</c:v>
                </c:pt>
                <c:pt idx="1147">
                  <c:v>3.6290067648732376E-2</c:v>
                </c:pt>
                <c:pt idx="1148">
                  <c:v>3.6321679205917681E-2</c:v>
                </c:pt>
                <c:pt idx="1149">
                  <c:v>3.6353290763102994E-2</c:v>
                </c:pt>
                <c:pt idx="1150">
                  <c:v>3.63849023202883E-2</c:v>
                </c:pt>
                <c:pt idx="1151">
                  <c:v>3.6416513877473605E-2</c:v>
                </c:pt>
                <c:pt idx="1152">
                  <c:v>3.6448125434658911E-2</c:v>
                </c:pt>
                <c:pt idx="1153">
                  <c:v>3.6479736991844217E-2</c:v>
                </c:pt>
                <c:pt idx="1154">
                  <c:v>3.6511348549029522E-2</c:v>
                </c:pt>
                <c:pt idx="1155">
                  <c:v>3.6542960106214835E-2</c:v>
                </c:pt>
                <c:pt idx="1156">
                  <c:v>3.6574571663400141E-2</c:v>
                </c:pt>
                <c:pt idx="1157">
                  <c:v>3.6606183220585446E-2</c:v>
                </c:pt>
                <c:pt idx="1158">
                  <c:v>3.6637794777770752E-2</c:v>
                </c:pt>
                <c:pt idx="1159">
                  <c:v>3.6669406334956058E-2</c:v>
                </c:pt>
                <c:pt idx="1160">
                  <c:v>3.670101789214137E-2</c:v>
                </c:pt>
                <c:pt idx="1161">
                  <c:v>3.6732629449326676E-2</c:v>
                </c:pt>
                <c:pt idx="1162">
                  <c:v>3.6764241006511982E-2</c:v>
                </c:pt>
                <c:pt idx="1163">
                  <c:v>3.6795852563697287E-2</c:v>
                </c:pt>
                <c:pt idx="1164">
                  <c:v>3.6827464120882593E-2</c:v>
                </c:pt>
                <c:pt idx="1165">
                  <c:v>3.6859075678067899E-2</c:v>
                </c:pt>
                <c:pt idx="1166">
                  <c:v>3.6890687235253211E-2</c:v>
                </c:pt>
                <c:pt idx="1167">
                  <c:v>3.6922298792438517E-2</c:v>
                </c:pt>
                <c:pt idx="1168">
                  <c:v>3.6953910349623822E-2</c:v>
                </c:pt>
                <c:pt idx="1169">
                  <c:v>3.6985521906809128E-2</c:v>
                </c:pt>
                <c:pt idx="1170">
                  <c:v>3.7017133463994434E-2</c:v>
                </c:pt>
                <c:pt idx="1171">
                  <c:v>3.7048745021179746E-2</c:v>
                </c:pt>
                <c:pt idx="1172">
                  <c:v>3.7080356578365052E-2</c:v>
                </c:pt>
                <c:pt idx="1173">
                  <c:v>3.7111968135550358E-2</c:v>
                </c:pt>
                <c:pt idx="1174">
                  <c:v>3.7143579692735663E-2</c:v>
                </c:pt>
                <c:pt idx="1175">
                  <c:v>3.7175191249920969E-2</c:v>
                </c:pt>
                <c:pt idx="1176">
                  <c:v>3.7206802807106275E-2</c:v>
                </c:pt>
                <c:pt idx="1177">
                  <c:v>3.7238414364291587E-2</c:v>
                </c:pt>
                <c:pt idx="1178">
                  <c:v>3.7270025921476893E-2</c:v>
                </c:pt>
                <c:pt idx="1179">
                  <c:v>3.7301637478662199E-2</c:v>
                </c:pt>
                <c:pt idx="1180">
                  <c:v>3.7333249035847504E-2</c:v>
                </c:pt>
                <c:pt idx="1181">
                  <c:v>3.736486059303281E-2</c:v>
                </c:pt>
                <c:pt idx="1182">
                  <c:v>3.7396472150218123E-2</c:v>
                </c:pt>
                <c:pt idx="1183">
                  <c:v>3.7428083707403428E-2</c:v>
                </c:pt>
                <c:pt idx="1184">
                  <c:v>3.7459695264588734E-2</c:v>
                </c:pt>
                <c:pt idx="1185">
                  <c:v>3.749130682177404E-2</c:v>
                </c:pt>
                <c:pt idx="1186">
                  <c:v>3.7522918378959345E-2</c:v>
                </c:pt>
                <c:pt idx="1187">
                  <c:v>3.7554529936144651E-2</c:v>
                </c:pt>
                <c:pt idx="1188">
                  <c:v>3.7586141493329964E-2</c:v>
                </c:pt>
                <c:pt idx="1189">
                  <c:v>3.7617753050515269E-2</c:v>
                </c:pt>
                <c:pt idx="1190">
                  <c:v>3.7649364607700575E-2</c:v>
                </c:pt>
                <c:pt idx="1191">
                  <c:v>3.7680976164885881E-2</c:v>
                </c:pt>
                <c:pt idx="1192">
                  <c:v>3.7712587722071186E-2</c:v>
                </c:pt>
                <c:pt idx="1193">
                  <c:v>3.7744199279256499E-2</c:v>
                </c:pt>
                <c:pt idx="1194">
                  <c:v>3.7775810836441805E-2</c:v>
                </c:pt>
                <c:pt idx="1195">
                  <c:v>3.780742239362711E-2</c:v>
                </c:pt>
                <c:pt idx="1196">
                  <c:v>3.7839033950812416E-2</c:v>
                </c:pt>
                <c:pt idx="1197">
                  <c:v>3.7870645507997722E-2</c:v>
                </c:pt>
                <c:pt idx="1198">
                  <c:v>3.7902257065183034E-2</c:v>
                </c:pt>
                <c:pt idx="1199">
                  <c:v>3.793386862236834E-2</c:v>
                </c:pt>
                <c:pt idx="1200">
                  <c:v>3.7965480179553646E-2</c:v>
                </c:pt>
                <c:pt idx="1201">
                  <c:v>3.7997091736738951E-2</c:v>
                </c:pt>
                <c:pt idx="1202">
                  <c:v>3.8028703293924257E-2</c:v>
                </c:pt>
                <c:pt idx="1203">
                  <c:v>3.8060314851109563E-2</c:v>
                </c:pt>
                <c:pt idx="1204">
                  <c:v>3.8091926408294875E-2</c:v>
                </c:pt>
                <c:pt idx="1205">
                  <c:v>3.8123537965480181E-2</c:v>
                </c:pt>
                <c:pt idx="1206">
                  <c:v>3.8155149522665487E-2</c:v>
                </c:pt>
                <c:pt idx="1207">
                  <c:v>3.8186761079850792E-2</c:v>
                </c:pt>
                <c:pt idx="1208">
                  <c:v>3.8218372637036098E-2</c:v>
                </c:pt>
                <c:pt idx="1209">
                  <c:v>3.8249984194221411E-2</c:v>
                </c:pt>
                <c:pt idx="1210">
                  <c:v>3.8281595751406716E-2</c:v>
                </c:pt>
                <c:pt idx="1211">
                  <c:v>3.8313207308592022E-2</c:v>
                </c:pt>
                <c:pt idx="1212">
                  <c:v>3.8344818865777328E-2</c:v>
                </c:pt>
                <c:pt idx="1213">
                  <c:v>3.8376430422962633E-2</c:v>
                </c:pt>
                <c:pt idx="1214">
                  <c:v>3.8408041980147939E-2</c:v>
                </c:pt>
                <c:pt idx="1215">
                  <c:v>3.8439653537333252E-2</c:v>
                </c:pt>
                <c:pt idx="1216">
                  <c:v>3.8471265094518557E-2</c:v>
                </c:pt>
                <c:pt idx="1217">
                  <c:v>3.8502876651703863E-2</c:v>
                </c:pt>
                <c:pt idx="1218">
                  <c:v>3.8534488208889169E-2</c:v>
                </c:pt>
                <c:pt idx="1219">
                  <c:v>3.8566099766074474E-2</c:v>
                </c:pt>
                <c:pt idx="1220">
                  <c:v>3.8597711323259787E-2</c:v>
                </c:pt>
                <c:pt idx="1221">
                  <c:v>3.8629322880445092E-2</c:v>
                </c:pt>
                <c:pt idx="1222">
                  <c:v>3.8660934437630398E-2</c:v>
                </c:pt>
                <c:pt idx="1223">
                  <c:v>3.8692545994815704E-2</c:v>
                </c:pt>
                <c:pt idx="1224">
                  <c:v>3.872415755200101E-2</c:v>
                </c:pt>
                <c:pt idx="1225">
                  <c:v>3.8755769109186315E-2</c:v>
                </c:pt>
                <c:pt idx="1226">
                  <c:v>3.8787380666371628E-2</c:v>
                </c:pt>
                <c:pt idx="1227">
                  <c:v>3.8818992223556933E-2</c:v>
                </c:pt>
                <c:pt idx="1228">
                  <c:v>3.8850603780742239E-2</c:v>
                </c:pt>
                <c:pt idx="1229">
                  <c:v>3.8882215337927545E-2</c:v>
                </c:pt>
                <c:pt idx="1230">
                  <c:v>3.891382689511285E-2</c:v>
                </c:pt>
                <c:pt idx="1231">
                  <c:v>3.8945438452298163E-2</c:v>
                </c:pt>
                <c:pt idx="1232">
                  <c:v>3.8977050009483469E-2</c:v>
                </c:pt>
                <c:pt idx="1233">
                  <c:v>3.9008661566668774E-2</c:v>
                </c:pt>
                <c:pt idx="1234">
                  <c:v>3.904027312385408E-2</c:v>
                </c:pt>
                <c:pt idx="1235">
                  <c:v>3.9071884681039386E-2</c:v>
                </c:pt>
                <c:pt idx="1236">
                  <c:v>3.9103496238224698E-2</c:v>
                </c:pt>
                <c:pt idx="1237">
                  <c:v>3.9135107795410004E-2</c:v>
                </c:pt>
                <c:pt idx="1238">
                  <c:v>3.916671935259531E-2</c:v>
                </c:pt>
                <c:pt idx="1239">
                  <c:v>3.9198330909780615E-2</c:v>
                </c:pt>
                <c:pt idx="1240">
                  <c:v>3.9229942466965921E-2</c:v>
                </c:pt>
                <c:pt idx="1241">
                  <c:v>3.9261554024151227E-2</c:v>
                </c:pt>
                <c:pt idx="1242">
                  <c:v>3.9293165581336539E-2</c:v>
                </c:pt>
                <c:pt idx="1243">
                  <c:v>3.9324777138521845E-2</c:v>
                </c:pt>
                <c:pt idx="1244">
                  <c:v>3.9356388695707151E-2</c:v>
                </c:pt>
                <c:pt idx="1245">
                  <c:v>3.9388000252892456E-2</c:v>
                </c:pt>
                <c:pt idx="1246">
                  <c:v>3.9419611810077762E-2</c:v>
                </c:pt>
                <c:pt idx="1247">
                  <c:v>3.9451223367263075E-2</c:v>
                </c:pt>
                <c:pt idx="1248">
                  <c:v>3.948283492444838E-2</c:v>
                </c:pt>
                <c:pt idx="1249">
                  <c:v>3.9514446481633686E-2</c:v>
                </c:pt>
                <c:pt idx="1250">
                  <c:v>3.9546058038818992E-2</c:v>
                </c:pt>
                <c:pt idx="1251">
                  <c:v>3.9577669596004297E-2</c:v>
                </c:pt>
                <c:pt idx="1252">
                  <c:v>3.9609281153189603E-2</c:v>
                </c:pt>
                <c:pt idx="1253">
                  <c:v>3.9640892710374916E-2</c:v>
                </c:pt>
                <c:pt idx="1254">
                  <c:v>3.9672504267560221E-2</c:v>
                </c:pt>
                <c:pt idx="1255">
                  <c:v>3.9704115824745527E-2</c:v>
                </c:pt>
                <c:pt idx="1256">
                  <c:v>3.9735727381930833E-2</c:v>
                </c:pt>
                <c:pt idx="1257">
                  <c:v>3.9767338939116138E-2</c:v>
                </c:pt>
                <c:pt idx="1258">
                  <c:v>3.9798950496301451E-2</c:v>
                </c:pt>
                <c:pt idx="1259">
                  <c:v>3.9830562053486757E-2</c:v>
                </c:pt>
                <c:pt idx="1260">
                  <c:v>3.9862173610672062E-2</c:v>
                </c:pt>
                <c:pt idx="1261">
                  <c:v>3.9893785167857368E-2</c:v>
                </c:pt>
                <c:pt idx="1262">
                  <c:v>3.9925396725042674E-2</c:v>
                </c:pt>
                <c:pt idx="1263">
                  <c:v>3.9957008282227979E-2</c:v>
                </c:pt>
                <c:pt idx="1264">
                  <c:v>3.9988619839413292E-2</c:v>
                </c:pt>
                <c:pt idx="1265">
                  <c:v>4.0020231396598598E-2</c:v>
                </c:pt>
                <c:pt idx="1266">
                  <c:v>4.0051842953783903E-2</c:v>
                </c:pt>
                <c:pt idx="1267">
                  <c:v>4.0083454510969209E-2</c:v>
                </c:pt>
                <c:pt idx="1268">
                  <c:v>4.0115066068154515E-2</c:v>
                </c:pt>
                <c:pt idx="1269">
                  <c:v>4.0146677625339827E-2</c:v>
                </c:pt>
                <c:pt idx="1270">
                  <c:v>4.0178289182525133E-2</c:v>
                </c:pt>
                <c:pt idx="1271">
                  <c:v>4.0209900739710439E-2</c:v>
                </c:pt>
                <c:pt idx="1272">
                  <c:v>4.0241512296895744E-2</c:v>
                </c:pt>
                <c:pt idx="1273">
                  <c:v>4.027312385408105E-2</c:v>
                </c:pt>
                <c:pt idx="1274">
                  <c:v>4.0304735411266356E-2</c:v>
                </c:pt>
                <c:pt idx="1275">
                  <c:v>4.0336346968451668E-2</c:v>
                </c:pt>
                <c:pt idx="1276">
                  <c:v>4.0367958525636974E-2</c:v>
                </c:pt>
                <c:pt idx="1277">
                  <c:v>4.039957008282228E-2</c:v>
                </c:pt>
                <c:pt idx="1278">
                  <c:v>4.0431181640007585E-2</c:v>
                </c:pt>
                <c:pt idx="1279">
                  <c:v>4.0462793197192891E-2</c:v>
                </c:pt>
                <c:pt idx="1280">
                  <c:v>4.0494404754378203E-2</c:v>
                </c:pt>
                <c:pt idx="1281">
                  <c:v>4.0526016311563509E-2</c:v>
                </c:pt>
                <c:pt idx="1282">
                  <c:v>4.0557627868748815E-2</c:v>
                </c:pt>
                <c:pt idx="1283">
                  <c:v>4.058923942593412E-2</c:v>
                </c:pt>
                <c:pt idx="1284">
                  <c:v>4.0620850983119426E-2</c:v>
                </c:pt>
                <c:pt idx="1285">
                  <c:v>4.0652462540304739E-2</c:v>
                </c:pt>
                <c:pt idx="1286">
                  <c:v>4.0684074097490044E-2</c:v>
                </c:pt>
                <c:pt idx="1287">
                  <c:v>4.071568565467535E-2</c:v>
                </c:pt>
                <c:pt idx="1288">
                  <c:v>4.0747297211860656E-2</c:v>
                </c:pt>
                <c:pt idx="1289">
                  <c:v>4.0778908769045961E-2</c:v>
                </c:pt>
                <c:pt idx="1290">
                  <c:v>4.0810520326231267E-2</c:v>
                </c:pt>
                <c:pt idx="1291">
                  <c:v>4.084213188341658E-2</c:v>
                </c:pt>
                <c:pt idx="1292">
                  <c:v>4.0873743440601885E-2</c:v>
                </c:pt>
                <c:pt idx="1293">
                  <c:v>4.0905354997787191E-2</c:v>
                </c:pt>
                <c:pt idx="1294">
                  <c:v>4.0936966554972497E-2</c:v>
                </c:pt>
                <c:pt idx="1295">
                  <c:v>4.0968578112157802E-2</c:v>
                </c:pt>
                <c:pt idx="1296">
                  <c:v>4.1000189669343115E-2</c:v>
                </c:pt>
                <c:pt idx="1297">
                  <c:v>4.1031801226528421E-2</c:v>
                </c:pt>
                <c:pt idx="1298">
                  <c:v>4.1063412783713726E-2</c:v>
                </c:pt>
                <c:pt idx="1299">
                  <c:v>4.1095024340899032E-2</c:v>
                </c:pt>
                <c:pt idx="1300">
                  <c:v>4.1126635898084338E-2</c:v>
                </c:pt>
                <c:pt idx="1301">
                  <c:v>4.1158247455269643E-2</c:v>
                </c:pt>
                <c:pt idx="1302">
                  <c:v>4.1189859012454956E-2</c:v>
                </c:pt>
                <c:pt idx="1303">
                  <c:v>4.1221470569640262E-2</c:v>
                </c:pt>
                <c:pt idx="1304">
                  <c:v>4.1253082126825567E-2</c:v>
                </c:pt>
                <c:pt idx="1305">
                  <c:v>4.1284693684010873E-2</c:v>
                </c:pt>
                <c:pt idx="1306">
                  <c:v>4.1316305241196179E-2</c:v>
                </c:pt>
                <c:pt idx="1307">
                  <c:v>4.1347916798381491E-2</c:v>
                </c:pt>
                <c:pt idx="1308">
                  <c:v>4.1379528355566797E-2</c:v>
                </c:pt>
                <c:pt idx="1309">
                  <c:v>4.1411139912752103E-2</c:v>
                </c:pt>
                <c:pt idx="1310">
                  <c:v>4.1442751469937408E-2</c:v>
                </c:pt>
                <c:pt idx="1311">
                  <c:v>4.1474363027122714E-2</c:v>
                </c:pt>
                <c:pt idx="1312">
                  <c:v>4.150597458430802E-2</c:v>
                </c:pt>
                <c:pt idx="1313">
                  <c:v>4.1537586141493332E-2</c:v>
                </c:pt>
                <c:pt idx="1314">
                  <c:v>4.1569197698678638E-2</c:v>
                </c:pt>
                <c:pt idx="1315">
                  <c:v>4.1600809255863944E-2</c:v>
                </c:pt>
                <c:pt idx="1316">
                  <c:v>4.1632420813049249E-2</c:v>
                </c:pt>
                <c:pt idx="1317">
                  <c:v>4.1664032370234555E-2</c:v>
                </c:pt>
                <c:pt idx="1318">
                  <c:v>4.1695643927419868E-2</c:v>
                </c:pt>
                <c:pt idx="1319">
                  <c:v>4.1727255484605173E-2</c:v>
                </c:pt>
                <c:pt idx="1320">
                  <c:v>4.1758867041790479E-2</c:v>
                </c:pt>
                <c:pt idx="1321">
                  <c:v>4.1790478598975785E-2</c:v>
                </c:pt>
                <c:pt idx="1322">
                  <c:v>4.182209015616109E-2</c:v>
                </c:pt>
                <c:pt idx="1323">
                  <c:v>4.1853701713346403E-2</c:v>
                </c:pt>
                <c:pt idx="1324">
                  <c:v>4.1885313270531709E-2</c:v>
                </c:pt>
                <c:pt idx="1325">
                  <c:v>4.1916924827717014E-2</c:v>
                </c:pt>
                <c:pt idx="1326">
                  <c:v>4.194853638490232E-2</c:v>
                </c:pt>
                <c:pt idx="1327">
                  <c:v>4.1980147942087626E-2</c:v>
                </c:pt>
                <c:pt idx="1328">
                  <c:v>4.2011759499272931E-2</c:v>
                </c:pt>
                <c:pt idx="1329">
                  <c:v>4.2043371056458244E-2</c:v>
                </c:pt>
                <c:pt idx="1330">
                  <c:v>4.207498261364355E-2</c:v>
                </c:pt>
                <c:pt idx="1331">
                  <c:v>4.2106594170828855E-2</c:v>
                </c:pt>
                <c:pt idx="1332">
                  <c:v>4.2138205728014161E-2</c:v>
                </c:pt>
                <c:pt idx="1333">
                  <c:v>4.2169817285199467E-2</c:v>
                </c:pt>
                <c:pt idx="1334">
                  <c:v>4.2201428842384779E-2</c:v>
                </c:pt>
                <c:pt idx="1335">
                  <c:v>4.2233040399570085E-2</c:v>
                </c:pt>
                <c:pt idx="1336">
                  <c:v>4.226465195675539E-2</c:v>
                </c:pt>
                <c:pt idx="1337">
                  <c:v>4.2296263513940696E-2</c:v>
                </c:pt>
                <c:pt idx="1338">
                  <c:v>4.2327875071126002E-2</c:v>
                </c:pt>
                <c:pt idx="1339">
                  <c:v>4.2359486628311308E-2</c:v>
                </c:pt>
                <c:pt idx="1340">
                  <c:v>4.239109818549662E-2</c:v>
                </c:pt>
                <c:pt idx="1341">
                  <c:v>4.2422709742681926E-2</c:v>
                </c:pt>
                <c:pt idx="1342">
                  <c:v>4.2454321299867231E-2</c:v>
                </c:pt>
                <c:pt idx="1343">
                  <c:v>4.2485932857052537E-2</c:v>
                </c:pt>
                <c:pt idx="1344">
                  <c:v>4.2517544414237843E-2</c:v>
                </c:pt>
                <c:pt idx="1345">
                  <c:v>4.2549155971423155E-2</c:v>
                </c:pt>
                <c:pt idx="1346">
                  <c:v>4.2580767528608461E-2</c:v>
                </c:pt>
                <c:pt idx="1347">
                  <c:v>4.2612379085793767E-2</c:v>
                </c:pt>
                <c:pt idx="1348">
                  <c:v>4.2643990642979072E-2</c:v>
                </c:pt>
                <c:pt idx="1349">
                  <c:v>4.2675602200164378E-2</c:v>
                </c:pt>
                <c:pt idx="1350">
                  <c:v>4.2707213757349684E-2</c:v>
                </c:pt>
                <c:pt idx="1351">
                  <c:v>4.2738825314534996E-2</c:v>
                </c:pt>
                <c:pt idx="1352">
                  <c:v>4.2770436871720302E-2</c:v>
                </c:pt>
                <c:pt idx="1353">
                  <c:v>4.2802048428905608E-2</c:v>
                </c:pt>
                <c:pt idx="1354">
                  <c:v>4.2833659986090913E-2</c:v>
                </c:pt>
                <c:pt idx="1355">
                  <c:v>4.2865271543276219E-2</c:v>
                </c:pt>
                <c:pt idx="1356">
                  <c:v>4.2896883100461532E-2</c:v>
                </c:pt>
                <c:pt idx="1357">
                  <c:v>4.2928494657646837E-2</c:v>
                </c:pt>
                <c:pt idx="1358">
                  <c:v>4.2960106214832143E-2</c:v>
                </c:pt>
                <c:pt idx="1359">
                  <c:v>4.2991717772017449E-2</c:v>
                </c:pt>
                <c:pt idx="1360">
                  <c:v>4.3023329329202754E-2</c:v>
                </c:pt>
                <c:pt idx="1361">
                  <c:v>4.305494088638806E-2</c:v>
                </c:pt>
                <c:pt idx="1362">
                  <c:v>4.3086552443573373E-2</c:v>
                </c:pt>
                <c:pt idx="1363">
                  <c:v>4.3118164000758678E-2</c:v>
                </c:pt>
                <c:pt idx="1364">
                  <c:v>4.3149775557943984E-2</c:v>
                </c:pt>
                <c:pt idx="1365">
                  <c:v>4.318138711512929E-2</c:v>
                </c:pt>
                <c:pt idx="1366">
                  <c:v>4.3212998672314595E-2</c:v>
                </c:pt>
                <c:pt idx="1367">
                  <c:v>4.3244610229499908E-2</c:v>
                </c:pt>
                <c:pt idx="1368">
                  <c:v>4.3276221786685214E-2</c:v>
                </c:pt>
                <c:pt idx="1369">
                  <c:v>4.3307833343870519E-2</c:v>
                </c:pt>
                <c:pt idx="1370">
                  <c:v>4.3339444901055825E-2</c:v>
                </c:pt>
                <c:pt idx="1371">
                  <c:v>4.3371056458241131E-2</c:v>
                </c:pt>
                <c:pt idx="1372">
                  <c:v>4.3402668015426443E-2</c:v>
                </c:pt>
                <c:pt idx="1373">
                  <c:v>4.3434279572611749E-2</c:v>
                </c:pt>
                <c:pt idx="1374">
                  <c:v>4.3465891129797055E-2</c:v>
                </c:pt>
                <c:pt idx="1375">
                  <c:v>4.349750268698236E-2</c:v>
                </c:pt>
                <c:pt idx="1376">
                  <c:v>4.3529114244167666E-2</c:v>
                </c:pt>
                <c:pt idx="1377">
                  <c:v>4.3560725801352972E-2</c:v>
                </c:pt>
                <c:pt idx="1378">
                  <c:v>4.3592337358538284E-2</c:v>
                </c:pt>
                <c:pt idx="1379">
                  <c:v>4.362394891572359E-2</c:v>
                </c:pt>
                <c:pt idx="1380">
                  <c:v>4.3655560472908896E-2</c:v>
                </c:pt>
                <c:pt idx="1381">
                  <c:v>4.3687172030094201E-2</c:v>
                </c:pt>
                <c:pt idx="1382">
                  <c:v>4.3718783587279507E-2</c:v>
                </c:pt>
                <c:pt idx="1383">
                  <c:v>4.375039514446482E-2</c:v>
                </c:pt>
                <c:pt idx="1384">
                  <c:v>4.3782006701650125E-2</c:v>
                </c:pt>
                <c:pt idx="1385">
                  <c:v>4.3813618258835431E-2</c:v>
                </c:pt>
                <c:pt idx="1386">
                  <c:v>4.3845229816020737E-2</c:v>
                </c:pt>
                <c:pt idx="1387">
                  <c:v>4.3876841373206042E-2</c:v>
                </c:pt>
                <c:pt idx="1388">
                  <c:v>4.3908452930391348E-2</c:v>
                </c:pt>
                <c:pt idx="1389">
                  <c:v>4.3940064487576661E-2</c:v>
                </c:pt>
                <c:pt idx="1390">
                  <c:v>4.3971676044761966E-2</c:v>
                </c:pt>
                <c:pt idx="1391">
                  <c:v>4.4003287601947272E-2</c:v>
                </c:pt>
                <c:pt idx="1392">
                  <c:v>4.4034899159132578E-2</c:v>
                </c:pt>
                <c:pt idx="1393">
                  <c:v>4.4066510716317883E-2</c:v>
                </c:pt>
                <c:pt idx="1394">
                  <c:v>4.4098122273503196E-2</c:v>
                </c:pt>
                <c:pt idx="1395">
                  <c:v>4.4129733830688501E-2</c:v>
                </c:pt>
                <c:pt idx="1396">
                  <c:v>4.4161345387873807E-2</c:v>
                </c:pt>
                <c:pt idx="1397">
                  <c:v>4.4192956945059113E-2</c:v>
                </c:pt>
                <c:pt idx="1398">
                  <c:v>4.4224568502244418E-2</c:v>
                </c:pt>
                <c:pt idx="1399">
                  <c:v>4.4256180059429724E-2</c:v>
                </c:pt>
                <c:pt idx="1400">
                  <c:v>4.4287791616615037E-2</c:v>
                </c:pt>
                <c:pt idx="1401">
                  <c:v>4.4319403173800342E-2</c:v>
                </c:pt>
                <c:pt idx="1402">
                  <c:v>4.4351014730985648E-2</c:v>
                </c:pt>
                <c:pt idx="1403">
                  <c:v>4.4382626288170954E-2</c:v>
                </c:pt>
                <c:pt idx="1404">
                  <c:v>4.4414237845356259E-2</c:v>
                </c:pt>
                <c:pt idx="1405">
                  <c:v>4.4445849402541572E-2</c:v>
                </c:pt>
                <c:pt idx="1406">
                  <c:v>4.4477460959726878E-2</c:v>
                </c:pt>
                <c:pt idx="1407">
                  <c:v>4.4509072516912183E-2</c:v>
                </c:pt>
                <c:pt idx="1408">
                  <c:v>4.4540684074097489E-2</c:v>
                </c:pt>
                <c:pt idx="1409">
                  <c:v>4.4572295631282795E-2</c:v>
                </c:pt>
                <c:pt idx="1410">
                  <c:v>4.4603907188468107E-2</c:v>
                </c:pt>
                <c:pt idx="1411">
                  <c:v>4.4635518745653413E-2</c:v>
                </c:pt>
                <c:pt idx="1412">
                  <c:v>4.4667130302838719E-2</c:v>
                </c:pt>
                <c:pt idx="1413">
                  <c:v>4.4698741860024024E-2</c:v>
                </c:pt>
                <c:pt idx="1414">
                  <c:v>4.473035341720933E-2</c:v>
                </c:pt>
                <c:pt idx="1415">
                  <c:v>4.4761964974394636E-2</c:v>
                </c:pt>
                <c:pt idx="1416">
                  <c:v>4.4793576531579948E-2</c:v>
                </c:pt>
                <c:pt idx="1417">
                  <c:v>4.4825188088765254E-2</c:v>
                </c:pt>
                <c:pt idx="1418">
                  <c:v>4.485679964595056E-2</c:v>
                </c:pt>
                <c:pt idx="1419">
                  <c:v>4.4888411203135865E-2</c:v>
                </c:pt>
                <c:pt idx="1420">
                  <c:v>4.4920022760321171E-2</c:v>
                </c:pt>
                <c:pt idx="1421">
                  <c:v>4.4951634317506484E-2</c:v>
                </c:pt>
                <c:pt idx="1422">
                  <c:v>4.4983245874691789E-2</c:v>
                </c:pt>
                <c:pt idx="1423">
                  <c:v>4.5014857431877095E-2</c:v>
                </c:pt>
                <c:pt idx="1424">
                  <c:v>4.5046468989062401E-2</c:v>
                </c:pt>
                <c:pt idx="1425">
                  <c:v>4.5078080546247706E-2</c:v>
                </c:pt>
                <c:pt idx="1426">
                  <c:v>4.5109692103433012E-2</c:v>
                </c:pt>
                <c:pt idx="1427">
                  <c:v>4.5141303660618325E-2</c:v>
                </c:pt>
                <c:pt idx="1428">
                  <c:v>4.517291521780363E-2</c:v>
                </c:pt>
                <c:pt idx="1429">
                  <c:v>4.5204526774988936E-2</c:v>
                </c:pt>
                <c:pt idx="1430">
                  <c:v>4.5236138332174242E-2</c:v>
                </c:pt>
                <c:pt idx="1431">
                  <c:v>4.5267749889359547E-2</c:v>
                </c:pt>
                <c:pt idx="1432">
                  <c:v>4.529936144654486E-2</c:v>
                </c:pt>
                <c:pt idx="1433">
                  <c:v>4.5330973003730166E-2</c:v>
                </c:pt>
                <c:pt idx="1434">
                  <c:v>4.5362584560915471E-2</c:v>
                </c:pt>
                <c:pt idx="1435">
                  <c:v>4.5394196118100777E-2</c:v>
                </c:pt>
                <c:pt idx="1436">
                  <c:v>4.5425807675286083E-2</c:v>
                </c:pt>
                <c:pt idx="1437">
                  <c:v>4.5457419232471388E-2</c:v>
                </c:pt>
                <c:pt idx="1438">
                  <c:v>4.5489030789656701E-2</c:v>
                </c:pt>
                <c:pt idx="1439">
                  <c:v>4.5520642346842007E-2</c:v>
                </c:pt>
                <c:pt idx="1440">
                  <c:v>4.5552253904027312E-2</c:v>
                </c:pt>
                <c:pt idx="1441">
                  <c:v>4.5583865461212618E-2</c:v>
                </c:pt>
                <c:pt idx="1442">
                  <c:v>4.5615477018397924E-2</c:v>
                </c:pt>
                <c:pt idx="1443">
                  <c:v>4.5647088575583236E-2</c:v>
                </c:pt>
                <c:pt idx="1444">
                  <c:v>4.5678700132768542E-2</c:v>
                </c:pt>
                <c:pt idx="1445">
                  <c:v>4.5710311689953848E-2</c:v>
                </c:pt>
                <c:pt idx="1446">
                  <c:v>4.5741923247139153E-2</c:v>
                </c:pt>
                <c:pt idx="1447">
                  <c:v>4.5773534804324459E-2</c:v>
                </c:pt>
                <c:pt idx="1448">
                  <c:v>4.5805146361509765E-2</c:v>
                </c:pt>
                <c:pt idx="1449">
                  <c:v>4.5836757918695077E-2</c:v>
                </c:pt>
                <c:pt idx="1450">
                  <c:v>4.5868369475880383E-2</c:v>
                </c:pt>
                <c:pt idx="1451">
                  <c:v>4.5899981033065688E-2</c:v>
                </c:pt>
                <c:pt idx="1452">
                  <c:v>4.5931592590250994E-2</c:v>
                </c:pt>
                <c:pt idx="1453">
                  <c:v>4.59632041474363E-2</c:v>
                </c:pt>
                <c:pt idx="1454">
                  <c:v>4.5994815704621612E-2</c:v>
                </c:pt>
                <c:pt idx="1455">
                  <c:v>4.6026427261806918E-2</c:v>
                </c:pt>
                <c:pt idx="1456">
                  <c:v>4.6058038818992224E-2</c:v>
                </c:pt>
                <c:pt idx="1457">
                  <c:v>4.6089650376177529E-2</c:v>
                </c:pt>
                <c:pt idx="1458">
                  <c:v>4.6121261933362835E-2</c:v>
                </c:pt>
                <c:pt idx="1459">
                  <c:v>4.6152873490548148E-2</c:v>
                </c:pt>
                <c:pt idx="1460">
                  <c:v>4.6184485047733453E-2</c:v>
                </c:pt>
                <c:pt idx="1461">
                  <c:v>4.6216096604918759E-2</c:v>
                </c:pt>
                <c:pt idx="1462">
                  <c:v>4.6247708162104065E-2</c:v>
                </c:pt>
                <c:pt idx="1463">
                  <c:v>4.627931971928937E-2</c:v>
                </c:pt>
                <c:pt idx="1464">
                  <c:v>4.6310931276474676E-2</c:v>
                </c:pt>
                <c:pt idx="1465">
                  <c:v>4.6342542833659989E-2</c:v>
                </c:pt>
                <c:pt idx="1466">
                  <c:v>4.6374154390845294E-2</c:v>
                </c:pt>
                <c:pt idx="1467">
                  <c:v>4.64057659480306E-2</c:v>
                </c:pt>
                <c:pt idx="1468">
                  <c:v>4.6437377505215906E-2</c:v>
                </c:pt>
                <c:pt idx="1469">
                  <c:v>4.6468989062401211E-2</c:v>
                </c:pt>
                <c:pt idx="1470">
                  <c:v>4.6500600619586524E-2</c:v>
                </c:pt>
                <c:pt idx="1471">
                  <c:v>4.653221217677183E-2</c:v>
                </c:pt>
                <c:pt idx="1472">
                  <c:v>4.6563823733957135E-2</c:v>
                </c:pt>
                <c:pt idx="1473">
                  <c:v>4.6595435291142441E-2</c:v>
                </c:pt>
                <c:pt idx="1474">
                  <c:v>4.6627046848327747E-2</c:v>
                </c:pt>
                <c:pt idx="1475">
                  <c:v>4.6658658405513052E-2</c:v>
                </c:pt>
                <c:pt idx="1476">
                  <c:v>4.6690269962698365E-2</c:v>
                </c:pt>
                <c:pt idx="1477">
                  <c:v>4.6721881519883671E-2</c:v>
                </c:pt>
                <c:pt idx="1478">
                  <c:v>4.6753493077068976E-2</c:v>
                </c:pt>
                <c:pt idx="1479">
                  <c:v>4.6785104634254282E-2</c:v>
                </c:pt>
                <c:pt idx="1480">
                  <c:v>4.6816716191439588E-2</c:v>
                </c:pt>
                <c:pt idx="1481">
                  <c:v>4.68483277486249E-2</c:v>
                </c:pt>
                <c:pt idx="1482">
                  <c:v>4.6879939305810206E-2</c:v>
                </c:pt>
                <c:pt idx="1483">
                  <c:v>4.6911550862995512E-2</c:v>
                </c:pt>
                <c:pt idx="1484">
                  <c:v>4.6943162420180817E-2</c:v>
                </c:pt>
                <c:pt idx="1485">
                  <c:v>4.6974773977366123E-2</c:v>
                </c:pt>
                <c:pt idx="1486">
                  <c:v>4.7006385534551429E-2</c:v>
                </c:pt>
                <c:pt idx="1487">
                  <c:v>4.7037997091736741E-2</c:v>
                </c:pt>
                <c:pt idx="1488">
                  <c:v>4.7069608648922047E-2</c:v>
                </c:pt>
                <c:pt idx="1489">
                  <c:v>4.7101220206107353E-2</c:v>
                </c:pt>
                <c:pt idx="1490">
                  <c:v>4.7132831763292658E-2</c:v>
                </c:pt>
                <c:pt idx="1491">
                  <c:v>4.7164443320477964E-2</c:v>
                </c:pt>
                <c:pt idx="1492">
                  <c:v>4.7196054877663277E-2</c:v>
                </c:pt>
                <c:pt idx="1493">
                  <c:v>4.7227666434848582E-2</c:v>
                </c:pt>
                <c:pt idx="1494">
                  <c:v>4.7259277992033888E-2</c:v>
                </c:pt>
                <c:pt idx="1495">
                  <c:v>4.7290889549219194E-2</c:v>
                </c:pt>
                <c:pt idx="1496">
                  <c:v>4.7322501106404499E-2</c:v>
                </c:pt>
                <c:pt idx="1497">
                  <c:v>4.7354112663589812E-2</c:v>
                </c:pt>
                <c:pt idx="1498">
                  <c:v>4.7385724220775118E-2</c:v>
                </c:pt>
                <c:pt idx="1499">
                  <c:v>4.7417335777960423E-2</c:v>
                </c:pt>
                <c:pt idx="1500">
                  <c:v>4.7448947335145729E-2</c:v>
                </c:pt>
                <c:pt idx="1501">
                  <c:v>4.7480558892331035E-2</c:v>
                </c:pt>
                <c:pt idx="1502">
                  <c:v>4.751217044951634E-2</c:v>
                </c:pt>
                <c:pt idx="1503">
                  <c:v>4.7543782006701653E-2</c:v>
                </c:pt>
                <c:pt idx="1504">
                  <c:v>4.7575393563886959E-2</c:v>
                </c:pt>
                <c:pt idx="1505">
                  <c:v>4.7607005121072264E-2</c:v>
                </c:pt>
                <c:pt idx="1506">
                  <c:v>4.763861667825757E-2</c:v>
                </c:pt>
                <c:pt idx="1507">
                  <c:v>4.7670228235442876E-2</c:v>
                </c:pt>
                <c:pt idx="1508">
                  <c:v>4.7701839792628188E-2</c:v>
                </c:pt>
                <c:pt idx="1509">
                  <c:v>4.7733451349813494E-2</c:v>
                </c:pt>
                <c:pt idx="1510">
                  <c:v>4.7765062906998799E-2</c:v>
                </c:pt>
                <c:pt idx="1511">
                  <c:v>4.7796674464184105E-2</c:v>
                </c:pt>
                <c:pt idx="1512">
                  <c:v>4.7828286021369411E-2</c:v>
                </c:pt>
                <c:pt idx="1513">
                  <c:v>4.7859897578554716E-2</c:v>
                </c:pt>
                <c:pt idx="1514">
                  <c:v>4.7891509135740029E-2</c:v>
                </c:pt>
                <c:pt idx="1515">
                  <c:v>4.7923120692925335E-2</c:v>
                </c:pt>
                <c:pt idx="1516">
                  <c:v>4.795473225011064E-2</c:v>
                </c:pt>
                <c:pt idx="1517">
                  <c:v>4.7986343807295946E-2</c:v>
                </c:pt>
                <c:pt idx="1518">
                  <c:v>4.8017955364481252E-2</c:v>
                </c:pt>
                <c:pt idx="1519">
                  <c:v>4.8049566921666564E-2</c:v>
                </c:pt>
                <c:pt idx="1520">
                  <c:v>4.808117847885187E-2</c:v>
                </c:pt>
                <c:pt idx="1521">
                  <c:v>4.8112790036037176E-2</c:v>
                </c:pt>
                <c:pt idx="1522">
                  <c:v>4.8144401593222481E-2</c:v>
                </c:pt>
                <c:pt idx="1523">
                  <c:v>4.8176013150407787E-2</c:v>
                </c:pt>
                <c:pt idx="1524">
                  <c:v>4.8207624707593093E-2</c:v>
                </c:pt>
                <c:pt idx="1525">
                  <c:v>4.8239236264778405E-2</c:v>
                </c:pt>
                <c:pt idx="1526">
                  <c:v>4.8270847821963711E-2</c:v>
                </c:pt>
                <c:pt idx="1527">
                  <c:v>4.8302459379149017E-2</c:v>
                </c:pt>
                <c:pt idx="1528">
                  <c:v>4.8334070936334322E-2</c:v>
                </c:pt>
                <c:pt idx="1529">
                  <c:v>4.8365682493519628E-2</c:v>
                </c:pt>
                <c:pt idx="1530">
                  <c:v>4.8397294050704941E-2</c:v>
                </c:pt>
                <c:pt idx="1531">
                  <c:v>4.8428905607890246E-2</c:v>
                </c:pt>
                <c:pt idx="1532">
                  <c:v>4.8460517165075552E-2</c:v>
                </c:pt>
                <c:pt idx="1533">
                  <c:v>4.8492128722260858E-2</c:v>
                </c:pt>
                <c:pt idx="1534">
                  <c:v>4.8523740279446163E-2</c:v>
                </c:pt>
                <c:pt idx="1535">
                  <c:v>4.8555351836631469E-2</c:v>
                </c:pt>
                <c:pt idx="1536">
                  <c:v>4.8586963393816782E-2</c:v>
                </c:pt>
                <c:pt idx="1537">
                  <c:v>4.8618574951002087E-2</c:v>
                </c:pt>
                <c:pt idx="1538">
                  <c:v>4.8650186508187393E-2</c:v>
                </c:pt>
                <c:pt idx="1539">
                  <c:v>4.8681798065372699E-2</c:v>
                </c:pt>
                <c:pt idx="1540">
                  <c:v>4.8713409622558004E-2</c:v>
                </c:pt>
                <c:pt idx="1541">
                  <c:v>4.8745021179743317E-2</c:v>
                </c:pt>
                <c:pt idx="1542">
                  <c:v>4.8776632736928623E-2</c:v>
                </c:pt>
                <c:pt idx="1543">
                  <c:v>4.8808244294113928E-2</c:v>
                </c:pt>
                <c:pt idx="1544">
                  <c:v>4.8839855851299234E-2</c:v>
                </c:pt>
                <c:pt idx="1545">
                  <c:v>4.887146740848454E-2</c:v>
                </c:pt>
                <c:pt idx="1546">
                  <c:v>4.8903078965669852E-2</c:v>
                </c:pt>
                <c:pt idx="1547">
                  <c:v>4.8934690522855158E-2</c:v>
                </c:pt>
                <c:pt idx="1548">
                  <c:v>4.8966302080040464E-2</c:v>
                </c:pt>
                <c:pt idx="1549">
                  <c:v>4.8997913637225769E-2</c:v>
                </c:pt>
                <c:pt idx="1550">
                  <c:v>4.9029525194411075E-2</c:v>
                </c:pt>
                <c:pt idx="1551">
                  <c:v>4.9061136751596381E-2</c:v>
                </c:pt>
                <c:pt idx="1552">
                  <c:v>4.9092748308781693E-2</c:v>
                </c:pt>
                <c:pt idx="1553">
                  <c:v>4.9124359865966999E-2</c:v>
                </c:pt>
                <c:pt idx="1554">
                  <c:v>4.9155971423152305E-2</c:v>
                </c:pt>
                <c:pt idx="1555">
                  <c:v>4.918758298033761E-2</c:v>
                </c:pt>
                <c:pt idx="1556">
                  <c:v>4.9219194537522916E-2</c:v>
                </c:pt>
                <c:pt idx="1557">
                  <c:v>4.9250806094708229E-2</c:v>
                </c:pt>
                <c:pt idx="1558">
                  <c:v>4.9282417651893534E-2</c:v>
                </c:pt>
                <c:pt idx="1559">
                  <c:v>4.931402920907884E-2</c:v>
                </c:pt>
                <c:pt idx="1560">
                  <c:v>4.9345640766264146E-2</c:v>
                </c:pt>
                <c:pt idx="1561">
                  <c:v>4.9377252323449451E-2</c:v>
                </c:pt>
                <c:pt idx="1562">
                  <c:v>4.9408863880634757E-2</c:v>
                </c:pt>
                <c:pt idx="1563">
                  <c:v>4.9440475437820069E-2</c:v>
                </c:pt>
                <c:pt idx="1564">
                  <c:v>4.9472086995005375E-2</c:v>
                </c:pt>
                <c:pt idx="1565">
                  <c:v>4.9503698552190681E-2</c:v>
                </c:pt>
                <c:pt idx="1566">
                  <c:v>4.9535310109375986E-2</c:v>
                </c:pt>
                <c:pt idx="1567">
                  <c:v>4.9566921666561292E-2</c:v>
                </c:pt>
                <c:pt idx="1568">
                  <c:v>4.9598533223746605E-2</c:v>
                </c:pt>
                <c:pt idx="1569">
                  <c:v>4.963014478093191E-2</c:v>
                </c:pt>
                <c:pt idx="1570">
                  <c:v>4.9661756338117216E-2</c:v>
                </c:pt>
                <c:pt idx="1571">
                  <c:v>4.9693367895302522E-2</c:v>
                </c:pt>
                <c:pt idx="1572">
                  <c:v>4.9724979452487827E-2</c:v>
                </c:pt>
                <c:pt idx="1573">
                  <c:v>4.9756591009673133E-2</c:v>
                </c:pt>
                <c:pt idx="1574">
                  <c:v>4.9788202566858446E-2</c:v>
                </c:pt>
                <c:pt idx="1575">
                  <c:v>4.9819814124043751E-2</c:v>
                </c:pt>
                <c:pt idx="1576">
                  <c:v>4.9851425681229057E-2</c:v>
                </c:pt>
                <c:pt idx="1577">
                  <c:v>4.9883037238414363E-2</c:v>
                </c:pt>
                <c:pt idx="1578">
                  <c:v>4.9914648795599668E-2</c:v>
                </c:pt>
                <c:pt idx="1579">
                  <c:v>4.9946260352784981E-2</c:v>
                </c:pt>
                <c:pt idx="1580">
                  <c:v>4.9977871909970287E-2</c:v>
                </c:pt>
                <c:pt idx="1581">
                  <c:v>5.0009483467155592E-2</c:v>
                </c:pt>
                <c:pt idx="1582">
                  <c:v>5.0041095024340898E-2</c:v>
                </c:pt>
                <c:pt idx="1583">
                  <c:v>5.0072706581526204E-2</c:v>
                </c:pt>
                <c:pt idx="1584">
                  <c:v>5.0104318138711516E-2</c:v>
                </c:pt>
                <c:pt idx="1585">
                  <c:v>5.0135929695896822E-2</c:v>
                </c:pt>
                <c:pt idx="1586">
                  <c:v>5.0167541253082128E-2</c:v>
                </c:pt>
                <c:pt idx="1587">
                  <c:v>5.0199152810267433E-2</c:v>
                </c:pt>
                <c:pt idx="1588">
                  <c:v>5.0230764367452739E-2</c:v>
                </c:pt>
                <c:pt idx="1589">
                  <c:v>5.0262375924638045E-2</c:v>
                </c:pt>
                <c:pt idx="1590">
                  <c:v>5.0293987481823357E-2</c:v>
                </c:pt>
                <c:pt idx="1591">
                  <c:v>5.0325599039008663E-2</c:v>
                </c:pt>
                <c:pt idx="1592">
                  <c:v>5.0357210596193969E-2</c:v>
                </c:pt>
                <c:pt idx="1593">
                  <c:v>5.0388822153379274E-2</c:v>
                </c:pt>
                <c:pt idx="1594">
                  <c:v>5.042043371056458E-2</c:v>
                </c:pt>
                <c:pt idx="1595">
                  <c:v>5.0452045267749893E-2</c:v>
                </c:pt>
                <c:pt idx="1596">
                  <c:v>5.0483656824935198E-2</c:v>
                </c:pt>
                <c:pt idx="1597">
                  <c:v>5.0515268382120504E-2</c:v>
                </c:pt>
                <c:pt idx="1598">
                  <c:v>5.054687993930581E-2</c:v>
                </c:pt>
                <c:pt idx="1599">
                  <c:v>5.0578491496491115E-2</c:v>
                </c:pt>
                <c:pt idx="1600">
                  <c:v>5.0610103053676421E-2</c:v>
                </c:pt>
                <c:pt idx="1601">
                  <c:v>5.0641714610861734E-2</c:v>
                </c:pt>
                <c:pt idx="1602">
                  <c:v>5.0673326168047039E-2</c:v>
                </c:pt>
                <c:pt idx="1603">
                  <c:v>5.0704937725232345E-2</c:v>
                </c:pt>
                <c:pt idx="1604">
                  <c:v>5.0736549282417651E-2</c:v>
                </c:pt>
                <c:pt idx="1605">
                  <c:v>5.0768160839602956E-2</c:v>
                </c:pt>
                <c:pt idx="1606">
                  <c:v>5.0799772396788269E-2</c:v>
                </c:pt>
                <c:pt idx="1607">
                  <c:v>5.0831383953973575E-2</c:v>
                </c:pt>
                <c:pt idx="1608">
                  <c:v>5.086299551115888E-2</c:v>
                </c:pt>
                <c:pt idx="1609">
                  <c:v>5.0894607068344186E-2</c:v>
                </c:pt>
                <c:pt idx="1610">
                  <c:v>5.0926218625529492E-2</c:v>
                </c:pt>
                <c:pt idx="1611">
                  <c:v>5.0957830182714797E-2</c:v>
                </c:pt>
                <c:pt idx="1612">
                  <c:v>5.098944173990011E-2</c:v>
                </c:pt>
                <c:pt idx="1613">
                  <c:v>5.1021053297085416E-2</c:v>
                </c:pt>
                <c:pt idx="1614">
                  <c:v>5.1052664854270721E-2</c:v>
                </c:pt>
                <c:pt idx="1615">
                  <c:v>5.1084276411456027E-2</c:v>
                </c:pt>
                <c:pt idx="1616">
                  <c:v>5.1115887968641333E-2</c:v>
                </c:pt>
                <c:pt idx="1617">
                  <c:v>5.1147499525826645E-2</c:v>
                </c:pt>
                <c:pt idx="1618">
                  <c:v>5.1179111083011951E-2</c:v>
                </c:pt>
                <c:pt idx="1619">
                  <c:v>5.1210722640197257E-2</c:v>
                </c:pt>
                <c:pt idx="1620">
                  <c:v>5.1242334197382562E-2</c:v>
                </c:pt>
                <c:pt idx="1621">
                  <c:v>5.1273945754567868E-2</c:v>
                </c:pt>
                <c:pt idx="1622">
                  <c:v>5.1305557311753174E-2</c:v>
                </c:pt>
                <c:pt idx="1623">
                  <c:v>5.1337168868938486E-2</c:v>
                </c:pt>
                <c:pt idx="1624">
                  <c:v>5.1368780426123792E-2</c:v>
                </c:pt>
                <c:pt idx="1625">
                  <c:v>5.1400391983309097E-2</c:v>
                </c:pt>
                <c:pt idx="1626">
                  <c:v>5.1432003540494403E-2</c:v>
                </c:pt>
                <c:pt idx="1627">
                  <c:v>5.1463615097679709E-2</c:v>
                </c:pt>
                <c:pt idx="1628">
                  <c:v>5.1495226654865021E-2</c:v>
                </c:pt>
                <c:pt idx="1629">
                  <c:v>5.1526838212050327E-2</c:v>
                </c:pt>
                <c:pt idx="1630">
                  <c:v>5.1558449769235633E-2</c:v>
                </c:pt>
                <c:pt idx="1631">
                  <c:v>5.1590061326420938E-2</c:v>
                </c:pt>
                <c:pt idx="1632">
                  <c:v>5.1621672883606244E-2</c:v>
                </c:pt>
                <c:pt idx="1633">
                  <c:v>5.1653284440791557E-2</c:v>
                </c:pt>
                <c:pt idx="1634">
                  <c:v>5.1684895997976862E-2</c:v>
                </c:pt>
                <c:pt idx="1635">
                  <c:v>5.1716507555162168E-2</c:v>
                </c:pt>
                <c:pt idx="1636">
                  <c:v>5.1748119112347474E-2</c:v>
                </c:pt>
                <c:pt idx="1637">
                  <c:v>5.1779730669532779E-2</c:v>
                </c:pt>
                <c:pt idx="1638">
                  <c:v>5.1811342226718085E-2</c:v>
                </c:pt>
                <c:pt idx="1639">
                  <c:v>5.1842953783903398E-2</c:v>
                </c:pt>
                <c:pt idx="1640">
                  <c:v>5.1874565341088703E-2</c:v>
                </c:pt>
                <c:pt idx="1641">
                  <c:v>5.1906176898274009E-2</c:v>
                </c:pt>
                <c:pt idx="1642">
                  <c:v>5.1937788455459315E-2</c:v>
                </c:pt>
                <c:pt idx="1643">
                  <c:v>5.196940001264462E-2</c:v>
                </c:pt>
                <c:pt idx="1644">
                  <c:v>5.2001011569829933E-2</c:v>
                </c:pt>
                <c:pt idx="1645">
                  <c:v>5.2032623127015239E-2</c:v>
                </c:pt>
                <c:pt idx="1646">
                  <c:v>5.2064234684200544E-2</c:v>
                </c:pt>
                <c:pt idx="1647">
                  <c:v>5.209584624138585E-2</c:v>
                </c:pt>
                <c:pt idx="1648">
                  <c:v>5.2127457798571156E-2</c:v>
                </c:pt>
                <c:pt idx="1649">
                  <c:v>5.2159069355756461E-2</c:v>
                </c:pt>
                <c:pt idx="1650">
                  <c:v>5.2190680912941774E-2</c:v>
                </c:pt>
                <c:pt idx="1651">
                  <c:v>5.222229247012708E-2</c:v>
                </c:pt>
                <c:pt idx="1652">
                  <c:v>5.2253904027312385E-2</c:v>
                </c:pt>
                <c:pt idx="1653">
                  <c:v>5.2285515584497691E-2</c:v>
                </c:pt>
                <c:pt idx="1654">
                  <c:v>5.2317127141682997E-2</c:v>
                </c:pt>
                <c:pt idx="1655">
                  <c:v>5.2348738698868309E-2</c:v>
                </c:pt>
                <c:pt idx="1656">
                  <c:v>5.2380350256053615E-2</c:v>
                </c:pt>
                <c:pt idx="1657">
                  <c:v>5.2411961813238921E-2</c:v>
                </c:pt>
                <c:pt idx="1658">
                  <c:v>5.2443573370424226E-2</c:v>
                </c:pt>
                <c:pt idx="1659">
                  <c:v>5.2475184927609532E-2</c:v>
                </c:pt>
                <c:pt idx="1660">
                  <c:v>5.2506796484794838E-2</c:v>
                </c:pt>
                <c:pt idx="1661">
                  <c:v>5.253840804198015E-2</c:v>
                </c:pt>
                <c:pt idx="1662">
                  <c:v>5.2570019599165456E-2</c:v>
                </c:pt>
                <c:pt idx="1663">
                  <c:v>5.2601631156350762E-2</c:v>
                </c:pt>
                <c:pt idx="1664">
                  <c:v>5.2633242713536067E-2</c:v>
                </c:pt>
                <c:pt idx="1665">
                  <c:v>5.2664854270721373E-2</c:v>
                </c:pt>
                <c:pt idx="1666">
                  <c:v>5.2696465827906686E-2</c:v>
                </c:pt>
                <c:pt idx="1667">
                  <c:v>5.2728077385091991E-2</c:v>
                </c:pt>
                <c:pt idx="1668">
                  <c:v>5.2759688942277297E-2</c:v>
                </c:pt>
                <c:pt idx="1669">
                  <c:v>5.2791300499462603E-2</c:v>
                </c:pt>
                <c:pt idx="1670">
                  <c:v>5.2822912056647908E-2</c:v>
                </c:pt>
                <c:pt idx="1671">
                  <c:v>5.2854523613833221E-2</c:v>
                </c:pt>
                <c:pt idx="1672">
                  <c:v>5.2886135171018527E-2</c:v>
                </c:pt>
                <c:pt idx="1673">
                  <c:v>5.2917746728203832E-2</c:v>
                </c:pt>
                <c:pt idx="1674">
                  <c:v>5.2949358285389138E-2</c:v>
                </c:pt>
                <c:pt idx="1675">
                  <c:v>5.2980969842574444E-2</c:v>
                </c:pt>
                <c:pt idx="1676">
                  <c:v>5.3012581399759749E-2</c:v>
                </c:pt>
                <c:pt idx="1677">
                  <c:v>5.3044192956945062E-2</c:v>
                </c:pt>
                <c:pt idx="1678">
                  <c:v>5.3075804514130367E-2</c:v>
                </c:pt>
                <c:pt idx="1679">
                  <c:v>5.3107416071315673E-2</c:v>
                </c:pt>
                <c:pt idx="1680">
                  <c:v>5.3139027628500979E-2</c:v>
                </c:pt>
                <c:pt idx="1681">
                  <c:v>5.3170639185686285E-2</c:v>
                </c:pt>
                <c:pt idx="1682">
                  <c:v>5.3202250742871597E-2</c:v>
                </c:pt>
                <c:pt idx="1683">
                  <c:v>5.3233862300056903E-2</c:v>
                </c:pt>
                <c:pt idx="1684">
                  <c:v>5.3265473857242208E-2</c:v>
                </c:pt>
                <c:pt idx="1685">
                  <c:v>5.3297085414427514E-2</c:v>
                </c:pt>
                <c:pt idx="1686">
                  <c:v>5.332869697161282E-2</c:v>
                </c:pt>
                <c:pt idx="1687">
                  <c:v>5.3360308528798125E-2</c:v>
                </c:pt>
                <c:pt idx="1688">
                  <c:v>5.3391920085983438E-2</c:v>
                </c:pt>
                <c:pt idx="1689">
                  <c:v>5.3423531643168744E-2</c:v>
                </c:pt>
                <c:pt idx="1690">
                  <c:v>5.3455143200354049E-2</c:v>
                </c:pt>
                <c:pt idx="1691">
                  <c:v>5.3486754757539355E-2</c:v>
                </c:pt>
                <c:pt idx="1692">
                  <c:v>5.3518366314724661E-2</c:v>
                </c:pt>
                <c:pt idx="1693">
                  <c:v>5.3549977871909973E-2</c:v>
                </c:pt>
                <c:pt idx="1694">
                  <c:v>5.3581589429095279E-2</c:v>
                </c:pt>
                <c:pt idx="1695">
                  <c:v>5.3613200986280585E-2</c:v>
                </c:pt>
                <c:pt idx="1696">
                  <c:v>5.364481254346589E-2</c:v>
                </c:pt>
                <c:pt idx="1697">
                  <c:v>5.3676424100651196E-2</c:v>
                </c:pt>
                <c:pt idx="1698">
                  <c:v>5.3708035657836502E-2</c:v>
                </c:pt>
                <c:pt idx="1699">
                  <c:v>5.3739647215021814E-2</c:v>
                </c:pt>
                <c:pt idx="1700">
                  <c:v>5.377125877220712E-2</c:v>
                </c:pt>
                <c:pt idx="1701">
                  <c:v>5.3802870329392426E-2</c:v>
                </c:pt>
                <c:pt idx="1702">
                  <c:v>5.3834481886577731E-2</c:v>
                </c:pt>
                <c:pt idx="1703">
                  <c:v>5.3866093443763037E-2</c:v>
                </c:pt>
                <c:pt idx="1704">
                  <c:v>5.389770500094835E-2</c:v>
                </c:pt>
                <c:pt idx="1705">
                  <c:v>5.3929316558133655E-2</c:v>
                </c:pt>
                <c:pt idx="1706">
                  <c:v>5.3960928115318961E-2</c:v>
                </c:pt>
                <c:pt idx="1707">
                  <c:v>5.3992539672504267E-2</c:v>
                </c:pt>
                <c:pt idx="1708">
                  <c:v>5.4024151229689572E-2</c:v>
                </c:pt>
                <c:pt idx="1709">
                  <c:v>5.4055762786874878E-2</c:v>
                </c:pt>
                <c:pt idx="1710">
                  <c:v>5.4087374344060191E-2</c:v>
                </c:pt>
                <c:pt idx="1711">
                  <c:v>5.4118985901245496E-2</c:v>
                </c:pt>
                <c:pt idx="1712">
                  <c:v>5.4150597458430802E-2</c:v>
                </c:pt>
                <c:pt idx="1713">
                  <c:v>5.4182209015616108E-2</c:v>
                </c:pt>
                <c:pt idx="1714">
                  <c:v>5.4213820572801413E-2</c:v>
                </c:pt>
                <c:pt idx="1715">
                  <c:v>5.4245432129986726E-2</c:v>
                </c:pt>
                <c:pt idx="1716">
                  <c:v>5.4277043687172032E-2</c:v>
                </c:pt>
                <c:pt idx="1717">
                  <c:v>5.4308655244357337E-2</c:v>
                </c:pt>
                <c:pt idx="1718">
                  <c:v>5.4340266801542643E-2</c:v>
                </c:pt>
                <c:pt idx="1719">
                  <c:v>5.4371878358727949E-2</c:v>
                </c:pt>
                <c:pt idx="1720">
                  <c:v>5.4403489915913261E-2</c:v>
                </c:pt>
                <c:pt idx="1721">
                  <c:v>5.4435101473098567E-2</c:v>
                </c:pt>
                <c:pt idx="1722">
                  <c:v>5.4466713030283873E-2</c:v>
                </c:pt>
                <c:pt idx="1723">
                  <c:v>5.4498324587469178E-2</c:v>
                </c:pt>
                <c:pt idx="1724">
                  <c:v>5.4529936144654484E-2</c:v>
                </c:pt>
                <c:pt idx="1725">
                  <c:v>5.456154770183979E-2</c:v>
                </c:pt>
                <c:pt idx="1726">
                  <c:v>5.4593159259025102E-2</c:v>
                </c:pt>
                <c:pt idx="1727">
                  <c:v>5.4624770816210408E-2</c:v>
                </c:pt>
                <c:pt idx="1728">
                  <c:v>5.4656382373395714E-2</c:v>
                </c:pt>
                <c:pt idx="1729">
                  <c:v>5.4687993930581019E-2</c:v>
                </c:pt>
                <c:pt idx="1730">
                  <c:v>5.4719605487766325E-2</c:v>
                </c:pt>
                <c:pt idx="1731">
                  <c:v>5.4751217044951637E-2</c:v>
                </c:pt>
                <c:pt idx="1732">
                  <c:v>5.4782828602136943E-2</c:v>
                </c:pt>
                <c:pt idx="1733">
                  <c:v>5.4814440159322249E-2</c:v>
                </c:pt>
                <c:pt idx="1734">
                  <c:v>5.4846051716507555E-2</c:v>
                </c:pt>
                <c:pt idx="1735">
                  <c:v>5.487766327369286E-2</c:v>
                </c:pt>
                <c:pt idx="1736">
                  <c:v>5.4909274830878166E-2</c:v>
                </c:pt>
                <c:pt idx="1737">
                  <c:v>5.4940886388063478E-2</c:v>
                </c:pt>
                <c:pt idx="1738">
                  <c:v>5.4972497945248784E-2</c:v>
                </c:pt>
                <c:pt idx="1739">
                  <c:v>5.500410950243409E-2</c:v>
                </c:pt>
                <c:pt idx="1740">
                  <c:v>5.5035721059619395E-2</c:v>
                </c:pt>
                <c:pt idx="1741">
                  <c:v>5.5067332616804701E-2</c:v>
                </c:pt>
                <c:pt idx="1742">
                  <c:v>5.5098944173990014E-2</c:v>
                </c:pt>
                <c:pt idx="1743">
                  <c:v>5.5130555731175319E-2</c:v>
                </c:pt>
                <c:pt idx="1744">
                  <c:v>5.5162167288360625E-2</c:v>
                </c:pt>
                <c:pt idx="1745">
                  <c:v>5.5193778845545931E-2</c:v>
                </c:pt>
                <c:pt idx="1746">
                  <c:v>5.5225390402731236E-2</c:v>
                </c:pt>
                <c:pt idx="1747">
                  <c:v>5.5257001959916542E-2</c:v>
                </c:pt>
                <c:pt idx="1748">
                  <c:v>5.5288613517101855E-2</c:v>
                </c:pt>
                <c:pt idx="1749">
                  <c:v>5.532022507428716E-2</c:v>
                </c:pt>
                <c:pt idx="1750">
                  <c:v>5.5351836631472466E-2</c:v>
                </c:pt>
                <c:pt idx="1751">
                  <c:v>5.5383448188657772E-2</c:v>
                </c:pt>
                <c:pt idx="1752">
                  <c:v>5.5415059745843077E-2</c:v>
                </c:pt>
                <c:pt idx="1753">
                  <c:v>5.544667130302839E-2</c:v>
                </c:pt>
                <c:pt idx="1754">
                  <c:v>5.5478282860213696E-2</c:v>
                </c:pt>
                <c:pt idx="1755">
                  <c:v>5.5509894417399001E-2</c:v>
                </c:pt>
                <c:pt idx="1756">
                  <c:v>5.5541505974584307E-2</c:v>
                </c:pt>
                <c:pt idx="1757">
                  <c:v>5.5573117531769613E-2</c:v>
                </c:pt>
                <c:pt idx="1758">
                  <c:v>5.5604729088954925E-2</c:v>
                </c:pt>
                <c:pt idx="1759">
                  <c:v>5.5636340646140231E-2</c:v>
                </c:pt>
                <c:pt idx="1760">
                  <c:v>5.5667952203325537E-2</c:v>
                </c:pt>
                <c:pt idx="1761">
                  <c:v>5.5699563760510842E-2</c:v>
                </c:pt>
                <c:pt idx="1762">
                  <c:v>5.5731175317696148E-2</c:v>
                </c:pt>
                <c:pt idx="1763">
                  <c:v>5.5762786874881454E-2</c:v>
                </c:pt>
                <c:pt idx="1764">
                  <c:v>5.5794398432066766E-2</c:v>
                </c:pt>
                <c:pt idx="1765">
                  <c:v>5.5826009989252072E-2</c:v>
                </c:pt>
                <c:pt idx="1766">
                  <c:v>5.5857621546437378E-2</c:v>
                </c:pt>
                <c:pt idx="1767">
                  <c:v>5.5889233103622683E-2</c:v>
                </c:pt>
                <c:pt idx="1768">
                  <c:v>5.5920844660807989E-2</c:v>
                </c:pt>
                <c:pt idx="1769">
                  <c:v>5.5952456217993302E-2</c:v>
                </c:pt>
                <c:pt idx="1770">
                  <c:v>5.5984067775178607E-2</c:v>
                </c:pt>
                <c:pt idx="1771">
                  <c:v>5.6015679332363913E-2</c:v>
                </c:pt>
                <c:pt idx="1772">
                  <c:v>5.6047290889549219E-2</c:v>
                </c:pt>
                <c:pt idx="1773">
                  <c:v>5.6078902446734524E-2</c:v>
                </c:pt>
                <c:pt idx="1774">
                  <c:v>5.611051400391983E-2</c:v>
                </c:pt>
                <c:pt idx="1775">
                  <c:v>5.6142125561105143E-2</c:v>
                </c:pt>
                <c:pt idx="1776">
                  <c:v>5.6173737118290448E-2</c:v>
                </c:pt>
                <c:pt idx="1777">
                  <c:v>5.6205348675475754E-2</c:v>
                </c:pt>
                <c:pt idx="1778">
                  <c:v>5.623696023266106E-2</c:v>
                </c:pt>
                <c:pt idx="1779">
                  <c:v>5.6268571789846365E-2</c:v>
                </c:pt>
                <c:pt idx="1780">
                  <c:v>5.6300183347031678E-2</c:v>
                </c:pt>
                <c:pt idx="1781">
                  <c:v>5.6331794904216984E-2</c:v>
                </c:pt>
                <c:pt idx="1782">
                  <c:v>5.6363406461402289E-2</c:v>
                </c:pt>
                <c:pt idx="1783">
                  <c:v>5.6395018018587595E-2</c:v>
                </c:pt>
                <c:pt idx="1784">
                  <c:v>5.6426629575772901E-2</c:v>
                </c:pt>
                <c:pt idx="1785">
                  <c:v>5.6458241132958206E-2</c:v>
                </c:pt>
                <c:pt idx="1786">
                  <c:v>5.6489852690143519E-2</c:v>
                </c:pt>
                <c:pt idx="1787">
                  <c:v>5.6521464247328825E-2</c:v>
                </c:pt>
                <c:pt idx="1788">
                  <c:v>5.655307580451413E-2</c:v>
                </c:pt>
                <c:pt idx="1789">
                  <c:v>5.6584687361699436E-2</c:v>
                </c:pt>
                <c:pt idx="1790">
                  <c:v>5.6616298918884742E-2</c:v>
                </c:pt>
                <c:pt idx="1791">
                  <c:v>5.6647910476070054E-2</c:v>
                </c:pt>
                <c:pt idx="1792">
                  <c:v>5.667952203325536E-2</c:v>
                </c:pt>
                <c:pt idx="1793">
                  <c:v>5.6711133590440665E-2</c:v>
                </c:pt>
                <c:pt idx="1794">
                  <c:v>5.6742745147625971E-2</c:v>
                </c:pt>
                <c:pt idx="1795">
                  <c:v>5.6774356704811277E-2</c:v>
                </c:pt>
                <c:pt idx="1796">
                  <c:v>5.6805968261996583E-2</c:v>
                </c:pt>
                <c:pt idx="1797">
                  <c:v>5.6837579819181895E-2</c:v>
                </c:pt>
                <c:pt idx="1798">
                  <c:v>5.6869191376367201E-2</c:v>
                </c:pt>
                <c:pt idx="1799">
                  <c:v>5.6900802933552506E-2</c:v>
                </c:pt>
                <c:pt idx="1800">
                  <c:v>5.6932414490737812E-2</c:v>
                </c:pt>
                <c:pt idx="1801">
                  <c:v>5.6964026047923118E-2</c:v>
                </c:pt>
                <c:pt idx="1802">
                  <c:v>5.699563760510843E-2</c:v>
                </c:pt>
                <c:pt idx="1803">
                  <c:v>5.7027249162293736E-2</c:v>
                </c:pt>
                <c:pt idx="1804">
                  <c:v>5.7058860719479042E-2</c:v>
                </c:pt>
                <c:pt idx="1805">
                  <c:v>5.7090472276664347E-2</c:v>
                </c:pt>
                <c:pt idx="1806">
                  <c:v>5.7122083833849653E-2</c:v>
                </c:pt>
                <c:pt idx="1807">
                  <c:v>5.7153695391034966E-2</c:v>
                </c:pt>
                <c:pt idx="1808">
                  <c:v>5.7185306948220271E-2</c:v>
                </c:pt>
                <c:pt idx="1809">
                  <c:v>5.7216918505405577E-2</c:v>
                </c:pt>
                <c:pt idx="1810">
                  <c:v>5.7248530062590883E-2</c:v>
                </c:pt>
                <c:pt idx="1811">
                  <c:v>5.7280141619776188E-2</c:v>
                </c:pt>
                <c:pt idx="1812">
                  <c:v>5.7311753176961494E-2</c:v>
                </c:pt>
                <c:pt idx="1813">
                  <c:v>5.7343364734146807E-2</c:v>
                </c:pt>
                <c:pt idx="1814">
                  <c:v>5.7374976291332112E-2</c:v>
                </c:pt>
                <c:pt idx="1815">
                  <c:v>5.7406587848517418E-2</c:v>
                </c:pt>
                <c:pt idx="1816">
                  <c:v>5.7438199405702724E-2</c:v>
                </c:pt>
                <c:pt idx="1817">
                  <c:v>5.7469810962888029E-2</c:v>
                </c:pt>
                <c:pt idx="1818">
                  <c:v>5.7501422520073342E-2</c:v>
                </c:pt>
                <c:pt idx="1819">
                  <c:v>5.7533034077258648E-2</c:v>
                </c:pt>
                <c:pt idx="1820">
                  <c:v>5.7564645634443953E-2</c:v>
                </c:pt>
                <c:pt idx="1821">
                  <c:v>5.7596257191629259E-2</c:v>
                </c:pt>
                <c:pt idx="1822">
                  <c:v>5.7627868748814565E-2</c:v>
                </c:pt>
                <c:pt idx="1823">
                  <c:v>5.765948030599987E-2</c:v>
                </c:pt>
                <c:pt idx="1824">
                  <c:v>5.7691091863185183E-2</c:v>
                </c:pt>
                <c:pt idx="1825">
                  <c:v>5.7722703420370489E-2</c:v>
                </c:pt>
                <c:pt idx="1826">
                  <c:v>5.7754314977555794E-2</c:v>
                </c:pt>
                <c:pt idx="1827">
                  <c:v>5.77859265347411E-2</c:v>
                </c:pt>
                <c:pt idx="1828">
                  <c:v>5.7817538091926406E-2</c:v>
                </c:pt>
                <c:pt idx="1829">
                  <c:v>5.7849149649111718E-2</c:v>
                </c:pt>
                <c:pt idx="1830">
                  <c:v>5.7880761206297024E-2</c:v>
                </c:pt>
                <c:pt idx="1831">
                  <c:v>5.791237276348233E-2</c:v>
                </c:pt>
                <c:pt idx="1832">
                  <c:v>5.7943984320667635E-2</c:v>
                </c:pt>
                <c:pt idx="1833">
                  <c:v>5.7975595877852941E-2</c:v>
                </c:pt>
                <c:pt idx="1834">
                  <c:v>5.8007207435038247E-2</c:v>
                </c:pt>
                <c:pt idx="1835">
                  <c:v>5.8038818992223559E-2</c:v>
                </c:pt>
                <c:pt idx="1836">
                  <c:v>5.8070430549408865E-2</c:v>
                </c:pt>
                <c:pt idx="1837">
                  <c:v>5.8102042106594171E-2</c:v>
                </c:pt>
                <c:pt idx="1838">
                  <c:v>5.8133653663779476E-2</c:v>
                </c:pt>
                <c:pt idx="1839">
                  <c:v>5.8165265220964782E-2</c:v>
                </c:pt>
                <c:pt idx="1840">
                  <c:v>5.8196876778150095E-2</c:v>
                </c:pt>
                <c:pt idx="1841">
                  <c:v>5.82284883353354E-2</c:v>
                </c:pt>
                <c:pt idx="1842">
                  <c:v>5.8260099892520706E-2</c:v>
                </c:pt>
                <c:pt idx="1843">
                  <c:v>5.8291711449706012E-2</c:v>
                </c:pt>
                <c:pt idx="1844">
                  <c:v>5.8323323006891317E-2</c:v>
                </c:pt>
                <c:pt idx="1845">
                  <c:v>5.835493456407663E-2</c:v>
                </c:pt>
                <c:pt idx="1846">
                  <c:v>5.8386546121261935E-2</c:v>
                </c:pt>
                <c:pt idx="1847">
                  <c:v>5.8418157678447241E-2</c:v>
                </c:pt>
                <c:pt idx="1848">
                  <c:v>5.8449769235632547E-2</c:v>
                </c:pt>
                <c:pt idx="1849">
                  <c:v>5.8481380792817853E-2</c:v>
                </c:pt>
                <c:pt idx="1850">
                  <c:v>5.8512992350003158E-2</c:v>
                </c:pt>
                <c:pt idx="1851">
                  <c:v>5.8544603907188471E-2</c:v>
                </c:pt>
                <c:pt idx="1852">
                  <c:v>5.8576215464373776E-2</c:v>
                </c:pt>
                <c:pt idx="1853">
                  <c:v>5.8607827021559082E-2</c:v>
                </c:pt>
                <c:pt idx="1854">
                  <c:v>5.8639438578744388E-2</c:v>
                </c:pt>
                <c:pt idx="1855">
                  <c:v>5.8671050135929693E-2</c:v>
                </c:pt>
                <c:pt idx="1856">
                  <c:v>5.8702661693115006E-2</c:v>
                </c:pt>
                <c:pt idx="1857">
                  <c:v>5.8734273250300312E-2</c:v>
                </c:pt>
                <c:pt idx="1858">
                  <c:v>5.8765884807485617E-2</c:v>
                </c:pt>
                <c:pt idx="1859">
                  <c:v>5.8797496364670923E-2</c:v>
                </c:pt>
                <c:pt idx="1860">
                  <c:v>5.8829107921856229E-2</c:v>
                </c:pt>
                <c:pt idx="1861">
                  <c:v>5.8860719479041534E-2</c:v>
                </c:pt>
                <c:pt idx="1862">
                  <c:v>5.8892331036226847E-2</c:v>
                </c:pt>
                <c:pt idx="1863">
                  <c:v>5.8923942593412153E-2</c:v>
                </c:pt>
                <c:pt idx="1864">
                  <c:v>5.8955554150597458E-2</c:v>
                </c:pt>
                <c:pt idx="1865">
                  <c:v>5.8987165707782764E-2</c:v>
                </c:pt>
                <c:pt idx="1866">
                  <c:v>5.901877726496807E-2</c:v>
                </c:pt>
                <c:pt idx="1867">
                  <c:v>5.9050388822153382E-2</c:v>
                </c:pt>
                <c:pt idx="1868">
                  <c:v>5.9082000379338688E-2</c:v>
                </c:pt>
                <c:pt idx="1869">
                  <c:v>5.9113611936523994E-2</c:v>
                </c:pt>
                <c:pt idx="1870">
                  <c:v>5.9145223493709299E-2</c:v>
                </c:pt>
                <c:pt idx="1871">
                  <c:v>5.9176835050894605E-2</c:v>
                </c:pt>
                <c:pt idx="1872">
                  <c:v>5.9208446608079911E-2</c:v>
                </c:pt>
                <c:pt idx="1873">
                  <c:v>5.9240058165265223E-2</c:v>
                </c:pt>
                <c:pt idx="1874">
                  <c:v>5.9271669722450529E-2</c:v>
                </c:pt>
                <c:pt idx="1875">
                  <c:v>5.9303281279635835E-2</c:v>
                </c:pt>
                <c:pt idx="1876">
                  <c:v>5.933489283682114E-2</c:v>
                </c:pt>
                <c:pt idx="1877">
                  <c:v>5.9366504394006446E-2</c:v>
                </c:pt>
                <c:pt idx="1878">
                  <c:v>5.9398115951191759E-2</c:v>
                </c:pt>
                <c:pt idx="1879">
                  <c:v>5.9429727508377064E-2</c:v>
                </c:pt>
                <c:pt idx="1880">
                  <c:v>5.946133906556237E-2</c:v>
                </c:pt>
                <c:pt idx="1881">
                  <c:v>5.9492950622747676E-2</c:v>
                </c:pt>
                <c:pt idx="1882">
                  <c:v>5.9524562179932981E-2</c:v>
                </c:pt>
                <c:pt idx="1883">
                  <c:v>5.9556173737118287E-2</c:v>
                </c:pt>
                <c:pt idx="1884">
                  <c:v>5.95877852943036E-2</c:v>
                </c:pt>
                <c:pt idx="1885">
                  <c:v>5.9619396851488905E-2</c:v>
                </c:pt>
                <c:pt idx="1886">
                  <c:v>5.9651008408674211E-2</c:v>
                </c:pt>
                <c:pt idx="1887">
                  <c:v>5.9682619965859517E-2</c:v>
                </c:pt>
                <c:pt idx="1888">
                  <c:v>5.9714231523044822E-2</c:v>
                </c:pt>
                <c:pt idx="1889">
                  <c:v>5.9745843080230135E-2</c:v>
                </c:pt>
                <c:pt idx="1890">
                  <c:v>5.9777454637415441E-2</c:v>
                </c:pt>
                <c:pt idx="1891">
                  <c:v>5.9809066194600746E-2</c:v>
                </c:pt>
                <c:pt idx="1892">
                  <c:v>5.9840677751786052E-2</c:v>
                </c:pt>
                <c:pt idx="1893">
                  <c:v>5.9872289308971358E-2</c:v>
                </c:pt>
                <c:pt idx="1894">
                  <c:v>5.990390086615667E-2</c:v>
                </c:pt>
                <c:pt idx="1895">
                  <c:v>5.9935512423341976E-2</c:v>
                </c:pt>
                <c:pt idx="1896">
                  <c:v>5.9967123980527282E-2</c:v>
                </c:pt>
                <c:pt idx="1897">
                  <c:v>5.9998735537712587E-2</c:v>
                </c:pt>
                <c:pt idx="1898">
                  <c:v>6.0030347094897893E-2</c:v>
                </c:pt>
                <c:pt idx="1899">
                  <c:v>6.0061958652083199E-2</c:v>
                </c:pt>
                <c:pt idx="1900">
                  <c:v>6.0093570209268511E-2</c:v>
                </c:pt>
                <c:pt idx="1901">
                  <c:v>6.0125181766453817E-2</c:v>
                </c:pt>
                <c:pt idx="1902">
                  <c:v>6.0156793323639123E-2</c:v>
                </c:pt>
                <c:pt idx="1903">
                  <c:v>6.0188404880824428E-2</c:v>
                </c:pt>
                <c:pt idx="1904">
                  <c:v>6.0220016438009734E-2</c:v>
                </c:pt>
                <c:pt idx="1905">
                  <c:v>6.0251627995195046E-2</c:v>
                </c:pt>
                <c:pt idx="1906">
                  <c:v>6.0283239552380352E-2</c:v>
                </c:pt>
                <c:pt idx="1907">
                  <c:v>6.0314851109565658E-2</c:v>
                </c:pt>
                <c:pt idx="1908">
                  <c:v>6.0346462666750963E-2</c:v>
                </c:pt>
                <c:pt idx="1909">
                  <c:v>6.0378074223936269E-2</c:v>
                </c:pt>
                <c:pt idx="1910">
                  <c:v>6.0409685781121575E-2</c:v>
                </c:pt>
                <c:pt idx="1911">
                  <c:v>6.0441297338306887E-2</c:v>
                </c:pt>
                <c:pt idx="1912">
                  <c:v>6.0472908895492193E-2</c:v>
                </c:pt>
                <c:pt idx="1913">
                  <c:v>6.0504520452677499E-2</c:v>
                </c:pt>
                <c:pt idx="1914">
                  <c:v>6.0536132009862804E-2</c:v>
                </c:pt>
                <c:pt idx="1915">
                  <c:v>6.056774356704811E-2</c:v>
                </c:pt>
                <c:pt idx="1916">
                  <c:v>6.0599355124233423E-2</c:v>
                </c:pt>
                <c:pt idx="1917">
                  <c:v>6.0630966681418728E-2</c:v>
                </c:pt>
                <c:pt idx="1918">
                  <c:v>6.0662578238604034E-2</c:v>
                </c:pt>
                <c:pt idx="1919">
                  <c:v>6.069418979578934E-2</c:v>
                </c:pt>
                <c:pt idx="1920">
                  <c:v>6.0725801352974645E-2</c:v>
                </c:pt>
                <c:pt idx="1921">
                  <c:v>6.0757412910159951E-2</c:v>
                </c:pt>
                <c:pt idx="1922">
                  <c:v>6.0789024467345264E-2</c:v>
                </c:pt>
                <c:pt idx="1923">
                  <c:v>6.0820636024530569E-2</c:v>
                </c:pt>
                <c:pt idx="1924">
                  <c:v>6.0852247581715875E-2</c:v>
                </c:pt>
                <c:pt idx="1925">
                  <c:v>6.0883859138901181E-2</c:v>
                </c:pt>
                <c:pt idx="1926">
                  <c:v>6.0915470696086486E-2</c:v>
                </c:pt>
                <c:pt idx="1927">
                  <c:v>6.0947082253271799E-2</c:v>
                </c:pt>
                <c:pt idx="1928">
                  <c:v>6.0978693810457105E-2</c:v>
                </c:pt>
                <c:pt idx="1929">
                  <c:v>6.101030536764241E-2</c:v>
                </c:pt>
                <c:pt idx="1930">
                  <c:v>6.1041916924827716E-2</c:v>
                </c:pt>
                <c:pt idx="1931">
                  <c:v>6.1073528482013022E-2</c:v>
                </c:pt>
                <c:pt idx="1932">
                  <c:v>6.1105140039198334E-2</c:v>
                </c:pt>
                <c:pt idx="1933">
                  <c:v>6.113675159638364E-2</c:v>
                </c:pt>
                <c:pt idx="1934">
                  <c:v>6.1168363153568946E-2</c:v>
                </c:pt>
                <c:pt idx="1935">
                  <c:v>6.1199974710754251E-2</c:v>
                </c:pt>
                <c:pt idx="1936">
                  <c:v>6.1231586267939557E-2</c:v>
                </c:pt>
                <c:pt idx="1937">
                  <c:v>6.1263197825124863E-2</c:v>
                </c:pt>
                <c:pt idx="1938">
                  <c:v>6.1294809382310175E-2</c:v>
                </c:pt>
                <c:pt idx="1939">
                  <c:v>6.1326420939495481E-2</c:v>
                </c:pt>
                <c:pt idx="1940">
                  <c:v>6.1358032496680787E-2</c:v>
                </c:pt>
                <c:pt idx="1941">
                  <c:v>6.1389644053866092E-2</c:v>
                </c:pt>
                <c:pt idx="1942">
                  <c:v>6.1421255611051398E-2</c:v>
                </c:pt>
                <c:pt idx="1943">
                  <c:v>6.1452867168236711E-2</c:v>
                </c:pt>
                <c:pt idx="1944">
                  <c:v>6.1484478725422016E-2</c:v>
                </c:pt>
                <c:pt idx="1945">
                  <c:v>6.1516090282607322E-2</c:v>
                </c:pt>
                <c:pt idx="1946">
                  <c:v>6.1547701839792628E-2</c:v>
                </c:pt>
                <c:pt idx="1947">
                  <c:v>6.1579313396977933E-2</c:v>
                </c:pt>
                <c:pt idx="1948">
                  <c:v>6.1610924954163239E-2</c:v>
                </c:pt>
                <c:pt idx="1949">
                  <c:v>6.1642536511348552E-2</c:v>
                </c:pt>
                <c:pt idx="1950">
                  <c:v>6.1674148068533857E-2</c:v>
                </c:pt>
                <c:pt idx="1951">
                  <c:v>6.1705759625719163E-2</c:v>
                </c:pt>
                <c:pt idx="1952">
                  <c:v>6.1737371182904469E-2</c:v>
                </c:pt>
                <c:pt idx="1953">
                  <c:v>6.1768982740089774E-2</c:v>
                </c:pt>
                <c:pt idx="1954">
                  <c:v>6.1800594297275087E-2</c:v>
                </c:pt>
                <c:pt idx="1955">
                  <c:v>6.1832205854460393E-2</c:v>
                </c:pt>
                <c:pt idx="1956">
                  <c:v>6.1863817411645698E-2</c:v>
                </c:pt>
                <c:pt idx="1957">
                  <c:v>6.1895428968831004E-2</c:v>
                </c:pt>
                <c:pt idx="1958">
                  <c:v>6.192704052601631E-2</c:v>
                </c:pt>
                <c:pt idx="1959">
                  <c:v>6.1958652083201615E-2</c:v>
                </c:pt>
                <c:pt idx="1960">
                  <c:v>6.1990263640386928E-2</c:v>
                </c:pt>
                <c:pt idx="1961">
                  <c:v>6.2021875197572233E-2</c:v>
                </c:pt>
                <c:pt idx="1962">
                  <c:v>6.2053486754757539E-2</c:v>
                </c:pt>
                <c:pt idx="1963">
                  <c:v>6.2085098311942845E-2</c:v>
                </c:pt>
                <c:pt idx="1964">
                  <c:v>6.2116709869128151E-2</c:v>
                </c:pt>
                <c:pt idx="1965">
                  <c:v>6.2148321426313463E-2</c:v>
                </c:pt>
                <c:pt idx="1966">
                  <c:v>6.2179932983498769E-2</c:v>
                </c:pt>
                <c:pt idx="1967">
                  <c:v>6.2211544540684074E-2</c:v>
                </c:pt>
                <c:pt idx="1968">
                  <c:v>6.224315609786938E-2</c:v>
                </c:pt>
                <c:pt idx="1969">
                  <c:v>6.2274767655054686E-2</c:v>
                </c:pt>
                <c:pt idx="1970">
                  <c:v>6.2306379212239991E-2</c:v>
                </c:pt>
                <c:pt idx="1971">
                  <c:v>6.2337990769425304E-2</c:v>
                </c:pt>
                <c:pt idx="1972">
                  <c:v>6.236960232661061E-2</c:v>
                </c:pt>
                <c:pt idx="1973">
                  <c:v>6.2401213883795915E-2</c:v>
                </c:pt>
                <c:pt idx="1974">
                  <c:v>6.2432825440981221E-2</c:v>
                </c:pt>
                <c:pt idx="1975">
                  <c:v>6.2464436998166527E-2</c:v>
                </c:pt>
                <c:pt idx="1976">
                  <c:v>6.2496048555351839E-2</c:v>
                </c:pt>
                <c:pt idx="1977">
                  <c:v>6.2527660112537145E-2</c:v>
                </c:pt>
                <c:pt idx="1978">
                  <c:v>6.2559271669722444E-2</c:v>
                </c:pt>
                <c:pt idx="1979">
                  <c:v>6.2590883226907756E-2</c:v>
                </c:pt>
                <c:pt idx="1980">
                  <c:v>6.2622494784093069E-2</c:v>
                </c:pt>
                <c:pt idx="1981">
                  <c:v>6.2654106341278368E-2</c:v>
                </c:pt>
                <c:pt idx="1982">
                  <c:v>6.268571789846368E-2</c:v>
                </c:pt>
                <c:pt idx="1983">
                  <c:v>6.2717329455648979E-2</c:v>
                </c:pt>
                <c:pt idx="1984">
                  <c:v>6.2748941012834292E-2</c:v>
                </c:pt>
                <c:pt idx="1985">
                  <c:v>6.2780552570019604E-2</c:v>
                </c:pt>
                <c:pt idx="1986">
                  <c:v>6.2812164127204903E-2</c:v>
                </c:pt>
                <c:pt idx="1987">
                  <c:v>6.2843775684390216E-2</c:v>
                </c:pt>
                <c:pt idx="1988">
                  <c:v>6.2875387241575514E-2</c:v>
                </c:pt>
                <c:pt idx="1989">
                  <c:v>6.2906998798760827E-2</c:v>
                </c:pt>
                <c:pt idx="1990">
                  <c:v>6.293861035594614E-2</c:v>
                </c:pt>
                <c:pt idx="1991">
                  <c:v>6.2970221913131438E-2</c:v>
                </c:pt>
                <c:pt idx="1992">
                  <c:v>6.3001833470316751E-2</c:v>
                </c:pt>
                <c:pt idx="1993">
                  <c:v>6.303344502750205E-2</c:v>
                </c:pt>
                <c:pt idx="1994">
                  <c:v>6.3065056584687362E-2</c:v>
                </c:pt>
                <c:pt idx="1995">
                  <c:v>6.3096668141872675E-2</c:v>
                </c:pt>
                <c:pt idx="1996">
                  <c:v>6.3128279699057974E-2</c:v>
                </c:pt>
                <c:pt idx="1997">
                  <c:v>6.3159891256243286E-2</c:v>
                </c:pt>
                <c:pt idx="1998">
                  <c:v>6.3191502813428585E-2</c:v>
                </c:pt>
                <c:pt idx="1999">
                  <c:v>6.3223114370613898E-2</c:v>
                </c:pt>
                <c:pt idx="2000">
                  <c:v>6.325472592779921E-2</c:v>
                </c:pt>
                <c:pt idx="2001">
                  <c:v>6.3286337484984509E-2</c:v>
                </c:pt>
                <c:pt idx="2002">
                  <c:v>6.3317949042169822E-2</c:v>
                </c:pt>
                <c:pt idx="2003">
                  <c:v>6.334956059935512E-2</c:v>
                </c:pt>
                <c:pt idx="2004">
                  <c:v>6.3381172156540433E-2</c:v>
                </c:pt>
                <c:pt idx="2005">
                  <c:v>6.3412783713725732E-2</c:v>
                </c:pt>
                <c:pt idx="2006">
                  <c:v>6.3444395270911044E-2</c:v>
                </c:pt>
                <c:pt idx="2007">
                  <c:v>6.3476006828096357E-2</c:v>
                </c:pt>
                <c:pt idx="2008">
                  <c:v>6.3507618385281656E-2</c:v>
                </c:pt>
                <c:pt idx="2009">
                  <c:v>6.3539229942466968E-2</c:v>
                </c:pt>
                <c:pt idx="2010">
                  <c:v>6.3570841499652267E-2</c:v>
                </c:pt>
                <c:pt idx="2011">
                  <c:v>6.360245305683758E-2</c:v>
                </c:pt>
                <c:pt idx="2012">
                  <c:v>6.3634064614022892E-2</c:v>
                </c:pt>
                <c:pt idx="2013">
                  <c:v>6.3665676171208191E-2</c:v>
                </c:pt>
                <c:pt idx="2014">
                  <c:v>6.3697287728393504E-2</c:v>
                </c:pt>
                <c:pt idx="2015">
                  <c:v>6.3728899285578802E-2</c:v>
                </c:pt>
                <c:pt idx="2016">
                  <c:v>6.3760510842764115E-2</c:v>
                </c:pt>
                <c:pt idx="2017">
                  <c:v>6.3792122399949427E-2</c:v>
                </c:pt>
                <c:pt idx="2018">
                  <c:v>6.3823733957134726E-2</c:v>
                </c:pt>
                <c:pt idx="2019">
                  <c:v>6.3855345514320039E-2</c:v>
                </c:pt>
                <c:pt idx="2020">
                  <c:v>6.3886957071505338E-2</c:v>
                </c:pt>
                <c:pt idx="2021">
                  <c:v>6.391856862869065E-2</c:v>
                </c:pt>
                <c:pt idx="2022">
                  <c:v>6.3950180185875963E-2</c:v>
                </c:pt>
                <c:pt idx="2023">
                  <c:v>6.3981791743061261E-2</c:v>
                </c:pt>
                <c:pt idx="2024">
                  <c:v>6.4013403300246574E-2</c:v>
                </c:pt>
                <c:pt idx="2025">
                  <c:v>6.4045014857431873E-2</c:v>
                </c:pt>
                <c:pt idx="2026">
                  <c:v>6.4076626414617185E-2</c:v>
                </c:pt>
                <c:pt idx="2027">
                  <c:v>6.4108237971802484E-2</c:v>
                </c:pt>
                <c:pt idx="2028">
                  <c:v>6.4139849528987797E-2</c:v>
                </c:pt>
                <c:pt idx="2029">
                  <c:v>6.4171461086173109E-2</c:v>
                </c:pt>
                <c:pt idx="2030">
                  <c:v>6.4203072643358408E-2</c:v>
                </c:pt>
                <c:pt idx="2031">
                  <c:v>6.4234684200543721E-2</c:v>
                </c:pt>
                <c:pt idx="2032">
                  <c:v>6.4266295757729019E-2</c:v>
                </c:pt>
                <c:pt idx="2033">
                  <c:v>6.4297907314914332E-2</c:v>
                </c:pt>
                <c:pt idx="2034">
                  <c:v>6.4329518872099645E-2</c:v>
                </c:pt>
                <c:pt idx="2035">
                  <c:v>6.4361130429284943E-2</c:v>
                </c:pt>
                <c:pt idx="2036">
                  <c:v>6.4392741986470256E-2</c:v>
                </c:pt>
                <c:pt idx="2037">
                  <c:v>6.4424353543655555E-2</c:v>
                </c:pt>
                <c:pt idx="2038">
                  <c:v>6.4455965100840867E-2</c:v>
                </c:pt>
                <c:pt idx="2039">
                  <c:v>6.448757665802618E-2</c:v>
                </c:pt>
                <c:pt idx="2040">
                  <c:v>6.4519188215211479E-2</c:v>
                </c:pt>
                <c:pt idx="2041">
                  <c:v>6.4550799772396791E-2</c:v>
                </c:pt>
                <c:pt idx="2042">
                  <c:v>6.458241132958209E-2</c:v>
                </c:pt>
                <c:pt idx="2043">
                  <c:v>6.4614022886767403E-2</c:v>
                </c:pt>
                <c:pt idx="2044">
                  <c:v>6.4645634443952715E-2</c:v>
                </c:pt>
                <c:pt idx="2045">
                  <c:v>6.4677246001138014E-2</c:v>
                </c:pt>
                <c:pt idx="2046">
                  <c:v>6.4708857558323327E-2</c:v>
                </c:pt>
                <c:pt idx="2047">
                  <c:v>6.4740469115508625E-2</c:v>
                </c:pt>
                <c:pt idx="2048">
                  <c:v>6.4772080672693938E-2</c:v>
                </c:pt>
                <c:pt idx="2049">
                  <c:v>6.4803692229879251E-2</c:v>
                </c:pt>
                <c:pt idx="2050">
                  <c:v>6.4835303787064549E-2</c:v>
                </c:pt>
                <c:pt idx="2051">
                  <c:v>6.4866915344249862E-2</c:v>
                </c:pt>
                <c:pt idx="2052">
                  <c:v>6.4898526901435161E-2</c:v>
                </c:pt>
                <c:pt idx="2053">
                  <c:v>6.4930138458620473E-2</c:v>
                </c:pt>
                <c:pt idx="2054">
                  <c:v>6.4961750015805772E-2</c:v>
                </c:pt>
                <c:pt idx="2055">
                  <c:v>6.4993361572991085E-2</c:v>
                </c:pt>
                <c:pt idx="2056">
                  <c:v>6.5024973130176397E-2</c:v>
                </c:pt>
                <c:pt idx="2057">
                  <c:v>6.5056584687361696E-2</c:v>
                </c:pt>
                <c:pt idx="2058">
                  <c:v>6.5088196244547009E-2</c:v>
                </c:pt>
                <c:pt idx="2059">
                  <c:v>6.5119807801732307E-2</c:v>
                </c:pt>
                <c:pt idx="2060">
                  <c:v>6.515141935891762E-2</c:v>
                </c:pt>
                <c:pt idx="2061">
                  <c:v>6.5183030916102933E-2</c:v>
                </c:pt>
                <c:pt idx="2062">
                  <c:v>6.5214642473288231E-2</c:v>
                </c:pt>
                <c:pt idx="2063">
                  <c:v>6.5246254030473544E-2</c:v>
                </c:pt>
                <c:pt idx="2064">
                  <c:v>6.5277865587658843E-2</c:v>
                </c:pt>
                <c:pt idx="2065">
                  <c:v>6.5309477144844155E-2</c:v>
                </c:pt>
                <c:pt idx="2066">
                  <c:v>6.5341088702029468E-2</c:v>
                </c:pt>
                <c:pt idx="2067">
                  <c:v>6.5372700259214767E-2</c:v>
                </c:pt>
                <c:pt idx="2068">
                  <c:v>6.5404311816400079E-2</c:v>
                </c:pt>
                <c:pt idx="2069">
                  <c:v>6.5435923373585378E-2</c:v>
                </c:pt>
                <c:pt idx="2070">
                  <c:v>6.5467534930770691E-2</c:v>
                </c:pt>
                <c:pt idx="2071">
                  <c:v>6.5499146487956003E-2</c:v>
                </c:pt>
                <c:pt idx="2072">
                  <c:v>6.5530758045141302E-2</c:v>
                </c:pt>
                <c:pt idx="2073">
                  <c:v>6.5562369602326614E-2</c:v>
                </c:pt>
                <c:pt idx="2074">
                  <c:v>6.5593981159511913E-2</c:v>
                </c:pt>
                <c:pt idx="2075">
                  <c:v>6.5625592716697226E-2</c:v>
                </c:pt>
                <c:pt idx="2076">
                  <c:v>6.5657204273882525E-2</c:v>
                </c:pt>
                <c:pt idx="2077">
                  <c:v>6.5688815831067837E-2</c:v>
                </c:pt>
                <c:pt idx="2078">
                  <c:v>6.572042738825315E-2</c:v>
                </c:pt>
                <c:pt idx="2079">
                  <c:v>6.5752038945438449E-2</c:v>
                </c:pt>
                <c:pt idx="2080">
                  <c:v>6.5783650502623761E-2</c:v>
                </c:pt>
                <c:pt idx="2081">
                  <c:v>6.581526205980906E-2</c:v>
                </c:pt>
                <c:pt idx="2082">
                  <c:v>6.5846873616994372E-2</c:v>
                </c:pt>
                <c:pt idx="2083">
                  <c:v>6.5878485174179685E-2</c:v>
                </c:pt>
                <c:pt idx="2084">
                  <c:v>6.5910096731364984E-2</c:v>
                </c:pt>
                <c:pt idx="2085">
                  <c:v>6.5941708288550296E-2</c:v>
                </c:pt>
                <c:pt idx="2086">
                  <c:v>6.5973319845735595E-2</c:v>
                </c:pt>
                <c:pt idx="2087">
                  <c:v>6.6004931402920908E-2</c:v>
                </c:pt>
                <c:pt idx="2088">
                  <c:v>6.603654296010622E-2</c:v>
                </c:pt>
                <c:pt idx="2089">
                  <c:v>6.6068154517291519E-2</c:v>
                </c:pt>
                <c:pt idx="2090">
                  <c:v>6.6099766074476832E-2</c:v>
                </c:pt>
                <c:pt idx="2091">
                  <c:v>6.613137763166213E-2</c:v>
                </c:pt>
                <c:pt idx="2092">
                  <c:v>6.6162989188847443E-2</c:v>
                </c:pt>
                <c:pt idx="2093">
                  <c:v>6.6194600746032756E-2</c:v>
                </c:pt>
                <c:pt idx="2094">
                  <c:v>6.6226212303218054E-2</c:v>
                </c:pt>
                <c:pt idx="2095">
                  <c:v>6.6257823860403367E-2</c:v>
                </c:pt>
                <c:pt idx="2096">
                  <c:v>6.6289435417588666E-2</c:v>
                </c:pt>
                <c:pt idx="2097">
                  <c:v>6.6321046974773978E-2</c:v>
                </c:pt>
                <c:pt idx="2098">
                  <c:v>6.6352658531959291E-2</c:v>
                </c:pt>
                <c:pt idx="2099">
                  <c:v>6.638427008914459E-2</c:v>
                </c:pt>
                <c:pt idx="2100">
                  <c:v>6.6415881646329902E-2</c:v>
                </c:pt>
                <c:pt idx="2101">
                  <c:v>6.6447493203515201E-2</c:v>
                </c:pt>
                <c:pt idx="2102">
                  <c:v>6.6479104760700514E-2</c:v>
                </c:pt>
                <c:pt idx="2103">
                  <c:v>6.6510716317885812E-2</c:v>
                </c:pt>
                <c:pt idx="2104">
                  <c:v>6.6542327875071125E-2</c:v>
                </c:pt>
                <c:pt idx="2105">
                  <c:v>6.6573939432256438E-2</c:v>
                </c:pt>
                <c:pt idx="2106">
                  <c:v>6.6605550989441736E-2</c:v>
                </c:pt>
                <c:pt idx="2107">
                  <c:v>6.6637162546627049E-2</c:v>
                </c:pt>
                <c:pt idx="2108">
                  <c:v>6.6668774103812348E-2</c:v>
                </c:pt>
                <c:pt idx="2109">
                  <c:v>6.670038566099766E-2</c:v>
                </c:pt>
                <c:pt idx="2110">
                  <c:v>6.6731997218182973E-2</c:v>
                </c:pt>
                <c:pt idx="2111">
                  <c:v>6.6763608775368272E-2</c:v>
                </c:pt>
                <c:pt idx="2112">
                  <c:v>6.6795220332553584E-2</c:v>
                </c:pt>
                <c:pt idx="2113">
                  <c:v>6.6826831889738883E-2</c:v>
                </c:pt>
                <c:pt idx="2114">
                  <c:v>6.6858443446924196E-2</c:v>
                </c:pt>
                <c:pt idx="2115">
                  <c:v>6.6890055004109508E-2</c:v>
                </c:pt>
                <c:pt idx="2116">
                  <c:v>6.6921666561294807E-2</c:v>
                </c:pt>
                <c:pt idx="2117">
                  <c:v>6.695327811848012E-2</c:v>
                </c:pt>
                <c:pt idx="2118">
                  <c:v>6.6984889675665418E-2</c:v>
                </c:pt>
                <c:pt idx="2119">
                  <c:v>6.7016501232850731E-2</c:v>
                </c:pt>
                <c:pt idx="2120">
                  <c:v>6.7048112790036044E-2</c:v>
                </c:pt>
                <c:pt idx="2121">
                  <c:v>6.7079724347221342E-2</c:v>
                </c:pt>
                <c:pt idx="2122">
                  <c:v>6.7111335904406655E-2</c:v>
                </c:pt>
                <c:pt idx="2123">
                  <c:v>6.7142947461591954E-2</c:v>
                </c:pt>
                <c:pt idx="2124">
                  <c:v>6.7174559018777266E-2</c:v>
                </c:pt>
                <c:pt idx="2125">
                  <c:v>6.7206170575962579E-2</c:v>
                </c:pt>
                <c:pt idx="2126">
                  <c:v>6.7237782133147878E-2</c:v>
                </c:pt>
                <c:pt idx="2127">
                  <c:v>6.726939369033319E-2</c:v>
                </c:pt>
                <c:pt idx="2128">
                  <c:v>6.7301005247518489E-2</c:v>
                </c:pt>
                <c:pt idx="2129">
                  <c:v>6.7332616804703802E-2</c:v>
                </c:pt>
                <c:pt idx="2130">
                  <c:v>6.73642283618891E-2</c:v>
                </c:pt>
                <c:pt idx="2131">
                  <c:v>6.7395839919074413E-2</c:v>
                </c:pt>
                <c:pt idx="2132">
                  <c:v>6.7427451476259725E-2</c:v>
                </c:pt>
                <c:pt idx="2133">
                  <c:v>6.7459063033445024E-2</c:v>
                </c:pt>
                <c:pt idx="2134">
                  <c:v>6.7490674590630337E-2</c:v>
                </c:pt>
                <c:pt idx="2135">
                  <c:v>6.7522286147815636E-2</c:v>
                </c:pt>
                <c:pt idx="2136">
                  <c:v>6.7553897705000948E-2</c:v>
                </c:pt>
                <c:pt idx="2137">
                  <c:v>6.7585509262186261E-2</c:v>
                </c:pt>
                <c:pt idx="2138">
                  <c:v>6.7617120819371559E-2</c:v>
                </c:pt>
                <c:pt idx="2139">
                  <c:v>6.7648732376556872E-2</c:v>
                </c:pt>
                <c:pt idx="2140">
                  <c:v>6.7680343933742171E-2</c:v>
                </c:pt>
                <c:pt idx="2141">
                  <c:v>6.7711955490927483E-2</c:v>
                </c:pt>
                <c:pt idx="2142">
                  <c:v>6.7743567048112796E-2</c:v>
                </c:pt>
                <c:pt idx="2143">
                  <c:v>6.7775178605298095E-2</c:v>
                </c:pt>
                <c:pt idx="2144">
                  <c:v>6.7806790162483407E-2</c:v>
                </c:pt>
                <c:pt idx="2145">
                  <c:v>6.7838401719668706E-2</c:v>
                </c:pt>
                <c:pt idx="2146">
                  <c:v>6.7870013276854019E-2</c:v>
                </c:pt>
                <c:pt idx="2147">
                  <c:v>6.7901624834039331E-2</c:v>
                </c:pt>
                <c:pt idx="2148">
                  <c:v>6.793323639122463E-2</c:v>
                </c:pt>
                <c:pt idx="2149">
                  <c:v>6.7964847948409943E-2</c:v>
                </c:pt>
                <c:pt idx="2150">
                  <c:v>6.7996459505595241E-2</c:v>
                </c:pt>
                <c:pt idx="2151">
                  <c:v>6.8028071062780554E-2</c:v>
                </c:pt>
                <c:pt idx="2152">
                  <c:v>6.8059682619965853E-2</c:v>
                </c:pt>
                <c:pt idx="2153">
                  <c:v>6.8091294177151165E-2</c:v>
                </c:pt>
                <c:pt idx="2154">
                  <c:v>6.8122905734336478E-2</c:v>
                </c:pt>
                <c:pt idx="2155">
                  <c:v>6.8154517291521777E-2</c:v>
                </c:pt>
                <c:pt idx="2156">
                  <c:v>6.8186128848707089E-2</c:v>
                </c:pt>
                <c:pt idx="2157">
                  <c:v>6.8217740405892388E-2</c:v>
                </c:pt>
                <c:pt idx="2158">
                  <c:v>6.8249351963077701E-2</c:v>
                </c:pt>
                <c:pt idx="2159">
                  <c:v>6.8280963520263013E-2</c:v>
                </c:pt>
                <c:pt idx="2160">
                  <c:v>6.8312575077448312E-2</c:v>
                </c:pt>
                <c:pt idx="2161">
                  <c:v>6.8344186634633625E-2</c:v>
                </c:pt>
                <c:pt idx="2162">
                  <c:v>6.8375798191818923E-2</c:v>
                </c:pt>
                <c:pt idx="2163">
                  <c:v>6.8407409749004236E-2</c:v>
                </c:pt>
                <c:pt idx="2164">
                  <c:v>6.8439021306189549E-2</c:v>
                </c:pt>
                <c:pt idx="2165">
                  <c:v>6.8470632863374847E-2</c:v>
                </c:pt>
                <c:pt idx="2166">
                  <c:v>6.850224442056016E-2</c:v>
                </c:pt>
                <c:pt idx="2167">
                  <c:v>6.8533855977745459E-2</c:v>
                </c:pt>
                <c:pt idx="2168">
                  <c:v>6.8565467534930771E-2</c:v>
                </c:pt>
                <c:pt idx="2169">
                  <c:v>6.8597079092116084E-2</c:v>
                </c:pt>
                <c:pt idx="2170">
                  <c:v>6.8628690649301383E-2</c:v>
                </c:pt>
                <c:pt idx="2171">
                  <c:v>6.8660302206486695E-2</c:v>
                </c:pt>
                <c:pt idx="2172">
                  <c:v>6.8691913763671994E-2</c:v>
                </c:pt>
                <c:pt idx="2173">
                  <c:v>6.8723525320857307E-2</c:v>
                </c:pt>
                <c:pt idx="2174">
                  <c:v>6.8755136878042619E-2</c:v>
                </c:pt>
                <c:pt idx="2175">
                  <c:v>6.8786748435227918E-2</c:v>
                </c:pt>
                <c:pt idx="2176">
                  <c:v>6.8818359992413231E-2</c:v>
                </c:pt>
                <c:pt idx="2177">
                  <c:v>6.8849971549598529E-2</c:v>
                </c:pt>
                <c:pt idx="2178">
                  <c:v>6.8881583106783842E-2</c:v>
                </c:pt>
                <c:pt idx="2179">
                  <c:v>6.8913194663969141E-2</c:v>
                </c:pt>
                <c:pt idx="2180">
                  <c:v>6.8944806221154453E-2</c:v>
                </c:pt>
                <c:pt idx="2181">
                  <c:v>6.8976417778339766E-2</c:v>
                </c:pt>
                <c:pt idx="2182">
                  <c:v>6.9008029335525065E-2</c:v>
                </c:pt>
                <c:pt idx="2183">
                  <c:v>6.9039640892710377E-2</c:v>
                </c:pt>
                <c:pt idx="2184">
                  <c:v>6.9071252449895676E-2</c:v>
                </c:pt>
                <c:pt idx="2185">
                  <c:v>6.9102864007080989E-2</c:v>
                </c:pt>
                <c:pt idx="2186">
                  <c:v>6.9134475564266301E-2</c:v>
                </c:pt>
                <c:pt idx="2187">
                  <c:v>6.91660871214516E-2</c:v>
                </c:pt>
                <c:pt idx="2188">
                  <c:v>6.9197698678636912E-2</c:v>
                </c:pt>
                <c:pt idx="2189">
                  <c:v>6.9229310235822211E-2</c:v>
                </c:pt>
                <c:pt idx="2190">
                  <c:v>6.9260921793007524E-2</c:v>
                </c:pt>
                <c:pt idx="2191">
                  <c:v>6.9292533350192836E-2</c:v>
                </c:pt>
                <c:pt idx="2192">
                  <c:v>6.9324144907378135E-2</c:v>
                </c:pt>
                <c:pt idx="2193">
                  <c:v>6.9355756464563448E-2</c:v>
                </c:pt>
                <c:pt idx="2194">
                  <c:v>6.9387368021748747E-2</c:v>
                </c:pt>
                <c:pt idx="2195">
                  <c:v>6.9418979578934059E-2</c:v>
                </c:pt>
                <c:pt idx="2196">
                  <c:v>6.9450591136119372E-2</c:v>
                </c:pt>
                <c:pt idx="2197">
                  <c:v>6.948220269330467E-2</c:v>
                </c:pt>
                <c:pt idx="2198">
                  <c:v>6.9513814250489983E-2</c:v>
                </c:pt>
                <c:pt idx="2199">
                  <c:v>6.9545425807675282E-2</c:v>
                </c:pt>
                <c:pt idx="2200">
                  <c:v>6.9577037364860594E-2</c:v>
                </c:pt>
                <c:pt idx="2201">
                  <c:v>6.9608648922045893E-2</c:v>
                </c:pt>
                <c:pt idx="2202">
                  <c:v>6.9640260479231206E-2</c:v>
                </c:pt>
                <c:pt idx="2203">
                  <c:v>6.9671872036416518E-2</c:v>
                </c:pt>
                <c:pt idx="2204">
                  <c:v>6.9703483593601817E-2</c:v>
                </c:pt>
                <c:pt idx="2205">
                  <c:v>6.973509515078713E-2</c:v>
                </c:pt>
                <c:pt idx="2206">
                  <c:v>6.9766706707972428E-2</c:v>
                </c:pt>
                <c:pt idx="2207">
                  <c:v>6.9798318265157741E-2</c:v>
                </c:pt>
                <c:pt idx="2208">
                  <c:v>6.9829929822343054E-2</c:v>
                </c:pt>
                <c:pt idx="2209">
                  <c:v>6.9861541379528352E-2</c:v>
                </c:pt>
                <c:pt idx="2210">
                  <c:v>6.9893152936713665E-2</c:v>
                </c:pt>
                <c:pt idx="2211">
                  <c:v>6.9924764493898964E-2</c:v>
                </c:pt>
                <c:pt idx="2212">
                  <c:v>6.9956376051084276E-2</c:v>
                </c:pt>
                <c:pt idx="2213">
                  <c:v>6.9987987608269589E-2</c:v>
                </c:pt>
                <c:pt idx="2214">
                  <c:v>7.0019599165454888E-2</c:v>
                </c:pt>
                <c:pt idx="2215">
                  <c:v>7.00512107226402E-2</c:v>
                </c:pt>
                <c:pt idx="2216">
                  <c:v>7.0082822279825499E-2</c:v>
                </c:pt>
                <c:pt idx="2217">
                  <c:v>7.0114433837010812E-2</c:v>
                </c:pt>
                <c:pt idx="2218">
                  <c:v>7.0146045394196124E-2</c:v>
                </c:pt>
                <c:pt idx="2219">
                  <c:v>7.0177656951381423E-2</c:v>
                </c:pt>
                <c:pt idx="2220">
                  <c:v>7.0209268508566736E-2</c:v>
                </c:pt>
                <c:pt idx="2221">
                  <c:v>7.0240880065752034E-2</c:v>
                </c:pt>
                <c:pt idx="2222">
                  <c:v>7.0272491622937347E-2</c:v>
                </c:pt>
                <c:pt idx="2223">
                  <c:v>7.030410318012266E-2</c:v>
                </c:pt>
                <c:pt idx="2224">
                  <c:v>7.0335714737307958E-2</c:v>
                </c:pt>
                <c:pt idx="2225">
                  <c:v>7.0367326294493271E-2</c:v>
                </c:pt>
                <c:pt idx="2226">
                  <c:v>7.039893785167857E-2</c:v>
                </c:pt>
                <c:pt idx="2227">
                  <c:v>7.0430549408863882E-2</c:v>
                </c:pt>
                <c:pt idx="2228">
                  <c:v>7.0462160966049181E-2</c:v>
                </c:pt>
                <c:pt idx="2229">
                  <c:v>7.0493772523234494E-2</c:v>
                </c:pt>
                <c:pt idx="2230">
                  <c:v>7.0525384080419806E-2</c:v>
                </c:pt>
                <c:pt idx="2231">
                  <c:v>7.0556995637605105E-2</c:v>
                </c:pt>
                <c:pt idx="2232">
                  <c:v>7.0588607194790418E-2</c:v>
                </c:pt>
                <c:pt idx="2233">
                  <c:v>7.0620218751975716E-2</c:v>
                </c:pt>
                <c:pt idx="2234">
                  <c:v>7.0651830309161029E-2</c:v>
                </c:pt>
                <c:pt idx="2235">
                  <c:v>7.0683441866346342E-2</c:v>
                </c:pt>
                <c:pt idx="2236">
                  <c:v>7.071505342353164E-2</c:v>
                </c:pt>
                <c:pt idx="2237">
                  <c:v>7.0746664980716953E-2</c:v>
                </c:pt>
                <c:pt idx="2238">
                  <c:v>7.0778276537902252E-2</c:v>
                </c:pt>
                <c:pt idx="2239">
                  <c:v>7.0809888095087564E-2</c:v>
                </c:pt>
                <c:pt idx="2240">
                  <c:v>7.0841499652272877E-2</c:v>
                </c:pt>
                <c:pt idx="2241">
                  <c:v>7.0873111209458176E-2</c:v>
                </c:pt>
                <c:pt idx="2242">
                  <c:v>7.0904722766643488E-2</c:v>
                </c:pt>
                <c:pt idx="2243">
                  <c:v>7.0936334323828787E-2</c:v>
                </c:pt>
                <c:pt idx="2244">
                  <c:v>7.09679458810141E-2</c:v>
                </c:pt>
                <c:pt idx="2245">
                  <c:v>7.0999557438199412E-2</c:v>
                </c:pt>
                <c:pt idx="2246">
                  <c:v>7.1031168995384711E-2</c:v>
                </c:pt>
                <c:pt idx="2247">
                  <c:v>7.1062780552570023E-2</c:v>
                </c:pt>
                <c:pt idx="2248">
                  <c:v>7.1094392109755322E-2</c:v>
                </c:pt>
                <c:pt idx="2249">
                  <c:v>7.1126003666940635E-2</c:v>
                </c:pt>
                <c:pt idx="2250">
                  <c:v>7.1157615224125934E-2</c:v>
                </c:pt>
                <c:pt idx="2251">
                  <c:v>7.1189226781311246E-2</c:v>
                </c:pt>
                <c:pt idx="2252">
                  <c:v>7.1220838338496559E-2</c:v>
                </c:pt>
                <c:pt idx="2253">
                  <c:v>7.1252449895681857E-2</c:v>
                </c:pt>
                <c:pt idx="2254">
                  <c:v>7.128406145286717E-2</c:v>
                </c:pt>
                <c:pt idx="2255">
                  <c:v>7.1315673010052469E-2</c:v>
                </c:pt>
                <c:pt idx="2256">
                  <c:v>7.1347284567237781E-2</c:v>
                </c:pt>
                <c:pt idx="2257">
                  <c:v>7.1378896124423094E-2</c:v>
                </c:pt>
                <c:pt idx="2258">
                  <c:v>7.1410507681608393E-2</c:v>
                </c:pt>
                <c:pt idx="2259">
                  <c:v>7.1442119238793705E-2</c:v>
                </c:pt>
                <c:pt idx="2260">
                  <c:v>7.1473730795979004E-2</c:v>
                </c:pt>
                <c:pt idx="2261">
                  <c:v>7.1505342353164317E-2</c:v>
                </c:pt>
                <c:pt idx="2262">
                  <c:v>7.1536953910349629E-2</c:v>
                </c:pt>
                <c:pt idx="2263">
                  <c:v>7.1568565467534928E-2</c:v>
                </c:pt>
                <c:pt idx="2264">
                  <c:v>7.1600177024720241E-2</c:v>
                </c:pt>
                <c:pt idx="2265">
                  <c:v>7.1631788581905539E-2</c:v>
                </c:pt>
                <c:pt idx="2266">
                  <c:v>7.1663400139090852E-2</c:v>
                </c:pt>
                <c:pt idx="2267">
                  <c:v>7.1695011696276165E-2</c:v>
                </c:pt>
                <c:pt idx="2268">
                  <c:v>7.1726623253461463E-2</c:v>
                </c:pt>
                <c:pt idx="2269">
                  <c:v>7.1758234810646776E-2</c:v>
                </c:pt>
                <c:pt idx="2270">
                  <c:v>7.1789846367832075E-2</c:v>
                </c:pt>
                <c:pt idx="2271">
                  <c:v>7.1821457925017387E-2</c:v>
                </c:pt>
                <c:pt idx="2272">
                  <c:v>7.18530694822027E-2</c:v>
                </c:pt>
                <c:pt idx="2273">
                  <c:v>7.1884681039387999E-2</c:v>
                </c:pt>
                <c:pt idx="2274">
                  <c:v>7.1916292596573311E-2</c:v>
                </c:pt>
                <c:pt idx="2275">
                  <c:v>7.194790415375861E-2</c:v>
                </c:pt>
                <c:pt idx="2276">
                  <c:v>7.1979515710943923E-2</c:v>
                </c:pt>
                <c:pt idx="2277">
                  <c:v>7.2011127268129221E-2</c:v>
                </c:pt>
                <c:pt idx="2278">
                  <c:v>7.2042738825314534E-2</c:v>
                </c:pt>
                <c:pt idx="2279">
                  <c:v>7.2074350382499847E-2</c:v>
                </c:pt>
                <c:pt idx="2280">
                  <c:v>7.2105961939685145E-2</c:v>
                </c:pt>
                <c:pt idx="2281">
                  <c:v>7.2137573496870458E-2</c:v>
                </c:pt>
                <c:pt idx="2282">
                  <c:v>7.2169185054055757E-2</c:v>
                </c:pt>
                <c:pt idx="2283">
                  <c:v>7.2200796611241069E-2</c:v>
                </c:pt>
                <c:pt idx="2284">
                  <c:v>7.2232408168426382E-2</c:v>
                </c:pt>
                <c:pt idx="2285">
                  <c:v>7.2264019725611681E-2</c:v>
                </c:pt>
                <c:pt idx="2286">
                  <c:v>7.2295631282796993E-2</c:v>
                </c:pt>
                <c:pt idx="2287">
                  <c:v>7.2327242839982292E-2</c:v>
                </c:pt>
                <c:pt idx="2288">
                  <c:v>7.2358854397167605E-2</c:v>
                </c:pt>
                <c:pt idx="2289">
                  <c:v>7.2390465954352917E-2</c:v>
                </c:pt>
                <c:pt idx="2290">
                  <c:v>7.2422077511538216E-2</c:v>
                </c:pt>
                <c:pt idx="2291">
                  <c:v>7.2453689068723529E-2</c:v>
                </c:pt>
                <c:pt idx="2292">
                  <c:v>7.2485300625908827E-2</c:v>
                </c:pt>
                <c:pt idx="2293">
                  <c:v>7.251691218309414E-2</c:v>
                </c:pt>
                <c:pt idx="2294">
                  <c:v>7.2548523740279452E-2</c:v>
                </c:pt>
                <c:pt idx="2295">
                  <c:v>7.2580135297464751E-2</c:v>
                </c:pt>
                <c:pt idx="2296">
                  <c:v>7.2611746854650064E-2</c:v>
                </c:pt>
                <c:pt idx="2297">
                  <c:v>7.2643358411835363E-2</c:v>
                </c:pt>
                <c:pt idx="2298">
                  <c:v>7.2674969969020675E-2</c:v>
                </c:pt>
                <c:pt idx="2299">
                  <c:v>7.2706581526205988E-2</c:v>
                </c:pt>
                <c:pt idx="2300">
                  <c:v>7.2738193083391287E-2</c:v>
                </c:pt>
                <c:pt idx="2301">
                  <c:v>7.2769804640576599E-2</c:v>
                </c:pt>
                <c:pt idx="2302">
                  <c:v>7.2801416197761898E-2</c:v>
                </c:pt>
                <c:pt idx="2303">
                  <c:v>7.283302775494721E-2</c:v>
                </c:pt>
                <c:pt idx="2304">
                  <c:v>7.2864639312132509E-2</c:v>
                </c:pt>
                <c:pt idx="2305">
                  <c:v>7.2896250869317822E-2</c:v>
                </c:pt>
                <c:pt idx="2306">
                  <c:v>7.2927862426503134E-2</c:v>
                </c:pt>
                <c:pt idx="2307">
                  <c:v>7.2959473983688433E-2</c:v>
                </c:pt>
                <c:pt idx="2308">
                  <c:v>7.2991085540873746E-2</c:v>
                </c:pt>
                <c:pt idx="2309">
                  <c:v>7.3022697098059045E-2</c:v>
                </c:pt>
                <c:pt idx="2310">
                  <c:v>7.3054308655244357E-2</c:v>
                </c:pt>
                <c:pt idx="2311">
                  <c:v>7.308592021242967E-2</c:v>
                </c:pt>
                <c:pt idx="2312">
                  <c:v>7.3117531769614968E-2</c:v>
                </c:pt>
                <c:pt idx="2313">
                  <c:v>7.3149143326800281E-2</c:v>
                </c:pt>
                <c:pt idx="2314">
                  <c:v>7.318075488398558E-2</c:v>
                </c:pt>
                <c:pt idx="2315">
                  <c:v>7.3212366441170892E-2</c:v>
                </c:pt>
                <c:pt idx="2316">
                  <c:v>7.3243977998356205E-2</c:v>
                </c:pt>
                <c:pt idx="2317">
                  <c:v>7.3275589555541504E-2</c:v>
                </c:pt>
                <c:pt idx="2318">
                  <c:v>7.3307201112726816E-2</c:v>
                </c:pt>
                <c:pt idx="2319">
                  <c:v>7.3338812669912115E-2</c:v>
                </c:pt>
                <c:pt idx="2320">
                  <c:v>7.3370424227097428E-2</c:v>
                </c:pt>
                <c:pt idx="2321">
                  <c:v>7.340203578428274E-2</c:v>
                </c:pt>
                <c:pt idx="2322">
                  <c:v>7.3433647341468039E-2</c:v>
                </c:pt>
                <c:pt idx="2323">
                  <c:v>7.3465258898653352E-2</c:v>
                </c:pt>
                <c:pt idx="2324">
                  <c:v>7.349687045583865E-2</c:v>
                </c:pt>
                <c:pt idx="2325">
                  <c:v>7.3528482013023963E-2</c:v>
                </c:pt>
                <c:pt idx="2326">
                  <c:v>7.3560093570209262E-2</c:v>
                </c:pt>
                <c:pt idx="2327">
                  <c:v>7.3591705127394574E-2</c:v>
                </c:pt>
                <c:pt idx="2328">
                  <c:v>7.3623316684579887E-2</c:v>
                </c:pt>
                <c:pt idx="2329">
                  <c:v>7.3654928241765186E-2</c:v>
                </c:pt>
                <c:pt idx="2330">
                  <c:v>7.3686539798950498E-2</c:v>
                </c:pt>
                <c:pt idx="2331">
                  <c:v>7.3718151356135797E-2</c:v>
                </c:pt>
                <c:pt idx="2332">
                  <c:v>7.374976291332111E-2</c:v>
                </c:pt>
                <c:pt idx="2333">
                  <c:v>7.3781374470506422E-2</c:v>
                </c:pt>
                <c:pt idx="2334">
                  <c:v>7.3812986027691721E-2</c:v>
                </c:pt>
                <c:pt idx="2335">
                  <c:v>7.3844597584877034E-2</c:v>
                </c:pt>
                <c:pt idx="2336">
                  <c:v>7.3876209142062332E-2</c:v>
                </c:pt>
                <c:pt idx="2337">
                  <c:v>7.3907820699247645E-2</c:v>
                </c:pt>
                <c:pt idx="2338">
                  <c:v>7.3939432256432958E-2</c:v>
                </c:pt>
                <c:pt idx="2339">
                  <c:v>7.3971043813618256E-2</c:v>
                </c:pt>
                <c:pt idx="2340">
                  <c:v>7.4002655370803569E-2</c:v>
                </c:pt>
                <c:pt idx="2341">
                  <c:v>7.4034266927988868E-2</c:v>
                </c:pt>
                <c:pt idx="2342">
                  <c:v>7.406587848517418E-2</c:v>
                </c:pt>
                <c:pt idx="2343">
                  <c:v>7.4097490042359493E-2</c:v>
                </c:pt>
                <c:pt idx="2344">
                  <c:v>7.4129101599544792E-2</c:v>
                </c:pt>
                <c:pt idx="2345">
                  <c:v>7.4160713156730104E-2</c:v>
                </c:pt>
                <c:pt idx="2346">
                  <c:v>7.4192324713915403E-2</c:v>
                </c:pt>
                <c:pt idx="2347">
                  <c:v>7.4223936271100716E-2</c:v>
                </c:pt>
                <c:pt idx="2348">
                  <c:v>7.4255547828286028E-2</c:v>
                </c:pt>
                <c:pt idx="2349">
                  <c:v>7.4287159385471327E-2</c:v>
                </c:pt>
                <c:pt idx="2350">
                  <c:v>7.431877094265664E-2</c:v>
                </c:pt>
                <c:pt idx="2351">
                  <c:v>7.4350382499841938E-2</c:v>
                </c:pt>
                <c:pt idx="2352">
                  <c:v>7.4381994057027251E-2</c:v>
                </c:pt>
                <c:pt idx="2353">
                  <c:v>7.441360561421255E-2</c:v>
                </c:pt>
                <c:pt idx="2354">
                  <c:v>7.4445217171397862E-2</c:v>
                </c:pt>
                <c:pt idx="2355">
                  <c:v>7.4476828728583175E-2</c:v>
                </c:pt>
                <c:pt idx="2356">
                  <c:v>7.4508440285768474E-2</c:v>
                </c:pt>
                <c:pt idx="2357">
                  <c:v>7.4540051842953786E-2</c:v>
                </c:pt>
                <c:pt idx="2358">
                  <c:v>7.4571663400139085E-2</c:v>
                </c:pt>
                <c:pt idx="2359">
                  <c:v>7.4603274957324398E-2</c:v>
                </c:pt>
                <c:pt idx="2360">
                  <c:v>7.463488651450971E-2</c:v>
                </c:pt>
                <c:pt idx="2361">
                  <c:v>7.4666498071695009E-2</c:v>
                </c:pt>
                <c:pt idx="2362">
                  <c:v>7.4698109628880321E-2</c:v>
                </c:pt>
                <c:pt idx="2363">
                  <c:v>7.472972118606562E-2</c:v>
                </c:pt>
                <c:pt idx="2364">
                  <c:v>7.4761332743250933E-2</c:v>
                </c:pt>
                <c:pt idx="2365">
                  <c:v>7.4792944300436245E-2</c:v>
                </c:pt>
                <c:pt idx="2366">
                  <c:v>7.4824555857621544E-2</c:v>
                </c:pt>
                <c:pt idx="2367">
                  <c:v>7.4856167414806857E-2</c:v>
                </c:pt>
                <c:pt idx="2368">
                  <c:v>7.4887778971992155E-2</c:v>
                </c:pt>
                <c:pt idx="2369">
                  <c:v>7.4919390529177468E-2</c:v>
                </c:pt>
                <c:pt idx="2370">
                  <c:v>7.4951002086362781E-2</c:v>
                </c:pt>
                <c:pt idx="2371">
                  <c:v>7.4982613643548079E-2</c:v>
                </c:pt>
                <c:pt idx="2372">
                  <c:v>7.5014225200733392E-2</c:v>
                </c:pt>
                <c:pt idx="2373">
                  <c:v>7.5045836757918691E-2</c:v>
                </c:pt>
                <c:pt idx="2374">
                  <c:v>7.5077448315104003E-2</c:v>
                </c:pt>
                <c:pt idx="2375">
                  <c:v>7.5109059872289302E-2</c:v>
                </c:pt>
                <c:pt idx="2376">
                  <c:v>7.5140671429474615E-2</c:v>
                </c:pt>
                <c:pt idx="2377">
                  <c:v>7.5172282986659927E-2</c:v>
                </c:pt>
                <c:pt idx="2378">
                  <c:v>7.5203894543845226E-2</c:v>
                </c:pt>
                <c:pt idx="2379">
                  <c:v>7.5235506101030539E-2</c:v>
                </c:pt>
                <c:pt idx="2380">
                  <c:v>7.5267117658215837E-2</c:v>
                </c:pt>
                <c:pt idx="2381">
                  <c:v>7.529872921540115E-2</c:v>
                </c:pt>
                <c:pt idx="2382">
                  <c:v>7.5330340772586463E-2</c:v>
                </c:pt>
                <c:pt idx="2383">
                  <c:v>7.5361952329771761E-2</c:v>
                </c:pt>
                <c:pt idx="2384">
                  <c:v>7.5393563886957074E-2</c:v>
                </c:pt>
                <c:pt idx="2385">
                  <c:v>7.5425175444142373E-2</c:v>
                </c:pt>
                <c:pt idx="2386">
                  <c:v>7.5456787001327685E-2</c:v>
                </c:pt>
                <c:pt idx="2387">
                  <c:v>7.5488398558512998E-2</c:v>
                </c:pt>
                <c:pt idx="2388">
                  <c:v>7.5520010115698297E-2</c:v>
                </c:pt>
                <c:pt idx="2389">
                  <c:v>7.5551621672883609E-2</c:v>
                </c:pt>
                <c:pt idx="2390">
                  <c:v>7.5583233230068908E-2</c:v>
                </c:pt>
                <c:pt idx="2391">
                  <c:v>7.5614844787254221E-2</c:v>
                </c:pt>
                <c:pt idx="2392">
                  <c:v>7.5646456344439533E-2</c:v>
                </c:pt>
                <c:pt idx="2393">
                  <c:v>7.5678067901624832E-2</c:v>
                </c:pt>
                <c:pt idx="2394">
                  <c:v>7.5709679458810145E-2</c:v>
                </c:pt>
                <c:pt idx="2395">
                  <c:v>7.5741291015995443E-2</c:v>
                </c:pt>
                <c:pt idx="2396">
                  <c:v>7.5772902573180756E-2</c:v>
                </c:pt>
                <c:pt idx="2397">
                  <c:v>7.5804514130366069E-2</c:v>
                </c:pt>
                <c:pt idx="2398">
                  <c:v>7.5836125687551367E-2</c:v>
                </c:pt>
                <c:pt idx="2399">
                  <c:v>7.586773724473668E-2</c:v>
                </c:pt>
                <c:pt idx="2400">
                  <c:v>7.5899348801921979E-2</c:v>
                </c:pt>
                <c:pt idx="2401">
                  <c:v>7.5930960359107291E-2</c:v>
                </c:pt>
                <c:pt idx="2402">
                  <c:v>7.596257191629259E-2</c:v>
                </c:pt>
                <c:pt idx="2403">
                  <c:v>7.5994183473477903E-2</c:v>
                </c:pt>
                <c:pt idx="2404">
                  <c:v>7.6025795030663215E-2</c:v>
                </c:pt>
                <c:pt idx="2405">
                  <c:v>7.6057406587848514E-2</c:v>
                </c:pt>
                <c:pt idx="2406">
                  <c:v>7.6089018145033827E-2</c:v>
                </c:pt>
                <c:pt idx="2407">
                  <c:v>7.6120629702219125E-2</c:v>
                </c:pt>
                <c:pt idx="2408">
                  <c:v>7.6152241259404438E-2</c:v>
                </c:pt>
                <c:pt idx="2409">
                  <c:v>7.6183852816589751E-2</c:v>
                </c:pt>
                <c:pt idx="2410">
                  <c:v>7.6215464373775049E-2</c:v>
                </c:pt>
                <c:pt idx="2411">
                  <c:v>7.6247075930960362E-2</c:v>
                </c:pt>
                <c:pt idx="2412">
                  <c:v>7.6278687488145661E-2</c:v>
                </c:pt>
                <c:pt idx="2413">
                  <c:v>7.6310299045330973E-2</c:v>
                </c:pt>
                <c:pt idx="2414">
                  <c:v>7.6341910602516286E-2</c:v>
                </c:pt>
                <c:pt idx="2415">
                  <c:v>7.6373522159701585E-2</c:v>
                </c:pt>
                <c:pt idx="2416">
                  <c:v>7.6405133716886897E-2</c:v>
                </c:pt>
                <c:pt idx="2417">
                  <c:v>7.6436745274072196E-2</c:v>
                </c:pt>
                <c:pt idx="2418">
                  <c:v>7.6468356831257508E-2</c:v>
                </c:pt>
                <c:pt idx="2419">
                  <c:v>7.6499968388442821E-2</c:v>
                </c:pt>
                <c:pt idx="2420">
                  <c:v>7.653157994562812E-2</c:v>
                </c:pt>
                <c:pt idx="2421">
                  <c:v>7.6563191502813432E-2</c:v>
                </c:pt>
                <c:pt idx="2422">
                  <c:v>7.6594803059998731E-2</c:v>
                </c:pt>
                <c:pt idx="2423">
                  <c:v>7.6626414617184044E-2</c:v>
                </c:pt>
                <c:pt idx="2424">
                  <c:v>7.6658026174369343E-2</c:v>
                </c:pt>
                <c:pt idx="2425">
                  <c:v>7.6689637731554655E-2</c:v>
                </c:pt>
                <c:pt idx="2426">
                  <c:v>7.6721249288739968E-2</c:v>
                </c:pt>
                <c:pt idx="2427">
                  <c:v>7.6752860845925266E-2</c:v>
                </c:pt>
                <c:pt idx="2428">
                  <c:v>7.6784472403110579E-2</c:v>
                </c:pt>
                <c:pt idx="2429">
                  <c:v>7.6816083960295878E-2</c:v>
                </c:pt>
                <c:pt idx="2430">
                  <c:v>7.684769551748119E-2</c:v>
                </c:pt>
                <c:pt idx="2431">
                  <c:v>7.6879307074666503E-2</c:v>
                </c:pt>
                <c:pt idx="2432">
                  <c:v>7.6910918631851802E-2</c:v>
                </c:pt>
                <c:pt idx="2433">
                  <c:v>7.6942530189037114E-2</c:v>
                </c:pt>
                <c:pt idx="2434">
                  <c:v>7.6974141746222413E-2</c:v>
                </c:pt>
                <c:pt idx="2435">
                  <c:v>7.7005753303407726E-2</c:v>
                </c:pt>
                <c:pt idx="2436">
                  <c:v>7.7037364860593038E-2</c:v>
                </c:pt>
                <c:pt idx="2437">
                  <c:v>7.7068976417778337E-2</c:v>
                </c:pt>
                <c:pt idx="2438">
                  <c:v>7.710058797496365E-2</c:v>
                </c:pt>
                <c:pt idx="2439">
                  <c:v>7.7132199532148948E-2</c:v>
                </c:pt>
                <c:pt idx="2440">
                  <c:v>7.7163811089334261E-2</c:v>
                </c:pt>
                <c:pt idx="2441">
                  <c:v>7.7195422646519574E-2</c:v>
                </c:pt>
                <c:pt idx="2442">
                  <c:v>7.7227034203704872E-2</c:v>
                </c:pt>
                <c:pt idx="2443">
                  <c:v>7.7258645760890185E-2</c:v>
                </c:pt>
                <c:pt idx="2444">
                  <c:v>7.7290257318075484E-2</c:v>
                </c:pt>
                <c:pt idx="2445">
                  <c:v>7.7321868875260796E-2</c:v>
                </c:pt>
                <c:pt idx="2446">
                  <c:v>7.7353480432446109E-2</c:v>
                </c:pt>
                <c:pt idx="2447">
                  <c:v>7.7385091989631408E-2</c:v>
                </c:pt>
                <c:pt idx="2448">
                  <c:v>7.741670354681672E-2</c:v>
                </c:pt>
                <c:pt idx="2449">
                  <c:v>7.7448315104002019E-2</c:v>
                </c:pt>
                <c:pt idx="2450">
                  <c:v>7.7479926661187332E-2</c:v>
                </c:pt>
                <c:pt idx="2451">
                  <c:v>7.751153821837263E-2</c:v>
                </c:pt>
                <c:pt idx="2452">
                  <c:v>7.7543149775557943E-2</c:v>
                </c:pt>
                <c:pt idx="2453">
                  <c:v>7.7574761332743256E-2</c:v>
                </c:pt>
                <c:pt idx="2454">
                  <c:v>7.7606372889928554E-2</c:v>
                </c:pt>
                <c:pt idx="2455">
                  <c:v>7.7637984447113867E-2</c:v>
                </c:pt>
                <c:pt idx="2456">
                  <c:v>7.7669596004299166E-2</c:v>
                </c:pt>
                <c:pt idx="2457">
                  <c:v>7.7701207561484478E-2</c:v>
                </c:pt>
                <c:pt idx="2458">
                  <c:v>7.7732819118669791E-2</c:v>
                </c:pt>
                <c:pt idx="2459">
                  <c:v>7.776443067585509E-2</c:v>
                </c:pt>
                <c:pt idx="2460">
                  <c:v>7.7796042233040402E-2</c:v>
                </c:pt>
                <c:pt idx="2461">
                  <c:v>7.7827653790225701E-2</c:v>
                </c:pt>
                <c:pt idx="2462">
                  <c:v>7.7859265347411014E-2</c:v>
                </c:pt>
                <c:pt idx="2463">
                  <c:v>7.7890876904596326E-2</c:v>
                </c:pt>
                <c:pt idx="2464">
                  <c:v>7.7922488461781625E-2</c:v>
                </c:pt>
                <c:pt idx="2465">
                  <c:v>7.7954100018966938E-2</c:v>
                </c:pt>
                <c:pt idx="2466">
                  <c:v>7.7985711576152236E-2</c:v>
                </c:pt>
                <c:pt idx="2467">
                  <c:v>7.8017323133337549E-2</c:v>
                </c:pt>
                <c:pt idx="2468">
                  <c:v>7.8048934690522861E-2</c:v>
                </c:pt>
                <c:pt idx="2469">
                  <c:v>7.808054624770816E-2</c:v>
                </c:pt>
                <c:pt idx="2470">
                  <c:v>7.8112157804893473E-2</c:v>
                </c:pt>
                <c:pt idx="2471">
                  <c:v>7.8143769362078772E-2</c:v>
                </c:pt>
                <c:pt idx="2472">
                  <c:v>7.8175380919264084E-2</c:v>
                </c:pt>
                <c:pt idx="2473">
                  <c:v>7.8206992476449397E-2</c:v>
                </c:pt>
                <c:pt idx="2474">
                  <c:v>7.8238604033634696E-2</c:v>
                </c:pt>
                <c:pt idx="2475">
                  <c:v>7.8270215590820008E-2</c:v>
                </c:pt>
                <c:pt idx="2476">
                  <c:v>7.8301827148005307E-2</c:v>
                </c:pt>
                <c:pt idx="2477">
                  <c:v>7.8333438705190619E-2</c:v>
                </c:pt>
                <c:pt idx="2478">
                  <c:v>7.8365050262375918E-2</c:v>
                </c:pt>
                <c:pt idx="2479">
                  <c:v>7.8396661819561231E-2</c:v>
                </c:pt>
                <c:pt idx="2480">
                  <c:v>7.8428273376746543E-2</c:v>
                </c:pt>
                <c:pt idx="2481">
                  <c:v>7.8459884933931842E-2</c:v>
                </c:pt>
                <c:pt idx="2482">
                  <c:v>7.8491496491117155E-2</c:v>
                </c:pt>
                <c:pt idx="2483">
                  <c:v>7.8523108048302453E-2</c:v>
                </c:pt>
                <c:pt idx="2484">
                  <c:v>7.8554719605487766E-2</c:v>
                </c:pt>
                <c:pt idx="2485">
                  <c:v>7.8586331162673079E-2</c:v>
                </c:pt>
                <c:pt idx="2486">
                  <c:v>7.8617942719858377E-2</c:v>
                </c:pt>
                <c:pt idx="2487">
                  <c:v>7.864955427704369E-2</c:v>
                </c:pt>
                <c:pt idx="2488">
                  <c:v>7.8681165834228989E-2</c:v>
                </c:pt>
                <c:pt idx="2489">
                  <c:v>7.8712777391414301E-2</c:v>
                </c:pt>
                <c:pt idx="2490">
                  <c:v>7.8744388948599614E-2</c:v>
                </c:pt>
                <c:pt idx="2491">
                  <c:v>7.8776000505784913E-2</c:v>
                </c:pt>
                <c:pt idx="2492">
                  <c:v>7.8807612062970225E-2</c:v>
                </c:pt>
                <c:pt idx="2493">
                  <c:v>7.8839223620155524E-2</c:v>
                </c:pt>
                <c:pt idx="2494">
                  <c:v>7.8870835177340837E-2</c:v>
                </c:pt>
                <c:pt idx="2495">
                  <c:v>7.8902446734526149E-2</c:v>
                </c:pt>
                <c:pt idx="2496">
                  <c:v>7.8934058291711448E-2</c:v>
                </c:pt>
                <c:pt idx="2497">
                  <c:v>7.8965669848896761E-2</c:v>
                </c:pt>
                <c:pt idx="2498">
                  <c:v>7.8997281406082059E-2</c:v>
                </c:pt>
                <c:pt idx="2499">
                  <c:v>7.9028892963267372E-2</c:v>
                </c:pt>
                <c:pt idx="2500">
                  <c:v>7.9060504520452671E-2</c:v>
                </c:pt>
                <c:pt idx="2501">
                  <c:v>7.9092116077637983E-2</c:v>
                </c:pt>
                <c:pt idx="2502">
                  <c:v>7.9123727634823296E-2</c:v>
                </c:pt>
                <c:pt idx="2503">
                  <c:v>7.9155339192008595E-2</c:v>
                </c:pt>
                <c:pt idx="2504">
                  <c:v>7.9186950749193907E-2</c:v>
                </c:pt>
                <c:pt idx="2505">
                  <c:v>7.9218562306379206E-2</c:v>
                </c:pt>
                <c:pt idx="2506">
                  <c:v>7.9250173863564519E-2</c:v>
                </c:pt>
                <c:pt idx="2507">
                  <c:v>7.9281785420749831E-2</c:v>
                </c:pt>
                <c:pt idx="2508">
                  <c:v>7.931339697793513E-2</c:v>
                </c:pt>
                <c:pt idx="2509">
                  <c:v>7.9345008535120443E-2</c:v>
                </c:pt>
                <c:pt idx="2510">
                  <c:v>7.9376620092305741E-2</c:v>
                </c:pt>
                <c:pt idx="2511">
                  <c:v>7.9408231649491054E-2</c:v>
                </c:pt>
                <c:pt idx="2512">
                  <c:v>7.9439843206676367E-2</c:v>
                </c:pt>
                <c:pt idx="2513">
                  <c:v>7.9471454763861665E-2</c:v>
                </c:pt>
                <c:pt idx="2514">
                  <c:v>7.9503066321046978E-2</c:v>
                </c:pt>
                <c:pt idx="2515">
                  <c:v>7.9534677878232277E-2</c:v>
                </c:pt>
                <c:pt idx="2516">
                  <c:v>7.9566289435417589E-2</c:v>
                </c:pt>
                <c:pt idx="2517">
                  <c:v>7.9597900992602902E-2</c:v>
                </c:pt>
                <c:pt idx="2518">
                  <c:v>7.9629512549788201E-2</c:v>
                </c:pt>
                <c:pt idx="2519">
                  <c:v>7.9661124106973513E-2</c:v>
                </c:pt>
                <c:pt idx="2520">
                  <c:v>7.9692735664158812E-2</c:v>
                </c:pt>
                <c:pt idx="2521">
                  <c:v>7.9724347221344125E-2</c:v>
                </c:pt>
                <c:pt idx="2522">
                  <c:v>7.9755958778529437E-2</c:v>
                </c:pt>
                <c:pt idx="2523">
                  <c:v>7.9787570335714736E-2</c:v>
                </c:pt>
                <c:pt idx="2524">
                  <c:v>7.9819181892900049E-2</c:v>
                </c:pt>
                <c:pt idx="2525">
                  <c:v>7.9850793450085347E-2</c:v>
                </c:pt>
                <c:pt idx="2526">
                  <c:v>7.988240500727066E-2</c:v>
                </c:pt>
                <c:pt idx="2527">
                  <c:v>7.9914016564455959E-2</c:v>
                </c:pt>
                <c:pt idx="2528">
                  <c:v>7.9945628121641271E-2</c:v>
                </c:pt>
                <c:pt idx="2529">
                  <c:v>7.9977239678826584E-2</c:v>
                </c:pt>
                <c:pt idx="2530">
                  <c:v>8.0008851236011883E-2</c:v>
                </c:pt>
                <c:pt idx="2531">
                  <c:v>8.0040462793197195E-2</c:v>
                </c:pt>
                <c:pt idx="2532">
                  <c:v>8.0072074350382494E-2</c:v>
                </c:pt>
                <c:pt idx="2533">
                  <c:v>8.0103685907567806E-2</c:v>
                </c:pt>
                <c:pt idx="2534">
                  <c:v>8.0135297464753119E-2</c:v>
                </c:pt>
                <c:pt idx="2535">
                  <c:v>8.0166909021938418E-2</c:v>
                </c:pt>
                <c:pt idx="2536">
                  <c:v>8.019852057912373E-2</c:v>
                </c:pt>
                <c:pt idx="2537">
                  <c:v>8.0230132136309029E-2</c:v>
                </c:pt>
                <c:pt idx="2538">
                  <c:v>8.0261743693494342E-2</c:v>
                </c:pt>
                <c:pt idx="2539">
                  <c:v>8.0293355250679654E-2</c:v>
                </c:pt>
                <c:pt idx="2540">
                  <c:v>8.0324966807864953E-2</c:v>
                </c:pt>
                <c:pt idx="2541">
                  <c:v>8.0356578365050266E-2</c:v>
                </c:pt>
                <c:pt idx="2542">
                  <c:v>8.0388189922235564E-2</c:v>
                </c:pt>
                <c:pt idx="2543">
                  <c:v>8.0419801479420877E-2</c:v>
                </c:pt>
                <c:pt idx="2544">
                  <c:v>8.045141303660619E-2</c:v>
                </c:pt>
                <c:pt idx="2545">
                  <c:v>8.0483024593791488E-2</c:v>
                </c:pt>
                <c:pt idx="2546">
                  <c:v>8.0514636150976801E-2</c:v>
                </c:pt>
                <c:pt idx="2547">
                  <c:v>8.05462477081621E-2</c:v>
                </c:pt>
                <c:pt idx="2548">
                  <c:v>8.0577859265347412E-2</c:v>
                </c:pt>
                <c:pt idx="2549">
                  <c:v>8.0609470822532711E-2</c:v>
                </c:pt>
                <c:pt idx="2550">
                  <c:v>8.0641082379718024E-2</c:v>
                </c:pt>
                <c:pt idx="2551">
                  <c:v>8.0672693936903336E-2</c:v>
                </c:pt>
                <c:pt idx="2552">
                  <c:v>8.0704305494088635E-2</c:v>
                </c:pt>
                <c:pt idx="2553">
                  <c:v>8.0735917051273948E-2</c:v>
                </c:pt>
                <c:pt idx="2554">
                  <c:v>8.0767528608459246E-2</c:v>
                </c:pt>
                <c:pt idx="2555">
                  <c:v>8.0799140165644559E-2</c:v>
                </c:pt>
                <c:pt idx="2556">
                  <c:v>8.0830751722829872E-2</c:v>
                </c:pt>
                <c:pt idx="2557">
                  <c:v>8.086236328001517E-2</c:v>
                </c:pt>
                <c:pt idx="2558">
                  <c:v>8.0893974837200483E-2</c:v>
                </c:pt>
                <c:pt idx="2559">
                  <c:v>8.0925586394385782E-2</c:v>
                </c:pt>
                <c:pt idx="2560">
                  <c:v>8.0957197951571094E-2</c:v>
                </c:pt>
                <c:pt idx="2561">
                  <c:v>8.0988809508756407E-2</c:v>
                </c:pt>
                <c:pt idx="2562">
                  <c:v>8.1020421065941706E-2</c:v>
                </c:pt>
                <c:pt idx="2563">
                  <c:v>8.1052032623127018E-2</c:v>
                </c:pt>
                <c:pt idx="2564">
                  <c:v>8.1083644180312317E-2</c:v>
                </c:pt>
                <c:pt idx="2565">
                  <c:v>8.111525573749763E-2</c:v>
                </c:pt>
                <c:pt idx="2566">
                  <c:v>8.1146867294682942E-2</c:v>
                </c:pt>
                <c:pt idx="2567">
                  <c:v>8.1178478851868241E-2</c:v>
                </c:pt>
                <c:pt idx="2568">
                  <c:v>8.1210090409053554E-2</c:v>
                </c:pt>
                <c:pt idx="2569">
                  <c:v>8.1241701966238852E-2</c:v>
                </c:pt>
                <c:pt idx="2570">
                  <c:v>8.1273313523424165E-2</c:v>
                </c:pt>
                <c:pt idx="2571">
                  <c:v>8.1304925080609478E-2</c:v>
                </c:pt>
                <c:pt idx="2572">
                  <c:v>8.1336536637794776E-2</c:v>
                </c:pt>
                <c:pt idx="2573">
                  <c:v>8.1368148194980089E-2</c:v>
                </c:pt>
                <c:pt idx="2574">
                  <c:v>8.1399759752165388E-2</c:v>
                </c:pt>
                <c:pt idx="2575">
                  <c:v>8.14313713093507E-2</c:v>
                </c:pt>
                <c:pt idx="2576">
                  <c:v>8.1462982866535999E-2</c:v>
                </c:pt>
                <c:pt idx="2577">
                  <c:v>8.1494594423721312E-2</c:v>
                </c:pt>
                <c:pt idx="2578">
                  <c:v>8.1526205980906624E-2</c:v>
                </c:pt>
                <c:pt idx="2579">
                  <c:v>8.1557817538091923E-2</c:v>
                </c:pt>
                <c:pt idx="2580">
                  <c:v>8.1589429095277236E-2</c:v>
                </c:pt>
                <c:pt idx="2581">
                  <c:v>8.1621040652462534E-2</c:v>
                </c:pt>
                <c:pt idx="2582">
                  <c:v>8.1652652209647847E-2</c:v>
                </c:pt>
                <c:pt idx="2583">
                  <c:v>8.1684263766833159E-2</c:v>
                </c:pt>
                <c:pt idx="2584">
                  <c:v>8.1715875324018458E-2</c:v>
                </c:pt>
                <c:pt idx="2585">
                  <c:v>8.1747486881203771E-2</c:v>
                </c:pt>
                <c:pt idx="2586">
                  <c:v>8.177909843838907E-2</c:v>
                </c:pt>
                <c:pt idx="2587">
                  <c:v>8.1810709995574382E-2</c:v>
                </c:pt>
                <c:pt idx="2588">
                  <c:v>8.1842321552759695E-2</c:v>
                </c:pt>
                <c:pt idx="2589">
                  <c:v>8.1873933109944994E-2</c:v>
                </c:pt>
                <c:pt idx="2590">
                  <c:v>8.1905544667130306E-2</c:v>
                </c:pt>
                <c:pt idx="2591">
                  <c:v>8.1937156224315605E-2</c:v>
                </c:pt>
                <c:pt idx="2592">
                  <c:v>8.1968767781500917E-2</c:v>
                </c:pt>
                <c:pt idx="2593">
                  <c:v>8.200037933868623E-2</c:v>
                </c:pt>
                <c:pt idx="2594">
                  <c:v>8.2031990895871529E-2</c:v>
                </c:pt>
                <c:pt idx="2595">
                  <c:v>8.2063602453056841E-2</c:v>
                </c:pt>
                <c:pt idx="2596">
                  <c:v>8.209521401024214E-2</c:v>
                </c:pt>
                <c:pt idx="2597">
                  <c:v>8.2126825567427453E-2</c:v>
                </c:pt>
                <c:pt idx="2598">
                  <c:v>8.2158437124612752E-2</c:v>
                </c:pt>
                <c:pt idx="2599">
                  <c:v>8.2190048681798064E-2</c:v>
                </c:pt>
                <c:pt idx="2600">
                  <c:v>8.2221660238983377E-2</c:v>
                </c:pt>
                <c:pt idx="2601">
                  <c:v>8.2253271796168675E-2</c:v>
                </c:pt>
                <c:pt idx="2602">
                  <c:v>8.2284883353353988E-2</c:v>
                </c:pt>
                <c:pt idx="2603">
                  <c:v>8.2316494910539287E-2</c:v>
                </c:pt>
                <c:pt idx="2604">
                  <c:v>8.2348106467724599E-2</c:v>
                </c:pt>
                <c:pt idx="2605">
                  <c:v>8.2379718024909912E-2</c:v>
                </c:pt>
                <c:pt idx="2606">
                  <c:v>8.2411329582095211E-2</c:v>
                </c:pt>
                <c:pt idx="2607">
                  <c:v>8.2442941139280523E-2</c:v>
                </c:pt>
                <c:pt idx="2608">
                  <c:v>8.2474552696465822E-2</c:v>
                </c:pt>
                <c:pt idx="2609">
                  <c:v>8.2506164253651135E-2</c:v>
                </c:pt>
                <c:pt idx="2610">
                  <c:v>8.2537775810836447E-2</c:v>
                </c:pt>
                <c:pt idx="2611">
                  <c:v>8.2569387368021746E-2</c:v>
                </c:pt>
                <c:pt idx="2612">
                  <c:v>8.2600998925207059E-2</c:v>
                </c:pt>
                <c:pt idx="2613">
                  <c:v>8.2632610482392357E-2</c:v>
                </c:pt>
                <c:pt idx="2614">
                  <c:v>8.266422203957767E-2</c:v>
                </c:pt>
                <c:pt idx="2615">
                  <c:v>8.2695833596762983E-2</c:v>
                </c:pt>
                <c:pt idx="2616">
                  <c:v>8.2727445153948281E-2</c:v>
                </c:pt>
                <c:pt idx="2617">
                  <c:v>8.2759056711133594E-2</c:v>
                </c:pt>
                <c:pt idx="2618">
                  <c:v>8.2790668268318893E-2</c:v>
                </c:pt>
                <c:pt idx="2619">
                  <c:v>8.2822279825504205E-2</c:v>
                </c:pt>
                <c:pt idx="2620">
                  <c:v>8.2853891382689518E-2</c:v>
                </c:pt>
                <c:pt idx="2621">
                  <c:v>8.2885502939874817E-2</c:v>
                </c:pt>
                <c:pt idx="2622">
                  <c:v>8.2917114497060129E-2</c:v>
                </c:pt>
                <c:pt idx="2623">
                  <c:v>8.2948726054245428E-2</c:v>
                </c:pt>
                <c:pt idx="2624">
                  <c:v>8.2980337611430741E-2</c:v>
                </c:pt>
                <c:pt idx="2625">
                  <c:v>8.3011949168616039E-2</c:v>
                </c:pt>
                <c:pt idx="2626">
                  <c:v>8.3043560725801352E-2</c:v>
                </c:pt>
                <c:pt idx="2627">
                  <c:v>8.3075172282986665E-2</c:v>
                </c:pt>
                <c:pt idx="2628">
                  <c:v>8.3106783840171963E-2</c:v>
                </c:pt>
                <c:pt idx="2629">
                  <c:v>8.3138395397357276E-2</c:v>
                </c:pt>
                <c:pt idx="2630">
                  <c:v>8.3170006954542575E-2</c:v>
                </c:pt>
                <c:pt idx="2631">
                  <c:v>8.3201618511727887E-2</c:v>
                </c:pt>
                <c:pt idx="2632">
                  <c:v>8.32332300689132E-2</c:v>
                </c:pt>
                <c:pt idx="2633">
                  <c:v>8.3264841626098499E-2</c:v>
                </c:pt>
                <c:pt idx="2634">
                  <c:v>8.3296453183283811E-2</c:v>
                </c:pt>
                <c:pt idx="2635">
                  <c:v>8.332806474046911E-2</c:v>
                </c:pt>
                <c:pt idx="2636">
                  <c:v>8.3359676297654423E-2</c:v>
                </c:pt>
                <c:pt idx="2637">
                  <c:v>8.3391287854839735E-2</c:v>
                </c:pt>
                <c:pt idx="2638">
                  <c:v>8.3422899412025034E-2</c:v>
                </c:pt>
                <c:pt idx="2639">
                  <c:v>8.3454510969210347E-2</c:v>
                </c:pt>
                <c:pt idx="2640">
                  <c:v>8.3486122526395645E-2</c:v>
                </c:pt>
                <c:pt idx="2641">
                  <c:v>8.3517734083580958E-2</c:v>
                </c:pt>
                <c:pt idx="2642">
                  <c:v>8.354934564076627E-2</c:v>
                </c:pt>
                <c:pt idx="2643">
                  <c:v>8.3580957197951569E-2</c:v>
                </c:pt>
                <c:pt idx="2644">
                  <c:v>8.3612568755136882E-2</c:v>
                </c:pt>
                <c:pt idx="2645">
                  <c:v>8.3644180312322181E-2</c:v>
                </c:pt>
                <c:pt idx="2646">
                  <c:v>8.3675791869507493E-2</c:v>
                </c:pt>
                <c:pt idx="2647">
                  <c:v>8.3707403426692806E-2</c:v>
                </c:pt>
                <c:pt idx="2648">
                  <c:v>8.3739014983878104E-2</c:v>
                </c:pt>
                <c:pt idx="2649">
                  <c:v>8.3770626541063417E-2</c:v>
                </c:pt>
                <c:pt idx="2650">
                  <c:v>8.3802238098248716E-2</c:v>
                </c:pt>
                <c:pt idx="2651">
                  <c:v>8.3833849655434028E-2</c:v>
                </c:pt>
                <c:pt idx="2652">
                  <c:v>8.3865461212619327E-2</c:v>
                </c:pt>
                <c:pt idx="2653">
                  <c:v>8.389707276980464E-2</c:v>
                </c:pt>
                <c:pt idx="2654">
                  <c:v>8.3928684326989952E-2</c:v>
                </c:pt>
                <c:pt idx="2655">
                  <c:v>8.3960295884175251E-2</c:v>
                </c:pt>
                <c:pt idx="2656">
                  <c:v>8.3991907441360564E-2</c:v>
                </c:pt>
                <c:pt idx="2657">
                  <c:v>8.4023518998545862E-2</c:v>
                </c:pt>
                <c:pt idx="2658">
                  <c:v>8.4055130555731175E-2</c:v>
                </c:pt>
                <c:pt idx="2659">
                  <c:v>8.4086742112916488E-2</c:v>
                </c:pt>
                <c:pt idx="2660">
                  <c:v>8.4118353670101786E-2</c:v>
                </c:pt>
                <c:pt idx="2661">
                  <c:v>8.4149965227287099E-2</c:v>
                </c:pt>
                <c:pt idx="2662">
                  <c:v>8.4181576784472398E-2</c:v>
                </c:pt>
                <c:pt idx="2663">
                  <c:v>8.421318834165771E-2</c:v>
                </c:pt>
                <c:pt idx="2664">
                  <c:v>8.4244799898843023E-2</c:v>
                </c:pt>
                <c:pt idx="2665">
                  <c:v>8.4276411456028322E-2</c:v>
                </c:pt>
                <c:pt idx="2666">
                  <c:v>8.4308023013213634E-2</c:v>
                </c:pt>
                <c:pt idx="2667">
                  <c:v>8.4339634570398933E-2</c:v>
                </c:pt>
                <c:pt idx="2668">
                  <c:v>8.4371246127584246E-2</c:v>
                </c:pt>
                <c:pt idx="2669">
                  <c:v>8.4402857684769558E-2</c:v>
                </c:pt>
                <c:pt idx="2670">
                  <c:v>8.4434469241954857E-2</c:v>
                </c:pt>
                <c:pt idx="2671">
                  <c:v>8.446608079914017E-2</c:v>
                </c:pt>
                <c:pt idx="2672">
                  <c:v>8.4497692356325468E-2</c:v>
                </c:pt>
                <c:pt idx="2673">
                  <c:v>8.4529303913510781E-2</c:v>
                </c:pt>
                <c:pt idx="2674">
                  <c:v>8.456091547069608E-2</c:v>
                </c:pt>
                <c:pt idx="2675">
                  <c:v>8.4592527027881392E-2</c:v>
                </c:pt>
                <c:pt idx="2676">
                  <c:v>8.4624138585066705E-2</c:v>
                </c:pt>
                <c:pt idx="2677">
                  <c:v>8.4655750142252004E-2</c:v>
                </c:pt>
                <c:pt idx="2678">
                  <c:v>8.4687361699437316E-2</c:v>
                </c:pt>
                <c:pt idx="2679">
                  <c:v>8.4718973256622615E-2</c:v>
                </c:pt>
                <c:pt idx="2680">
                  <c:v>8.4750584813807928E-2</c:v>
                </c:pt>
                <c:pt idx="2681">
                  <c:v>8.478219637099324E-2</c:v>
                </c:pt>
                <c:pt idx="2682">
                  <c:v>8.4813807928178539E-2</c:v>
                </c:pt>
                <c:pt idx="2683">
                  <c:v>8.4845419485363852E-2</c:v>
                </c:pt>
                <c:pt idx="2684">
                  <c:v>8.487703104254915E-2</c:v>
                </c:pt>
                <c:pt idx="2685">
                  <c:v>8.4908642599734463E-2</c:v>
                </c:pt>
                <c:pt idx="2686">
                  <c:v>8.4940254156919776E-2</c:v>
                </c:pt>
                <c:pt idx="2687">
                  <c:v>8.4971865714105074E-2</c:v>
                </c:pt>
                <c:pt idx="2688">
                  <c:v>8.5003477271290387E-2</c:v>
                </c:pt>
                <c:pt idx="2689">
                  <c:v>8.5035088828475686E-2</c:v>
                </c:pt>
                <c:pt idx="2690">
                  <c:v>8.5066700385660998E-2</c:v>
                </c:pt>
                <c:pt idx="2691">
                  <c:v>8.5098311942846311E-2</c:v>
                </c:pt>
                <c:pt idx="2692">
                  <c:v>8.512992350003161E-2</c:v>
                </c:pt>
                <c:pt idx="2693">
                  <c:v>8.5161535057216922E-2</c:v>
                </c:pt>
                <c:pt idx="2694">
                  <c:v>8.5193146614402221E-2</c:v>
                </c:pt>
                <c:pt idx="2695">
                  <c:v>8.5224758171587534E-2</c:v>
                </c:pt>
                <c:pt idx="2696">
                  <c:v>8.5256369728772846E-2</c:v>
                </c:pt>
                <c:pt idx="2697">
                  <c:v>8.5287981285958145E-2</c:v>
                </c:pt>
                <c:pt idx="2698">
                  <c:v>8.5319592843143457E-2</c:v>
                </c:pt>
                <c:pt idx="2699">
                  <c:v>8.5351204400328756E-2</c:v>
                </c:pt>
                <c:pt idx="2700">
                  <c:v>8.5382815957514069E-2</c:v>
                </c:pt>
                <c:pt idx="2701">
                  <c:v>8.5414427514699368E-2</c:v>
                </c:pt>
                <c:pt idx="2702">
                  <c:v>8.544603907188468E-2</c:v>
                </c:pt>
                <c:pt idx="2703">
                  <c:v>8.5477650629069993E-2</c:v>
                </c:pt>
                <c:pt idx="2704">
                  <c:v>8.5509262186255292E-2</c:v>
                </c:pt>
                <c:pt idx="2705">
                  <c:v>8.5540873743440604E-2</c:v>
                </c:pt>
                <c:pt idx="2706">
                  <c:v>8.5572485300625903E-2</c:v>
                </c:pt>
                <c:pt idx="2707">
                  <c:v>8.5604096857811215E-2</c:v>
                </c:pt>
                <c:pt idx="2708">
                  <c:v>8.5635708414996528E-2</c:v>
                </c:pt>
                <c:pt idx="2709">
                  <c:v>8.5667319972181827E-2</c:v>
                </c:pt>
                <c:pt idx="2710">
                  <c:v>8.5698931529367139E-2</c:v>
                </c:pt>
                <c:pt idx="2711">
                  <c:v>8.5730543086552438E-2</c:v>
                </c:pt>
                <c:pt idx="2712">
                  <c:v>8.5762154643737751E-2</c:v>
                </c:pt>
                <c:pt idx="2713">
                  <c:v>8.5793766200923063E-2</c:v>
                </c:pt>
                <c:pt idx="2714">
                  <c:v>8.5825377758108362E-2</c:v>
                </c:pt>
                <c:pt idx="2715">
                  <c:v>8.5856989315293675E-2</c:v>
                </c:pt>
                <c:pt idx="2716">
                  <c:v>8.5888600872478973E-2</c:v>
                </c:pt>
                <c:pt idx="2717">
                  <c:v>8.5920212429664286E-2</c:v>
                </c:pt>
                <c:pt idx="2718">
                  <c:v>8.5951823986849599E-2</c:v>
                </c:pt>
                <c:pt idx="2719">
                  <c:v>8.5983435544034897E-2</c:v>
                </c:pt>
                <c:pt idx="2720">
                  <c:v>8.601504710122021E-2</c:v>
                </c:pt>
                <c:pt idx="2721">
                  <c:v>8.6046658658405509E-2</c:v>
                </c:pt>
                <c:pt idx="2722">
                  <c:v>8.6078270215590821E-2</c:v>
                </c:pt>
                <c:pt idx="2723">
                  <c:v>8.610988177277612E-2</c:v>
                </c:pt>
                <c:pt idx="2724">
                  <c:v>8.6141493329961433E-2</c:v>
                </c:pt>
                <c:pt idx="2725">
                  <c:v>8.6173104887146745E-2</c:v>
                </c:pt>
                <c:pt idx="2726">
                  <c:v>8.6204716444332044E-2</c:v>
                </c:pt>
                <c:pt idx="2727">
                  <c:v>8.6236328001517357E-2</c:v>
                </c:pt>
                <c:pt idx="2728">
                  <c:v>8.6267939558702655E-2</c:v>
                </c:pt>
                <c:pt idx="2729">
                  <c:v>8.6299551115887968E-2</c:v>
                </c:pt>
                <c:pt idx="2730">
                  <c:v>8.6331162673073281E-2</c:v>
                </c:pt>
                <c:pt idx="2731">
                  <c:v>8.6362774230258579E-2</c:v>
                </c:pt>
                <c:pt idx="2732">
                  <c:v>8.6394385787443892E-2</c:v>
                </c:pt>
                <c:pt idx="2733">
                  <c:v>8.6425997344629191E-2</c:v>
                </c:pt>
                <c:pt idx="2734">
                  <c:v>8.6457608901814503E-2</c:v>
                </c:pt>
                <c:pt idx="2735">
                  <c:v>8.6489220458999816E-2</c:v>
                </c:pt>
                <c:pt idx="2736">
                  <c:v>8.6520832016185115E-2</c:v>
                </c:pt>
                <c:pt idx="2737">
                  <c:v>8.6552443573370427E-2</c:v>
                </c:pt>
                <c:pt idx="2738">
                  <c:v>8.6584055130555726E-2</c:v>
                </c:pt>
                <c:pt idx="2739">
                  <c:v>8.6615666687741039E-2</c:v>
                </c:pt>
                <c:pt idx="2740">
                  <c:v>8.6647278244926351E-2</c:v>
                </c:pt>
                <c:pt idx="2741">
                  <c:v>8.667888980211165E-2</c:v>
                </c:pt>
                <c:pt idx="2742">
                  <c:v>8.6710501359296963E-2</c:v>
                </c:pt>
                <c:pt idx="2743">
                  <c:v>8.6742112916482261E-2</c:v>
                </c:pt>
                <c:pt idx="2744">
                  <c:v>8.6773724473667574E-2</c:v>
                </c:pt>
                <c:pt idx="2745">
                  <c:v>8.6805336030852887E-2</c:v>
                </c:pt>
                <c:pt idx="2746">
                  <c:v>8.6836947588038185E-2</c:v>
                </c:pt>
                <c:pt idx="2747">
                  <c:v>8.6868559145223498E-2</c:v>
                </c:pt>
                <c:pt idx="2748">
                  <c:v>8.6900170702408797E-2</c:v>
                </c:pt>
                <c:pt idx="2749">
                  <c:v>8.6931782259594109E-2</c:v>
                </c:pt>
                <c:pt idx="2750">
                  <c:v>8.6963393816779408E-2</c:v>
                </c:pt>
                <c:pt idx="2751">
                  <c:v>8.6995005373964721E-2</c:v>
                </c:pt>
                <c:pt idx="2752">
                  <c:v>8.7026616931150033E-2</c:v>
                </c:pt>
                <c:pt idx="2753">
                  <c:v>8.7058228488335332E-2</c:v>
                </c:pt>
                <c:pt idx="2754">
                  <c:v>8.7089840045520645E-2</c:v>
                </c:pt>
                <c:pt idx="2755">
                  <c:v>8.7121451602705943E-2</c:v>
                </c:pt>
                <c:pt idx="2756">
                  <c:v>8.7153063159891256E-2</c:v>
                </c:pt>
                <c:pt idx="2757">
                  <c:v>8.7184674717076568E-2</c:v>
                </c:pt>
                <c:pt idx="2758">
                  <c:v>8.7216286274261867E-2</c:v>
                </c:pt>
                <c:pt idx="2759">
                  <c:v>8.724789783144718E-2</c:v>
                </c:pt>
                <c:pt idx="2760">
                  <c:v>8.7279509388632479E-2</c:v>
                </c:pt>
                <c:pt idx="2761">
                  <c:v>8.7311120945817791E-2</c:v>
                </c:pt>
                <c:pt idx="2762">
                  <c:v>8.7342732503003104E-2</c:v>
                </c:pt>
                <c:pt idx="2763">
                  <c:v>8.7374344060188402E-2</c:v>
                </c:pt>
                <c:pt idx="2764">
                  <c:v>8.7405955617373715E-2</c:v>
                </c:pt>
                <c:pt idx="2765">
                  <c:v>8.7437567174559014E-2</c:v>
                </c:pt>
                <c:pt idx="2766">
                  <c:v>8.7469178731744326E-2</c:v>
                </c:pt>
                <c:pt idx="2767">
                  <c:v>8.7500790288929639E-2</c:v>
                </c:pt>
                <c:pt idx="2768">
                  <c:v>8.7532401846114938E-2</c:v>
                </c:pt>
                <c:pt idx="2769">
                  <c:v>8.756401340330025E-2</c:v>
                </c:pt>
                <c:pt idx="2770">
                  <c:v>8.7595624960485549E-2</c:v>
                </c:pt>
                <c:pt idx="2771">
                  <c:v>8.7627236517670862E-2</c:v>
                </c:pt>
                <c:pt idx="2772">
                  <c:v>8.765884807485616E-2</c:v>
                </c:pt>
                <c:pt idx="2773">
                  <c:v>8.7690459632041473E-2</c:v>
                </c:pt>
                <c:pt idx="2774">
                  <c:v>8.7722071189226786E-2</c:v>
                </c:pt>
                <c:pt idx="2775">
                  <c:v>8.7753682746412084E-2</c:v>
                </c:pt>
                <c:pt idx="2776">
                  <c:v>8.7785294303597397E-2</c:v>
                </c:pt>
                <c:pt idx="2777">
                  <c:v>8.7816905860782696E-2</c:v>
                </c:pt>
                <c:pt idx="2778">
                  <c:v>8.7848517417968008E-2</c:v>
                </c:pt>
                <c:pt idx="2779">
                  <c:v>8.7880128975153321E-2</c:v>
                </c:pt>
                <c:pt idx="2780">
                  <c:v>8.791174053233862E-2</c:v>
                </c:pt>
                <c:pt idx="2781">
                  <c:v>8.7943352089523932E-2</c:v>
                </c:pt>
                <c:pt idx="2782">
                  <c:v>8.7974963646709231E-2</c:v>
                </c:pt>
                <c:pt idx="2783">
                  <c:v>8.8006575203894544E-2</c:v>
                </c:pt>
                <c:pt idx="2784">
                  <c:v>8.8038186761079856E-2</c:v>
                </c:pt>
                <c:pt idx="2785">
                  <c:v>8.8069798318265155E-2</c:v>
                </c:pt>
                <c:pt idx="2786">
                  <c:v>8.8101409875450468E-2</c:v>
                </c:pt>
                <c:pt idx="2787">
                  <c:v>8.8133021432635766E-2</c:v>
                </c:pt>
                <c:pt idx="2788">
                  <c:v>8.8164632989821079E-2</c:v>
                </c:pt>
                <c:pt idx="2789">
                  <c:v>8.8196244547006392E-2</c:v>
                </c:pt>
                <c:pt idx="2790">
                  <c:v>8.822785610419169E-2</c:v>
                </c:pt>
                <c:pt idx="2791">
                  <c:v>8.8259467661377003E-2</c:v>
                </c:pt>
                <c:pt idx="2792">
                  <c:v>8.8291079218562302E-2</c:v>
                </c:pt>
                <c:pt idx="2793">
                  <c:v>8.8322690775747614E-2</c:v>
                </c:pt>
                <c:pt idx="2794">
                  <c:v>8.8354302332932927E-2</c:v>
                </c:pt>
                <c:pt idx="2795">
                  <c:v>8.8385913890118226E-2</c:v>
                </c:pt>
                <c:pt idx="2796">
                  <c:v>8.8417525447303538E-2</c:v>
                </c:pt>
                <c:pt idx="2797">
                  <c:v>8.8449137004488837E-2</c:v>
                </c:pt>
                <c:pt idx="2798">
                  <c:v>8.848074856167415E-2</c:v>
                </c:pt>
                <c:pt idx="2799">
                  <c:v>8.8512360118859448E-2</c:v>
                </c:pt>
                <c:pt idx="2800">
                  <c:v>8.8543971676044761E-2</c:v>
                </c:pt>
                <c:pt idx="2801">
                  <c:v>8.8575583233230074E-2</c:v>
                </c:pt>
                <c:pt idx="2802">
                  <c:v>8.8607194790415372E-2</c:v>
                </c:pt>
                <c:pt idx="2803">
                  <c:v>8.8638806347600685E-2</c:v>
                </c:pt>
                <c:pt idx="2804">
                  <c:v>8.8670417904785984E-2</c:v>
                </c:pt>
                <c:pt idx="2805">
                  <c:v>8.8702029461971296E-2</c:v>
                </c:pt>
                <c:pt idx="2806">
                  <c:v>8.8733641019156609E-2</c:v>
                </c:pt>
                <c:pt idx="2807">
                  <c:v>8.8765252576341908E-2</c:v>
                </c:pt>
                <c:pt idx="2808">
                  <c:v>8.879686413352722E-2</c:v>
                </c:pt>
                <c:pt idx="2809">
                  <c:v>8.8828475690712519E-2</c:v>
                </c:pt>
                <c:pt idx="2810">
                  <c:v>8.8860087247897832E-2</c:v>
                </c:pt>
                <c:pt idx="2811">
                  <c:v>8.8891698805083144E-2</c:v>
                </c:pt>
                <c:pt idx="2812">
                  <c:v>8.8923310362268443E-2</c:v>
                </c:pt>
                <c:pt idx="2813">
                  <c:v>8.8954921919453755E-2</c:v>
                </c:pt>
                <c:pt idx="2814">
                  <c:v>8.8986533476639054E-2</c:v>
                </c:pt>
                <c:pt idx="2815">
                  <c:v>8.9018145033824367E-2</c:v>
                </c:pt>
                <c:pt idx="2816">
                  <c:v>8.9049756591009679E-2</c:v>
                </c:pt>
                <c:pt idx="2817">
                  <c:v>8.9081368148194978E-2</c:v>
                </c:pt>
                <c:pt idx="2818">
                  <c:v>8.9112979705380291E-2</c:v>
                </c:pt>
                <c:pt idx="2819">
                  <c:v>8.914459126256559E-2</c:v>
                </c:pt>
                <c:pt idx="2820">
                  <c:v>8.9176202819750902E-2</c:v>
                </c:pt>
                <c:pt idx="2821">
                  <c:v>8.9207814376936215E-2</c:v>
                </c:pt>
                <c:pt idx="2822">
                  <c:v>8.9239425934121513E-2</c:v>
                </c:pt>
                <c:pt idx="2823">
                  <c:v>8.9271037491306826E-2</c:v>
                </c:pt>
                <c:pt idx="2824">
                  <c:v>8.9302649048492125E-2</c:v>
                </c:pt>
                <c:pt idx="2825">
                  <c:v>8.9334260605677437E-2</c:v>
                </c:pt>
                <c:pt idx="2826">
                  <c:v>8.9365872162862736E-2</c:v>
                </c:pt>
                <c:pt idx="2827">
                  <c:v>8.9397483720048049E-2</c:v>
                </c:pt>
                <c:pt idx="2828">
                  <c:v>8.9429095277233361E-2</c:v>
                </c:pt>
                <c:pt idx="2829">
                  <c:v>8.946070683441866E-2</c:v>
                </c:pt>
                <c:pt idx="2830">
                  <c:v>8.9492318391603973E-2</c:v>
                </c:pt>
                <c:pt idx="2831">
                  <c:v>8.9523929948789271E-2</c:v>
                </c:pt>
                <c:pt idx="2832">
                  <c:v>8.9555541505974584E-2</c:v>
                </c:pt>
                <c:pt idx="2833">
                  <c:v>8.9587153063159897E-2</c:v>
                </c:pt>
                <c:pt idx="2834">
                  <c:v>8.9618764620345195E-2</c:v>
                </c:pt>
                <c:pt idx="2835">
                  <c:v>8.9650376177530508E-2</c:v>
                </c:pt>
                <c:pt idx="2836">
                  <c:v>8.9681987734715807E-2</c:v>
                </c:pt>
                <c:pt idx="2837">
                  <c:v>8.9713599291901119E-2</c:v>
                </c:pt>
                <c:pt idx="2838">
                  <c:v>8.9745210849086432E-2</c:v>
                </c:pt>
                <c:pt idx="2839">
                  <c:v>8.9776822406271731E-2</c:v>
                </c:pt>
                <c:pt idx="2840">
                  <c:v>8.9808433963457043E-2</c:v>
                </c:pt>
                <c:pt idx="2841">
                  <c:v>8.9840045520642342E-2</c:v>
                </c:pt>
                <c:pt idx="2842">
                  <c:v>8.9871657077827655E-2</c:v>
                </c:pt>
                <c:pt idx="2843">
                  <c:v>8.9903268635012967E-2</c:v>
                </c:pt>
                <c:pt idx="2844">
                  <c:v>8.9934880192198266E-2</c:v>
                </c:pt>
                <c:pt idx="2845">
                  <c:v>8.9966491749383579E-2</c:v>
                </c:pt>
                <c:pt idx="2846">
                  <c:v>8.9998103306568877E-2</c:v>
                </c:pt>
                <c:pt idx="2847">
                  <c:v>9.002971486375419E-2</c:v>
                </c:pt>
                <c:pt idx="2848">
                  <c:v>9.0061326420939489E-2</c:v>
                </c:pt>
                <c:pt idx="2849">
                  <c:v>9.0092937978124801E-2</c:v>
                </c:pt>
                <c:pt idx="2850">
                  <c:v>9.0124549535310114E-2</c:v>
                </c:pt>
                <c:pt idx="2851">
                  <c:v>9.0156161092495413E-2</c:v>
                </c:pt>
                <c:pt idx="2852">
                  <c:v>9.0187772649680725E-2</c:v>
                </c:pt>
                <c:pt idx="2853">
                  <c:v>9.0219384206866024E-2</c:v>
                </c:pt>
                <c:pt idx="2854">
                  <c:v>9.0250995764051337E-2</c:v>
                </c:pt>
                <c:pt idx="2855">
                  <c:v>9.0282607321236649E-2</c:v>
                </c:pt>
                <c:pt idx="2856">
                  <c:v>9.0314218878421948E-2</c:v>
                </c:pt>
                <c:pt idx="2857">
                  <c:v>9.0345830435607261E-2</c:v>
                </c:pt>
                <c:pt idx="2858">
                  <c:v>9.0377441992792559E-2</c:v>
                </c:pt>
                <c:pt idx="2859">
                  <c:v>9.0409053549977872E-2</c:v>
                </c:pt>
                <c:pt idx="2860">
                  <c:v>9.0440665107163185E-2</c:v>
                </c:pt>
                <c:pt idx="2861">
                  <c:v>9.0472276664348483E-2</c:v>
                </c:pt>
                <c:pt idx="2862">
                  <c:v>9.0503888221533796E-2</c:v>
                </c:pt>
                <c:pt idx="2863">
                  <c:v>9.0535499778719095E-2</c:v>
                </c:pt>
                <c:pt idx="2864">
                  <c:v>9.0567111335904407E-2</c:v>
                </c:pt>
                <c:pt idx="2865">
                  <c:v>9.059872289308972E-2</c:v>
                </c:pt>
                <c:pt idx="2866">
                  <c:v>9.0630334450275019E-2</c:v>
                </c:pt>
                <c:pt idx="2867">
                  <c:v>9.0661946007460331E-2</c:v>
                </c:pt>
                <c:pt idx="2868">
                  <c:v>9.069355756464563E-2</c:v>
                </c:pt>
                <c:pt idx="2869">
                  <c:v>9.0725169121830943E-2</c:v>
                </c:pt>
                <c:pt idx="2870">
                  <c:v>9.0756780679016255E-2</c:v>
                </c:pt>
                <c:pt idx="2871">
                  <c:v>9.0788392236201554E-2</c:v>
                </c:pt>
                <c:pt idx="2872">
                  <c:v>9.0820003793386866E-2</c:v>
                </c:pt>
                <c:pt idx="2873">
                  <c:v>9.0851615350572165E-2</c:v>
                </c:pt>
                <c:pt idx="2874">
                  <c:v>9.0883226907757478E-2</c:v>
                </c:pt>
                <c:pt idx="2875">
                  <c:v>9.0914838464942777E-2</c:v>
                </c:pt>
                <c:pt idx="2876">
                  <c:v>9.0946450022128089E-2</c:v>
                </c:pt>
                <c:pt idx="2877">
                  <c:v>9.0978061579313402E-2</c:v>
                </c:pt>
                <c:pt idx="2878">
                  <c:v>9.10096731364987E-2</c:v>
                </c:pt>
                <c:pt idx="2879">
                  <c:v>9.1041284693684013E-2</c:v>
                </c:pt>
                <c:pt idx="2880">
                  <c:v>9.1072896250869312E-2</c:v>
                </c:pt>
                <c:pt idx="2881">
                  <c:v>9.1104507808054624E-2</c:v>
                </c:pt>
                <c:pt idx="2882">
                  <c:v>9.1136119365239937E-2</c:v>
                </c:pt>
                <c:pt idx="2883">
                  <c:v>9.1167730922425236E-2</c:v>
                </c:pt>
                <c:pt idx="2884">
                  <c:v>9.1199342479610548E-2</c:v>
                </c:pt>
                <c:pt idx="2885">
                  <c:v>9.1230954036795847E-2</c:v>
                </c:pt>
                <c:pt idx="2886">
                  <c:v>9.126256559398116E-2</c:v>
                </c:pt>
                <c:pt idx="2887">
                  <c:v>9.1294177151166472E-2</c:v>
                </c:pt>
                <c:pt idx="2888">
                  <c:v>9.1325788708351771E-2</c:v>
                </c:pt>
                <c:pt idx="2889">
                  <c:v>9.1357400265537084E-2</c:v>
                </c:pt>
                <c:pt idx="2890">
                  <c:v>9.1389011822722382E-2</c:v>
                </c:pt>
                <c:pt idx="2891">
                  <c:v>9.1420623379907695E-2</c:v>
                </c:pt>
                <c:pt idx="2892">
                  <c:v>9.1452234937093008E-2</c:v>
                </c:pt>
                <c:pt idx="2893">
                  <c:v>9.1483846494278306E-2</c:v>
                </c:pt>
                <c:pt idx="2894">
                  <c:v>9.1515458051463619E-2</c:v>
                </c:pt>
                <c:pt idx="2895">
                  <c:v>9.1547069608648918E-2</c:v>
                </c:pt>
                <c:pt idx="2896">
                  <c:v>9.157868116583423E-2</c:v>
                </c:pt>
                <c:pt idx="2897">
                  <c:v>9.1610292723019529E-2</c:v>
                </c:pt>
                <c:pt idx="2898">
                  <c:v>9.1641904280204842E-2</c:v>
                </c:pt>
                <c:pt idx="2899">
                  <c:v>9.1673515837390154E-2</c:v>
                </c:pt>
                <c:pt idx="2900">
                  <c:v>9.1705127394575453E-2</c:v>
                </c:pt>
                <c:pt idx="2901">
                  <c:v>9.1736738951760766E-2</c:v>
                </c:pt>
                <c:pt idx="2902">
                  <c:v>9.1768350508946064E-2</c:v>
                </c:pt>
                <c:pt idx="2903">
                  <c:v>9.1799962066131377E-2</c:v>
                </c:pt>
                <c:pt idx="2904">
                  <c:v>9.183157362331669E-2</c:v>
                </c:pt>
                <c:pt idx="2905">
                  <c:v>9.1863185180501988E-2</c:v>
                </c:pt>
                <c:pt idx="2906">
                  <c:v>9.1894796737687301E-2</c:v>
                </c:pt>
                <c:pt idx="2907">
                  <c:v>9.19264082948726E-2</c:v>
                </c:pt>
                <c:pt idx="2908">
                  <c:v>9.1958019852057912E-2</c:v>
                </c:pt>
                <c:pt idx="2909">
                  <c:v>9.1989631409243225E-2</c:v>
                </c:pt>
                <c:pt idx="2910">
                  <c:v>9.2021242966428524E-2</c:v>
                </c:pt>
                <c:pt idx="2911">
                  <c:v>9.2052854523613836E-2</c:v>
                </c:pt>
                <c:pt idx="2912">
                  <c:v>9.2084466080799135E-2</c:v>
                </c:pt>
                <c:pt idx="2913">
                  <c:v>9.2116077637984448E-2</c:v>
                </c:pt>
                <c:pt idx="2914">
                  <c:v>9.214768919516976E-2</c:v>
                </c:pt>
                <c:pt idx="2915">
                  <c:v>9.2179300752355059E-2</c:v>
                </c:pt>
                <c:pt idx="2916">
                  <c:v>9.2210912309540372E-2</c:v>
                </c:pt>
                <c:pt idx="2917">
                  <c:v>9.224252386672567E-2</c:v>
                </c:pt>
                <c:pt idx="2918">
                  <c:v>9.2274135423910983E-2</c:v>
                </c:pt>
                <c:pt idx="2919">
                  <c:v>9.2305746981096296E-2</c:v>
                </c:pt>
                <c:pt idx="2920">
                  <c:v>9.2337358538281594E-2</c:v>
                </c:pt>
                <c:pt idx="2921">
                  <c:v>9.2368970095466907E-2</c:v>
                </c:pt>
                <c:pt idx="2922">
                  <c:v>9.2400581652652206E-2</c:v>
                </c:pt>
                <c:pt idx="2923">
                  <c:v>9.2432193209837518E-2</c:v>
                </c:pt>
                <c:pt idx="2924">
                  <c:v>9.2463804767022817E-2</c:v>
                </c:pt>
                <c:pt idx="2925">
                  <c:v>9.249541632420813E-2</c:v>
                </c:pt>
                <c:pt idx="2926">
                  <c:v>9.2527027881393442E-2</c:v>
                </c:pt>
                <c:pt idx="2927">
                  <c:v>9.2558639438578741E-2</c:v>
                </c:pt>
                <c:pt idx="2928">
                  <c:v>9.2590250995764053E-2</c:v>
                </c:pt>
                <c:pt idx="2929">
                  <c:v>9.2621862552949352E-2</c:v>
                </c:pt>
                <c:pt idx="2930">
                  <c:v>9.2653474110134665E-2</c:v>
                </c:pt>
                <c:pt idx="2931">
                  <c:v>9.2685085667319977E-2</c:v>
                </c:pt>
                <c:pt idx="2932">
                  <c:v>9.2716697224505276E-2</c:v>
                </c:pt>
                <c:pt idx="2933">
                  <c:v>9.2748308781690589E-2</c:v>
                </c:pt>
                <c:pt idx="2934">
                  <c:v>9.2779920338875888E-2</c:v>
                </c:pt>
                <c:pt idx="2935">
                  <c:v>9.28115318960612E-2</c:v>
                </c:pt>
                <c:pt idx="2936">
                  <c:v>9.2843143453246513E-2</c:v>
                </c:pt>
                <c:pt idx="2937">
                  <c:v>9.2874755010431811E-2</c:v>
                </c:pt>
                <c:pt idx="2938">
                  <c:v>9.2906366567617124E-2</c:v>
                </c:pt>
                <c:pt idx="2939">
                  <c:v>9.2937978124802423E-2</c:v>
                </c:pt>
                <c:pt idx="2940">
                  <c:v>9.2969589681987735E-2</c:v>
                </c:pt>
                <c:pt idx="2941">
                  <c:v>9.3001201239173048E-2</c:v>
                </c:pt>
                <c:pt idx="2942">
                  <c:v>9.3032812796358347E-2</c:v>
                </c:pt>
                <c:pt idx="2943">
                  <c:v>9.3064424353543659E-2</c:v>
                </c:pt>
                <c:pt idx="2944">
                  <c:v>9.3096035910728958E-2</c:v>
                </c:pt>
                <c:pt idx="2945">
                  <c:v>9.3127647467914271E-2</c:v>
                </c:pt>
                <c:pt idx="2946">
                  <c:v>9.3159259025099583E-2</c:v>
                </c:pt>
                <c:pt idx="2947">
                  <c:v>9.3190870582284882E-2</c:v>
                </c:pt>
                <c:pt idx="2948">
                  <c:v>9.3222482139470195E-2</c:v>
                </c:pt>
                <c:pt idx="2949">
                  <c:v>9.3254093696655493E-2</c:v>
                </c:pt>
                <c:pt idx="2950">
                  <c:v>9.3285705253840806E-2</c:v>
                </c:pt>
                <c:pt idx="2951">
                  <c:v>9.3317316811026105E-2</c:v>
                </c:pt>
                <c:pt idx="2952">
                  <c:v>9.3348928368211417E-2</c:v>
                </c:pt>
                <c:pt idx="2953">
                  <c:v>9.338053992539673E-2</c:v>
                </c:pt>
                <c:pt idx="2954">
                  <c:v>9.3412151482582029E-2</c:v>
                </c:pt>
                <c:pt idx="2955">
                  <c:v>9.3443763039767341E-2</c:v>
                </c:pt>
                <c:pt idx="2956">
                  <c:v>9.347537459695264E-2</c:v>
                </c:pt>
                <c:pt idx="2957">
                  <c:v>9.3506986154137953E-2</c:v>
                </c:pt>
                <c:pt idx="2958">
                  <c:v>9.3538597711323265E-2</c:v>
                </c:pt>
                <c:pt idx="2959">
                  <c:v>9.3570209268508564E-2</c:v>
                </c:pt>
                <c:pt idx="2960">
                  <c:v>9.3601820825693877E-2</c:v>
                </c:pt>
                <c:pt idx="2961">
                  <c:v>9.3633432382879175E-2</c:v>
                </c:pt>
                <c:pt idx="2962">
                  <c:v>9.3665043940064488E-2</c:v>
                </c:pt>
                <c:pt idx="2963">
                  <c:v>9.3696655497249801E-2</c:v>
                </c:pt>
                <c:pt idx="2964">
                  <c:v>9.3728267054435099E-2</c:v>
                </c:pt>
                <c:pt idx="2965">
                  <c:v>9.3759878611620412E-2</c:v>
                </c:pt>
                <c:pt idx="2966">
                  <c:v>9.3791490168805711E-2</c:v>
                </c:pt>
                <c:pt idx="2967">
                  <c:v>9.3823101725991023E-2</c:v>
                </c:pt>
                <c:pt idx="2968">
                  <c:v>9.3854713283176336E-2</c:v>
                </c:pt>
                <c:pt idx="2969">
                  <c:v>9.3886324840361635E-2</c:v>
                </c:pt>
                <c:pt idx="2970">
                  <c:v>9.3917936397546947E-2</c:v>
                </c:pt>
                <c:pt idx="2971">
                  <c:v>9.3949547954732246E-2</c:v>
                </c:pt>
                <c:pt idx="2972">
                  <c:v>9.3981159511917559E-2</c:v>
                </c:pt>
                <c:pt idx="2973">
                  <c:v>9.4012771069102857E-2</c:v>
                </c:pt>
                <c:pt idx="2974">
                  <c:v>9.404438262628817E-2</c:v>
                </c:pt>
                <c:pt idx="2975">
                  <c:v>9.4075994183473483E-2</c:v>
                </c:pt>
                <c:pt idx="2976">
                  <c:v>9.4107605740658781E-2</c:v>
                </c:pt>
                <c:pt idx="2977">
                  <c:v>9.4139217297844094E-2</c:v>
                </c:pt>
                <c:pt idx="2978">
                  <c:v>9.4170828855029393E-2</c:v>
                </c:pt>
                <c:pt idx="2979">
                  <c:v>9.4202440412214705E-2</c:v>
                </c:pt>
                <c:pt idx="2980">
                  <c:v>9.4234051969400018E-2</c:v>
                </c:pt>
                <c:pt idx="2981">
                  <c:v>9.4265663526585317E-2</c:v>
                </c:pt>
                <c:pt idx="2982">
                  <c:v>9.4297275083770629E-2</c:v>
                </c:pt>
                <c:pt idx="2983">
                  <c:v>9.4328886640955928E-2</c:v>
                </c:pt>
                <c:pt idx="2984">
                  <c:v>9.4360498198141241E-2</c:v>
                </c:pt>
                <c:pt idx="2985">
                  <c:v>9.4392109755326553E-2</c:v>
                </c:pt>
                <c:pt idx="2986">
                  <c:v>9.4423721312511852E-2</c:v>
                </c:pt>
                <c:pt idx="2987">
                  <c:v>9.4455332869697164E-2</c:v>
                </c:pt>
                <c:pt idx="2988">
                  <c:v>9.4486944426882463E-2</c:v>
                </c:pt>
                <c:pt idx="2989">
                  <c:v>9.4518555984067776E-2</c:v>
                </c:pt>
                <c:pt idx="2990">
                  <c:v>9.4550167541253088E-2</c:v>
                </c:pt>
                <c:pt idx="2991">
                  <c:v>9.4581779098438387E-2</c:v>
                </c:pt>
                <c:pt idx="2992">
                  <c:v>9.46133906556237E-2</c:v>
                </c:pt>
                <c:pt idx="2993">
                  <c:v>9.4645002212808998E-2</c:v>
                </c:pt>
                <c:pt idx="2994">
                  <c:v>9.4676613769994311E-2</c:v>
                </c:pt>
                <c:pt idx="2995">
                  <c:v>9.4708225327179624E-2</c:v>
                </c:pt>
                <c:pt idx="2996">
                  <c:v>9.4739836884364922E-2</c:v>
                </c:pt>
                <c:pt idx="2997">
                  <c:v>9.4771448441550235E-2</c:v>
                </c:pt>
                <c:pt idx="2998">
                  <c:v>9.4803059998735534E-2</c:v>
                </c:pt>
                <c:pt idx="2999">
                  <c:v>9.4834671555920846E-2</c:v>
                </c:pt>
                <c:pt idx="3000">
                  <c:v>9.4866283113106145E-2</c:v>
                </c:pt>
                <c:pt idx="3001">
                  <c:v>9.4897894670291458E-2</c:v>
                </c:pt>
                <c:pt idx="3002">
                  <c:v>9.492950622747677E-2</c:v>
                </c:pt>
                <c:pt idx="3003">
                  <c:v>9.4961117784662069E-2</c:v>
                </c:pt>
                <c:pt idx="3004">
                  <c:v>9.4992729341847382E-2</c:v>
                </c:pt>
                <c:pt idx="3005">
                  <c:v>9.502434089903268E-2</c:v>
                </c:pt>
                <c:pt idx="3006">
                  <c:v>9.5055952456217993E-2</c:v>
                </c:pt>
                <c:pt idx="3007">
                  <c:v>9.5087564013403306E-2</c:v>
                </c:pt>
                <c:pt idx="3008">
                  <c:v>9.5119175570588604E-2</c:v>
                </c:pt>
                <c:pt idx="3009">
                  <c:v>9.5150787127773917E-2</c:v>
                </c:pt>
                <c:pt idx="3010">
                  <c:v>9.5182398684959216E-2</c:v>
                </c:pt>
                <c:pt idx="3011">
                  <c:v>9.5214010242144528E-2</c:v>
                </c:pt>
                <c:pt idx="3012">
                  <c:v>9.5245621799329841E-2</c:v>
                </c:pt>
                <c:pt idx="3013">
                  <c:v>9.527723335651514E-2</c:v>
                </c:pt>
                <c:pt idx="3014">
                  <c:v>9.5308844913700452E-2</c:v>
                </c:pt>
                <c:pt idx="3015">
                  <c:v>9.5340456470885751E-2</c:v>
                </c:pt>
                <c:pt idx="3016">
                  <c:v>9.5372068028071064E-2</c:v>
                </c:pt>
                <c:pt idx="3017">
                  <c:v>9.5403679585256376E-2</c:v>
                </c:pt>
                <c:pt idx="3018">
                  <c:v>9.5435291142441675E-2</c:v>
                </c:pt>
                <c:pt idx="3019">
                  <c:v>9.5466902699626988E-2</c:v>
                </c:pt>
                <c:pt idx="3020">
                  <c:v>9.5498514256812286E-2</c:v>
                </c:pt>
                <c:pt idx="3021">
                  <c:v>9.5530125813997599E-2</c:v>
                </c:pt>
                <c:pt idx="3022">
                  <c:v>9.5561737371182898E-2</c:v>
                </c:pt>
                <c:pt idx="3023">
                  <c:v>9.559334892836821E-2</c:v>
                </c:pt>
                <c:pt idx="3024">
                  <c:v>9.5624960485553523E-2</c:v>
                </c:pt>
                <c:pt idx="3025">
                  <c:v>9.5656572042738822E-2</c:v>
                </c:pt>
                <c:pt idx="3026">
                  <c:v>9.5688183599924134E-2</c:v>
                </c:pt>
                <c:pt idx="3027">
                  <c:v>9.5719795157109433E-2</c:v>
                </c:pt>
                <c:pt idx="3028">
                  <c:v>9.5751406714294746E-2</c:v>
                </c:pt>
                <c:pt idx="3029">
                  <c:v>9.5783018271480058E-2</c:v>
                </c:pt>
                <c:pt idx="3030">
                  <c:v>9.5814629828665357E-2</c:v>
                </c:pt>
                <c:pt idx="3031">
                  <c:v>9.584624138585067E-2</c:v>
                </c:pt>
                <c:pt idx="3032">
                  <c:v>9.5877852943035968E-2</c:v>
                </c:pt>
                <c:pt idx="3033">
                  <c:v>9.5909464500221281E-2</c:v>
                </c:pt>
                <c:pt idx="3034">
                  <c:v>9.5941076057406594E-2</c:v>
                </c:pt>
                <c:pt idx="3035">
                  <c:v>9.5972687614591892E-2</c:v>
                </c:pt>
                <c:pt idx="3036">
                  <c:v>9.6004299171777205E-2</c:v>
                </c:pt>
                <c:pt idx="3037">
                  <c:v>9.6035910728962504E-2</c:v>
                </c:pt>
                <c:pt idx="3038">
                  <c:v>9.6067522286147816E-2</c:v>
                </c:pt>
                <c:pt idx="3039">
                  <c:v>9.6099133843333129E-2</c:v>
                </c:pt>
                <c:pt idx="3040">
                  <c:v>9.6130745400518428E-2</c:v>
                </c:pt>
                <c:pt idx="3041">
                  <c:v>9.616235695770374E-2</c:v>
                </c:pt>
                <c:pt idx="3042">
                  <c:v>9.6193968514889039E-2</c:v>
                </c:pt>
                <c:pt idx="3043">
                  <c:v>9.6225580072074351E-2</c:v>
                </c:pt>
                <c:pt idx="3044">
                  <c:v>9.6257191629259664E-2</c:v>
                </c:pt>
                <c:pt idx="3045">
                  <c:v>9.6288803186444963E-2</c:v>
                </c:pt>
                <c:pt idx="3046">
                  <c:v>9.6320414743630275E-2</c:v>
                </c:pt>
                <c:pt idx="3047">
                  <c:v>9.6352026300815574E-2</c:v>
                </c:pt>
                <c:pt idx="3048">
                  <c:v>9.6383637858000887E-2</c:v>
                </c:pt>
                <c:pt idx="3049">
                  <c:v>9.6415249415186186E-2</c:v>
                </c:pt>
                <c:pt idx="3050">
                  <c:v>9.6446860972371498E-2</c:v>
                </c:pt>
                <c:pt idx="3051">
                  <c:v>9.6478472529556811E-2</c:v>
                </c:pt>
                <c:pt idx="3052">
                  <c:v>9.6510084086742109E-2</c:v>
                </c:pt>
                <c:pt idx="3053">
                  <c:v>9.6541695643927422E-2</c:v>
                </c:pt>
                <c:pt idx="3054">
                  <c:v>9.6573307201112721E-2</c:v>
                </c:pt>
                <c:pt idx="3055">
                  <c:v>9.6604918758298033E-2</c:v>
                </c:pt>
                <c:pt idx="3056">
                  <c:v>9.6636530315483346E-2</c:v>
                </c:pt>
                <c:pt idx="3057">
                  <c:v>9.6668141872668645E-2</c:v>
                </c:pt>
                <c:pt idx="3058">
                  <c:v>9.6699753429853957E-2</c:v>
                </c:pt>
                <c:pt idx="3059">
                  <c:v>9.6731364987039256E-2</c:v>
                </c:pt>
                <c:pt idx="3060">
                  <c:v>9.6762976544224569E-2</c:v>
                </c:pt>
                <c:pt idx="3061">
                  <c:v>9.6794588101409881E-2</c:v>
                </c:pt>
                <c:pt idx="3062">
                  <c:v>9.682619965859518E-2</c:v>
                </c:pt>
                <c:pt idx="3063">
                  <c:v>9.6857811215780493E-2</c:v>
                </c:pt>
                <c:pt idx="3064">
                  <c:v>9.6889422772965791E-2</c:v>
                </c:pt>
                <c:pt idx="3065">
                  <c:v>9.6921034330151104E-2</c:v>
                </c:pt>
                <c:pt idx="3066">
                  <c:v>9.6952645887336417E-2</c:v>
                </c:pt>
                <c:pt idx="3067">
                  <c:v>9.6984257444521715E-2</c:v>
                </c:pt>
                <c:pt idx="3068">
                  <c:v>9.7015869001707028E-2</c:v>
                </c:pt>
                <c:pt idx="3069">
                  <c:v>9.7047480558892327E-2</c:v>
                </c:pt>
                <c:pt idx="3070">
                  <c:v>9.7079092116077639E-2</c:v>
                </c:pt>
                <c:pt idx="3071">
                  <c:v>9.7110703673262938E-2</c:v>
                </c:pt>
                <c:pt idx="3072">
                  <c:v>9.7142315230448251E-2</c:v>
                </c:pt>
                <c:pt idx="3073">
                  <c:v>9.7173926787633563E-2</c:v>
                </c:pt>
                <c:pt idx="3074">
                  <c:v>9.7205538344818862E-2</c:v>
                </c:pt>
                <c:pt idx="3075">
                  <c:v>9.7237149902004175E-2</c:v>
                </c:pt>
                <c:pt idx="3076">
                  <c:v>9.7268761459189473E-2</c:v>
                </c:pt>
                <c:pt idx="3077">
                  <c:v>9.7300373016374786E-2</c:v>
                </c:pt>
                <c:pt idx="3078">
                  <c:v>9.7331984573560099E-2</c:v>
                </c:pt>
                <c:pt idx="3079">
                  <c:v>9.7363596130745397E-2</c:v>
                </c:pt>
                <c:pt idx="3080">
                  <c:v>9.739520768793071E-2</c:v>
                </c:pt>
                <c:pt idx="3081">
                  <c:v>9.7426819245116009E-2</c:v>
                </c:pt>
                <c:pt idx="3082">
                  <c:v>9.7458430802301321E-2</c:v>
                </c:pt>
                <c:pt idx="3083">
                  <c:v>9.7490042359486634E-2</c:v>
                </c:pt>
                <c:pt idx="3084">
                  <c:v>9.7521653916671933E-2</c:v>
                </c:pt>
                <c:pt idx="3085">
                  <c:v>9.7553265473857245E-2</c:v>
                </c:pt>
                <c:pt idx="3086">
                  <c:v>9.7584877031042544E-2</c:v>
                </c:pt>
                <c:pt idx="3087">
                  <c:v>9.7616488588227857E-2</c:v>
                </c:pt>
                <c:pt idx="3088">
                  <c:v>9.7648100145413169E-2</c:v>
                </c:pt>
                <c:pt idx="3089">
                  <c:v>9.7679711702598468E-2</c:v>
                </c:pt>
                <c:pt idx="3090">
                  <c:v>9.7711323259783781E-2</c:v>
                </c:pt>
                <c:pt idx="3091">
                  <c:v>9.7742934816969079E-2</c:v>
                </c:pt>
                <c:pt idx="3092">
                  <c:v>9.7774546374154392E-2</c:v>
                </c:pt>
                <c:pt idx="3093">
                  <c:v>9.7806157931339704E-2</c:v>
                </c:pt>
                <c:pt idx="3094">
                  <c:v>9.7837769488525003E-2</c:v>
                </c:pt>
                <c:pt idx="3095">
                  <c:v>9.7869381045710316E-2</c:v>
                </c:pt>
                <c:pt idx="3096">
                  <c:v>9.7900992602895615E-2</c:v>
                </c:pt>
                <c:pt idx="3097">
                  <c:v>9.7932604160080927E-2</c:v>
                </c:pt>
                <c:pt idx="3098">
                  <c:v>9.7964215717266226E-2</c:v>
                </c:pt>
                <c:pt idx="3099">
                  <c:v>9.7995827274451539E-2</c:v>
                </c:pt>
                <c:pt idx="3100">
                  <c:v>9.8027438831636851E-2</c:v>
                </c:pt>
                <c:pt idx="3101">
                  <c:v>9.805905038882215E-2</c:v>
                </c:pt>
                <c:pt idx="3102">
                  <c:v>9.8090661946007462E-2</c:v>
                </c:pt>
                <c:pt idx="3103">
                  <c:v>9.8122273503192761E-2</c:v>
                </c:pt>
                <c:pt idx="3104">
                  <c:v>9.8153885060378074E-2</c:v>
                </c:pt>
                <c:pt idx="3105">
                  <c:v>9.8185496617563386E-2</c:v>
                </c:pt>
                <c:pt idx="3106">
                  <c:v>9.8217108174748685E-2</c:v>
                </c:pt>
                <c:pt idx="3107">
                  <c:v>9.8248719731933998E-2</c:v>
                </c:pt>
                <c:pt idx="3108">
                  <c:v>9.8280331289119297E-2</c:v>
                </c:pt>
                <c:pt idx="3109">
                  <c:v>9.8311942846304609E-2</c:v>
                </c:pt>
                <c:pt idx="3110">
                  <c:v>9.8343554403489922E-2</c:v>
                </c:pt>
                <c:pt idx="3111">
                  <c:v>9.837516596067522E-2</c:v>
                </c:pt>
                <c:pt idx="3112">
                  <c:v>9.8406777517860533E-2</c:v>
                </c:pt>
                <c:pt idx="3113">
                  <c:v>9.8438389075045832E-2</c:v>
                </c:pt>
                <c:pt idx="3114">
                  <c:v>9.8470000632231144E-2</c:v>
                </c:pt>
                <c:pt idx="3115">
                  <c:v>9.8501612189416457E-2</c:v>
                </c:pt>
                <c:pt idx="3116">
                  <c:v>9.8533223746601756E-2</c:v>
                </c:pt>
                <c:pt idx="3117">
                  <c:v>9.8564835303787068E-2</c:v>
                </c:pt>
                <c:pt idx="3118">
                  <c:v>9.8596446860972367E-2</c:v>
                </c:pt>
                <c:pt idx="3119">
                  <c:v>9.862805841815768E-2</c:v>
                </c:pt>
                <c:pt idx="3120">
                  <c:v>9.8659669975342992E-2</c:v>
                </c:pt>
                <c:pt idx="3121">
                  <c:v>9.8691281532528291E-2</c:v>
                </c:pt>
                <c:pt idx="3122">
                  <c:v>9.8722893089713604E-2</c:v>
                </c:pt>
                <c:pt idx="3123">
                  <c:v>9.8754504646898902E-2</c:v>
                </c:pt>
                <c:pt idx="3124">
                  <c:v>9.8786116204084215E-2</c:v>
                </c:pt>
                <c:pt idx="3125">
                  <c:v>9.8817727761269514E-2</c:v>
                </c:pt>
                <c:pt idx="3126">
                  <c:v>9.8849339318454826E-2</c:v>
                </c:pt>
                <c:pt idx="3127">
                  <c:v>9.8880950875640139E-2</c:v>
                </c:pt>
                <c:pt idx="3128">
                  <c:v>9.8912562432825438E-2</c:v>
                </c:pt>
                <c:pt idx="3129">
                  <c:v>9.894417399001075E-2</c:v>
                </c:pt>
                <c:pt idx="3130">
                  <c:v>9.8975785547196049E-2</c:v>
                </c:pt>
                <c:pt idx="3131">
                  <c:v>9.9007397104381362E-2</c:v>
                </c:pt>
                <c:pt idx="3132">
                  <c:v>9.9039008661566674E-2</c:v>
                </c:pt>
                <c:pt idx="3133">
                  <c:v>9.9070620218751973E-2</c:v>
                </c:pt>
                <c:pt idx="3134">
                  <c:v>9.9102231775937286E-2</c:v>
                </c:pt>
                <c:pt idx="3135">
                  <c:v>9.9133843333122584E-2</c:v>
                </c:pt>
                <c:pt idx="3136">
                  <c:v>9.9165454890307897E-2</c:v>
                </c:pt>
                <c:pt idx="3137">
                  <c:v>9.919706644749321E-2</c:v>
                </c:pt>
                <c:pt idx="3138">
                  <c:v>9.9228678004678508E-2</c:v>
                </c:pt>
                <c:pt idx="3139">
                  <c:v>9.9260289561863821E-2</c:v>
                </c:pt>
                <c:pt idx="3140">
                  <c:v>9.929190111904912E-2</c:v>
                </c:pt>
                <c:pt idx="3141">
                  <c:v>9.9323512676234432E-2</c:v>
                </c:pt>
                <c:pt idx="3142">
                  <c:v>9.9355124233419745E-2</c:v>
                </c:pt>
                <c:pt idx="3143">
                  <c:v>9.9386735790605044E-2</c:v>
                </c:pt>
                <c:pt idx="3144">
                  <c:v>9.9418347347790356E-2</c:v>
                </c:pt>
                <c:pt idx="3145">
                  <c:v>9.9449958904975655E-2</c:v>
                </c:pt>
                <c:pt idx="3146">
                  <c:v>9.9481570462160968E-2</c:v>
                </c:pt>
                <c:pt idx="3147">
                  <c:v>9.9513182019346266E-2</c:v>
                </c:pt>
                <c:pt idx="3148">
                  <c:v>9.9544793576531579E-2</c:v>
                </c:pt>
                <c:pt idx="3149">
                  <c:v>9.9576405133716892E-2</c:v>
                </c:pt>
                <c:pt idx="3150">
                  <c:v>9.960801669090219E-2</c:v>
                </c:pt>
                <c:pt idx="3151">
                  <c:v>9.9639628248087503E-2</c:v>
                </c:pt>
                <c:pt idx="3152">
                  <c:v>9.9671239805272802E-2</c:v>
                </c:pt>
                <c:pt idx="3153">
                  <c:v>9.9702851362458114E-2</c:v>
                </c:pt>
                <c:pt idx="3154">
                  <c:v>9.9734462919643427E-2</c:v>
                </c:pt>
                <c:pt idx="3155">
                  <c:v>9.9766074476828726E-2</c:v>
                </c:pt>
                <c:pt idx="3156">
                  <c:v>9.9797686034014038E-2</c:v>
                </c:pt>
                <c:pt idx="3157">
                  <c:v>9.9829297591199337E-2</c:v>
                </c:pt>
                <c:pt idx="3158">
                  <c:v>9.9860909148384649E-2</c:v>
                </c:pt>
                <c:pt idx="3159">
                  <c:v>9.9892520705569962E-2</c:v>
                </c:pt>
                <c:pt idx="3160">
                  <c:v>9.9924132262755261E-2</c:v>
                </c:pt>
                <c:pt idx="3161">
                  <c:v>9.9955743819940573E-2</c:v>
                </c:pt>
                <c:pt idx="3162">
                  <c:v>9.9987355377125872E-2</c:v>
                </c:pt>
                <c:pt idx="3163">
                  <c:v>0.10001896693431118</c:v>
                </c:pt>
                <c:pt idx="3164">
                  <c:v>0.1000505784914965</c:v>
                </c:pt>
                <c:pt idx="3165">
                  <c:v>0.1000821900486818</c:v>
                </c:pt>
                <c:pt idx="3166">
                  <c:v>0.10011380160586711</c:v>
                </c:pt>
                <c:pt idx="3167">
                  <c:v>0.10014541316305241</c:v>
                </c:pt>
                <c:pt idx="3168">
                  <c:v>0.10017702472023772</c:v>
                </c:pt>
                <c:pt idx="3169">
                  <c:v>0.10020863627742303</c:v>
                </c:pt>
                <c:pt idx="3170">
                  <c:v>0.10024024783460833</c:v>
                </c:pt>
                <c:pt idx="3171">
                  <c:v>0.10027185939179364</c:v>
                </c:pt>
                <c:pt idx="3172">
                  <c:v>0.10030347094897894</c:v>
                </c:pt>
                <c:pt idx="3173">
                  <c:v>0.10033508250616426</c:v>
                </c:pt>
                <c:pt idx="3174">
                  <c:v>0.10036669406334955</c:v>
                </c:pt>
                <c:pt idx="3175">
                  <c:v>0.10039830562053487</c:v>
                </c:pt>
                <c:pt idx="3176">
                  <c:v>0.10042991717772018</c:v>
                </c:pt>
                <c:pt idx="3177">
                  <c:v>0.10046152873490548</c:v>
                </c:pt>
                <c:pt idx="3178">
                  <c:v>0.10049314029209079</c:v>
                </c:pt>
                <c:pt idx="3179">
                  <c:v>0.10052475184927609</c:v>
                </c:pt>
                <c:pt idx="3180">
                  <c:v>0.1005563634064614</c:v>
                </c:pt>
                <c:pt idx="3181">
                  <c:v>0.10058797496364671</c:v>
                </c:pt>
                <c:pt idx="3182">
                  <c:v>0.10061958652083201</c:v>
                </c:pt>
                <c:pt idx="3183">
                  <c:v>0.10065119807801733</c:v>
                </c:pt>
                <c:pt idx="3184">
                  <c:v>0.10068280963520262</c:v>
                </c:pt>
                <c:pt idx="3185">
                  <c:v>0.10071442119238794</c:v>
                </c:pt>
                <c:pt idx="3186">
                  <c:v>0.10074603274957325</c:v>
                </c:pt>
                <c:pt idx="3187">
                  <c:v>0.10077764430675855</c:v>
                </c:pt>
                <c:pt idx="3188">
                  <c:v>0.10080925586394386</c:v>
                </c:pt>
                <c:pt idx="3189">
                  <c:v>0.10084086742112916</c:v>
                </c:pt>
                <c:pt idx="3190">
                  <c:v>0.10087247897831447</c:v>
                </c:pt>
                <c:pt idx="3191">
                  <c:v>0.10090409053549979</c:v>
                </c:pt>
                <c:pt idx="3192">
                  <c:v>0.10093570209268508</c:v>
                </c:pt>
                <c:pt idx="3193">
                  <c:v>0.1009673136498704</c:v>
                </c:pt>
                <c:pt idx="3194">
                  <c:v>0.1009989252070557</c:v>
                </c:pt>
                <c:pt idx="3195">
                  <c:v>0.10103053676424101</c:v>
                </c:pt>
                <c:pt idx="3196">
                  <c:v>0.10106214832142631</c:v>
                </c:pt>
                <c:pt idx="3197">
                  <c:v>0.10109375987861162</c:v>
                </c:pt>
                <c:pt idx="3198">
                  <c:v>0.10112537143579693</c:v>
                </c:pt>
                <c:pt idx="3199">
                  <c:v>0.10115698299298223</c:v>
                </c:pt>
                <c:pt idx="3200">
                  <c:v>0.10118859455016754</c:v>
                </c:pt>
                <c:pt idx="3201">
                  <c:v>0.10122020610735284</c:v>
                </c:pt>
                <c:pt idx="3202">
                  <c:v>0.10125181766453815</c:v>
                </c:pt>
                <c:pt idx="3203">
                  <c:v>0.10128342922172347</c:v>
                </c:pt>
                <c:pt idx="3204">
                  <c:v>0.10131504077890877</c:v>
                </c:pt>
                <c:pt idx="3205">
                  <c:v>0.10134665233609408</c:v>
                </c:pt>
                <c:pt idx="3206">
                  <c:v>0.10137826389327938</c:v>
                </c:pt>
                <c:pt idx="3207">
                  <c:v>0.10140987545046469</c:v>
                </c:pt>
                <c:pt idx="3208">
                  <c:v>0.10144148700765</c:v>
                </c:pt>
                <c:pt idx="3209">
                  <c:v>0.1014730985648353</c:v>
                </c:pt>
                <c:pt idx="3210">
                  <c:v>0.10150471012202061</c:v>
                </c:pt>
                <c:pt idx="3211">
                  <c:v>0.10153632167920591</c:v>
                </c:pt>
                <c:pt idx="3212">
                  <c:v>0.10156793323639123</c:v>
                </c:pt>
                <c:pt idx="3213">
                  <c:v>0.10159954479357654</c:v>
                </c:pt>
                <c:pt idx="3214">
                  <c:v>0.10163115635076184</c:v>
                </c:pt>
                <c:pt idx="3215">
                  <c:v>0.10166276790794715</c:v>
                </c:pt>
                <c:pt idx="3216">
                  <c:v>0.10169437946513245</c:v>
                </c:pt>
                <c:pt idx="3217">
                  <c:v>0.10172599102231776</c:v>
                </c:pt>
                <c:pt idx="3218">
                  <c:v>0.10175760257950307</c:v>
                </c:pt>
                <c:pt idx="3219">
                  <c:v>0.10178921413668837</c:v>
                </c:pt>
                <c:pt idx="3220">
                  <c:v>0.10182082569387368</c:v>
                </c:pt>
                <c:pt idx="3221">
                  <c:v>0.10185243725105898</c:v>
                </c:pt>
                <c:pt idx="3222">
                  <c:v>0.1018840488082443</c:v>
                </c:pt>
                <c:pt idx="3223">
                  <c:v>0.10191566036542959</c:v>
                </c:pt>
                <c:pt idx="3224">
                  <c:v>0.10194727192261491</c:v>
                </c:pt>
                <c:pt idx="3225">
                  <c:v>0.10197888347980022</c:v>
                </c:pt>
                <c:pt idx="3226">
                  <c:v>0.10201049503698552</c:v>
                </c:pt>
                <c:pt idx="3227">
                  <c:v>0.10204210659417083</c:v>
                </c:pt>
                <c:pt idx="3228">
                  <c:v>0.10207371815135613</c:v>
                </c:pt>
                <c:pt idx="3229">
                  <c:v>0.10210532970854144</c:v>
                </c:pt>
                <c:pt idx="3230">
                  <c:v>0.10213694126572676</c:v>
                </c:pt>
                <c:pt idx="3231">
                  <c:v>0.10216855282291205</c:v>
                </c:pt>
                <c:pt idx="3232">
                  <c:v>0.10220016438009737</c:v>
                </c:pt>
                <c:pt idx="3233">
                  <c:v>0.10223177593728267</c:v>
                </c:pt>
                <c:pt idx="3234">
                  <c:v>0.10226338749446798</c:v>
                </c:pt>
                <c:pt idx="3235">
                  <c:v>0.10229499905165329</c:v>
                </c:pt>
                <c:pt idx="3236">
                  <c:v>0.10232661060883859</c:v>
                </c:pt>
                <c:pt idx="3237">
                  <c:v>0.1023582221660239</c:v>
                </c:pt>
                <c:pt idx="3238">
                  <c:v>0.1023898337232092</c:v>
                </c:pt>
                <c:pt idx="3239">
                  <c:v>0.10242144528039451</c:v>
                </c:pt>
                <c:pt idx="3240">
                  <c:v>0.10245305683757983</c:v>
                </c:pt>
                <c:pt idx="3241">
                  <c:v>0.10248466839476512</c:v>
                </c:pt>
                <c:pt idx="3242">
                  <c:v>0.10251627995195044</c:v>
                </c:pt>
                <c:pt idx="3243">
                  <c:v>0.10254789150913574</c:v>
                </c:pt>
                <c:pt idx="3244">
                  <c:v>0.10257950306632105</c:v>
                </c:pt>
                <c:pt idx="3245">
                  <c:v>0.10261111462350635</c:v>
                </c:pt>
                <c:pt idx="3246">
                  <c:v>0.10264272618069166</c:v>
                </c:pt>
                <c:pt idx="3247">
                  <c:v>0.10267433773787697</c:v>
                </c:pt>
                <c:pt idx="3248">
                  <c:v>0.10270594929506227</c:v>
                </c:pt>
                <c:pt idx="3249">
                  <c:v>0.10273756085224758</c:v>
                </c:pt>
                <c:pt idx="3250">
                  <c:v>0.10276917240943288</c:v>
                </c:pt>
                <c:pt idx="3251">
                  <c:v>0.10280078396661819</c:v>
                </c:pt>
                <c:pt idx="3252">
                  <c:v>0.10283239552380351</c:v>
                </c:pt>
                <c:pt idx="3253">
                  <c:v>0.10286400708098881</c:v>
                </c:pt>
                <c:pt idx="3254">
                  <c:v>0.10289561863817412</c:v>
                </c:pt>
                <c:pt idx="3255">
                  <c:v>0.10292723019535942</c:v>
                </c:pt>
                <c:pt idx="3256">
                  <c:v>0.10295884175254473</c:v>
                </c:pt>
                <c:pt idx="3257">
                  <c:v>0.10299045330973004</c:v>
                </c:pt>
                <c:pt idx="3258">
                  <c:v>0.10302206486691534</c:v>
                </c:pt>
                <c:pt idx="3259">
                  <c:v>0.10305367642410065</c:v>
                </c:pt>
                <c:pt idx="3260">
                  <c:v>0.10308528798128595</c:v>
                </c:pt>
                <c:pt idx="3261">
                  <c:v>0.10311689953847127</c:v>
                </c:pt>
                <c:pt idx="3262">
                  <c:v>0.10314851109565658</c:v>
                </c:pt>
                <c:pt idx="3263">
                  <c:v>0.10318012265284188</c:v>
                </c:pt>
                <c:pt idx="3264">
                  <c:v>0.10321173421002719</c:v>
                </c:pt>
                <c:pt idx="3265">
                  <c:v>0.10324334576721249</c:v>
                </c:pt>
                <c:pt idx="3266">
                  <c:v>0.1032749573243978</c:v>
                </c:pt>
                <c:pt idx="3267">
                  <c:v>0.10330656888158311</c:v>
                </c:pt>
                <c:pt idx="3268">
                  <c:v>0.10333818043876841</c:v>
                </c:pt>
                <c:pt idx="3269">
                  <c:v>0.10336979199595372</c:v>
                </c:pt>
                <c:pt idx="3270">
                  <c:v>0.10340140355313902</c:v>
                </c:pt>
                <c:pt idx="3271">
                  <c:v>0.10343301511032434</c:v>
                </c:pt>
                <c:pt idx="3272">
                  <c:v>0.10346462666750963</c:v>
                </c:pt>
                <c:pt idx="3273">
                  <c:v>0.10349623822469495</c:v>
                </c:pt>
                <c:pt idx="3274">
                  <c:v>0.10352784978188026</c:v>
                </c:pt>
                <c:pt idx="3275">
                  <c:v>0.10355946133906556</c:v>
                </c:pt>
                <c:pt idx="3276">
                  <c:v>0.10359107289625087</c:v>
                </c:pt>
                <c:pt idx="3277">
                  <c:v>0.10362268445343617</c:v>
                </c:pt>
                <c:pt idx="3278">
                  <c:v>0.10365429601062148</c:v>
                </c:pt>
                <c:pt idx="3279">
                  <c:v>0.1036859075678068</c:v>
                </c:pt>
                <c:pt idx="3280">
                  <c:v>0.10371751912499209</c:v>
                </c:pt>
                <c:pt idx="3281">
                  <c:v>0.10374913068217741</c:v>
                </c:pt>
                <c:pt idx="3282">
                  <c:v>0.10378074223936271</c:v>
                </c:pt>
                <c:pt idx="3283">
                  <c:v>0.10381235379654802</c:v>
                </c:pt>
                <c:pt idx="3284">
                  <c:v>0.10384396535373333</c:v>
                </c:pt>
                <c:pt idx="3285">
                  <c:v>0.10387557691091863</c:v>
                </c:pt>
                <c:pt idx="3286">
                  <c:v>0.10390718846810394</c:v>
                </c:pt>
                <c:pt idx="3287">
                  <c:v>0.10393880002528924</c:v>
                </c:pt>
                <c:pt idx="3288">
                  <c:v>0.10397041158247455</c:v>
                </c:pt>
                <c:pt idx="3289">
                  <c:v>0.10400202313965987</c:v>
                </c:pt>
                <c:pt idx="3290">
                  <c:v>0.10403363469684516</c:v>
                </c:pt>
                <c:pt idx="3291">
                  <c:v>0.10406524625403048</c:v>
                </c:pt>
                <c:pt idx="3292">
                  <c:v>0.10409685781121578</c:v>
                </c:pt>
                <c:pt idx="3293">
                  <c:v>0.10412846936840109</c:v>
                </c:pt>
                <c:pt idx="3294">
                  <c:v>0.1041600809255864</c:v>
                </c:pt>
                <c:pt idx="3295">
                  <c:v>0.1041916924827717</c:v>
                </c:pt>
                <c:pt idx="3296">
                  <c:v>0.10422330403995701</c:v>
                </c:pt>
                <c:pt idx="3297">
                  <c:v>0.10425491559714231</c:v>
                </c:pt>
                <c:pt idx="3298">
                  <c:v>0.10428652715432762</c:v>
                </c:pt>
                <c:pt idx="3299">
                  <c:v>0.10431813871151292</c:v>
                </c:pt>
                <c:pt idx="3300">
                  <c:v>0.10434975026869824</c:v>
                </c:pt>
                <c:pt idx="3301">
                  <c:v>0.10438136182588355</c:v>
                </c:pt>
                <c:pt idx="3302">
                  <c:v>0.10441297338306885</c:v>
                </c:pt>
                <c:pt idx="3303">
                  <c:v>0.10444458494025416</c:v>
                </c:pt>
                <c:pt idx="3304">
                  <c:v>0.10447619649743946</c:v>
                </c:pt>
                <c:pt idx="3305">
                  <c:v>0.10450780805462477</c:v>
                </c:pt>
                <c:pt idx="3306">
                  <c:v>0.10453941961181008</c:v>
                </c:pt>
                <c:pt idx="3307">
                  <c:v>0.10457103116899538</c:v>
                </c:pt>
                <c:pt idx="3308">
                  <c:v>0.10460264272618069</c:v>
                </c:pt>
                <c:pt idx="3309">
                  <c:v>0.10463425428336599</c:v>
                </c:pt>
                <c:pt idx="3310">
                  <c:v>0.10466586584055131</c:v>
                </c:pt>
                <c:pt idx="3311">
                  <c:v>0.10469747739773662</c:v>
                </c:pt>
                <c:pt idx="3312">
                  <c:v>0.10472908895492192</c:v>
                </c:pt>
                <c:pt idx="3313">
                  <c:v>0.10476070051210723</c:v>
                </c:pt>
                <c:pt idx="3314">
                  <c:v>0.10479231206929253</c:v>
                </c:pt>
                <c:pt idx="3315">
                  <c:v>0.10482392362647784</c:v>
                </c:pt>
                <c:pt idx="3316">
                  <c:v>0.10485553518366315</c:v>
                </c:pt>
                <c:pt idx="3317">
                  <c:v>0.10488714674084845</c:v>
                </c:pt>
                <c:pt idx="3318">
                  <c:v>0.10491875829803377</c:v>
                </c:pt>
                <c:pt idx="3319">
                  <c:v>0.10495036985521906</c:v>
                </c:pt>
                <c:pt idx="3320">
                  <c:v>0.10498198141240438</c:v>
                </c:pt>
                <c:pt idx="3321">
                  <c:v>0.10501359296958968</c:v>
                </c:pt>
                <c:pt idx="3322">
                  <c:v>0.10504520452677499</c:v>
                </c:pt>
                <c:pt idx="3323">
                  <c:v>0.1050768160839603</c:v>
                </c:pt>
                <c:pt idx="3324">
                  <c:v>0.1051084276411456</c:v>
                </c:pt>
                <c:pt idx="3325">
                  <c:v>0.10514003919833091</c:v>
                </c:pt>
                <c:pt idx="3326">
                  <c:v>0.10517165075551621</c:v>
                </c:pt>
                <c:pt idx="3327">
                  <c:v>0.10520326231270152</c:v>
                </c:pt>
                <c:pt idx="3328">
                  <c:v>0.10523487386988684</c:v>
                </c:pt>
                <c:pt idx="3329">
                  <c:v>0.10526648542707213</c:v>
                </c:pt>
                <c:pt idx="3330">
                  <c:v>0.10529809698425745</c:v>
                </c:pt>
                <c:pt idx="3331">
                  <c:v>0.10532970854144275</c:v>
                </c:pt>
                <c:pt idx="3332">
                  <c:v>0.10536132009862806</c:v>
                </c:pt>
                <c:pt idx="3333">
                  <c:v>0.10539293165581337</c:v>
                </c:pt>
                <c:pt idx="3334">
                  <c:v>0.10542454321299867</c:v>
                </c:pt>
                <c:pt idx="3335">
                  <c:v>0.10545615477018398</c:v>
                </c:pt>
                <c:pt idx="3336">
                  <c:v>0.10548776632736928</c:v>
                </c:pt>
                <c:pt idx="3337">
                  <c:v>0.10551937788455459</c:v>
                </c:pt>
                <c:pt idx="3338">
                  <c:v>0.10555098944173991</c:v>
                </c:pt>
                <c:pt idx="3339">
                  <c:v>0.10558260099892521</c:v>
                </c:pt>
                <c:pt idx="3340">
                  <c:v>0.10561421255611052</c:v>
                </c:pt>
                <c:pt idx="3341">
                  <c:v>0.10564582411329582</c:v>
                </c:pt>
                <c:pt idx="3342">
                  <c:v>0.10567743567048113</c:v>
                </c:pt>
                <c:pt idx="3343">
                  <c:v>0.10570904722766644</c:v>
                </c:pt>
                <c:pt idx="3344">
                  <c:v>0.10574065878485174</c:v>
                </c:pt>
                <c:pt idx="3345">
                  <c:v>0.10577227034203705</c:v>
                </c:pt>
                <c:pt idx="3346">
                  <c:v>0.10580388189922235</c:v>
                </c:pt>
                <c:pt idx="3347">
                  <c:v>0.10583549345640766</c:v>
                </c:pt>
                <c:pt idx="3348">
                  <c:v>0.10586710501359296</c:v>
                </c:pt>
                <c:pt idx="3349">
                  <c:v>0.10589871657077828</c:v>
                </c:pt>
                <c:pt idx="3350">
                  <c:v>0.10593032812796359</c:v>
                </c:pt>
                <c:pt idx="3351">
                  <c:v>0.10596193968514889</c:v>
                </c:pt>
                <c:pt idx="3352">
                  <c:v>0.1059935512423342</c:v>
                </c:pt>
                <c:pt idx="3353">
                  <c:v>0.1060251627995195</c:v>
                </c:pt>
                <c:pt idx="3354">
                  <c:v>0.10605677435670481</c:v>
                </c:pt>
                <c:pt idx="3355">
                  <c:v>0.10608838591389012</c:v>
                </c:pt>
                <c:pt idx="3356">
                  <c:v>0.10611999747107542</c:v>
                </c:pt>
                <c:pt idx="3357">
                  <c:v>0.10615160902826073</c:v>
                </c:pt>
                <c:pt idx="3358">
                  <c:v>0.10618322058544603</c:v>
                </c:pt>
                <c:pt idx="3359">
                  <c:v>0.10621483214263135</c:v>
                </c:pt>
                <c:pt idx="3360">
                  <c:v>0.10624644369981666</c:v>
                </c:pt>
                <c:pt idx="3361">
                  <c:v>0.10627805525700196</c:v>
                </c:pt>
                <c:pt idx="3362">
                  <c:v>0.10630966681418727</c:v>
                </c:pt>
                <c:pt idx="3363">
                  <c:v>0.10634127837137257</c:v>
                </c:pt>
                <c:pt idx="3364">
                  <c:v>0.10637288992855788</c:v>
                </c:pt>
                <c:pt idx="3365">
                  <c:v>0.10640450148574319</c:v>
                </c:pt>
                <c:pt idx="3366">
                  <c:v>0.10643611304292849</c:v>
                </c:pt>
                <c:pt idx="3367">
                  <c:v>0.10646772460011381</c:v>
                </c:pt>
                <c:pt idx="3368">
                  <c:v>0.1064993361572991</c:v>
                </c:pt>
                <c:pt idx="3369">
                  <c:v>0.10653094771448442</c:v>
                </c:pt>
                <c:pt idx="3370">
                  <c:v>0.10656255927166972</c:v>
                </c:pt>
                <c:pt idx="3371">
                  <c:v>0.10659417082885503</c:v>
                </c:pt>
                <c:pt idx="3372">
                  <c:v>0.10662578238604034</c:v>
                </c:pt>
                <c:pt idx="3373">
                  <c:v>0.10665739394322564</c:v>
                </c:pt>
                <c:pt idx="3374">
                  <c:v>0.10668900550041095</c:v>
                </c:pt>
                <c:pt idx="3375">
                  <c:v>0.10672061705759625</c:v>
                </c:pt>
                <c:pt idx="3376">
                  <c:v>0.10675222861478156</c:v>
                </c:pt>
                <c:pt idx="3377">
                  <c:v>0.10678384017196688</c:v>
                </c:pt>
                <c:pt idx="3378">
                  <c:v>0.10681545172915217</c:v>
                </c:pt>
                <c:pt idx="3379">
                  <c:v>0.10684706328633749</c:v>
                </c:pt>
                <c:pt idx="3380">
                  <c:v>0.10687867484352279</c:v>
                </c:pt>
                <c:pt idx="3381">
                  <c:v>0.1069102864007081</c:v>
                </c:pt>
                <c:pt idx="3382">
                  <c:v>0.10694189795789341</c:v>
                </c:pt>
                <c:pt idx="3383">
                  <c:v>0.10697350951507871</c:v>
                </c:pt>
                <c:pt idx="3384">
                  <c:v>0.10700512107226402</c:v>
                </c:pt>
                <c:pt idx="3385">
                  <c:v>0.10703673262944932</c:v>
                </c:pt>
                <c:pt idx="3386">
                  <c:v>0.10706834418663463</c:v>
                </c:pt>
                <c:pt idx="3387">
                  <c:v>0.10709995574381995</c:v>
                </c:pt>
                <c:pt idx="3388">
                  <c:v>0.10713156730100525</c:v>
                </c:pt>
                <c:pt idx="3389">
                  <c:v>0.10716317885819056</c:v>
                </c:pt>
                <c:pt idx="3390">
                  <c:v>0.10719479041537586</c:v>
                </c:pt>
                <c:pt idx="3391">
                  <c:v>0.10722640197256117</c:v>
                </c:pt>
                <c:pt idx="3392">
                  <c:v>0.10725801352974648</c:v>
                </c:pt>
                <c:pt idx="3393">
                  <c:v>0.10728962508693178</c:v>
                </c:pt>
                <c:pt idx="3394">
                  <c:v>0.10732123664411709</c:v>
                </c:pt>
                <c:pt idx="3395">
                  <c:v>0.10735284820130239</c:v>
                </c:pt>
                <c:pt idx="3396">
                  <c:v>0.1073844597584877</c:v>
                </c:pt>
                <c:pt idx="3397">
                  <c:v>0.107416071315673</c:v>
                </c:pt>
                <c:pt idx="3398">
                  <c:v>0.10744768287285832</c:v>
                </c:pt>
                <c:pt idx="3399">
                  <c:v>0.10747929443004363</c:v>
                </c:pt>
                <c:pt idx="3400">
                  <c:v>0.10751090598722893</c:v>
                </c:pt>
                <c:pt idx="3401">
                  <c:v>0.10754251754441424</c:v>
                </c:pt>
                <c:pt idx="3402">
                  <c:v>0.10757412910159954</c:v>
                </c:pt>
                <c:pt idx="3403">
                  <c:v>0.10760574065878485</c:v>
                </c:pt>
                <c:pt idx="3404">
                  <c:v>0.10763735221597016</c:v>
                </c:pt>
                <c:pt idx="3405">
                  <c:v>0.10766896377315546</c:v>
                </c:pt>
                <c:pt idx="3406">
                  <c:v>0.10770057533034078</c:v>
                </c:pt>
                <c:pt idx="3407">
                  <c:v>0.10773218688752607</c:v>
                </c:pt>
                <c:pt idx="3408">
                  <c:v>0.10776379844471139</c:v>
                </c:pt>
                <c:pt idx="3409">
                  <c:v>0.1077954100018967</c:v>
                </c:pt>
                <c:pt idx="3410">
                  <c:v>0.107827021559082</c:v>
                </c:pt>
                <c:pt idx="3411">
                  <c:v>0.10785863311626731</c:v>
                </c:pt>
                <c:pt idx="3412">
                  <c:v>0.10789024467345261</c:v>
                </c:pt>
                <c:pt idx="3413">
                  <c:v>0.10792185623063792</c:v>
                </c:pt>
                <c:pt idx="3414">
                  <c:v>0.10795346778782323</c:v>
                </c:pt>
                <c:pt idx="3415">
                  <c:v>0.10798507934500853</c:v>
                </c:pt>
                <c:pt idx="3416">
                  <c:v>0.10801669090219385</c:v>
                </c:pt>
                <c:pt idx="3417">
                  <c:v>0.10804830245937914</c:v>
                </c:pt>
                <c:pt idx="3418">
                  <c:v>0.10807991401656446</c:v>
                </c:pt>
                <c:pt idx="3419">
                  <c:v>0.10811152557374976</c:v>
                </c:pt>
                <c:pt idx="3420">
                  <c:v>0.10814313713093507</c:v>
                </c:pt>
                <c:pt idx="3421">
                  <c:v>0.10817474868812038</c:v>
                </c:pt>
                <c:pt idx="3422">
                  <c:v>0.10820636024530568</c:v>
                </c:pt>
                <c:pt idx="3423">
                  <c:v>0.10823797180249099</c:v>
                </c:pt>
                <c:pt idx="3424">
                  <c:v>0.10826958335967629</c:v>
                </c:pt>
                <c:pt idx="3425">
                  <c:v>0.1083011949168616</c:v>
                </c:pt>
                <c:pt idx="3426">
                  <c:v>0.10833280647404692</c:v>
                </c:pt>
                <c:pt idx="3427">
                  <c:v>0.10836441803123222</c:v>
                </c:pt>
                <c:pt idx="3428">
                  <c:v>0.10839602958841753</c:v>
                </c:pt>
                <c:pt idx="3429">
                  <c:v>0.10842764114560283</c:v>
                </c:pt>
                <c:pt idx="3430">
                  <c:v>0.10845925270278814</c:v>
                </c:pt>
                <c:pt idx="3431">
                  <c:v>0.10849086425997345</c:v>
                </c:pt>
                <c:pt idx="3432">
                  <c:v>0.10852247581715875</c:v>
                </c:pt>
                <c:pt idx="3433">
                  <c:v>0.10855408737434406</c:v>
                </c:pt>
                <c:pt idx="3434">
                  <c:v>0.10858569893152936</c:v>
                </c:pt>
                <c:pt idx="3435">
                  <c:v>0.10861731048871467</c:v>
                </c:pt>
                <c:pt idx="3436">
                  <c:v>0.10864892204589999</c:v>
                </c:pt>
                <c:pt idx="3437">
                  <c:v>0.10868053360308529</c:v>
                </c:pt>
                <c:pt idx="3438">
                  <c:v>0.1087121451602706</c:v>
                </c:pt>
                <c:pt idx="3439">
                  <c:v>0.1087437567174559</c:v>
                </c:pt>
                <c:pt idx="3440">
                  <c:v>0.10877536827464121</c:v>
                </c:pt>
                <c:pt idx="3441">
                  <c:v>0.10880697983182652</c:v>
                </c:pt>
                <c:pt idx="3442">
                  <c:v>0.10883859138901182</c:v>
                </c:pt>
                <c:pt idx="3443">
                  <c:v>0.10887020294619713</c:v>
                </c:pt>
                <c:pt idx="3444">
                  <c:v>0.10890181450338243</c:v>
                </c:pt>
                <c:pt idx="3445">
                  <c:v>0.10893342606056775</c:v>
                </c:pt>
                <c:pt idx="3446">
                  <c:v>0.10896503761775304</c:v>
                </c:pt>
                <c:pt idx="3447">
                  <c:v>0.10899664917493836</c:v>
                </c:pt>
                <c:pt idx="3448">
                  <c:v>0.10902826073212367</c:v>
                </c:pt>
                <c:pt idx="3449">
                  <c:v>0.10905987228930897</c:v>
                </c:pt>
                <c:pt idx="3450">
                  <c:v>0.10909148384649428</c:v>
                </c:pt>
                <c:pt idx="3451">
                  <c:v>0.10912309540367958</c:v>
                </c:pt>
                <c:pt idx="3452">
                  <c:v>0.10915470696086489</c:v>
                </c:pt>
                <c:pt idx="3453">
                  <c:v>0.1091863185180502</c:v>
                </c:pt>
                <c:pt idx="3454">
                  <c:v>0.1092179300752355</c:v>
                </c:pt>
                <c:pt idx="3455">
                  <c:v>0.10924954163242082</c:v>
                </c:pt>
                <c:pt idx="3456">
                  <c:v>0.10928115318960611</c:v>
                </c:pt>
                <c:pt idx="3457">
                  <c:v>0.10931276474679143</c:v>
                </c:pt>
                <c:pt idx="3458">
                  <c:v>0.10934437630397674</c:v>
                </c:pt>
                <c:pt idx="3459">
                  <c:v>0.10937598786116204</c:v>
                </c:pt>
                <c:pt idx="3460">
                  <c:v>0.10940759941834735</c:v>
                </c:pt>
                <c:pt idx="3461">
                  <c:v>0.10943921097553265</c:v>
                </c:pt>
                <c:pt idx="3462">
                  <c:v>0.10947082253271796</c:v>
                </c:pt>
                <c:pt idx="3463">
                  <c:v>0.10950243408990327</c:v>
                </c:pt>
                <c:pt idx="3464">
                  <c:v>0.10953404564708857</c:v>
                </c:pt>
                <c:pt idx="3465">
                  <c:v>0.10956565720427389</c:v>
                </c:pt>
                <c:pt idx="3466">
                  <c:v>0.10959726876145919</c:v>
                </c:pt>
                <c:pt idx="3467">
                  <c:v>0.1096288803186445</c:v>
                </c:pt>
                <c:pt idx="3468">
                  <c:v>0.10966049187582981</c:v>
                </c:pt>
                <c:pt idx="3469">
                  <c:v>0.10969210343301511</c:v>
                </c:pt>
                <c:pt idx="3470">
                  <c:v>0.10972371499020042</c:v>
                </c:pt>
                <c:pt idx="3471">
                  <c:v>0.10975532654738572</c:v>
                </c:pt>
                <c:pt idx="3472">
                  <c:v>0.10978693810457103</c:v>
                </c:pt>
                <c:pt idx="3473">
                  <c:v>0.10981854966175633</c:v>
                </c:pt>
                <c:pt idx="3474">
                  <c:v>0.10985016121894164</c:v>
                </c:pt>
                <c:pt idx="3475">
                  <c:v>0.10988177277612696</c:v>
                </c:pt>
                <c:pt idx="3476">
                  <c:v>0.10991338433331226</c:v>
                </c:pt>
                <c:pt idx="3477">
                  <c:v>0.10994499589049757</c:v>
                </c:pt>
                <c:pt idx="3478">
                  <c:v>0.10997660744768287</c:v>
                </c:pt>
                <c:pt idx="3479">
                  <c:v>0.11000821900486818</c:v>
                </c:pt>
                <c:pt idx="3480">
                  <c:v>0.11003983056205349</c:v>
                </c:pt>
                <c:pt idx="3481">
                  <c:v>0.11007144211923879</c:v>
                </c:pt>
                <c:pt idx="3482">
                  <c:v>0.1101030536764241</c:v>
                </c:pt>
                <c:pt idx="3483">
                  <c:v>0.1101346652336094</c:v>
                </c:pt>
                <c:pt idx="3484">
                  <c:v>0.11016627679079471</c:v>
                </c:pt>
                <c:pt idx="3485">
                  <c:v>0.11019788834798003</c:v>
                </c:pt>
                <c:pt idx="3486">
                  <c:v>0.11022949990516533</c:v>
                </c:pt>
                <c:pt idx="3487">
                  <c:v>0.11026111146235064</c:v>
                </c:pt>
                <c:pt idx="3488">
                  <c:v>0.11029272301953594</c:v>
                </c:pt>
                <c:pt idx="3489">
                  <c:v>0.11032433457672125</c:v>
                </c:pt>
                <c:pt idx="3490">
                  <c:v>0.11035594613390656</c:v>
                </c:pt>
                <c:pt idx="3491">
                  <c:v>0.11038755769109186</c:v>
                </c:pt>
                <c:pt idx="3492">
                  <c:v>0.11041916924827717</c:v>
                </c:pt>
                <c:pt idx="3493">
                  <c:v>0.11045078080546247</c:v>
                </c:pt>
                <c:pt idx="3494">
                  <c:v>0.11048239236264779</c:v>
                </c:pt>
                <c:pt idx="3495">
                  <c:v>0.11051400391983308</c:v>
                </c:pt>
                <c:pt idx="3496">
                  <c:v>0.1105456154770184</c:v>
                </c:pt>
                <c:pt idx="3497">
                  <c:v>0.11057722703420371</c:v>
                </c:pt>
                <c:pt idx="3498">
                  <c:v>0.11060883859138901</c:v>
                </c:pt>
                <c:pt idx="3499">
                  <c:v>0.11064045014857432</c:v>
                </c:pt>
                <c:pt idx="3500">
                  <c:v>0.11067206170575962</c:v>
                </c:pt>
                <c:pt idx="3501">
                  <c:v>0.11070367326294493</c:v>
                </c:pt>
                <c:pt idx="3502">
                  <c:v>0.11073528482013024</c:v>
                </c:pt>
                <c:pt idx="3503">
                  <c:v>0.11076689637731554</c:v>
                </c:pt>
                <c:pt idx="3504">
                  <c:v>0.11079850793450086</c:v>
                </c:pt>
                <c:pt idx="3505">
                  <c:v>0.11083011949168615</c:v>
                </c:pt>
                <c:pt idx="3506">
                  <c:v>0.11086173104887147</c:v>
                </c:pt>
                <c:pt idx="3507">
                  <c:v>0.11089334260605678</c:v>
                </c:pt>
                <c:pt idx="3508">
                  <c:v>0.11092495416324208</c:v>
                </c:pt>
                <c:pt idx="3509">
                  <c:v>0.11095656572042739</c:v>
                </c:pt>
                <c:pt idx="3510">
                  <c:v>0.11098817727761269</c:v>
                </c:pt>
                <c:pt idx="3511">
                  <c:v>0.111019788834798</c:v>
                </c:pt>
                <c:pt idx="3512">
                  <c:v>0.11105140039198332</c:v>
                </c:pt>
                <c:pt idx="3513">
                  <c:v>0.11108301194916861</c:v>
                </c:pt>
                <c:pt idx="3514">
                  <c:v>0.11111462350635393</c:v>
                </c:pt>
                <c:pt idx="3515">
                  <c:v>0.11114623506353923</c:v>
                </c:pt>
                <c:pt idx="3516">
                  <c:v>0.11117784662072454</c:v>
                </c:pt>
                <c:pt idx="3517">
                  <c:v>0.11120945817790985</c:v>
                </c:pt>
                <c:pt idx="3518">
                  <c:v>0.11124106973509515</c:v>
                </c:pt>
                <c:pt idx="3519">
                  <c:v>0.11127268129228046</c:v>
                </c:pt>
                <c:pt idx="3520">
                  <c:v>0.11130429284946576</c:v>
                </c:pt>
                <c:pt idx="3521">
                  <c:v>0.11133590440665107</c:v>
                </c:pt>
                <c:pt idx="3522">
                  <c:v>0.11136751596383637</c:v>
                </c:pt>
                <c:pt idx="3523">
                  <c:v>0.11139912752102168</c:v>
                </c:pt>
                <c:pt idx="3524">
                  <c:v>0.111430739078207</c:v>
                </c:pt>
                <c:pt idx="3525">
                  <c:v>0.1114623506353923</c:v>
                </c:pt>
                <c:pt idx="3526">
                  <c:v>0.11149396219257761</c:v>
                </c:pt>
                <c:pt idx="3527">
                  <c:v>0.11152557374976291</c:v>
                </c:pt>
                <c:pt idx="3528">
                  <c:v>0.11155718530694822</c:v>
                </c:pt>
                <c:pt idx="3529">
                  <c:v>0.11158879686413353</c:v>
                </c:pt>
                <c:pt idx="3530">
                  <c:v>0.11162040842131883</c:v>
                </c:pt>
                <c:pt idx="3531">
                  <c:v>0.11165201997850414</c:v>
                </c:pt>
                <c:pt idx="3532">
                  <c:v>0.11168363153568944</c:v>
                </c:pt>
                <c:pt idx="3533">
                  <c:v>0.11171524309287476</c:v>
                </c:pt>
                <c:pt idx="3534">
                  <c:v>0.11174685465006007</c:v>
                </c:pt>
                <c:pt idx="3535">
                  <c:v>0.11177846620724537</c:v>
                </c:pt>
                <c:pt idx="3536">
                  <c:v>0.11181007776443068</c:v>
                </c:pt>
                <c:pt idx="3537">
                  <c:v>0.11184168932161598</c:v>
                </c:pt>
                <c:pt idx="3538">
                  <c:v>0.11187330087880129</c:v>
                </c:pt>
                <c:pt idx="3539">
                  <c:v>0.1119049124359866</c:v>
                </c:pt>
                <c:pt idx="3540">
                  <c:v>0.1119365239931719</c:v>
                </c:pt>
                <c:pt idx="3541">
                  <c:v>0.11196813555035721</c:v>
                </c:pt>
                <c:pt idx="3542">
                  <c:v>0.11199974710754251</c:v>
                </c:pt>
                <c:pt idx="3543">
                  <c:v>0.11203135866472783</c:v>
                </c:pt>
                <c:pt idx="3544">
                  <c:v>0.11206297022191312</c:v>
                </c:pt>
                <c:pt idx="3545">
                  <c:v>0.11209458177909844</c:v>
                </c:pt>
                <c:pt idx="3546">
                  <c:v>0.11212619333628375</c:v>
                </c:pt>
                <c:pt idx="3547">
                  <c:v>0.11215780489346905</c:v>
                </c:pt>
                <c:pt idx="3548">
                  <c:v>0.11218941645065436</c:v>
                </c:pt>
                <c:pt idx="3549">
                  <c:v>0.11222102800783966</c:v>
                </c:pt>
                <c:pt idx="3550">
                  <c:v>0.11225263956502497</c:v>
                </c:pt>
                <c:pt idx="3551">
                  <c:v>0.11228425112221029</c:v>
                </c:pt>
                <c:pt idx="3552">
                  <c:v>0.11231586267939558</c:v>
                </c:pt>
                <c:pt idx="3553">
                  <c:v>0.1123474742365809</c:v>
                </c:pt>
                <c:pt idx="3554">
                  <c:v>0.1123790857937662</c:v>
                </c:pt>
                <c:pt idx="3555">
                  <c:v>0.11241069735095151</c:v>
                </c:pt>
                <c:pt idx="3556">
                  <c:v>0.11244230890813682</c:v>
                </c:pt>
                <c:pt idx="3557">
                  <c:v>0.11247392046532212</c:v>
                </c:pt>
                <c:pt idx="3558">
                  <c:v>0.11250553202250743</c:v>
                </c:pt>
                <c:pt idx="3559">
                  <c:v>0.11253714357969273</c:v>
                </c:pt>
                <c:pt idx="3560">
                  <c:v>0.11256875513687804</c:v>
                </c:pt>
                <c:pt idx="3561">
                  <c:v>0.11260036669406336</c:v>
                </c:pt>
                <c:pt idx="3562">
                  <c:v>0.11263197825124865</c:v>
                </c:pt>
                <c:pt idx="3563">
                  <c:v>0.11266358980843397</c:v>
                </c:pt>
                <c:pt idx="3564">
                  <c:v>0.11269520136561927</c:v>
                </c:pt>
                <c:pt idx="3565">
                  <c:v>0.11272681292280458</c:v>
                </c:pt>
                <c:pt idx="3566">
                  <c:v>0.11275842447998989</c:v>
                </c:pt>
                <c:pt idx="3567">
                  <c:v>0.11279003603717519</c:v>
                </c:pt>
                <c:pt idx="3568">
                  <c:v>0.1128216475943605</c:v>
                </c:pt>
                <c:pt idx="3569">
                  <c:v>0.1128532591515458</c:v>
                </c:pt>
                <c:pt idx="3570">
                  <c:v>0.11288487070873111</c:v>
                </c:pt>
                <c:pt idx="3571">
                  <c:v>0.11291648226591641</c:v>
                </c:pt>
                <c:pt idx="3572">
                  <c:v>0.11294809382310173</c:v>
                </c:pt>
                <c:pt idx="3573">
                  <c:v>0.11297970538028704</c:v>
                </c:pt>
                <c:pt idx="3574">
                  <c:v>0.11301131693747234</c:v>
                </c:pt>
                <c:pt idx="3575">
                  <c:v>0.11304292849465765</c:v>
                </c:pt>
                <c:pt idx="3576">
                  <c:v>0.11307454005184295</c:v>
                </c:pt>
                <c:pt idx="3577">
                  <c:v>0.11310615160902826</c:v>
                </c:pt>
                <c:pt idx="3578">
                  <c:v>0.11313776316621357</c:v>
                </c:pt>
                <c:pt idx="3579">
                  <c:v>0.11316937472339887</c:v>
                </c:pt>
                <c:pt idx="3580">
                  <c:v>0.11320098628058418</c:v>
                </c:pt>
                <c:pt idx="3581">
                  <c:v>0.11323259783776948</c:v>
                </c:pt>
                <c:pt idx="3582">
                  <c:v>0.1132642093949548</c:v>
                </c:pt>
                <c:pt idx="3583">
                  <c:v>0.11329582095214011</c:v>
                </c:pt>
                <c:pt idx="3584">
                  <c:v>0.11332743250932541</c:v>
                </c:pt>
                <c:pt idx="3585">
                  <c:v>0.11335904406651072</c:v>
                </c:pt>
                <c:pt idx="3586">
                  <c:v>0.11339065562369602</c:v>
                </c:pt>
                <c:pt idx="3587">
                  <c:v>0.11342226718088133</c:v>
                </c:pt>
                <c:pt idx="3588">
                  <c:v>0.11345387873806664</c:v>
                </c:pt>
                <c:pt idx="3589">
                  <c:v>0.11348549029525194</c:v>
                </c:pt>
                <c:pt idx="3590">
                  <c:v>0.11351710185243725</c:v>
                </c:pt>
                <c:pt idx="3591">
                  <c:v>0.11354871340962255</c:v>
                </c:pt>
                <c:pt idx="3592">
                  <c:v>0.11358032496680787</c:v>
                </c:pt>
                <c:pt idx="3593">
                  <c:v>0.11361193652399317</c:v>
                </c:pt>
                <c:pt idx="3594">
                  <c:v>0.11364354808117848</c:v>
                </c:pt>
                <c:pt idx="3595">
                  <c:v>0.11367515963836379</c:v>
                </c:pt>
                <c:pt idx="3596">
                  <c:v>0.11370677119554909</c:v>
                </c:pt>
                <c:pt idx="3597">
                  <c:v>0.1137383827527344</c:v>
                </c:pt>
                <c:pt idx="3598">
                  <c:v>0.1137699943099197</c:v>
                </c:pt>
                <c:pt idx="3599">
                  <c:v>0.11380160586710501</c:v>
                </c:pt>
                <c:pt idx="3600">
                  <c:v>0.11383321742429033</c:v>
                </c:pt>
                <c:pt idx="3601">
                  <c:v>0.11386482898147562</c:v>
                </c:pt>
                <c:pt idx="3602">
                  <c:v>0.11389644053866094</c:v>
                </c:pt>
                <c:pt idx="3603">
                  <c:v>0.11392805209584624</c:v>
                </c:pt>
                <c:pt idx="3604">
                  <c:v>0.11395966365303155</c:v>
                </c:pt>
                <c:pt idx="3605">
                  <c:v>0.11399127521021686</c:v>
                </c:pt>
                <c:pt idx="3606">
                  <c:v>0.11402288676740216</c:v>
                </c:pt>
                <c:pt idx="3607">
                  <c:v>0.11405449832458747</c:v>
                </c:pt>
                <c:pt idx="3608">
                  <c:v>0.11408610988177277</c:v>
                </c:pt>
                <c:pt idx="3609">
                  <c:v>0.11411772143895808</c:v>
                </c:pt>
                <c:pt idx="3610">
                  <c:v>0.1141493329961434</c:v>
                </c:pt>
                <c:pt idx="3611">
                  <c:v>0.11418094455332869</c:v>
                </c:pt>
                <c:pt idx="3612">
                  <c:v>0.11421255611051401</c:v>
                </c:pt>
                <c:pt idx="3613">
                  <c:v>0.11424416766769931</c:v>
                </c:pt>
                <c:pt idx="3614">
                  <c:v>0.11427577922488462</c:v>
                </c:pt>
                <c:pt idx="3615">
                  <c:v>0.11430739078206993</c:v>
                </c:pt>
                <c:pt idx="3616">
                  <c:v>0.11433900233925523</c:v>
                </c:pt>
                <c:pt idx="3617">
                  <c:v>0.11437061389644054</c:v>
                </c:pt>
                <c:pt idx="3618">
                  <c:v>0.11440222545362584</c:v>
                </c:pt>
                <c:pt idx="3619">
                  <c:v>0.11443383701081115</c:v>
                </c:pt>
                <c:pt idx="3620">
                  <c:v>0.11446544856799645</c:v>
                </c:pt>
                <c:pt idx="3621">
                  <c:v>0.11449706012518177</c:v>
                </c:pt>
                <c:pt idx="3622">
                  <c:v>0.11452867168236708</c:v>
                </c:pt>
                <c:pt idx="3623">
                  <c:v>0.11456028323955238</c:v>
                </c:pt>
                <c:pt idx="3624">
                  <c:v>0.11459189479673769</c:v>
                </c:pt>
                <c:pt idx="3625">
                  <c:v>0.11462350635392299</c:v>
                </c:pt>
                <c:pt idx="3626">
                  <c:v>0.1146551179111083</c:v>
                </c:pt>
                <c:pt idx="3627">
                  <c:v>0.11468672946829361</c:v>
                </c:pt>
                <c:pt idx="3628">
                  <c:v>0.11471834102547891</c:v>
                </c:pt>
                <c:pt idx="3629">
                  <c:v>0.11474995258266422</c:v>
                </c:pt>
                <c:pt idx="3630">
                  <c:v>0.11478156413984952</c:v>
                </c:pt>
                <c:pt idx="3631">
                  <c:v>0.11481317569703484</c:v>
                </c:pt>
                <c:pt idx="3632">
                  <c:v>0.11484478725422015</c:v>
                </c:pt>
                <c:pt idx="3633">
                  <c:v>0.11487639881140545</c:v>
                </c:pt>
                <c:pt idx="3634">
                  <c:v>0.11490801036859076</c:v>
                </c:pt>
                <c:pt idx="3635">
                  <c:v>0.11493962192577606</c:v>
                </c:pt>
                <c:pt idx="3636">
                  <c:v>0.11497123348296137</c:v>
                </c:pt>
                <c:pt idx="3637">
                  <c:v>0.11500284504014668</c:v>
                </c:pt>
                <c:pt idx="3638">
                  <c:v>0.11503445659733198</c:v>
                </c:pt>
                <c:pt idx="3639">
                  <c:v>0.1150660681545173</c:v>
                </c:pt>
                <c:pt idx="3640">
                  <c:v>0.11509767971170259</c:v>
                </c:pt>
                <c:pt idx="3641">
                  <c:v>0.11512929126888791</c:v>
                </c:pt>
                <c:pt idx="3642">
                  <c:v>0.11516090282607322</c:v>
                </c:pt>
                <c:pt idx="3643">
                  <c:v>0.11519251438325852</c:v>
                </c:pt>
                <c:pt idx="3644">
                  <c:v>0.11522412594044383</c:v>
                </c:pt>
                <c:pt idx="3645">
                  <c:v>0.11525573749762913</c:v>
                </c:pt>
                <c:pt idx="3646">
                  <c:v>0.11528734905481444</c:v>
                </c:pt>
                <c:pt idx="3647">
                  <c:v>0.11531896061199974</c:v>
                </c:pt>
                <c:pt idx="3648">
                  <c:v>0.11535057216918505</c:v>
                </c:pt>
                <c:pt idx="3649">
                  <c:v>0.11538218372637037</c:v>
                </c:pt>
                <c:pt idx="3650">
                  <c:v>0.11541379528355566</c:v>
                </c:pt>
                <c:pt idx="3651">
                  <c:v>0.11544540684074098</c:v>
                </c:pt>
                <c:pt idx="3652">
                  <c:v>0.11547701839792628</c:v>
                </c:pt>
                <c:pt idx="3653">
                  <c:v>0.11550862995511159</c:v>
                </c:pt>
                <c:pt idx="3654">
                  <c:v>0.1155402415122969</c:v>
                </c:pt>
                <c:pt idx="3655">
                  <c:v>0.1155718530694822</c:v>
                </c:pt>
                <c:pt idx="3656">
                  <c:v>0.11560346462666751</c:v>
                </c:pt>
                <c:pt idx="3657">
                  <c:v>0.11563507618385281</c:v>
                </c:pt>
                <c:pt idx="3658">
                  <c:v>0.11566668774103812</c:v>
                </c:pt>
                <c:pt idx="3659">
                  <c:v>0.11569829929822344</c:v>
                </c:pt>
                <c:pt idx="3660">
                  <c:v>0.11572991085540874</c:v>
                </c:pt>
                <c:pt idx="3661">
                  <c:v>0.11576152241259405</c:v>
                </c:pt>
                <c:pt idx="3662">
                  <c:v>0.11579313396977935</c:v>
                </c:pt>
                <c:pt idx="3663">
                  <c:v>0.11582474552696466</c:v>
                </c:pt>
                <c:pt idx="3664">
                  <c:v>0.11585635708414997</c:v>
                </c:pt>
                <c:pt idx="3665">
                  <c:v>0.11588796864133527</c:v>
                </c:pt>
                <c:pt idx="3666">
                  <c:v>0.11591958019852058</c:v>
                </c:pt>
                <c:pt idx="3667">
                  <c:v>0.11595119175570588</c:v>
                </c:pt>
                <c:pt idx="3668">
                  <c:v>0.11598280331289119</c:v>
                </c:pt>
                <c:pt idx="3669">
                  <c:v>0.11601441487007649</c:v>
                </c:pt>
                <c:pt idx="3670">
                  <c:v>0.11604602642726181</c:v>
                </c:pt>
                <c:pt idx="3671">
                  <c:v>0.11607763798444712</c:v>
                </c:pt>
                <c:pt idx="3672">
                  <c:v>0.11610924954163242</c:v>
                </c:pt>
                <c:pt idx="3673">
                  <c:v>0.11614086109881773</c:v>
                </c:pt>
                <c:pt idx="3674">
                  <c:v>0.11617247265600303</c:v>
                </c:pt>
                <c:pt idx="3675">
                  <c:v>0.11620408421318834</c:v>
                </c:pt>
                <c:pt idx="3676">
                  <c:v>0.11623569577037365</c:v>
                </c:pt>
                <c:pt idx="3677">
                  <c:v>0.11626730732755895</c:v>
                </c:pt>
                <c:pt idx="3678">
                  <c:v>0.11629891888474427</c:v>
                </c:pt>
                <c:pt idx="3679">
                  <c:v>0.11633053044192956</c:v>
                </c:pt>
                <c:pt idx="3680">
                  <c:v>0.11636214199911488</c:v>
                </c:pt>
                <c:pt idx="3681">
                  <c:v>0.11639375355630019</c:v>
                </c:pt>
                <c:pt idx="3682">
                  <c:v>0.11642536511348549</c:v>
                </c:pt>
                <c:pt idx="3683">
                  <c:v>0.1164569766706708</c:v>
                </c:pt>
                <c:pt idx="3684">
                  <c:v>0.1164885882278561</c:v>
                </c:pt>
                <c:pt idx="3685">
                  <c:v>0.11652019978504141</c:v>
                </c:pt>
                <c:pt idx="3686">
                  <c:v>0.11655181134222672</c:v>
                </c:pt>
                <c:pt idx="3687">
                  <c:v>0.11658342289941202</c:v>
                </c:pt>
                <c:pt idx="3688">
                  <c:v>0.11661503445659734</c:v>
                </c:pt>
                <c:pt idx="3689">
                  <c:v>0.11664664601378263</c:v>
                </c:pt>
                <c:pt idx="3690">
                  <c:v>0.11667825757096795</c:v>
                </c:pt>
                <c:pt idx="3691">
                  <c:v>0.11670986912815326</c:v>
                </c:pt>
                <c:pt idx="3692">
                  <c:v>0.11674148068533856</c:v>
                </c:pt>
                <c:pt idx="3693">
                  <c:v>0.11677309224252387</c:v>
                </c:pt>
                <c:pt idx="3694">
                  <c:v>0.11680470379970917</c:v>
                </c:pt>
                <c:pt idx="3695">
                  <c:v>0.11683631535689448</c:v>
                </c:pt>
                <c:pt idx="3696">
                  <c:v>0.11686792691407978</c:v>
                </c:pt>
                <c:pt idx="3697">
                  <c:v>0.11689953847126509</c:v>
                </c:pt>
                <c:pt idx="3698">
                  <c:v>0.11693115002845041</c:v>
                </c:pt>
                <c:pt idx="3699">
                  <c:v>0.11696276158563571</c:v>
                </c:pt>
                <c:pt idx="3700">
                  <c:v>0.11699437314282102</c:v>
                </c:pt>
                <c:pt idx="3701">
                  <c:v>0.11702598470000632</c:v>
                </c:pt>
                <c:pt idx="3702">
                  <c:v>0.11705759625719163</c:v>
                </c:pt>
                <c:pt idx="3703">
                  <c:v>0.11708920781437694</c:v>
                </c:pt>
                <c:pt idx="3704">
                  <c:v>0.11712081937156224</c:v>
                </c:pt>
                <c:pt idx="3705">
                  <c:v>0.11715243092874755</c:v>
                </c:pt>
                <c:pt idx="3706">
                  <c:v>0.11718404248593285</c:v>
                </c:pt>
                <c:pt idx="3707">
                  <c:v>0.11721565404311816</c:v>
                </c:pt>
                <c:pt idx="3708">
                  <c:v>0.11724726560030348</c:v>
                </c:pt>
                <c:pt idx="3709">
                  <c:v>0.11727887715748878</c:v>
                </c:pt>
                <c:pt idx="3710">
                  <c:v>0.11731048871467409</c:v>
                </c:pt>
                <c:pt idx="3711">
                  <c:v>0.11734210027185939</c:v>
                </c:pt>
                <c:pt idx="3712">
                  <c:v>0.1173737118290447</c:v>
                </c:pt>
                <c:pt idx="3713">
                  <c:v>0.11740532338623001</c:v>
                </c:pt>
                <c:pt idx="3714">
                  <c:v>0.11743693494341531</c:v>
                </c:pt>
                <c:pt idx="3715">
                  <c:v>0.11746854650060062</c:v>
                </c:pt>
                <c:pt idx="3716">
                  <c:v>0.11750015805778592</c:v>
                </c:pt>
                <c:pt idx="3717">
                  <c:v>0.11753176961497123</c:v>
                </c:pt>
                <c:pt idx="3718">
                  <c:v>0.11756338117215653</c:v>
                </c:pt>
                <c:pt idx="3719">
                  <c:v>0.11759499272934185</c:v>
                </c:pt>
                <c:pt idx="3720">
                  <c:v>0.11762660428652716</c:v>
                </c:pt>
                <c:pt idx="3721">
                  <c:v>0.11765821584371246</c:v>
                </c:pt>
                <c:pt idx="3722">
                  <c:v>0.11768982740089777</c:v>
                </c:pt>
                <c:pt idx="3723">
                  <c:v>0.11772143895808307</c:v>
                </c:pt>
                <c:pt idx="3724">
                  <c:v>0.11775305051526838</c:v>
                </c:pt>
                <c:pt idx="3725">
                  <c:v>0.11778466207245369</c:v>
                </c:pt>
                <c:pt idx="3726">
                  <c:v>0.11781627362963899</c:v>
                </c:pt>
                <c:pt idx="3727">
                  <c:v>0.11784788518682431</c:v>
                </c:pt>
                <c:pt idx="3728">
                  <c:v>0.1178794967440096</c:v>
                </c:pt>
                <c:pt idx="3729">
                  <c:v>0.11791110830119492</c:v>
                </c:pt>
                <c:pt idx="3730">
                  <c:v>0.11794271985838023</c:v>
                </c:pt>
                <c:pt idx="3731">
                  <c:v>0.11797433141556553</c:v>
                </c:pt>
                <c:pt idx="3732">
                  <c:v>0.11800594297275084</c:v>
                </c:pt>
                <c:pt idx="3733">
                  <c:v>0.11803755452993614</c:v>
                </c:pt>
                <c:pt idx="3734">
                  <c:v>0.11806916608712145</c:v>
                </c:pt>
                <c:pt idx="3735">
                  <c:v>0.11810077764430676</c:v>
                </c:pt>
                <c:pt idx="3736">
                  <c:v>0.11813238920149206</c:v>
                </c:pt>
                <c:pt idx="3737">
                  <c:v>0.11816400075867738</c:v>
                </c:pt>
                <c:pt idx="3738">
                  <c:v>0.11819561231586267</c:v>
                </c:pt>
                <c:pt idx="3739">
                  <c:v>0.11822722387304799</c:v>
                </c:pt>
                <c:pt idx="3740">
                  <c:v>0.1182588354302333</c:v>
                </c:pt>
                <c:pt idx="3741">
                  <c:v>0.1182904469874186</c:v>
                </c:pt>
                <c:pt idx="3742">
                  <c:v>0.11832205854460391</c:v>
                </c:pt>
                <c:pt idx="3743">
                  <c:v>0.11835367010178921</c:v>
                </c:pt>
                <c:pt idx="3744">
                  <c:v>0.11838528165897452</c:v>
                </c:pt>
                <c:pt idx="3745">
                  <c:v>0.11841689321615982</c:v>
                </c:pt>
                <c:pt idx="3746">
                  <c:v>0.11844850477334513</c:v>
                </c:pt>
                <c:pt idx="3747">
                  <c:v>0.11848011633053045</c:v>
                </c:pt>
                <c:pt idx="3748">
                  <c:v>0.11851172788771575</c:v>
                </c:pt>
                <c:pt idx="3749">
                  <c:v>0.11854333944490106</c:v>
                </c:pt>
                <c:pt idx="3750">
                  <c:v>0.11857495100208636</c:v>
                </c:pt>
                <c:pt idx="3751">
                  <c:v>0.11860656255927167</c:v>
                </c:pt>
                <c:pt idx="3752">
                  <c:v>0.11863817411645698</c:v>
                </c:pt>
                <c:pt idx="3753">
                  <c:v>0.11866978567364228</c:v>
                </c:pt>
                <c:pt idx="3754">
                  <c:v>0.11870139723082759</c:v>
                </c:pt>
                <c:pt idx="3755">
                  <c:v>0.11873300878801289</c:v>
                </c:pt>
                <c:pt idx="3756">
                  <c:v>0.1187646203451982</c:v>
                </c:pt>
                <c:pt idx="3757">
                  <c:v>0.11879623190238352</c:v>
                </c:pt>
                <c:pt idx="3758">
                  <c:v>0.11882784345956882</c:v>
                </c:pt>
                <c:pt idx="3759">
                  <c:v>0.11885945501675413</c:v>
                </c:pt>
                <c:pt idx="3760">
                  <c:v>0.11889106657393943</c:v>
                </c:pt>
                <c:pt idx="3761">
                  <c:v>0.11892267813112474</c:v>
                </c:pt>
                <c:pt idx="3762">
                  <c:v>0.11895428968831005</c:v>
                </c:pt>
                <c:pt idx="3763">
                  <c:v>0.11898590124549535</c:v>
                </c:pt>
                <c:pt idx="3764">
                  <c:v>0.11901751280268066</c:v>
                </c:pt>
                <c:pt idx="3765">
                  <c:v>0.11904912435986596</c:v>
                </c:pt>
                <c:pt idx="3766">
                  <c:v>0.11908073591705128</c:v>
                </c:pt>
                <c:pt idx="3767">
                  <c:v>0.11911234747423657</c:v>
                </c:pt>
                <c:pt idx="3768">
                  <c:v>0.11914395903142189</c:v>
                </c:pt>
                <c:pt idx="3769">
                  <c:v>0.1191755705886072</c:v>
                </c:pt>
                <c:pt idx="3770">
                  <c:v>0.1192071821457925</c:v>
                </c:pt>
                <c:pt idx="3771">
                  <c:v>0.11923879370297781</c:v>
                </c:pt>
                <c:pt idx="3772">
                  <c:v>0.11927040526016311</c:v>
                </c:pt>
                <c:pt idx="3773">
                  <c:v>0.11930201681734842</c:v>
                </c:pt>
                <c:pt idx="3774">
                  <c:v>0.11933362837453373</c:v>
                </c:pt>
                <c:pt idx="3775">
                  <c:v>0.11936523993171903</c:v>
                </c:pt>
                <c:pt idx="3776">
                  <c:v>0.11939685148890435</c:v>
                </c:pt>
                <c:pt idx="3777">
                  <c:v>0.11942846304608964</c:v>
                </c:pt>
                <c:pt idx="3778">
                  <c:v>0.11946007460327496</c:v>
                </c:pt>
                <c:pt idx="3779">
                  <c:v>0.11949168616046027</c:v>
                </c:pt>
                <c:pt idx="3780">
                  <c:v>0.11952329771764557</c:v>
                </c:pt>
                <c:pt idx="3781">
                  <c:v>0.11955490927483088</c:v>
                </c:pt>
                <c:pt idx="3782">
                  <c:v>0.11958652083201618</c:v>
                </c:pt>
                <c:pt idx="3783">
                  <c:v>0.11961813238920149</c:v>
                </c:pt>
                <c:pt idx="3784">
                  <c:v>0.11964974394638681</c:v>
                </c:pt>
                <c:pt idx="3785">
                  <c:v>0.1196813555035721</c:v>
                </c:pt>
                <c:pt idx="3786">
                  <c:v>0.11971296706075742</c:v>
                </c:pt>
                <c:pt idx="3787">
                  <c:v>0.11974457861794272</c:v>
                </c:pt>
                <c:pt idx="3788">
                  <c:v>0.11977619017512803</c:v>
                </c:pt>
                <c:pt idx="3789">
                  <c:v>0.11980780173231334</c:v>
                </c:pt>
                <c:pt idx="3790">
                  <c:v>0.11983941328949864</c:v>
                </c:pt>
                <c:pt idx="3791">
                  <c:v>0.11987102484668395</c:v>
                </c:pt>
                <c:pt idx="3792">
                  <c:v>0.11990263640386925</c:v>
                </c:pt>
                <c:pt idx="3793">
                  <c:v>0.11993424796105456</c:v>
                </c:pt>
                <c:pt idx="3794">
                  <c:v>0.11996585951823986</c:v>
                </c:pt>
                <c:pt idx="3795">
                  <c:v>0.11999747107542517</c:v>
                </c:pt>
                <c:pt idx="3796">
                  <c:v>0.12002908263261049</c:v>
                </c:pt>
                <c:pt idx="3797">
                  <c:v>0.12006069418979579</c:v>
                </c:pt>
                <c:pt idx="3798">
                  <c:v>0.1200923057469811</c:v>
                </c:pt>
                <c:pt idx="3799">
                  <c:v>0.1201239173041664</c:v>
                </c:pt>
                <c:pt idx="3800">
                  <c:v>0.12015552886135171</c:v>
                </c:pt>
                <c:pt idx="3801">
                  <c:v>0.12018714041853702</c:v>
                </c:pt>
                <c:pt idx="3802">
                  <c:v>0.12021875197572232</c:v>
                </c:pt>
                <c:pt idx="3803">
                  <c:v>0.12025036353290763</c:v>
                </c:pt>
                <c:pt idx="3804">
                  <c:v>0.12028197509009293</c:v>
                </c:pt>
                <c:pt idx="3805">
                  <c:v>0.12031358664727825</c:v>
                </c:pt>
                <c:pt idx="3806">
                  <c:v>0.12034519820446356</c:v>
                </c:pt>
                <c:pt idx="3807">
                  <c:v>0.12037680976164886</c:v>
                </c:pt>
                <c:pt idx="3808">
                  <c:v>0.12040842131883417</c:v>
                </c:pt>
                <c:pt idx="3809">
                  <c:v>0.12044003287601947</c:v>
                </c:pt>
                <c:pt idx="3810">
                  <c:v>0.12047164443320478</c:v>
                </c:pt>
                <c:pt idx="3811">
                  <c:v>0.12050325599039009</c:v>
                </c:pt>
                <c:pt idx="3812">
                  <c:v>0.12053486754757539</c:v>
                </c:pt>
                <c:pt idx="3813">
                  <c:v>0.1205664791047607</c:v>
                </c:pt>
                <c:pt idx="3814">
                  <c:v>0.120598090661946</c:v>
                </c:pt>
                <c:pt idx="3815">
                  <c:v>0.12062970221913132</c:v>
                </c:pt>
                <c:pt idx="3816">
                  <c:v>0.12066131377631663</c:v>
                </c:pt>
                <c:pt idx="3817">
                  <c:v>0.12069292533350193</c:v>
                </c:pt>
                <c:pt idx="3818">
                  <c:v>0.12072453689068724</c:v>
                </c:pt>
                <c:pt idx="3819">
                  <c:v>0.12075614844787254</c:v>
                </c:pt>
                <c:pt idx="3820">
                  <c:v>0.12078776000505785</c:v>
                </c:pt>
                <c:pt idx="3821">
                  <c:v>0.12081937156224315</c:v>
                </c:pt>
                <c:pt idx="3822">
                  <c:v>0.12085098311942846</c:v>
                </c:pt>
                <c:pt idx="3823">
                  <c:v>0.12088259467661377</c:v>
                </c:pt>
                <c:pt idx="3824">
                  <c:v>0.12091420623379907</c:v>
                </c:pt>
                <c:pt idx="3825">
                  <c:v>0.12094581779098439</c:v>
                </c:pt>
                <c:pt idx="3826">
                  <c:v>0.12097742934816968</c:v>
                </c:pt>
                <c:pt idx="3827">
                  <c:v>0.121009040905355</c:v>
                </c:pt>
                <c:pt idx="3828">
                  <c:v>0.12104065246254031</c:v>
                </c:pt>
                <c:pt idx="3829">
                  <c:v>0.12107226401972561</c:v>
                </c:pt>
                <c:pt idx="3830">
                  <c:v>0.12110387557691092</c:v>
                </c:pt>
                <c:pt idx="3831">
                  <c:v>0.12113548713409622</c:v>
                </c:pt>
                <c:pt idx="3832">
                  <c:v>0.12116709869128153</c:v>
                </c:pt>
                <c:pt idx="3833">
                  <c:v>0.12119871024846685</c:v>
                </c:pt>
                <c:pt idx="3834">
                  <c:v>0.12123032180565214</c:v>
                </c:pt>
                <c:pt idx="3835">
                  <c:v>0.12126193336283746</c:v>
                </c:pt>
                <c:pt idx="3836">
                  <c:v>0.12129354492002276</c:v>
                </c:pt>
                <c:pt idx="3837">
                  <c:v>0.12132515647720807</c:v>
                </c:pt>
                <c:pt idx="3838">
                  <c:v>0.12135676803439338</c:v>
                </c:pt>
                <c:pt idx="3839">
                  <c:v>0.12138837959157868</c:v>
                </c:pt>
                <c:pt idx="3840">
                  <c:v>0.12141999114876399</c:v>
                </c:pt>
                <c:pt idx="3841">
                  <c:v>0.12145160270594929</c:v>
                </c:pt>
                <c:pt idx="3842">
                  <c:v>0.1214832142631346</c:v>
                </c:pt>
                <c:pt idx="3843">
                  <c:v>0.1215148258203199</c:v>
                </c:pt>
                <c:pt idx="3844">
                  <c:v>0.12154643737750521</c:v>
                </c:pt>
                <c:pt idx="3845">
                  <c:v>0.12157804893469053</c:v>
                </c:pt>
                <c:pt idx="3846">
                  <c:v>0.12160966049187583</c:v>
                </c:pt>
                <c:pt idx="3847">
                  <c:v>0.12164127204906114</c:v>
                </c:pt>
                <c:pt idx="3848">
                  <c:v>0.12167288360624644</c:v>
                </c:pt>
                <c:pt idx="3849">
                  <c:v>0.12170449516343175</c:v>
                </c:pt>
                <c:pt idx="3850">
                  <c:v>0.12173610672061706</c:v>
                </c:pt>
                <c:pt idx="3851">
                  <c:v>0.12176771827780236</c:v>
                </c:pt>
                <c:pt idx="3852">
                  <c:v>0.12179932983498767</c:v>
                </c:pt>
                <c:pt idx="3853">
                  <c:v>0.12183094139217297</c:v>
                </c:pt>
                <c:pt idx="3854">
                  <c:v>0.12186255294935829</c:v>
                </c:pt>
                <c:pt idx="3855">
                  <c:v>0.1218941645065436</c:v>
                </c:pt>
                <c:pt idx="3856">
                  <c:v>0.1219257760637289</c:v>
                </c:pt>
                <c:pt idx="3857">
                  <c:v>0.12195738762091421</c:v>
                </c:pt>
                <c:pt idx="3858">
                  <c:v>0.12198899917809951</c:v>
                </c:pt>
                <c:pt idx="3859">
                  <c:v>0.12202061073528482</c:v>
                </c:pt>
                <c:pt idx="3860">
                  <c:v>0.12205222229247013</c:v>
                </c:pt>
                <c:pt idx="3861">
                  <c:v>0.12208383384965543</c:v>
                </c:pt>
                <c:pt idx="3862">
                  <c:v>0.12211544540684074</c:v>
                </c:pt>
                <c:pt idx="3863">
                  <c:v>0.12214705696402604</c:v>
                </c:pt>
                <c:pt idx="3864">
                  <c:v>0.12217866852121136</c:v>
                </c:pt>
                <c:pt idx="3865">
                  <c:v>0.12221028007839667</c:v>
                </c:pt>
                <c:pt idx="3866">
                  <c:v>0.12224189163558197</c:v>
                </c:pt>
                <c:pt idx="3867">
                  <c:v>0.12227350319276728</c:v>
                </c:pt>
                <c:pt idx="3868">
                  <c:v>0.12230511474995258</c:v>
                </c:pt>
                <c:pt idx="3869">
                  <c:v>0.12233672630713789</c:v>
                </c:pt>
                <c:pt idx="3870">
                  <c:v>0.12236833786432319</c:v>
                </c:pt>
                <c:pt idx="3871">
                  <c:v>0.1223999494215085</c:v>
                </c:pt>
                <c:pt idx="3872">
                  <c:v>0.12243156097869382</c:v>
                </c:pt>
                <c:pt idx="3873">
                  <c:v>0.12246317253587911</c:v>
                </c:pt>
                <c:pt idx="3874">
                  <c:v>0.12249478409306443</c:v>
                </c:pt>
                <c:pt idx="3875">
                  <c:v>0.12252639565024973</c:v>
                </c:pt>
                <c:pt idx="3876">
                  <c:v>0.12255800720743504</c:v>
                </c:pt>
                <c:pt idx="3877">
                  <c:v>0.12258961876462035</c:v>
                </c:pt>
                <c:pt idx="3878">
                  <c:v>0.12262123032180565</c:v>
                </c:pt>
                <c:pt idx="3879">
                  <c:v>0.12265284187899096</c:v>
                </c:pt>
                <c:pt idx="3880">
                  <c:v>0.12268445343617626</c:v>
                </c:pt>
                <c:pt idx="3881">
                  <c:v>0.12271606499336157</c:v>
                </c:pt>
                <c:pt idx="3882">
                  <c:v>0.12274767655054689</c:v>
                </c:pt>
                <c:pt idx="3883">
                  <c:v>0.12277928810773218</c:v>
                </c:pt>
                <c:pt idx="3884">
                  <c:v>0.1228108996649175</c:v>
                </c:pt>
                <c:pt idx="3885">
                  <c:v>0.1228425112221028</c:v>
                </c:pt>
                <c:pt idx="3886">
                  <c:v>0.12287412277928811</c:v>
                </c:pt>
                <c:pt idx="3887">
                  <c:v>0.12290573433647342</c:v>
                </c:pt>
                <c:pt idx="3888">
                  <c:v>0.12293734589365872</c:v>
                </c:pt>
                <c:pt idx="3889">
                  <c:v>0.12296895745084403</c:v>
                </c:pt>
                <c:pt idx="3890">
                  <c:v>0.12300056900802933</c:v>
                </c:pt>
                <c:pt idx="3891">
                  <c:v>0.12303218056521464</c:v>
                </c:pt>
                <c:pt idx="3892">
                  <c:v>0.12306379212239994</c:v>
                </c:pt>
                <c:pt idx="3893">
                  <c:v>0.12309540367958526</c:v>
                </c:pt>
                <c:pt idx="3894">
                  <c:v>0.12312701523677057</c:v>
                </c:pt>
                <c:pt idx="3895">
                  <c:v>0.12315862679395587</c:v>
                </c:pt>
                <c:pt idx="3896">
                  <c:v>0.12319023835114118</c:v>
                </c:pt>
                <c:pt idx="3897">
                  <c:v>0.12322184990832648</c:v>
                </c:pt>
                <c:pt idx="3898">
                  <c:v>0.12325346146551179</c:v>
                </c:pt>
                <c:pt idx="3899">
                  <c:v>0.1232850730226971</c:v>
                </c:pt>
                <c:pt idx="3900">
                  <c:v>0.1233166845798824</c:v>
                </c:pt>
                <c:pt idx="3901">
                  <c:v>0.12334829613706771</c:v>
                </c:pt>
                <c:pt idx="3902">
                  <c:v>0.12337990769425301</c:v>
                </c:pt>
                <c:pt idx="3903">
                  <c:v>0.12341151925143833</c:v>
                </c:pt>
                <c:pt idx="3904">
                  <c:v>0.12344313080862364</c:v>
                </c:pt>
                <c:pt idx="3905">
                  <c:v>0.12347474236580894</c:v>
                </c:pt>
                <c:pt idx="3906">
                  <c:v>0.12350635392299425</c:v>
                </c:pt>
                <c:pt idx="3907">
                  <c:v>0.12353796548017955</c:v>
                </c:pt>
                <c:pt idx="3908">
                  <c:v>0.12356957703736486</c:v>
                </c:pt>
                <c:pt idx="3909">
                  <c:v>0.12360118859455017</c:v>
                </c:pt>
                <c:pt idx="3910">
                  <c:v>0.12363280015173547</c:v>
                </c:pt>
                <c:pt idx="3911">
                  <c:v>0.12366441170892079</c:v>
                </c:pt>
                <c:pt idx="3912">
                  <c:v>0.12369602326610608</c:v>
                </c:pt>
                <c:pt idx="3913">
                  <c:v>0.1237276348232914</c:v>
                </c:pt>
                <c:pt idx="3914">
                  <c:v>0.12375924638047671</c:v>
                </c:pt>
                <c:pt idx="3915">
                  <c:v>0.12379085793766201</c:v>
                </c:pt>
                <c:pt idx="3916">
                  <c:v>0.12382246949484732</c:v>
                </c:pt>
                <c:pt idx="3917">
                  <c:v>0.12385408105203262</c:v>
                </c:pt>
                <c:pt idx="3918">
                  <c:v>0.12388569260921793</c:v>
                </c:pt>
                <c:pt idx="3919">
                  <c:v>0.12391730416640323</c:v>
                </c:pt>
                <c:pt idx="3920">
                  <c:v>0.12394891572358854</c:v>
                </c:pt>
                <c:pt idx="3921">
                  <c:v>0.12398052728077386</c:v>
                </c:pt>
                <c:pt idx="3922">
                  <c:v>0.12401213883795915</c:v>
                </c:pt>
                <c:pt idx="3923">
                  <c:v>0.12404375039514447</c:v>
                </c:pt>
                <c:pt idx="3924">
                  <c:v>0.12407536195232977</c:v>
                </c:pt>
                <c:pt idx="3925">
                  <c:v>0.12410697350951508</c:v>
                </c:pt>
                <c:pt idx="3926">
                  <c:v>0.12413858506670039</c:v>
                </c:pt>
                <c:pt idx="3927">
                  <c:v>0.12417019662388569</c:v>
                </c:pt>
                <c:pt idx="3928">
                  <c:v>0.124201808181071</c:v>
                </c:pt>
                <c:pt idx="3929">
                  <c:v>0.1242334197382563</c:v>
                </c:pt>
                <c:pt idx="3930">
                  <c:v>0.12426503129544161</c:v>
                </c:pt>
                <c:pt idx="3931">
                  <c:v>0.12429664285262693</c:v>
                </c:pt>
                <c:pt idx="3932">
                  <c:v>0.12432825440981222</c:v>
                </c:pt>
                <c:pt idx="3933">
                  <c:v>0.12435986596699754</c:v>
                </c:pt>
                <c:pt idx="3934">
                  <c:v>0.12439147752418284</c:v>
                </c:pt>
                <c:pt idx="3935">
                  <c:v>0.12442308908136815</c:v>
                </c:pt>
                <c:pt idx="3936">
                  <c:v>0.12445470063855346</c:v>
                </c:pt>
                <c:pt idx="3937">
                  <c:v>0.12448631219573876</c:v>
                </c:pt>
                <c:pt idx="3938">
                  <c:v>0.12451792375292407</c:v>
                </c:pt>
                <c:pt idx="3939">
                  <c:v>0.12454953531010937</c:v>
                </c:pt>
                <c:pt idx="3940">
                  <c:v>0.12458114686729468</c:v>
                </c:pt>
                <c:pt idx="3941">
                  <c:v>0.12461275842447998</c:v>
                </c:pt>
                <c:pt idx="3942">
                  <c:v>0.1246443699816653</c:v>
                </c:pt>
                <c:pt idx="3943">
                  <c:v>0.12467598153885061</c:v>
                </c:pt>
                <c:pt idx="3944">
                  <c:v>0.12470759309603591</c:v>
                </c:pt>
                <c:pt idx="3945">
                  <c:v>0.12473920465322122</c:v>
                </c:pt>
                <c:pt idx="3946">
                  <c:v>0.12477081621040652</c:v>
                </c:pt>
                <c:pt idx="3947">
                  <c:v>0.12480242776759183</c:v>
                </c:pt>
                <c:pt idx="3948">
                  <c:v>0.12483403932477714</c:v>
                </c:pt>
                <c:pt idx="3949">
                  <c:v>0.12486565088196244</c:v>
                </c:pt>
                <c:pt idx="3950">
                  <c:v>0.12489726243914775</c:v>
                </c:pt>
                <c:pt idx="3951">
                  <c:v>0.12492887399633305</c:v>
                </c:pt>
                <c:pt idx="3952">
                  <c:v>0.12496048555351837</c:v>
                </c:pt>
                <c:pt idx="3953">
                  <c:v>0.12499209711070368</c:v>
                </c:pt>
                <c:pt idx="3954">
                  <c:v>0.12502370866788898</c:v>
                </c:pt>
                <c:pt idx="3955">
                  <c:v>0.12505532022507429</c:v>
                </c:pt>
                <c:pt idx="3956">
                  <c:v>0.1250869317822596</c:v>
                </c:pt>
                <c:pt idx="3957">
                  <c:v>0.12511854333944489</c:v>
                </c:pt>
                <c:pt idx="3958">
                  <c:v>0.1251501548966302</c:v>
                </c:pt>
                <c:pt idx="3959">
                  <c:v>0.12518176645381551</c:v>
                </c:pt>
                <c:pt idx="3960">
                  <c:v>0.12521337801100083</c:v>
                </c:pt>
                <c:pt idx="3961">
                  <c:v>0.12524498956818614</c:v>
                </c:pt>
                <c:pt idx="3962">
                  <c:v>0.12527660112537142</c:v>
                </c:pt>
                <c:pt idx="3963">
                  <c:v>0.12530821268255674</c:v>
                </c:pt>
                <c:pt idx="3964">
                  <c:v>0.12533982423974205</c:v>
                </c:pt>
                <c:pt idx="3965">
                  <c:v>0.12537143579692736</c:v>
                </c:pt>
                <c:pt idx="3966">
                  <c:v>0.12540304735411267</c:v>
                </c:pt>
                <c:pt idx="3967">
                  <c:v>0.12543465891129796</c:v>
                </c:pt>
                <c:pt idx="3968">
                  <c:v>0.12546627046848327</c:v>
                </c:pt>
                <c:pt idx="3969">
                  <c:v>0.12549788202566858</c:v>
                </c:pt>
                <c:pt idx="3970">
                  <c:v>0.1255294935828539</c:v>
                </c:pt>
                <c:pt idx="3971">
                  <c:v>0.12556110514003921</c:v>
                </c:pt>
                <c:pt idx="3972">
                  <c:v>0.12559271669722449</c:v>
                </c:pt>
                <c:pt idx="3973">
                  <c:v>0.12562432825440981</c:v>
                </c:pt>
                <c:pt idx="3974">
                  <c:v>0.12565593981159512</c:v>
                </c:pt>
                <c:pt idx="3975">
                  <c:v>0.12568755136878043</c:v>
                </c:pt>
                <c:pt idx="3976">
                  <c:v>0.12571916292596574</c:v>
                </c:pt>
                <c:pt idx="3977">
                  <c:v>0.12575077448315103</c:v>
                </c:pt>
                <c:pt idx="3978">
                  <c:v>0.12578238604033634</c:v>
                </c:pt>
                <c:pt idx="3979">
                  <c:v>0.12581399759752165</c:v>
                </c:pt>
                <c:pt idx="3980">
                  <c:v>0.12584560915470697</c:v>
                </c:pt>
                <c:pt idx="3981">
                  <c:v>0.12587722071189228</c:v>
                </c:pt>
                <c:pt idx="3982">
                  <c:v>0.12590883226907756</c:v>
                </c:pt>
                <c:pt idx="3983">
                  <c:v>0.12594044382626288</c:v>
                </c:pt>
                <c:pt idx="3984">
                  <c:v>0.12597205538344819</c:v>
                </c:pt>
                <c:pt idx="3985">
                  <c:v>0.1260036669406335</c:v>
                </c:pt>
                <c:pt idx="3986">
                  <c:v>0.12603527849781881</c:v>
                </c:pt>
                <c:pt idx="3987">
                  <c:v>0.1260668900550041</c:v>
                </c:pt>
                <c:pt idx="3988">
                  <c:v>0.12609850161218941</c:v>
                </c:pt>
                <c:pt idx="3989">
                  <c:v>0.12613011316937472</c:v>
                </c:pt>
                <c:pt idx="3990">
                  <c:v>0.12616172472656004</c:v>
                </c:pt>
                <c:pt idx="3991">
                  <c:v>0.12619333628374535</c:v>
                </c:pt>
                <c:pt idx="3992">
                  <c:v>0.12622494784093063</c:v>
                </c:pt>
                <c:pt idx="3993">
                  <c:v>0.12625655939811595</c:v>
                </c:pt>
                <c:pt idx="3994">
                  <c:v>0.12628817095530126</c:v>
                </c:pt>
                <c:pt idx="3995">
                  <c:v>0.12631978251248657</c:v>
                </c:pt>
                <c:pt idx="3996">
                  <c:v>0.12635139406967189</c:v>
                </c:pt>
                <c:pt idx="3997">
                  <c:v>0.12638300562685717</c:v>
                </c:pt>
                <c:pt idx="3998">
                  <c:v>0.12641461718404248</c:v>
                </c:pt>
                <c:pt idx="3999">
                  <c:v>0.1264462287412278</c:v>
                </c:pt>
                <c:pt idx="4000">
                  <c:v>0.12647784029841311</c:v>
                </c:pt>
                <c:pt idx="4001">
                  <c:v>0.12650945185559842</c:v>
                </c:pt>
                <c:pt idx="4002">
                  <c:v>0.12654106341278371</c:v>
                </c:pt>
                <c:pt idx="4003">
                  <c:v>0.12657267496996902</c:v>
                </c:pt>
                <c:pt idx="4004">
                  <c:v>0.12660428652715433</c:v>
                </c:pt>
                <c:pt idx="4005">
                  <c:v>0.12663589808433964</c:v>
                </c:pt>
                <c:pt idx="4006">
                  <c:v>0.12666750964152493</c:v>
                </c:pt>
                <c:pt idx="4007">
                  <c:v>0.12669912119871024</c:v>
                </c:pt>
                <c:pt idx="4008">
                  <c:v>0.12673073275589555</c:v>
                </c:pt>
                <c:pt idx="4009">
                  <c:v>0.12676234431308087</c:v>
                </c:pt>
                <c:pt idx="4010">
                  <c:v>0.12679395587026618</c:v>
                </c:pt>
                <c:pt idx="4011">
                  <c:v>0.12682556742745146</c:v>
                </c:pt>
                <c:pt idx="4012">
                  <c:v>0.12685717898463678</c:v>
                </c:pt>
                <c:pt idx="4013">
                  <c:v>0.12688879054182209</c:v>
                </c:pt>
                <c:pt idx="4014">
                  <c:v>0.1269204020990074</c:v>
                </c:pt>
                <c:pt idx="4015">
                  <c:v>0.12695201365619271</c:v>
                </c:pt>
                <c:pt idx="4016">
                  <c:v>0.126983625213378</c:v>
                </c:pt>
                <c:pt idx="4017">
                  <c:v>0.12701523677056331</c:v>
                </c:pt>
                <c:pt idx="4018">
                  <c:v>0.12704684832774862</c:v>
                </c:pt>
                <c:pt idx="4019">
                  <c:v>0.12707845988493394</c:v>
                </c:pt>
                <c:pt idx="4020">
                  <c:v>0.12711007144211925</c:v>
                </c:pt>
                <c:pt idx="4021">
                  <c:v>0.12714168299930453</c:v>
                </c:pt>
                <c:pt idx="4022">
                  <c:v>0.12717329455648985</c:v>
                </c:pt>
                <c:pt idx="4023">
                  <c:v>0.12720490611367516</c:v>
                </c:pt>
                <c:pt idx="4024">
                  <c:v>0.12723651767086047</c:v>
                </c:pt>
                <c:pt idx="4025">
                  <c:v>0.12726812922804578</c:v>
                </c:pt>
                <c:pt idx="4026">
                  <c:v>0.12729974078523107</c:v>
                </c:pt>
                <c:pt idx="4027">
                  <c:v>0.12733135234241638</c:v>
                </c:pt>
                <c:pt idx="4028">
                  <c:v>0.12736296389960169</c:v>
                </c:pt>
                <c:pt idx="4029">
                  <c:v>0.12739457545678701</c:v>
                </c:pt>
                <c:pt idx="4030">
                  <c:v>0.12742618701397232</c:v>
                </c:pt>
                <c:pt idx="4031">
                  <c:v>0.1274577985711576</c:v>
                </c:pt>
                <c:pt idx="4032">
                  <c:v>0.12748941012834292</c:v>
                </c:pt>
                <c:pt idx="4033">
                  <c:v>0.12752102168552823</c:v>
                </c:pt>
                <c:pt idx="4034">
                  <c:v>0.12755263324271354</c:v>
                </c:pt>
                <c:pt idx="4035">
                  <c:v>0.12758424479989885</c:v>
                </c:pt>
                <c:pt idx="4036">
                  <c:v>0.12761585635708414</c:v>
                </c:pt>
                <c:pt idx="4037">
                  <c:v>0.12764746791426945</c:v>
                </c:pt>
                <c:pt idx="4038">
                  <c:v>0.12767907947145476</c:v>
                </c:pt>
                <c:pt idx="4039">
                  <c:v>0.12771069102864008</c:v>
                </c:pt>
                <c:pt idx="4040">
                  <c:v>0.12774230258582539</c:v>
                </c:pt>
                <c:pt idx="4041">
                  <c:v>0.12777391414301068</c:v>
                </c:pt>
                <c:pt idx="4042">
                  <c:v>0.12780552570019599</c:v>
                </c:pt>
                <c:pt idx="4043">
                  <c:v>0.1278371372573813</c:v>
                </c:pt>
                <c:pt idx="4044">
                  <c:v>0.12786874881456661</c:v>
                </c:pt>
                <c:pt idx="4045">
                  <c:v>0.12790036037175193</c:v>
                </c:pt>
                <c:pt idx="4046">
                  <c:v>0.12793197192893721</c:v>
                </c:pt>
                <c:pt idx="4047">
                  <c:v>0.12796358348612252</c:v>
                </c:pt>
                <c:pt idx="4048">
                  <c:v>0.12799519504330784</c:v>
                </c:pt>
                <c:pt idx="4049">
                  <c:v>0.12802680660049315</c:v>
                </c:pt>
                <c:pt idx="4050">
                  <c:v>0.12805841815767846</c:v>
                </c:pt>
                <c:pt idx="4051">
                  <c:v>0.12809002971486375</c:v>
                </c:pt>
                <c:pt idx="4052">
                  <c:v>0.12812164127204906</c:v>
                </c:pt>
                <c:pt idx="4053">
                  <c:v>0.12815325282923437</c:v>
                </c:pt>
                <c:pt idx="4054">
                  <c:v>0.12818486438641968</c:v>
                </c:pt>
                <c:pt idx="4055">
                  <c:v>0.12821647594360497</c:v>
                </c:pt>
                <c:pt idx="4056">
                  <c:v>0.12824808750079028</c:v>
                </c:pt>
                <c:pt idx="4057">
                  <c:v>0.12827969905797559</c:v>
                </c:pt>
                <c:pt idx="4058">
                  <c:v>0.12831131061516091</c:v>
                </c:pt>
                <c:pt idx="4059">
                  <c:v>0.12834292217234622</c:v>
                </c:pt>
                <c:pt idx="4060">
                  <c:v>0.1283745337295315</c:v>
                </c:pt>
                <c:pt idx="4061">
                  <c:v>0.12840614528671682</c:v>
                </c:pt>
                <c:pt idx="4062">
                  <c:v>0.12843775684390213</c:v>
                </c:pt>
                <c:pt idx="4063">
                  <c:v>0.12846936840108744</c:v>
                </c:pt>
                <c:pt idx="4064">
                  <c:v>0.12850097995827275</c:v>
                </c:pt>
                <c:pt idx="4065">
                  <c:v>0.12853259151545804</c:v>
                </c:pt>
                <c:pt idx="4066">
                  <c:v>0.12856420307264335</c:v>
                </c:pt>
                <c:pt idx="4067">
                  <c:v>0.12859581462982866</c:v>
                </c:pt>
                <c:pt idx="4068">
                  <c:v>0.12862742618701398</c:v>
                </c:pt>
                <c:pt idx="4069">
                  <c:v>0.12865903774419929</c:v>
                </c:pt>
                <c:pt idx="4070">
                  <c:v>0.12869064930138457</c:v>
                </c:pt>
                <c:pt idx="4071">
                  <c:v>0.12872226085856989</c:v>
                </c:pt>
                <c:pt idx="4072">
                  <c:v>0.1287538724157552</c:v>
                </c:pt>
                <c:pt idx="4073">
                  <c:v>0.12878548397294051</c:v>
                </c:pt>
                <c:pt idx="4074">
                  <c:v>0.12881709553012582</c:v>
                </c:pt>
                <c:pt idx="4075">
                  <c:v>0.12884870708731111</c:v>
                </c:pt>
                <c:pt idx="4076">
                  <c:v>0.12888031864449642</c:v>
                </c:pt>
                <c:pt idx="4077">
                  <c:v>0.12891193020168173</c:v>
                </c:pt>
                <c:pt idx="4078">
                  <c:v>0.12894354175886705</c:v>
                </c:pt>
                <c:pt idx="4079">
                  <c:v>0.12897515331605236</c:v>
                </c:pt>
                <c:pt idx="4080">
                  <c:v>0.12900676487323764</c:v>
                </c:pt>
                <c:pt idx="4081">
                  <c:v>0.12903837643042296</c:v>
                </c:pt>
                <c:pt idx="4082">
                  <c:v>0.12906998798760827</c:v>
                </c:pt>
                <c:pt idx="4083">
                  <c:v>0.12910159954479358</c:v>
                </c:pt>
                <c:pt idx="4084">
                  <c:v>0.1291332111019789</c:v>
                </c:pt>
                <c:pt idx="4085">
                  <c:v>0.12916482265916418</c:v>
                </c:pt>
                <c:pt idx="4086">
                  <c:v>0.12919643421634949</c:v>
                </c:pt>
                <c:pt idx="4087">
                  <c:v>0.12922804577353481</c:v>
                </c:pt>
                <c:pt idx="4088">
                  <c:v>0.12925965733072012</c:v>
                </c:pt>
                <c:pt idx="4089">
                  <c:v>0.12929126888790543</c:v>
                </c:pt>
                <c:pt idx="4090">
                  <c:v>0.12932288044509072</c:v>
                </c:pt>
                <c:pt idx="4091">
                  <c:v>0.12935449200227603</c:v>
                </c:pt>
                <c:pt idx="4092">
                  <c:v>0.12938610355946134</c:v>
                </c:pt>
                <c:pt idx="4093">
                  <c:v>0.12941771511664665</c:v>
                </c:pt>
                <c:pt idx="4094">
                  <c:v>0.12944932667383197</c:v>
                </c:pt>
                <c:pt idx="4095">
                  <c:v>0.12948093823101725</c:v>
                </c:pt>
                <c:pt idx="4096">
                  <c:v>0.12951254978820256</c:v>
                </c:pt>
                <c:pt idx="4097">
                  <c:v>0.12954416134538788</c:v>
                </c:pt>
                <c:pt idx="4098">
                  <c:v>0.12957577290257319</c:v>
                </c:pt>
                <c:pt idx="4099">
                  <c:v>0.1296073844597585</c:v>
                </c:pt>
                <c:pt idx="4100">
                  <c:v>0.12963899601694379</c:v>
                </c:pt>
                <c:pt idx="4101">
                  <c:v>0.1296706075741291</c:v>
                </c:pt>
                <c:pt idx="4102">
                  <c:v>0.12970221913131441</c:v>
                </c:pt>
                <c:pt idx="4103">
                  <c:v>0.12973383068849972</c:v>
                </c:pt>
                <c:pt idx="4104">
                  <c:v>0.12976544224568501</c:v>
                </c:pt>
                <c:pt idx="4105">
                  <c:v>0.12979705380287032</c:v>
                </c:pt>
                <c:pt idx="4106">
                  <c:v>0.12982866536005563</c:v>
                </c:pt>
                <c:pt idx="4107">
                  <c:v>0.12986027691724095</c:v>
                </c:pt>
                <c:pt idx="4108">
                  <c:v>0.12989188847442626</c:v>
                </c:pt>
                <c:pt idx="4109">
                  <c:v>0.12992350003161154</c:v>
                </c:pt>
                <c:pt idx="4110">
                  <c:v>0.12995511158879686</c:v>
                </c:pt>
                <c:pt idx="4111">
                  <c:v>0.12998672314598217</c:v>
                </c:pt>
                <c:pt idx="4112">
                  <c:v>0.13001833470316748</c:v>
                </c:pt>
                <c:pt idx="4113">
                  <c:v>0.13004994626035279</c:v>
                </c:pt>
                <c:pt idx="4114">
                  <c:v>0.13008155781753808</c:v>
                </c:pt>
                <c:pt idx="4115">
                  <c:v>0.13011316937472339</c:v>
                </c:pt>
                <c:pt idx="4116">
                  <c:v>0.1301447809319087</c:v>
                </c:pt>
                <c:pt idx="4117">
                  <c:v>0.13017639248909402</c:v>
                </c:pt>
                <c:pt idx="4118">
                  <c:v>0.13020800404627933</c:v>
                </c:pt>
                <c:pt idx="4119">
                  <c:v>0.13023961560346461</c:v>
                </c:pt>
                <c:pt idx="4120">
                  <c:v>0.13027122716064993</c:v>
                </c:pt>
                <c:pt idx="4121">
                  <c:v>0.13030283871783524</c:v>
                </c:pt>
                <c:pt idx="4122">
                  <c:v>0.13033445027502055</c:v>
                </c:pt>
                <c:pt idx="4123">
                  <c:v>0.13036606183220587</c:v>
                </c:pt>
                <c:pt idx="4124">
                  <c:v>0.13039767338939115</c:v>
                </c:pt>
                <c:pt idx="4125">
                  <c:v>0.13042928494657646</c:v>
                </c:pt>
                <c:pt idx="4126">
                  <c:v>0.13046089650376178</c:v>
                </c:pt>
                <c:pt idx="4127">
                  <c:v>0.13049250806094709</c:v>
                </c:pt>
                <c:pt idx="4128">
                  <c:v>0.1305241196181324</c:v>
                </c:pt>
                <c:pt idx="4129">
                  <c:v>0.13055573117531769</c:v>
                </c:pt>
                <c:pt idx="4130">
                  <c:v>0.130587342732503</c:v>
                </c:pt>
                <c:pt idx="4131">
                  <c:v>0.13061895428968831</c:v>
                </c:pt>
                <c:pt idx="4132">
                  <c:v>0.13065056584687362</c:v>
                </c:pt>
                <c:pt idx="4133">
                  <c:v>0.13068217740405894</c:v>
                </c:pt>
                <c:pt idx="4134">
                  <c:v>0.13071378896124422</c:v>
                </c:pt>
                <c:pt idx="4135">
                  <c:v>0.13074540051842953</c:v>
                </c:pt>
                <c:pt idx="4136">
                  <c:v>0.13077701207561485</c:v>
                </c:pt>
                <c:pt idx="4137">
                  <c:v>0.13080862363280016</c:v>
                </c:pt>
                <c:pt idx="4138">
                  <c:v>0.13084023518998547</c:v>
                </c:pt>
                <c:pt idx="4139">
                  <c:v>0.13087184674717076</c:v>
                </c:pt>
                <c:pt idx="4140">
                  <c:v>0.13090345830435607</c:v>
                </c:pt>
                <c:pt idx="4141">
                  <c:v>0.13093506986154138</c:v>
                </c:pt>
                <c:pt idx="4142">
                  <c:v>0.13096668141872669</c:v>
                </c:pt>
                <c:pt idx="4143">
                  <c:v>0.13099829297591201</c:v>
                </c:pt>
                <c:pt idx="4144">
                  <c:v>0.13102990453309729</c:v>
                </c:pt>
                <c:pt idx="4145">
                  <c:v>0.1310615160902826</c:v>
                </c:pt>
                <c:pt idx="4146">
                  <c:v>0.13109312764746792</c:v>
                </c:pt>
                <c:pt idx="4147">
                  <c:v>0.13112473920465323</c:v>
                </c:pt>
                <c:pt idx="4148">
                  <c:v>0.13115635076183854</c:v>
                </c:pt>
                <c:pt idx="4149">
                  <c:v>0.13118796231902383</c:v>
                </c:pt>
                <c:pt idx="4150">
                  <c:v>0.13121957387620914</c:v>
                </c:pt>
                <c:pt idx="4151">
                  <c:v>0.13125118543339445</c:v>
                </c:pt>
                <c:pt idx="4152">
                  <c:v>0.13128279699057976</c:v>
                </c:pt>
                <c:pt idx="4153">
                  <c:v>0.13131440854776505</c:v>
                </c:pt>
                <c:pt idx="4154">
                  <c:v>0.13134602010495036</c:v>
                </c:pt>
                <c:pt idx="4155">
                  <c:v>0.13137763166213567</c:v>
                </c:pt>
                <c:pt idx="4156">
                  <c:v>0.13140924321932099</c:v>
                </c:pt>
                <c:pt idx="4157">
                  <c:v>0.1314408547765063</c:v>
                </c:pt>
                <c:pt idx="4158">
                  <c:v>0.13147246633369158</c:v>
                </c:pt>
                <c:pt idx="4159">
                  <c:v>0.1315040778908769</c:v>
                </c:pt>
                <c:pt idx="4160">
                  <c:v>0.13153568944806221</c:v>
                </c:pt>
                <c:pt idx="4161">
                  <c:v>0.13156730100524752</c:v>
                </c:pt>
                <c:pt idx="4162">
                  <c:v>0.13159891256243283</c:v>
                </c:pt>
                <c:pt idx="4163">
                  <c:v>0.13163052411961812</c:v>
                </c:pt>
                <c:pt idx="4164">
                  <c:v>0.13166213567680343</c:v>
                </c:pt>
                <c:pt idx="4165">
                  <c:v>0.13169374723398874</c:v>
                </c:pt>
                <c:pt idx="4166">
                  <c:v>0.13172535879117406</c:v>
                </c:pt>
                <c:pt idx="4167">
                  <c:v>0.13175697034835937</c:v>
                </c:pt>
                <c:pt idx="4168">
                  <c:v>0.13178858190554466</c:v>
                </c:pt>
                <c:pt idx="4169">
                  <c:v>0.13182019346272997</c:v>
                </c:pt>
                <c:pt idx="4170">
                  <c:v>0.13185180501991528</c:v>
                </c:pt>
                <c:pt idx="4171">
                  <c:v>0.13188341657710059</c:v>
                </c:pt>
                <c:pt idx="4172">
                  <c:v>0.13191502813428591</c:v>
                </c:pt>
                <c:pt idx="4173">
                  <c:v>0.13194663969147119</c:v>
                </c:pt>
                <c:pt idx="4174">
                  <c:v>0.1319782512486565</c:v>
                </c:pt>
                <c:pt idx="4175">
                  <c:v>0.13200986280584182</c:v>
                </c:pt>
                <c:pt idx="4176">
                  <c:v>0.13204147436302713</c:v>
                </c:pt>
                <c:pt idx="4177">
                  <c:v>0.13207308592021244</c:v>
                </c:pt>
                <c:pt idx="4178">
                  <c:v>0.13210469747739773</c:v>
                </c:pt>
                <c:pt idx="4179">
                  <c:v>0.13213630903458304</c:v>
                </c:pt>
                <c:pt idx="4180">
                  <c:v>0.13216792059176835</c:v>
                </c:pt>
                <c:pt idx="4181">
                  <c:v>0.13219953214895366</c:v>
                </c:pt>
                <c:pt idx="4182">
                  <c:v>0.13223114370613898</c:v>
                </c:pt>
                <c:pt idx="4183">
                  <c:v>0.13226275526332426</c:v>
                </c:pt>
                <c:pt idx="4184">
                  <c:v>0.13229436682050957</c:v>
                </c:pt>
                <c:pt idx="4185">
                  <c:v>0.13232597837769489</c:v>
                </c:pt>
                <c:pt idx="4186">
                  <c:v>0.1323575899348802</c:v>
                </c:pt>
                <c:pt idx="4187">
                  <c:v>0.13238920149206551</c:v>
                </c:pt>
                <c:pt idx="4188">
                  <c:v>0.1324208130492508</c:v>
                </c:pt>
                <c:pt idx="4189">
                  <c:v>0.13245242460643611</c:v>
                </c:pt>
                <c:pt idx="4190">
                  <c:v>0.13248403616362142</c:v>
                </c:pt>
                <c:pt idx="4191">
                  <c:v>0.13251564772080673</c:v>
                </c:pt>
                <c:pt idx="4192">
                  <c:v>0.13254725927799205</c:v>
                </c:pt>
                <c:pt idx="4193">
                  <c:v>0.13257887083517733</c:v>
                </c:pt>
                <c:pt idx="4194">
                  <c:v>0.13261048239236264</c:v>
                </c:pt>
                <c:pt idx="4195">
                  <c:v>0.13264209394954796</c:v>
                </c:pt>
                <c:pt idx="4196">
                  <c:v>0.13267370550673327</c:v>
                </c:pt>
                <c:pt idx="4197">
                  <c:v>0.13270531706391858</c:v>
                </c:pt>
                <c:pt idx="4198">
                  <c:v>0.13273692862110387</c:v>
                </c:pt>
                <c:pt idx="4199">
                  <c:v>0.13276854017828918</c:v>
                </c:pt>
                <c:pt idx="4200">
                  <c:v>0.13280015173547449</c:v>
                </c:pt>
                <c:pt idx="4201">
                  <c:v>0.1328317632926598</c:v>
                </c:pt>
                <c:pt idx="4202">
                  <c:v>0.13286337484984512</c:v>
                </c:pt>
                <c:pt idx="4203">
                  <c:v>0.1328949864070304</c:v>
                </c:pt>
                <c:pt idx="4204">
                  <c:v>0.13292659796421571</c:v>
                </c:pt>
                <c:pt idx="4205">
                  <c:v>0.13295820952140103</c:v>
                </c:pt>
                <c:pt idx="4206">
                  <c:v>0.13298982107858634</c:v>
                </c:pt>
                <c:pt idx="4207">
                  <c:v>0.13302143263577162</c:v>
                </c:pt>
                <c:pt idx="4208">
                  <c:v>0.13305304419295694</c:v>
                </c:pt>
                <c:pt idx="4209">
                  <c:v>0.13308465575014225</c:v>
                </c:pt>
                <c:pt idx="4210">
                  <c:v>0.13311626730732756</c:v>
                </c:pt>
                <c:pt idx="4211">
                  <c:v>0.13314787886451288</c:v>
                </c:pt>
                <c:pt idx="4212">
                  <c:v>0.13317949042169816</c:v>
                </c:pt>
                <c:pt idx="4213">
                  <c:v>0.13321110197888347</c:v>
                </c:pt>
                <c:pt idx="4214">
                  <c:v>0.13324271353606879</c:v>
                </c:pt>
                <c:pt idx="4215">
                  <c:v>0.1332743250932541</c:v>
                </c:pt>
                <c:pt idx="4216">
                  <c:v>0.13330593665043941</c:v>
                </c:pt>
                <c:pt idx="4217">
                  <c:v>0.1333375482076247</c:v>
                </c:pt>
                <c:pt idx="4218">
                  <c:v>0.13336915976481001</c:v>
                </c:pt>
                <c:pt idx="4219">
                  <c:v>0.13340077132199532</c:v>
                </c:pt>
                <c:pt idx="4220">
                  <c:v>0.13343238287918063</c:v>
                </c:pt>
                <c:pt idx="4221">
                  <c:v>0.13346399443636595</c:v>
                </c:pt>
                <c:pt idx="4222">
                  <c:v>0.13349560599355123</c:v>
                </c:pt>
                <c:pt idx="4223">
                  <c:v>0.13352721755073654</c:v>
                </c:pt>
                <c:pt idx="4224">
                  <c:v>0.13355882910792186</c:v>
                </c:pt>
                <c:pt idx="4225">
                  <c:v>0.13359044066510717</c:v>
                </c:pt>
                <c:pt idx="4226">
                  <c:v>0.13362205222229248</c:v>
                </c:pt>
                <c:pt idx="4227">
                  <c:v>0.13365366377947777</c:v>
                </c:pt>
                <c:pt idx="4228">
                  <c:v>0.13368527533666308</c:v>
                </c:pt>
                <c:pt idx="4229">
                  <c:v>0.13371688689384839</c:v>
                </c:pt>
                <c:pt idx="4230">
                  <c:v>0.1337484984510337</c:v>
                </c:pt>
                <c:pt idx="4231">
                  <c:v>0.13378011000821902</c:v>
                </c:pt>
                <c:pt idx="4232">
                  <c:v>0.1338117215654043</c:v>
                </c:pt>
                <c:pt idx="4233">
                  <c:v>0.13384333312258961</c:v>
                </c:pt>
                <c:pt idx="4234">
                  <c:v>0.13387494467977493</c:v>
                </c:pt>
                <c:pt idx="4235">
                  <c:v>0.13390655623696024</c:v>
                </c:pt>
                <c:pt idx="4236">
                  <c:v>0.13393816779414555</c:v>
                </c:pt>
                <c:pt idx="4237">
                  <c:v>0.13396977935133084</c:v>
                </c:pt>
                <c:pt idx="4238">
                  <c:v>0.13400139090851615</c:v>
                </c:pt>
                <c:pt idx="4239">
                  <c:v>0.13403300246570146</c:v>
                </c:pt>
                <c:pt idx="4240">
                  <c:v>0.13406461402288677</c:v>
                </c:pt>
                <c:pt idx="4241">
                  <c:v>0.13409622558007209</c:v>
                </c:pt>
                <c:pt idx="4242">
                  <c:v>0.13412783713725737</c:v>
                </c:pt>
                <c:pt idx="4243">
                  <c:v>0.13415944869444268</c:v>
                </c:pt>
                <c:pt idx="4244">
                  <c:v>0.134191060251628</c:v>
                </c:pt>
                <c:pt idx="4245">
                  <c:v>0.13422267180881331</c:v>
                </c:pt>
                <c:pt idx="4246">
                  <c:v>0.13425428336599862</c:v>
                </c:pt>
                <c:pt idx="4247">
                  <c:v>0.13428589492318391</c:v>
                </c:pt>
                <c:pt idx="4248">
                  <c:v>0.13431750648036922</c:v>
                </c:pt>
                <c:pt idx="4249">
                  <c:v>0.13434911803755453</c:v>
                </c:pt>
                <c:pt idx="4250">
                  <c:v>0.13438072959473985</c:v>
                </c:pt>
                <c:pt idx="4251">
                  <c:v>0.13441234115192516</c:v>
                </c:pt>
                <c:pt idx="4252">
                  <c:v>0.13444395270911044</c:v>
                </c:pt>
                <c:pt idx="4253">
                  <c:v>0.13447556426629576</c:v>
                </c:pt>
                <c:pt idx="4254">
                  <c:v>0.13450717582348107</c:v>
                </c:pt>
                <c:pt idx="4255">
                  <c:v>0.13453878738066638</c:v>
                </c:pt>
                <c:pt idx="4256">
                  <c:v>0.13457039893785167</c:v>
                </c:pt>
                <c:pt idx="4257">
                  <c:v>0.13460201049503698</c:v>
                </c:pt>
                <c:pt idx="4258">
                  <c:v>0.13463362205222229</c:v>
                </c:pt>
                <c:pt idx="4259">
                  <c:v>0.1346652336094076</c:v>
                </c:pt>
                <c:pt idx="4260">
                  <c:v>0.13469684516659292</c:v>
                </c:pt>
                <c:pt idx="4261">
                  <c:v>0.1347284567237782</c:v>
                </c:pt>
                <c:pt idx="4262">
                  <c:v>0.13476006828096351</c:v>
                </c:pt>
                <c:pt idx="4263">
                  <c:v>0.13479167983814883</c:v>
                </c:pt>
                <c:pt idx="4264">
                  <c:v>0.13482329139533414</c:v>
                </c:pt>
                <c:pt idx="4265">
                  <c:v>0.13485490295251945</c:v>
                </c:pt>
                <c:pt idx="4266">
                  <c:v>0.13488651450970474</c:v>
                </c:pt>
                <c:pt idx="4267">
                  <c:v>0.13491812606689005</c:v>
                </c:pt>
                <c:pt idx="4268">
                  <c:v>0.13494973762407536</c:v>
                </c:pt>
                <c:pt idx="4269">
                  <c:v>0.13498134918126067</c:v>
                </c:pt>
                <c:pt idx="4270">
                  <c:v>0.13501296073844599</c:v>
                </c:pt>
                <c:pt idx="4271">
                  <c:v>0.13504457229563127</c:v>
                </c:pt>
                <c:pt idx="4272">
                  <c:v>0.13507618385281658</c:v>
                </c:pt>
                <c:pt idx="4273">
                  <c:v>0.1351077954100019</c:v>
                </c:pt>
                <c:pt idx="4274">
                  <c:v>0.13513940696718721</c:v>
                </c:pt>
                <c:pt idx="4275">
                  <c:v>0.13517101852437252</c:v>
                </c:pt>
                <c:pt idx="4276">
                  <c:v>0.13520263008155781</c:v>
                </c:pt>
                <c:pt idx="4277">
                  <c:v>0.13523424163874312</c:v>
                </c:pt>
                <c:pt idx="4278">
                  <c:v>0.13526585319592843</c:v>
                </c:pt>
                <c:pt idx="4279">
                  <c:v>0.13529746475311374</c:v>
                </c:pt>
                <c:pt idx="4280">
                  <c:v>0.13532907631029906</c:v>
                </c:pt>
                <c:pt idx="4281">
                  <c:v>0.13536068786748434</c:v>
                </c:pt>
                <c:pt idx="4282">
                  <c:v>0.13539229942466965</c:v>
                </c:pt>
                <c:pt idx="4283">
                  <c:v>0.13542391098185497</c:v>
                </c:pt>
                <c:pt idx="4284">
                  <c:v>0.13545552253904028</c:v>
                </c:pt>
                <c:pt idx="4285">
                  <c:v>0.13548713409622559</c:v>
                </c:pt>
                <c:pt idx="4286">
                  <c:v>0.13551874565341088</c:v>
                </c:pt>
                <c:pt idx="4287">
                  <c:v>0.13555035721059619</c:v>
                </c:pt>
                <c:pt idx="4288">
                  <c:v>0.1355819687677815</c:v>
                </c:pt>
                <c:pt idx="4289">
                  <c:v>0.13561358032496681</c:v>
                </c:pt>
                <c:pt idx="4290">
                  <c:v>0.13564519188215213</c:v>
                </c:pt>
                <c:pt idx="4291">
                  <c:v>0.13567680343933741</c:v>
                </c:pt>
                <c:pt idx="4292">
                  <c:v>0.13570841499652272</c:v>
                </c:pt>
                <c:pt idx="4293">
                  <c:v>0.13574002655370804</c:v>
                </c:pt>
                <c:pt idx="4294">
                  <c:v>0.13577163811089335</c:v>
                </c:pt>
                <c:pt idx="4295">
                  <c:v>0.13580324966807866</c:v>
                </c:pt>
                <c:pt idx="4296">
                  <c:v>0.13583486122526395</c:v>
                </c:pt>
                <c:pt idx="4297">
                  <c:v>0.13586647278244926</c:v>
                </c:pt>
                <c:pt idx="4298">
                  <c:v>0.13589808433963457</c:v>
                </c:pt>
                <c:pt idx="4299">
                  <c:v>0.13592969589681989</c:v>
                </c:pt>
                <c:pt idx="4300">
                  <c:v>0.1359613074540052</c:v>
                </c:pt>
                <c:pt idx="4301">
                  <c:v>0.13599291901119048</c:v>
                </c:pt>
                <c:pt idx="4302">
                  <c:v>0.1360245305683758</c:v>
                </c:pt>
                <c:pt idx="4303">
                  <c:v>0.13605614212556111</c:v>
                </c:pt>
                <c:pt idx="4304">
                  <c:v>0.13608775368274642</c:v>
                </c:pt>
                <c:pt idx="4305">
                  <c:v>0.13611936523993171</c:v>
                </c:pt>
                <c:pt idx="4306">
                  <c:v>0.13615097679711702</c:v>
                </c:pt>
                <c:pt idx="4307">
                  <c:v>0.13618258835430233</c:v>
                </c:pt>
                <c:pt idx="4308">
                  <c:v>0.13621419991148764</c:v>
                </c:pt>
                <c:pt idx="4309">
                  <c:v>0.13624581146867296</c:v>
                </c:pt>
                <c:pt idx="4310">
                  <c:v>0.13627742302585824</c:v>
                </c:pt>
                <c:pt idx="4311">
                  <c:v>0.13630903458304355</c:v>
                </c:pt>
                <c:pt idx="4312">
                  <c:v>0.13634064614022887</c:v>
                </c:pt>
                <c:pt idx="4313">
                  <c:v>0.13637225769741418</c:v>
                </c:pt>
                <c:pt idx="4314">
                  <c:v>0.13640386925459949</c:v>
                </c:pt>
                <c:pt idx="4315">
                  <c:v>0.13643548081178478</c:v>
                </c:pt>
                <c:pt idx="4316">
                  <c:v>0.13646709236897009</c:v>
                </c:pt>
                <c:pt idx="4317">
                  <c:v>0.1364987039261554</c:v>
                </c:pt>
                <c:pt idx="4318">
                  <c:v>0.13653031548334071</c:v>
                </c:pt>
                <c:pt idx="4319">
                  <c:v>0.13656192704052603</c:v>
                </c:pt>
                <c:pt idx="4320">
                  <c:v>0.13659353859771131</c:v>
                </c:pt>
                <c:pt idx="4321">
                  <c:v>0.13662515015489662</c:v>
                </c:pt>
                <c:pt idx="4322">
                  <c:v>0.13665676171208194</c:v>
                </c:pt>
                <c:pt idx="4323">
                  <c:v>0.13668837326926725</c:v>
                </c:pt>
                <c:pt idx="4324">
                  <c:v>0.13671998482645256</c:v>
                </c:pt>
                <c:pt idx="4325">
                  <c:v>0.13675159638363785</c:v>
                </c:pt>
                <c:pt idx="4326">
                  <c:v>0.13678320794082316</c:v>
                </c:pt>
                <c:pt idx="4327">
                  <c:v>0.13681481949800847</c:v>
                </c:pt>
                <c:pt idx="4328">
                  <c:v>0.13684643105519378</c:v>
                </c:pt>
                <c:pt idx="4329">
                  <c:v>0.1368780426123791</c:v>
                </c:pt>
                <c:pt idx="4330">
                  <c:v>0.13690965416956438</c:v>
                </c:pt>
                <c:pt idx="4331">
                  <c:v>0.13694126572674969</c:v>
                </c:pt>
                <c:pt idx="4332">
                  <c:v>0.13697287728393501</c:v>
                </c:pt>
                <c:pt idx="4333">
                  <c:v>0.13700448884112032</c:v>
                </c:pt>
                <c:pt idx="4334">
                  <c:v>0.13703610039830563</c:v>
                </c:pt>
                <c:pt idx="4335">
                  <c:v>0.13706771195549092</c:v>
                </c:pt>
                <c:pt idx="4336">
                  <c:v>0.13709932351267623</c:v>
                </c:pt>
                <c:pt idx="4337">
                  <c:v>0.13713093506986154</c:v>
                </c:pt>
                <c:pt idx="4338">
                  <c:v>0.13716254662704686</c:v>
                </c:pt>
                <c:pt idx="4339">
                  <c:v>0.13719415818423217</c:v>
                </c:pt>
                <c:pt idx="4340">
                  <c:v>0.13722576974141745</c:v>
                </c:pt>
                <c:pt idx="4341">
                  <c:v>0.13725738129860277</c:v>
                </c:pt>
                <c:pt idx="4342">
                  <c:v>0.13728899285578808</c:v>
                </c:pt>
                <c:pt idx="4343">
                  <c:v>0.13732060441297339</c:v>
                </c:pt>
                <c:pt idx="4344">
                  <c:v>0.1373522159701587</c:v>
                </c:pt>
                <c:pt idx="4345">
                  <c:v>0.13738382752734399</c:v>
                </c:pt>
                <c:pt idx="4346">
                  <c:v>0.1374154390845293</c:v>
                </c:pt>
                <c:pt idx="4347">
                  <c:v>0.13744705064171461</c:v>
                </c:pt>
                <c:pt idx="4348">
                  <c:v>0.13747866219889993</c:v>
                </c:pt>
                <c:pt idx="4349">
                  <c:v>0.13751027375608524</c:v>
                </c:pt>
                <c:pt idx="4350">
                  <c:v>0.13754188531327052</c:v>
                </c:pt>
                <c:pt idx="4351">
                  <c:v>0.13757349687045584</c:v>
                </c:pt>
                <c:pt idx="4352">
                  <c:v>0.13760510842764115</c:v>
                </c:pt>
                <c:pt idx="4353">
                  <c:v>0.13763671998482646</c:v>
                </c:pt>
                <c:pt idx="4354">
                  <c:v>0.13766833154201175</c:v>
                </c:pt>
                <c:pt idx="4355">
                  <c:v>0.13769994309919706</c:v>
                </c:pt>
                <c:pt idx="4356">
                  <c:v>0.13773155465638237</c:v>
                </c:pt>
                <c:pt idx="4357">
                  <c:v>0.13776316621356768</c:v>
                </c:pt>
                <c:pt idx="4358">
                  <c:v>0.137794777770753</c:v>
                </c:pt>
                <c:pt idx="4359">
                  <c:v>0.13782638932793828</c:v>
                </c:pt>
                <c:pt idx="4360">
                  <c:v>0.13785800088512359</c:v>
                </c:pt>
                <c:pt idx="4361">
                  <c:v>0.13788961244230891</c:v>
                </c:pt>
                <c:pt idx="4362">
                  <c:v>0.13792122399949422</c:v>
                </c:pt>
                <c:pt idx="4363">
                  <c:v>0.13795283555667953</c:v>
                </c:pt>
                <c:pt idx="4364">
                  <c:v>0.13798444711386482</c:v>
                </c:pt>
                <c:pt idx="4365">
                  <c:v>0.13801605867105013</c:v>
                </c:pt>
                <c:pt idx="4366">
                  <c:v>0.13804767022823544</c:v>
                </c:pt>
                <c:pt idx="4367">
                  <c:v>0.13807928178542075</c:v>
                </c:pt>
                <c:pt idx="4368">
                  <c:v>0.13811089334260607</c:v>
                </c:pt>
                <c:pt idx="4369">
                  <c:v>0.13814250489979135</c:v>
                </c:pt>
                <c:pt idx="4370">
                  <c:v>0.13817411645697666</c:v>
                </c:pt>
                <c:pt idx="4371">
                  <c:v>0.13820572801416198</c:v>
                </c:pt>
                <c:pt idx="4372">
                  <c:v>0.13823733957134729</c:v>
                </c:pt>
                <c:pt idx="4373">
                  <c:v>0.1382689511285326</c:v>
                </c:pt>
                <c:pt idx="4374">
                  <c:v>0.13830056268571789</c:v>
                </c:pt>
                <c:pt idx="4375">
                  <c:v>0.1383321742429032</c:v>
                </c:pt>
                <c:pt idx="4376">
                  <c:v>0.13836378580008851</c:v>
                </c:pt>
                <c:pt idx="4377">
                  <c:v>0.13839539735727382</c:v>
                </c:pt>
                <c:pt idx="4378">
                  <c:v>0.13842700891445914</c:v>
                </c:pt>
                <c:pt idx="4379">
                  <c:v>0.13845862047164442</c:v>
                </c:pt>
                <c:pt idx="4380">
                  <c:v>0.13849023202882974</c:v>
                </c:pt>
                <c:pt idx="4381">
                  <c:v>0.13852184358601505</c:v>
                </c:pt>
                <c:pt idx="4382">
                  <c:v>0.13855345514320036</c:v>
                </c:pt>
                <c:pt idx="4383">
                  <c:v>0.13858506670038567</c:v>
                </c:pt>
                <c:pt idx="4384">
                  <c:v>0.13861667825757096</c:v>
                </c:pt>
                <c:pt idx="4385">
                  <c:v>0.13864828981475627</c:v>
                </c:pt>
                <c:pt idx="4386">
                  <c:v>0.13867990137194158</c:v>
                </c:pt>
                <c:pt idx="4387">
                  <c:v>0.1387115129291269</c:v>
                </c:pt>
                <c:pt idx="4388">
                  <c:v>0.13874312448631221</c:v>
                </c:pt>
                <c:pt idx="4389">
                  <c:v>0.13877473604349749</c:v>
                </c:pt>
                <c:pt idx="4390">
                  <c:v>0.13880634760068281</c:v>
                </c:pt>
                <c:pt idx="4391">
                  <c:v>0.13883795915786812</c:v>
                </c:pt>
                <c:pt idx="4392">
                  <c:v>0.13886957071505343</c:v>
                </c:pt>
                <c:pt idx="4393">
                  <c:v>0.13890118227223874</c:v>
                </c:pt>
                <c:pt idx="4394">
                  <c:v>0.13893279382942403</c:v>
                </c:pt>
                <c:pt idx="4395">
                  <c:v>0.13896440538660934</c:v>
                </c:pt>
                <c:pt idx="4396">
                  <c:v>0.13899601694379465</c:v>
                </c:pt>
                <c:pt idx="4397">
                  <c:v>0.13902762850097997</c:v>
                </c:pt>
                <c:pt idx="4398">
                  <c:v>0.13905924005816528</c:v>
                </c:pt>
                <c:pt idx="4399">
                  <c:v>0.13909085161535056</c:v>
                </c:pt>
                <c:pt idx="4400">
                  <c:v>0.13912246317253588</c:v>
                </c:pt>
                <c:pt idx="4401">
                  <c:v>0.13915407472972119</c:v>
                </c:pt>
                <c:pt idx="4402">
                  <c:v>0.1391856862869065</c:v>
                </c:pt>
                <c:pt idx="4403">
                  <c:v>0.13921729784409179</c:v>
                </c:pt>
                <c:pt idx="4404">
                  <c:v>0.1392489094012771</c:v>
                </c:pt>
                <c:pt idx="4405">
                  <c:v>0.13928052095846241</c:v>
                </c:pt>
                <c:pt idx="4406">
                  <c:v>0.13931213251564772</c:v>
                </c:pt>
                <c:pt idx="4407">
                  <c:v>0.13934374407283304</c:v>
                </c:pt>
                <c:pt idx="4408">
                  <c:v>0.13937535563001832</c:v>
                </c:pt>
                <c:pt idx="4409">
                  <c:v>0.13940696718720363</c:v>
                </c:pt>
                <c:pt idx="4410">
                  <c:v>0.13943857874438895</c:v>
                </c:pt>
                <c:pt idx="4411">
                  <c:v>0.13947019030157426</c:v>
                </c:pt>
                <c:pt idx="4412">
                  <c:v>0.13950180185875957</c:v>
                </c:pt>
                <c:pt idx="4413">
                  <c:v>0.13953341341594486</c:v>
                </c:pt>
                <c:pt idx="4414">
                  <c:v>0.13956502497313017</c:v>
                </c:pt>
                <c:pt idx="4415">
                  <c:v>0.13959663653031548</c:v>
                </c:pt>
                <c:pt idx="4416">
                  <c:v>0.13962824808750079</c:v>
                </c:pt>
                <c:pt idx="4417">
                  <c:v>0.13965985964468611</c:v>
                </c:pt>
                <c:pt idx="4418">
                  <c:v>0.13969147120187139</c:v>
                </c:pt>
                <c:pt idx="4419">
                  <c:v>0.1397230827590567</c:v>
                </c:pt>
                <c:pt idx="4420">
                  <c:v>0.13975469431624202</c:v>
                </c:pt>
                <c:pt idx="4421">
                  <c:v>0.13978630587342733</c:v>
                </c:pt>
                <c:pt idx="4422">
                  <c:v>0.13981791743061264</c:v>
                </c:pt>
                <c:pt idx="4423">
                  <c:v>0.13984952898779793</c:v>
                </c:pt>
                <c:pt idx="4424">
                  <c:v>0.13988114054498324</c:v>
                </c:pt>
                <c:pt idx="4425">
                  <c:v>0.13991275210216855</c:v>
                </c:pt>
                <c:pt idx="4426">
                  <c:v>0.13994436365935387</c:v>
                </c:pt>
                <c:pt idx="4427">
                  <c:v>0.13997597521653918</c:v>
                </c:pt>
                <c:pt idx="4428">
                  <c:v>0.14000758677372446</c:v>
                </c:pt>
                <c:pt idx="4429">
                  <c:v>0.14003919833090978</c:v>
                </c:pt>
                <c:pt idx="4430">
                  <c:v>0.14007080988809509</c:v>
                </c:pt>
                <c:pt idx="4431">
                  <c:v>0.1401024214452804</c:v>
                </c:pt>
                <c:pt idx="4432">
                  <c:v>0.14013403300246571</c:v>
                </c:pt>
                <c:pt idx="4433">
                  <c:v>0.140165644559651</c:v>
                </c:pt>
                <c:pt idx="4434">
                  <c:v>0.14019725611683631</c:v>
                </c:pt>
                <c:pt idx="4435">
                  <c:v>0.14022886767402162</c:v>
                </c:pt>
                <c:pt idx="4436">
                  <c:v>0.14026047923120694</c:v>
                </c:pt>
                <c:pt idx="4437">
                  <c:v>0.14029209078839225</c:v>
                </c:pt>
                <c:pt idx="4438">
                  <c:v>0.14032370234557753</c:v>
                </c:pt>
                <c:pt idx="4439">
                  <c:v>0.14035531390276285</c:v>
                </c:pt>
                <c:pt idx="4440">
                  <c:v>0.14038692545994816</c:v>
                </c:pt>
                <c:pt idx="4441">
                  <c:v>0.14041853701713347</c:v>
                </c:pt>
                <c:pt idx="4442">
                  <c:v>0.14045014857431878</c:v>
                </c:pt>
                <c:pt idx="4443">
                  <c:v>0.14048176013150407</c:v>
                </c:pt>
                <c:pt idx="4444">
                  <c:v>0.14051337168868938</c:v>
                </c:pt>
                <c:pt idx="4445">
                  <c:v>0.14054498324587469</c:v>
                </c:pt>
                <c:pt idx="4446">
                  <c:v>0.14057659480306001</c:v>
                </c:pt>
                <c:pt idx="4447">
                  <c:v>0.14060820636024532</c:v>
                </c:pt>
                <c:pt idx="4448">
                  <c:v>0.1406398179174306</c:v>
                </c:pt>
                <c:pt idx="4449">
                  <c:v>0.14067142947461592</c:v>
                </c:pt>
                <c:pt idx="4450">
                  <c:v>0.14070304103180123</c:v>
                </c:pt>
                <c:pt idx="4451">
                  <c:v>0.14073465258898654</c:v>
                </c:pt>
                <c:pt idx="4452">
                  <c:v>0.14076626414617183</c:v>
                </c:pt>
                <c:pt idx="4453">
                  <c:v>0.14079787570335714</c:v>
                </c:pt>
                <c:pt idx="4454">
                  <c:v>0.14082948726054245</c:v>
                </c:pt>
                <c:pt idx="4455">
                  <c:v>0.14086109881772776</c:v>
                </c:pt>
                <c:pt idx="4456">
                  <c:v>0.14089271037491308</c:v>
                </c:pt>
                <c:pt idx="4457">
                  <c:v>0.14092432193209836</c:v>
                </c:pt>
                <c:pt idx="4458">
                  <c:v>0.14095593348928367</c:v>
                </c:pt>
                <c:pt idx="4459">
                  <c:v>0.14098754504646899</c:v>
                </c:pt>
                <c:pt idx="4460">
                  <c:v>0.1410191566036543</c:v>
                </c:pt>
                <c:pt idx="4461">
                  <c:v>0.14105076816083961</c:v>
                </c:pt>
                <c:pt idx="4462">
                  <c:v>0.1410823797180249</c:v>
                </c:pt>
                <c:pt idx="4463">
                  <c:v>0.14111399127521021</c:v>
                </c:pt>
                <c:pt idx="4464">
                  <c:v>0.14114560283239552</c:v>
                </c:pt>
                <c:pt idx="4465">
                  <c:v>0.14117721438958084</c:v>
                </c:pt>
                <c:pt idx="4466">
                  <c:v>0.14120882594676615</c:v>
                </c:pt>
                <c:pt idx="4467">
                  <c:v>0.14124043750395143</c:v>
                </c:pt>
                <c:pt idx="4468">
                  <c:v>0.14127204906113675</c:v>
                </c:pt>
                <c:pt idx="4469">
                  <c:v>0.14130366061832206</c:v>
                </c:pt>
                <c:pt idx="4470">
                  <c:v>0.14133527217550737</c:v>
                </c:pt>
                <c:pt idx="4471">
                  <c:v>0.14136688373269268</c:v>
                </c:pt>
                <c:pt idx="4472">
                  <c:v>0.14139849528987797</c:v>
                </c:pt>
                <c:pt idx="4473">
                  <c:v>0.14143010684706328</c:v>
                </c:pt>
                <c:pt idx="4474">
                  <c:v>0.14146171840424859</c:v>
                </c:pt>
                <c:pt idx="4475">
                  <c:v>0.14149332996143391</c:v>
                </c:pt>
                <c:pt idx="4476">
                  <c:v>0.14152494151861922</c:v>
                </c:pt>
                <c:pt idx="4477">
                  <c:v>0.1415565530758045</c:v>
                </c:pt>
                <c:pt idx="4478">
                  <c:v>0.14158816463298982</c:v>
                </c:pt>
                <c:pt idx="4479">
                  <c:v>0.14161977619017513</c:v>
                </c:pt>
                <c:pt idx="4480">
                  <c:v>0.14165138774736044</c:v>
                </c:pt>
                <c:pt idx="4481">
                  <c:v>0.14168299930454575</c:v>
                </c:pt>
                <c:pt idx="4482">
                  <c:v>0.14171461086173104</c:v>
                </c:pt>
                <c:pt idx="4483">
                  <c:v>0.14174622241891635</c:v>
                </c:pt>
                <c:pt idx="4484">
                  <c:v>0.14177783397610166</c:v>
                </c:pt>
                <c:pt idx="4485">
                  <c:v>0.14180944553328698</c:v>
                </c:pt>
                <c:pt idx="4486">
                  <c:v>0.14184105709047229</c:v>
                </c:pt>
                <c:pt idx="4487">
                  <c:v>0.14187266864765757</c:v>
                </c:pt>
                <c:pt idx="4488">
                  <c:v>0.14190428020484289</c:v>
                </c:pt>
                <c:pt idx="4489">
                  <c:v>0.1419358917620282</c:v>
                </c:pt>
                <c:pt idx="4490">
                  <c:v>0.14196750331921351</c:v>
                </c:pt>
                <c:pt idx="4491">
                  <c:v>0.14199911487639882</c:v>
                </c:pt>
                <c:pt idx="4492">
                  <c:v>0.14203072643358411</c:v>
                </c:pt>
                <c:pt idx="4493">
                  <c:v>0.14206233799076942</c:v>
                </c:pt>
                <c:pt idx="4494">
                  <c:v>0.14209394954795473</c:v>
                </c:pt>
                <c:pt idx="4495">
                  <c:v>0.14212556110514005</c:v>
                </c:pt>
                <c:pt idx="4496">
                  <c:v>0.14215717266232536</c:v>
                </c:pt>
                <c:pt idx="4497">
                  <c:v>0.14218878421951064</c:v>
                </c:pt>
                <c:pt idx="4498">
                  <c:v>0.14222039577669596</c:v>
                </c:pt>
                <c:pt idx="4499">
                  <c:v>0.14225200733388127</c:v>
                </c:pt>
                <c:pt idx="4500">
                  <c:v>0.14228361889106658</c:v>
                </c:pt>
                <c:pt idx="4501">
                  <c:v>0.14231523044825187</c:v>
                </c:pt>
                <c:pt idx="4502">
                  <c:v>0.14234684200543718</c:v>
                </c:pt>
                <c:pt idx="4503">
                  <c:v>0.14237845356262249</c:v>
                </c:pt>
                <c:pt idx="4504">
                  <c:v>0.1424100651198078</c:v>
                </c:pt>
                <c:pt idx="4505">
                  <c:v>0.14244167667699312</c:v>
                </c:pt>
                <c:pt idx="4506">
                  <c:v>0.1424732882341784</c:v>
                </c:pt>
                <c:pt idx="4507">
                  <c:v>0.14250489979136371</c:v>
                </c:pt>
                <c:pt idx="4508">
                  <c:v>0.14253651134854903</c:v>
                </c:pt>
                <c:pt idx="4509">
                  <c:v>0.14256812290573434</c:v>
                </c:pt>
                <c:pt idx="4510">
                  <c:v>0.14259973446291965</c:v>
                </c:pt>
                <c:pt idx="4511">
                  <c:v>0.14263134602010494</c:v>
                </c:pt>
                <c:pt idx="4512">
                  <c:v>0.14266295757729025</c:v>
                </c:pt>
                <c:pt idx="4513">
                  <c:v>0.14269456913447556</c:v>
                </c:pt>
                <c:pt idx="4514">
                  <c:v>0.14272618069166088</c:v>
                </c:pt>
                <c:pt idx="4515">
                  <c:v>0.14275779224884619</c:v>
                </c:pt>
                <c:pt idx="4516">
                  <c:v>0.14278940380603147</c:v>
                </c:pt>
                <c:pt idx="4517">
                  <c:v>0.14282101536321679</c:v>
                </c:pt>
                <c:pt idx="4518">
                  <c:v>0.1428526269204021</c:v>
                </c:pt>
                <c:pt idx="4519">
                  <c:v>0.14288423847758741</c:v>
                </c:pt>
                <c:pt idx="4520">
                  <c:v>0.14291585003477272</c:v>
                </c:pt>
                <c:pt idx="4521">
                  <c:v>0.14294746159195801</c:v>
                </c:pt>
                <c:pt idx="4522">
                  <c:v>0.14297907314914332</c:v>
                </c:pt>
                <c:pt idx="4523">
                  <c:v>0.14301068470632863</c:v>
                </c:pt>
                <c:pt idx="4524">
                  <c:v>0.14304229626351395</c:v>
                </c:pt>
                <c:pt idx="4525">
                  <c:v>0.14307390782069926</c:v>
                </c:pt>
                <c:pt idx="4526">
                  <c:v>0.14310551937788454</c:v>
                </c:pt>
                <c:pt idx="4527">
                  <c:v>0.14313713093506986</c:v>
                </c:pt>
                <c:pt idx="4528">
                  <c:v>0.14316874249225517</c:v>
                </c:pt>
                <c:pt idx="4529">
                  <c:v>0.14320035404944048</c:v>
                </c:pt>
                <c:pt idx="4530">
                  <c:v>0.14323196560662579</c:v>
                </c:pt>
                <c:pt idx="4531">
                  <c:v>0.14326357716381108</c:v>
                </c:pt>
                <c:pt idx="4532">
                  <c:v>0.14329518872099639</c:v>
                </c:pt>
                <c:pt idx="4533">
                  <c:v>0.1433268002781817</c:v>
                </c:pt>
                <c:pt idx="4534">
                  <c:v>0.14335841183536702</c:v>
                </c:pt>
                <c:pt idx="4535">
                  <c:v>0.14339002339255233</c:v>
                </c:pt>
                <c:pt idx="4536">
                  <c:v>0.14342163494973761</c:v>
                </c:pt>
                <c:pt idx="4537">
                  <c:v>0.14345324650692293</c:v>
                </c:pt>
                <c:pt idx="4538">
                  <c:v>0.14348485806410824</c:v>
                </c:pt>
                <c:pt idx="4539">
                  <c:v>0.14351646962129355</c:v>
                </c:pt>
                <c:pt idx="4540">
                  <c:v>0.14354808117847886</c:v>
                </c:pt>
                <c:pt idx="4541">
                  <c:v>0.14357969273566415</c:v>
                </c:pt>
                <c:pt idx="4542">
                  <c:v>0.14361130429284946</c:v>
                </c:pt>
                <c:pt idx="4543">
                  <c:v>0.14364291585003477</c:v>
                </c:pt>
                <c:pt idx="4544">
                  <c:v>0.14367452740722009</c:v>
                </c:pt>
                <c:pt idx="4545">
                  <c:v>0.1437061389644054</c:v>
                </c:pt>
                <c:pt idx="4546">
                  <c:v>0.14373775052159068</c:v>
                </c:pt>
                <c:pt idx="4547">
                  <c:v>0.143769362078776</c:v>
                </c:pt>
                <c:pt idx="4548">
                  <c:v>0.14380097363596131</c:v>
                </c:pt>
                <c:pt idx="4549">
                  <c:v>0.14383258519314662</c:v>
                </c:pt>
                <c:pt idx="4550">
                  <c:v>0.14386419675033194</c:v>
                </c:pt>
                <c:pt idx="4551">
                  <c:v>0.14389580830751722</c:v>
                </c:pt>
                <c:pt idx="4552">
                  <c:v>0.14392741986470253</c:v>
                </c:pt>
                <c:pt idx="4553">
                  <c:v>0.14395903142188785</c:v>
                </c:pt>
                <c:pt idx="4554">
                  <c:v>0.14399064297907316</c:v>
                </c:pt>
                <c:pt idx="4555">
                  <c:v>0.14402225453625844</c:v>
                </c:pt>
                <c:pt idx="4556">
                  <c:v>0.14405386609344376</c:v>
                </c:pt>
                <c:pt idx="4557">
                  <c:v>0.14408547765062907</c:v>
                </c:pt>
                <c:pt idx="4558">
                  <c:v>0.14411708920781438</c:v>
                </c:pt>
                <c:pt idx="4559">
                  <c:v>0.14414870076499969</c:v>
                </c:pt>
                <c:pt idx="4560">
                  <c:v>0.14418031232218498</c:v>
                </c:pt>
                <c:pt idx="4561">
                  <c:v>0.14421192387937029</c:v>
                </c:pt>
                <c:pt idx="4562">
                  <c:v>0.1442435354365556</c:v>
                </c:pt>
                <c:pt idx="4563">
                  <c:v>0.14427514699374092</c:v>
                </c:pt>
                <c:pt idx="4564">
                  <c:v>0.14430675855092623</c:v>
                </c:pt>
                <c:pt idx="4565">
                  <c:v>0.14433837010811151</c:v>
                </c:pt>
                <c:pt idx="4566">
                  <c:v>0.14436998166529683</c:v>
                </c:pt>
                <c:pt idx="4567">
                  <c:v>0.14440159322248214</c:v>
                </c:pt>
                <c:pt idx="4568">
                  <c:v>0.14443320477966745</c:v>
                </c:pt>
                <c:pt idx="4569">
                  <c:v>0.14446481633685276</c:v>
                </c:pt>
                <c:pt idx="4570">
                  <c:v>0.14449642789403805</c:v>
                </c:pt>
                <c:pt idx="4571">
                  <c:v>0.14452803945122336</c:v>
                </c:pt>
                <c:pt idx="4572">
                  <c:v>0.14455965100840867</c:v>
                </c:pt>
                <c:pt idx="4573">
                  <c:v>0.14459126256559399</c:v>
                </c:pt>
                <c:pt idx="4574">
                  <c:v>0.1446228741227793</c:v>
                </c:pt>
                <c:pt idx="4575">
                  <c:v>0.14465448567996458</c:v>
                </c:pt>
                <c:pt idx="4576">
                  <c:v>0.1446860972371499</c:v>
                </c:pt>
                <c:pt idx="4577">
                  <c:v>0.14471770879433521</c:v>
                </c:pt>
                <c:pt idx="4578">
                  <c:v>0.14474932035152052</c:v>
                </c:pt>
                <c:pt idx="4579">
                  <c:v>0.14478093190870583</c:v>
                </c:pt>
                <c:pt idx="4580">
                  <c:v>0.14481254346589112</c:v>
                </c:pt>
                <c:pt idx="4581">
                  <c:v>0.14484415502307643</c:v>
                </c:pt>
                <c:pt idx="4582">
                  <c:v>0.14487576658026174</c:v>
                </c:pt>
                <c:pt idx="4583">
                  <c:v>0.14490737813744706</c:v>
                </c:pt>
                <c:pt idx="4584">
                  <c:v>0.14493898969463237</c:v>
                </c:pt>
                <c:pt idx="4585">
                  <c:v>0.14497060125181765</c:v>
                </c:pt>
                <c:pt idx="4586">
                  <c:v>0.14500221280900297</c:v>
                </c:pt>
                <c:pt idx="4587">
                  <c:v>0.14503382436618828</c:v>
                </c:pt>
                <c:pt idx="4588">
                  <c:v>0.14506543592337359</c:v>
                </c:pt>
                <c:pt idx="4589">
                  <c:v>0.1450970474805589</c:v>
                </c:pt>
                <c:pt idx="4590">
                  <c:v>0.14512865903774419</c:v>
                </c:pt>
                <c:pt idx="4591">
                  <c:v>0.1451602705949295</c:v>
                </c:pt>
                <c:pt idx="4592">
                  <c:v>0.14519188215211482</c:v>
                </c:pt>
                <c:pt idx="4593">
                  <c:v>0.14522349370930013</c:v>
                </c:pt>
                <c:pt idx="4594">
                  <c:v>0.14525510526648544</c:v>
                </c:pt>
                <c:pt idx="4595">
                  <c:v>0.14528671682367073</c:v>
                </c:pt>
                <c:pt idx="4596">
                  <c:v>0.14531832838085604</c:v>
                </c:pt>
                <c:pt idx="4597">
                  <c:v>0.14534993993804135</c:v>
                </c:pt>
                <c:pt idx="4598">
                  <c:v>0.14538155149522666</c:v>
                </c:pt>
                <c:pt idx="4599">
                  <c:v>0.14541316305241198</c:v>
                </c:pt>
                <c:pt idx="4600">
                  <c:v>0.14544477460959726</c:v>
                </c:pt>
                <c:pt idx="4601">
                  <c:v>0.14547638616678257</c:v>
                </c:pt>
                <c:pt idx="4602">
                  <c:v>0.14550799772396789</c:v>
                </c:pt>
                <c:pt idx="4603">
                  <c:v>0.1455396092811532</c:v>
                </c:pt>
                <c:pt idx="4604">
                  <c:v>0.14557122083833848</c:v>
                </c:pt>
                <c:pt idx="4605">
                  <c:v>0.1456028323955238</c:v>
                </c:pt>
                <c:pt idx="4606">
                  <c:v>0.14563444395270911</c:v>
                </c:pt>
                <c:pt idx="4607">
                  <c:v>0.14566605550989442</c:v>
                </c:pt>
                <c:pt idx="4608">
                  <c:v>0.14569766706707973</c:v>
                </c:pt>
                <c:pt idx="4609">
                  <c:v>0.14572927862426502</c:v>
                </c:pt>
                <c:pt idx="4610">
                  <c:v>0.14576089018145033</c:v>
                </c:pt>
                <c:pt idx="4611">
                  <c:v>0.14579250173863564</c:v>
                </c:pt>
                <c:pt idx="4612">
                  <c:v>0.14582411329582096</c:v>
                </c:pt>
                <c:pt idx="4613">
                  <c:v>0.14585572485300627</c:v>
                </c:pt>
                <c:pt idx="4614">
                  <c:v>0.14588733641019155</c:v>
                </c:pt>
                <c:pt idx="4615">
                  <c:v>0.14591894796737687</c:v>
                </c:pt>
                <c:pt idx="4616">
                  <c:v>0.14595055952456218</c:v>
                </c:pt>
                <c:pt idx="4617">
                  <c:v>0.14598217108174749</c:v>
                </c:pt>
                <c:pt idx="4618">
                  <c:v>0.1460137826389328</c:v>
                </c:pt>
                <c:pt idx="4619">
                  <c:v>0.14604539419611809</c:v>
                </c:pt>
                <c:pt idx="4620">
                  <c:v>0.1460770057533034</c:v>
                </c:pt>
                <c:pt idx="4621">
                  <c:v>0.14610861731048871</c:v>
                </c:pt>
                <c:pt idx="4622">
                  <c:v>0.14614022886767403</c:v>
                </c:pt>
                <c:pt idx="4623">
                  <c:v>0.14617184042485934</c:v>
                </c:pt>
                <c:pt idx="4624">
                  <c:v>0.14620345198204462</c:v>
                </c:pt>
                <c:pt idx="4625">
                  <c:v>0.14623506353922994</c:v>
                </c:pt>
                <c:pt idx="4626">
                  <c:v>0.14626667509641525</c:v>
                </c:pt>
                <c:pt idx="4627">
                  <c:v>0.14629828665360056</c:v>
                </c:pt>
                <c:pt idx="4628">
                  <c:v>0.14632989821078587</c:v>
                </c:pt>
                <c:pt idx="4629">
                  <c:v>0.14636150976797116</c:v>
                </c:pt>
                <c:pt idx="4630">
                  <c:v>0.14639312132515647</c:v>
                </c:pt>
                <c:pt idx="4631">
                  <c:v>0.14642473288234178</c:v>
                </c:pt>
                <c:pt idx="4632">
                  <c:v>0.1464563444395271</c:v>
                </c:pt>
                <c:pt idx="4633">
                  <c:v>0.14648795599671241</c:v>
                </c:pt>
                <c:pt idx="4634">
                  <c:v>0.14651956755389769</c:v>
                </c:pt>
                <c:pt idx="4635">
                  <c:v>0.14655117911108301</c:v>
                </c:pt>
                <c:pt idx="4636">
                  <c:v>0.14658279066826832</c:v>
                </c:pt>
                <c:pt idx="4637">
                  <c:v>0.14661440222545363</c:v>
                </c:pt>
                <c:pt idx="4638">
                  <c:v>0.14664601378263895</c:v>
                </c:pt>
                <c:pt idx="4639">
                  <c:v>0.14667762533982423</c:v>
                </c:pt>
                <c:pt idx="4640">
                  <c:v>0.14670923689700954</c:v>
                </c:pt>
                <c:pt idx="4641">
                  <c:v>0.14674084845419486</c:v>
                </c:pt>
                <c:pt idx="4642">
                  <c:v>0.14677246001138017</c:v>
                </c:pt>
                <c:pt idx="4643">
                  <c:v>0.14680407156856548</c:v>
                </c:pt>
                <c:pt idx="4644">
                  <c:v>0.14683568312575077</c:v>
                </c:pt>
                <c:pt idx="4645">
                  <c:v>0.14686729468293608</c:v>
                </c:pt>
                <c:pt idx="4646">
                  <c:v>0.14689890624012139</c:v>
                </c:pt>
                <c:pt idx="4647">
                  <c:v>0.1469305177973067</c:v>
                </c:pt>
                <c:pt idx="4648">
                  <c:v>0.14696212935449202</c:v>
                </c:pt>
                <c:pt idx="4649">
                  <c:v>0.1469937409116773</c:v>
                </c:pt>
                <c:pt idx="4650">
                  <c:v>0.14702535246886261</c:v>
                </c:pt>
                <c:pt idx="4651">
                  <c:v>0.14705696402604793</c:v>
                </c:pt>
                <c:pt idx="4652">
                  <c:v>0.14708857558323324</c:v>
                </c:pt>
                <c:pt idx="4653">
                  <c:v>0.14712018714041852</c:v>
                </c:pt>
                <c:pt idx="4654">
                  <c:v>0.14715179869760384</c:v>
                </c:pt>
                <c:pt idx="4655">
                  <c:v>0.14718341025478915</c:v>
                </c:pt>
                <c:pt idx="4656">
                  <c:v>0.14721502181197446</c:v>
                </c:pt>
                <c:pt idx="4657">
                  <c:v>0.14724663336915977</c:v>
                </c:pt>
                <c:pt idx="4658">
                  <c:v>0.14727824492634506</c:v>
                </c:pt>
                <c:pt idx="4659">
                  <c:v>0.14730985648353037</c:v>
                </c:pt>
                <c:pt idx="4660">
                  <c:v>0.14734146804071568</c:v>
                </c:pt>
                <c:pt idx="4661">
                  <c:v>0.147373079597901</c:v>
                </c:pt>
                <c:pt idx="4662">
                  <c:v>0.14740469115508631</c:v>
                </c:pt>
                <c:pt idx="4663">
                  <c:v>0.14743630271227159</c:v>
                </c:pt>
                <c:pt idx="4664">
                  <c:v>0.14746791426945691</c:v>
                </c:pt>
                <c:pt idx="4665">
                  <c:v>0.14749952582664222</c:v>
                </c:pt>
                <c:pt idx="4666">
                  <c:v>0.14753113738382753</c:v>
                </c:pt>
                <c:pt idx="4667">
                  <c:v>0.14756274894101284</c:v>
                </c:pt>
                <c:pt idx="4668">
                  <c:v>0.14759436049819813</c:v>
                </c:pt>
                <c:pt idx="4669">
                  <c:v>0.14762597205538344</c:v>
                </c:pt>
                <c:pt idx="4670">
                  <c:v>0.14765758361256875</c:v>
                </c:pt>
                <c:pt idx="4671">
                  <c:v>0.14768919516975407</c:v>
                </c:pt>
                <c:pt idx="4672">
                  <c:v>0.14772080672693938</c:v>
                </c:pt>
                <c:pt idx="4673">
                  <c:v>0.14775241828412466</c:v>
                </c:pt>
                <c:pt idx="4674">
                  <c:v>0.14778402984130998</c:v>
                </c:pt>
                <c:pt idx="4675">
                  <c:v>0.14781564139849529</c:v>
                </c:pt>
                <c:pt idx="4676">
                  <c:v>0.1478472529556806</c:v>
                </c:pt>
                <c:pt idx="4677">
                  <c:v>0.14787886451286592</c:v>
                </c:pt>
                <c:pt idx="4678">
                  <c:v>0.1479104760700512</c:v>
                </c:pt>
                <c:pt idx="4679">
                  <c:v>0.14794208762723651</c:v>
                </c:pt>
                <c:pt idx="4680">
                  <c:v>0.14797369918442183</c:v>
                </c:pt>
                <c:pt idx="4681">
                  <c:v>0.14800531074160714</c:v>
                </c:pt>
                <c:pt idx="4682">
                  <c:v>0.14803692229879245</c:v>
                </c:pt>
                <c:pt idx="4683">
                  <c:v>0.14806853385597774</c:v>
                </c:pt>
                <c:pt idx="4684">
                  <c:v>0.14810014541316305</c:v>
                </c:pt>
                <c:pt idx="4685">
                  <c:v>0.14813175697034836</c:v>
                </c:pt>
                <c:pt idx="4686">
                  <c:v>0.14816336852753367</c:v>
                </c:pt>
                <c:pt idx="4687">
                  <c:v>0.14819498008471899</c:v>
                </c:pt>
                <c:pt idx="4688">
                  <c:v>0.14822659164190427</c:v>
                </c:pt>
                <c:pt idx="4689">
                  <c:v>0.14825820319908958</c:v>
                </c:pt>
                <c:pt idx="4690">
                  <c:v>0.1482898147562749</c:v>
                </c:pt>
                <c:pt idx="4691">
                  <c:v>0.14832142631346021</c:v>
                </c:pt>
                <c:pt idx="4692">
                  <c:v>0.14835303787064552</c:v>
                </c:pt>
                <c:pt idx="4693">
                  <c:v>0.14838464942783081</c:v>
                </c:pt>
                <c:pt idx="4694">
                  <c:v>0.14841626098501612</c:v>
                </c:pt>
                <c:pt idx="4695">
                  <c:v>0.14844787254220143</c:v>
                </c:pt>
                <c:pt idx="4696">
                  <c:v>0.14847948409938674</c:v>
                </c:pt>
                <c:pt idx="4697">
                  <c:v>0.14851109565657206</c:v>
                </c:pt>
                <c:pt idx="4698">
                  <c:v>0.14854270721375734</c:v>
                </c:pt>
                <c:pt idx="4699">
                  <c:v>0.14857431877094265</c:v>
                </c:pt>
                <c:pt idx="4700">
                  <c:v>0.14860593032812797</c:v>
                </c:pt>
                <c:pt idx="4701">
                  <c:v>0.14863754188531328</c:v>
                </c:pt>
                <c:pt idx="4702">
                  <c:v>0.14866915344249856</c:v>
                </c:pt>
                <c:pt idx="4703">
                  <c:v>0.14870076499968388</c:v>
                </c:pt>
                <c:pt idx="4704">
                  <c:v>0.14873237655686919</c:v>
                </c:pt>
                <c:pt idx="4705">
                  <c:v>0.1487639881140545</c:v>
                </c:pt>
                <c:pt idx="4706">
                  <c:v>0.14879559967123981</c:v>
                </c:pt>
                <c:pt idx="4707">
                  <c:v>0.1488272112284251</c:v>
                </c:pt>
                <c:pt idx="4708">
                  <c:v>0.14885882278561041</c:v>
                </c:pt>
                <c:pt idx="4709">
                  <c:v>0.14889043434279572</c:v>
                </c:pt>
                <c:pt idx="4710">
                  <c:v>0.14892204589998104</c:v>
                </c:pt>
                <c:pt idx="4711">
                  <c:v>0.14895365745716635</c:v>
                </c:pt>
                <c:pt idx="4712">
                  <c:v>0.14898526901435163</c:v>
                </c:pt>
                <c:pt idx="4713">
                  <c:v>0.14901688057153695</c:v>
                </c:pt>
                <c:pt idx="4714">
                  <c:v>0.14904849212872226</c:v>
                </c:pt>
                <c:pt idx="4715">
                  <c:v>0.14908010368590757</c:v>
                </c:pt>
                <c:pt idx="4716">
                  <c:v>0.14911171524309288</c:v>
                </c:pt>
                <c:pt idx="4717">
                  <c:v>0.14914332680027817</c:v>
                </c:pt>
                <c:pt idx="4718">
                  <c:v>0.14917493835746348</c:v>
                </c:pt>
                <c:pt idx="4719">
                  <c:v>0.1492065499146488</c:v>
                </c:pt>
                <c:pt idx="4720">
                  <c:v>0.14923816147183411</c:v>
                </c:pt>
                <c:pt idx="4721">
                  <c:v>0.14926977302901942</c:v>
                </c:pt>
                <c:pt idx="4722">
                  <c:v>0.14930138458620471</c:v>
                </c:pt>
                <c:pt idx="4723">
                  <c:v>0.14933299614339002</c:v>
                </c:pt>
                <c:pt idx="4724">
                  <c:v>0.14936460770057533</c:v>
                </c:pt>
                <c:pt idx="4725">
                  <c:v>0.14939621925776064</c:v>
                </c:pt>
                <c:pt idx="4726">
                  <c:v>0.14942783081494596</c:v>
                </c:pt>
                <c:pt idx="4727">
                  <c:v>0.14945944237213124</c:v>
                </c:pt>
                <c:pt idx="4728">
                  <c:v>0.14949105392931655</c:v>
                </c:pt>
                <c:pt idx="4729">
                  <c:v>0.14952266548650187</c:v>
                </c:pt>
                <c:pt idx="4730">
                  <c:v>0.14955427704368718</c:v>
                </c:pt>
                <c:pt idx="4731">
                  <c:v>0.14958588860087249</c:v>
                </c:pt>
                <c:pt idx="4732">
                  <c:v>0.14961750015805778</c:v>
                </c:pt>
                <c:pt idx="4733">
                  <c:v>0.14964911171524309</c:v>
                </c:pt>
                <c:pt idx="4734">
                  <c:v>0.1496807232724284</c:v>
                </c:pt>
                <c:pt idx="4735">
                  <c:v>0.14971233482961371</c:v>
                </c:pt>
                <c:pt idx="4736">
                  <c:v>0.14974394638679903</c:v>
                </c:pt>
                <c:pt idx="4737">
                  <c:v>0.14977555794398431</c:v>
                </c:pt>
                <c:pt idx="4738">
                  <c:v>0.14980716950116962</c:v>
                </c:pt>
                <c:pt idx="4739">
                  <c:v>0.14983878105835494</c:v>
                </c:pt>
                <c:pt idx="4740">
                  <c:v>0.14987039261554025</c:v>
                </c:pt>
                <c:pt idx="4741">
                  <c:v>0.14990200417272556</c:v>
                </c:pt>
                <c:pt idx="4742">
                  <c:v>0.14993361572991085</c:v>
                </c:pt>
                <c:pt idx="4743">
                  <c:v>0.14996522728709616</c:v>
                </c:pt>
                <c:pt idx="4744">
                  <c:v>0.14999683884428147</c:v>
                </c:pt>
                <c:pt idx="4745">
                  <c:v>0.15002845040146678</c:v>
                </c:pt>
                <c:pt idx="4746">
                  <c:v>0.1500600619586521</c:v>
                </c:pt>
                <c:pt idx="4747">
                  <c:v>0.15009167351583738</c:v>
                </c:pt>
                <c:pt idx="4748">
                  <c:v>0.15012328507302269</c:v>
                </c:pt>
                <c:pt idx="4749">
                  <c:v>0.15015489663020801</c:v>
                </c:pt>
                <c:pt idx="4750">
                  <c:v>0.15018650818739332</c:v>
                </c:pt>
                <c:pt idx="4751">
                  <c:v>0.1502181197445786</c:v>
                </c:pt>
                <c:pt idx="4752">
                  <c:v>0.15024973130176392</c:v>
                </c:pt>
                <c:pt idx="4753">
                  <c:v>0.15028134285894923</c:v>
                </c:pt>
                <c:pt idx="4754">
                  <c:v>0.15031295441613454</c:v>
                </c:pt>
                <c:pt idx="4755">
                  <c:v>0.15034456597331985</c:v>
                </c:pt>
                <c:pt idx="4756">
                  <c:v>0.15037617753050514</c:v>
                </c:pt>
                <c:pt idx="4757">
                  <c:v>0.15040778908769045</c:v>
                </c:pt>
                <c:pt idx="4758">
                  <c:v>0.15043940064487576</c:v>
                </c:pt>
                <c:pt idx="4759">
                  <c:v>0.15047101220206108</c:v>
                </c:pt>
                <c:pt idx="4760">
                  <c:v>0.15050262375924639</c:v>
                </c:pt>
                <c:pt idx="4761">
                  <c:v>0.15053423531643167</c:v>
                </c:pt>
                <c:pt idx="4762">
                  <c:v>0.15056584687361699</c:v>
                </c:pt>
                <c:pt idx="4763">
                  <c:v>0.1505974584308023</c:v>
                </c:pt>
                <c:pt idx="4764">
                  <c:v>0.15062906998798761</c:v>
                </c:pt>
                <c:pt idx="4765">
                  <c:v>0.15066068154517293</c:v>
                </c:pt>
                <c:pt idx="4766">
                  <c:v>0.15069229310235821</c:v>
                </c:pt>
                <c:pt idx="4767">
                  <c:v>0.15072390465954352</c:v>
                </c:pt>
                <c:pt idx="4768">
                  <c:v>0.15075551621672884</c:v>
                </c:pt>
                <c:pt idx="4769">
                  <c:v>0.15078712777391415</c:v>
                </c:pt>
                <c:pt idx="4770">
                  <c:v>0.15081873933109946</c:v>
                </c:pt>
                <c:pt idx="4771">
                  <c:v>0.15085035088828475</c:v>
                </c:pt>
                <c:pt idx="4772">
                  <c:v>0.15088196244547006</c:v>
                </c:pt>
                <c:pt idx="4773">
                  <c:v>0.15091357400265537</c:v>
                </c:pt>
                <c:pt idx="4774">
                  <c:v>0.15094518555984068</c:v>
                </c:pt>
                <c:pt idx="4775">
                  <c:v>0.150976797117026</c:v>
                </c:pt>
                <c:pt idx="4776">
                  <c:v>0.15100840867421128</c:v>
                </c:pt>
                <c:pt idx="4777">
                  <c:v>0.15104002023139659</c:v>
                </c:pt>
                <c:pt idx="4778">
                  <c:v>0.15107163178858191</c:v>
                </c:pt>
                <c:pt idx="4779">
                  <c:v>0.15110324334576722</c:v>
                </c:pt>
                <c:pt idx="4780">
                  <c:v>0.15113485490295253</c:v>
                </c:pt>
                <c:pt idx="4781">
                  <c:v>0.15116646646013782</c:v>
                </c:pt>
                <c:pt idx="4782">
                  <c:v>0.15119807801732313</c:v>
                </c:pt>
                <c:pt idx="4783">
                  <c:v>0.15122968957450844</c:v>
                </c:pt>
                <c:pt idx="4784">
                  <c:v>0.15126130113169375</c:v>
                </c:pt>
                <c:pt idx="4785">
                  <c:v>0.15129291268887907</c:v>
                </c:pt>
                <c:pt idx="4786">
                  <c:v>0.15132452424606435</c:v>
                </c:pt>
                <c:pt idx="4787">
                  <c:v>0.15135613580324966</c:v>
                </c:pt>
                <c:pt idx="4788">
                  <c:v>0.15138774736043498</c:v>
                </c:pt>
                <c:pt idx="4789">
                  <c:v>0.15141935891762029</c:v>
                </c:pt>
                <c:pt idx="4790">
                  <c:v>0.1514509704748056</c:v>
                </c:pt>
                <c:pt idx="4791">
                  <c:v>0.15148258203199089</c:v>
                </c:pt>
                <c:pt idx="4792">
                  <c:v>0.1515141935891762</c:v>
                </c:pt>
                <c:pt idx="4793">
                  <c:v>0.15154580514636151</c:v>
                </c:pt>
                <c:pt idx="4794">
                  <c:v>0.15157741670354682</c:v>
                </c:pt>
                <c:pt idx="4795">
                  <c:v>0.15160902826073214</c:v>
                </c:pt>
                <c:pt idx="4796">
                  <c:v>0.15164063981791742</c:v>
                </c:pt>
                <c:pt idx="4797">
                  <c:v>0.15167225137510273</c:v>
                </c:pt>
                <c:pt idx="4798">
                  <c:v>0.15170386293228805</c:v>
                </c:pt>
                <c:pt idx="4799">
                  <c:v>0.15173547448947336</c:v>
                </c:pt>
                <c:pt idx="4800">
                  <c:v>0.15176708604665864</c:v>
                </c:pt>
                <c:pt idx="4801">
                  <c:v>0.15179869760384396</c:v>
                </c:pt>
                <c:pt idx="4802">
                  <c:v>0.15183030916102927</c:v>
                </c:pt>
                <c:pt idx="4803">
                  <c:v>0.15186192071821458</c:v>
                </c:pt>
                <c:pt idx="4804">
                  <c:v>0.1518935322753999</c:v>
                </c:pt>
                <c:pt idx="4805">
                  <c:v>0.15192514383258518</c:v>
                </c:pt>
                <c:pt idx="4806">
                  <c:v>0.15195675538977049</c:v>
                </c:pt>
                <c:pt idx="4807">
                  <c:v>0.15198836694695581</c:v>
                </c:pt>
                <c:pt idx="4808">
                  <c:v>0.15201997850414112</c:v>
                </c:pt>
                <c:pt idx="4809">
                  <c:v>0.15205159006132643</c:v>
                </c:pt>
                <c:pt idx="4810">
                  <c:v>0.15208320161851172</c:v>
                </c:pt>
                <c:pt idx="4811">
                  <c:v>0.15211481317569703</c:v>
                </c:pt>
                <c:pt idx="4812">
                  <c:v>0.15214642473288234</c:v>
                </c:pt>
                <c:pt idx="4813">
                  <c:v>0.15217803629006765</c:v>
                </c:pt>
                <c:pt idx="4814">
                  <c:v>0.15220964784725297</c:v>
                </c:pt>
                <c:pt idx="4815">
                  <c:v>0.15224125940443825</c:v>
                </c:pt>
                <c:pt idx="4816">
                  <c:v>0.15227287096162356</c:v>
                </c:pt>
                <c:pt idx="4817">
                  <c:v>0.15230448251880888</c:v>
                </c:pt>
                <c:pt idx="4818">
                  <c:v>0.15233609407599419</c:v>
                </c:pt>
                <c:pt idx="4819">
                  <c:v>0.1523677056331795</c:v>
                </c:pt>
                <c:pt idx="4820">
                  <c:v>0.15239931719036479</c:v>
                </c:pt>
                <c:pt idx="4821">
                  <c:v>0.1524309287475501</c:v>
                </c:pt>
                <c:pt idx="4822">
                  <c:v>0.15246254030473541</c:v>
                </c:pt>
                <c:pt idx="4823">
                  <c:v>0.15249415186192072</c:v>
                </c:pt>
                <c:pt idx="4824">
                  <c:v>0.15252576341910604</c:v>
                </c:pt>
                <c:pt idx="4825">
                  <c:v>0.15255737497629132</c:v>
                </c:pt>
                <c:pt idx="4826">
                  <c:v>0.15258898653347663</c:v>
                </c:pt>
                <c:pt idx="4827">
                  <c:v>0.15262059809066195</c:v>
                </c:pt>
                <c:pt idx="4828">
                  <c:v>0.15265220964784726</c:v>
                </c:pt>
                <c:pt idx="4829">
                  <c:v>0.15268382120503257</c:v>
                </c:pt>
                <c:pt idx="4830">
                  <c:v>0.15271543276221786</c:v>
                </c:pt>
                <c:pt idx="4831">
                  <c:v>0.15274704431940317</c:v>
                </c:pt>
                <c:pt idx="4832">
                  <c:v>0.15277865587658848</c:v>
                </c:pt>
                <c:pt idx="4833">
                  <c:v>0.15281026743377379</c:v>
                </c:pt>
                <c:pt idx="4834">
                  <c:v>0.15284187899095911</c:v>
                </c:pt>
                <c:pt idx="4835">
                  <c:v>0.15287349054814439</c:v>
                </c:pt>
                <c:pt idx="4836">
                  <c:v>0.1529051021053297</c:v>
                </c:pt>
                <c:pt idx="4837">
                  <c:v>0.15293671366251502</c:v>
                </c:pt>
                <c:pt idx="4838">
                  <c:v>0.15296832521970033</c:v>
                </c:pt>
                <c:pt idx="4839">
                  <c:v>0.15299993677688564</c:v>
                </c:pt>
                <c:pt idx="4840">
                  <c:v>0.15303154833407093</c:v>
                </c:pt>
                <c:pt idx="4841">
                  <c:v>0.15306315989125624</c:v>
                </c:pt>
                <c:pt idx="4842">
                  <c:v>0.15309477144844155</c:v>
                </c:pt>
                <c:pt idx="4843">
                  <c:v>0.15312638300562686</c:v>
                </c:pt>
                <c:pt idx="4844">
                  <c:v>0.15315799456281218</c:v>
                </c:pt>
                <c:pt idx="4845">
                  <c:v>0.15318960611999746</c:v>
                </c:pt>
                <c:pt idx="4846">
                  <c:v>0.15322121767718277</c:v>
                </c:pt>
                <c:pt idx="4847">
                  <c:v>0.15325282923436809</c:v>
                </c:pt>
                <c:pt idx="4848">
                  <c:v>0.1532844407915534</c:v>
                </c:pt>
                <c:pt idx="4849">
                  <c:v>0.15331605234873869</c:v>
                </c:pt>
                <c:pt idx="4850">
                  <c:v>0.153347663905924</c:v>
                </c:pt>
                <c:pt idx="4851">
                  <c:v>0.15337927546310931</c:v>
                </c:pt>
                <c:pt idx="4852">
                  <c:v>0.15341088702029462</c:v>
                </c:pt>
                <c:pt idx="4853">
                  <c:v>0.15344249857747994</c:v>
                </c:pt>
                <c:pt idx="4854">
                  <c:v>0.15347411013466522</c:v>
                </c:pt>
                <c:pt idx="4855">
                  <c:v>0.15350572169185053</c:v>
                </c:pt>
                <c:pt idx="4856">
                  <c:v>0.15353733324903585</c:v>
                </c:pt>
                <c:pt idx="4857">
                  <c:v>0.15356894480622116</c:v>
                </c:pt>
                <c:pt idx="4858">
                  <c:v>0.15360055636340647</c:v>
                </c:pt>
                <c:pt idx="4859">
                  <c:v>0.15363216792059176</c:v>
                </c:pt>
                <c:pt idx="4860">
                  <c:v>0.15366377947777707</c:v>
                </c:pt>
                <c:pt idx="4861">
                  <c:v>0.15369539103496238</c:v>
                </c:pt>
                <c:pt idx="4862">
                  <c:v>0.15372700259214769</c:v>
                </c:pt>
                <c:pt idx="4863">
                  <c:v>0.15375861414933301</c:v>
                </c:pt>
                <c:pt idx="4864">
                  <c:v>0.15379022570651829</c:v>
                </c:pt>
                <c:pt idx="4865">
                  <c:v>0.1538218372637036</c:v>
                </c:pt>
                <c:pt idx="4866">
                  <c:v>0.15385344882088892</c:v>
                </c:pt>
                <c:pt idx="4867">
                  <c:v>0.15388506037807423</c:v>
                </c:pt>
                <c:pt idx="4868">
                  <c:v>0.15391667193525954</c:v>
                </c:pt>
                <c:pt idx="4869">
                  <c:v>0.15394828349244483</c:v>
                </c:pt>
                <c:pt idx="4870">
                  <c:v>0.15397989504963014</c:v>
                </c:pt>
                <c:pt idx="4871">
                  <c:v>0.15401150660681545</c:v>
                </c:pt>
                <c:pt idx="4872">
                  <c:v>0.15404311816400076</c:v>
                </c:pt>
                <c:pt idx="4873">
                  <c:v>0.15407472972118608</c:v>
                </c:pt>
                <c:pt idx="4874">
                  <c:v>0.15410634127837136</c:v>
                </c:pt>
                <c:pt idx="4875">
                  <c:v>0.15413795283555667</c:v>
                </c:pt>
                <c:pt idx="4876">
                  <c:v>0.15416956439274199</c:v>
                </c:pt>
                <c:pt idx="4877">
                  <c:v>0.1542011759499273</c:v>
                </c:pt>
                <c:pt idx="4878">
                  <c:v>0.15423278750711261</c:v>
                </c:pt>
                <c:pt idx="4879">
                  <c:v>0.1542643990642979</c:v>
                </c:pt>
                <c:pt idx="4880">
                  <c:v>0.15429601062148321</c:v>
                </c:pt>
                <c:pt idx="4881">
                  <c:v>0.15432762217866852</c:v>
                </c:pt>
                <c:pt idx="4882">
                  <c:v>0.15435923373585383</c:v>
                </c:pt>
                <c:pt idx="4883">
                  <c:v>0.15439084529303915</c:v>
                </c:pt>
                <c:pt idx="4884">
                  <c:v>0.15442245685022443</c:v>
                </c:pt>
                <c:pt idx="4885">
                  <c:v>0.15445406840740974</c:v>
                </c:pt>
                <c:pt idx="4886">
                  <c:v>0.15448567996459506</c:v>
                </c:pt>
                <c:pt idx="4887">
                  <c:v>0.15451729152178037</c:v>
                </c:pt>
                <c:pt idx="4888">
                  <c:v>0.15454890307896568</c:v>
                </c:pt>
                <c:pt idx="4889">
                  <c:v>0.15458051463615097</c:v>
                </c:pt>
                <c:pt idx="4890">
                  <c:v>0.15461212619333628</c:v>
                </c:pt>
                <c:pt idx="4891">
                  <c:v>0.15464373775052159</c:v>
                </c:pt>
                <c:pt idx="4892">
                  <c:v>0.15467534930770691</c:v>
                </c:pt>
                <c:pt idx="4893">
                  <c:v>0.15470696086489222</c:v>
                </c:pt>
                <c:pt idx="4894">
                  <c:v>0.1547385724220775</c:v>
                </c:pt>
                <c:pt idx="4895">
                  <c:v>0.15477018397926282</c:v>
                </c:pt>
                <c:pt idx="4896">
                  <c:v>0.15480179553644813</c:v>
                </c:pt>
                <c:pt idx="4897">
                  <c:v>0.15483340709363344</c:v>
                </c:pt>
                <c:pt idx="4898">
                  <c:v>0.15486501865081875</c:v>
                </c:pt>
                <c:pt idx="4899">
                  <c:v>0.15489663020800404</c:v>
                </c:pt>
                <c:pt idx="4900">
                  <c:v>0.15492824176518935</c:v>
                </c:pt>
                <c:pt idx="4901">
                  <c:v>0.15495985332237466</c:v>
                </c:pt>
                <c:pt idx="4902">
                  <c:v>0.15499146487955998</c:v>
                </c:pt>
                <c:pt idx="4903">
                  <c:v>0.15502307643674526</c:v>
                </c:pt>
                <c:pt idx="4904">
                  <c:v>0.15505468799393057</c:v>
                </c:pt>
                <c:pt idx="4905">
                  <c:v>0.15508629955111589</c:v>
                </c:pt>
                <c:pt idx="4906">
                  <c:v>0.1551179111083012</c:v>
                </c:pt>
                <c:pt idx="4907">
                  <c:v>0.15514952266548651</c:v>
                </c:pt>
                <c:pt idx="4908">
                  <c:v>0.1551811342226718</c:v>
                </c:pt>
                <c:pt idx="4909">
                  <c:v>0.15521274577985711</c:v>
                </c:pt>
                <c:pt idx="4910">
                  <c:v>0.15524435733704242</c:v>
                </c:pt>
                <c:pt idx="4911">
                  <c:v>0.15527596889422773</c:v>
                </c:pt>
                <c:pt idx="4912">
                  <c:v>0.15530758045141305</c:v>
                </c:pt>
                <c:pt idx="4913">
                  <c:v>0.15533919200859833</c:v>
                </c:pt>
                <c:pt idx="4914">
                  <c:v>0.15537080356578364</c:v>
                </c:pt>
                <c:pt idx="4915">
                  <c:v>0.15540241512296896</c:v>
                </c:pt>
                <c:pt idx="4916">
                  <c:v>0.15543402668015427</c:v>
                </c:pt>
                <c:pt idx="4917">
                  <c:v>0.15546563823733958</c:v>
                </c:pt>
                <c:pt idx="4918">
                  <c:v>0.15549724979452487</c:v>
                </c:pt>
                <c:pt idx="4919">
                  <c:v>0.15552886135171018</c:v>
                </c:pt>
                <c:pt idx="4920">
                  <c:v>0.15556047290889549</c:v>
                </c:pt>
                <c:pt idx="4921">
                  <c:v>0.1555920844660808</c:v>
                </c:pt>
                <c:pt idx="4922">
                  <c:v>0.15562369602326612</c:v>
                </c:pt>
                <c:pt idx="4923">
                  <c:v>0.1556553075804514</c:v>
                </c:pt>
                <c:pt idx="4924">
                  <c:v>0.15568691913763671</c:v>
                </c:pt>
                <c:pt idx="4925">
                  <c:v>0.15571853069482203</c:v>
                </c:pt>
                <c:pt idx="4926">
                  <c:v>0.15575014225200734</c:v>
                </c:pt>
                <c:pt idx="4927">
                  <c:v>0.15578175380919265</c:v>
                </c:pt>
                <c:pt idx="4928">
                  <c:v>0.15581336536637794</c:v>
                </c:pt>
                <c:pt idx="4929">
                  <c:v>0.15584497692356325</c:v>
                </c:pt>
                <c:pt idx="4930">
                  <c:v>0.15587658848074856</c:v>
                </c:pt>
                <c:pt idx="4931">
                  <c:v>0.15590820003793388</c:v>
                </c:pt>
                <c:pt idx="4932">
                  <c:v>0.15593981159511919</c:v>
                </c:pt>
                <c:pt idx="4933">
                  <c:v>0.15597142315230447</c:v>
                </c:pt>
                <c:pt idx="4934">
                  <c:v>0.15600303470948979</c:v>
                </c:pt>
                <c:pt idx="4935">
                  <c:v>0.1560346462666751</c:v>
                </c:pt>
                <c:pt idx="4936">
                  <c:v>0.15606625782386041</c:v>
                </c:pt>
                <c:pt idx="4937">
                  <c:v>0.15609786938104572</c:v>
                </c:pt>
                <c:pt idx="4938">
                  <c:v>0.15612948093823101</c:v>
                </c:pt>
                <c:pt idx="4939">
                  <c:v>0.15616109249541632</c:v>
                </c:pt>
                <c:pt idx="4940">
                  <c:v>0.15619270405260163</c:v>
                </c:pt>
                <c:pt idx="4941">
                  <c:v>0.15622431560978695</c:v>
                </c:pt>
                <c:pt idx="4942">
                  <c:v>0.15625592716697226</c:v>
                </c:pt>
                <c:pt idx="4943">
                  <c:v>0.15628753872415754</c:v>
                </c:pt>
                <c:pt idx="4944">
                  <c:v>0.15631915028134286</c:v>
                </c:pt>
                <c:pt idx="4945">
                  <c:v>0.15635076183852817</c:v>
                </c:pt>
                <c:pt idx="4946">
                  <c:v>0.15638237339571348</c:v>
                </c:pt>
                <c:pt idx="4947">
                  <c:v>0.15641398495289879</c:v>
                </c:pt>
                <c:pt idx="4948">
                  <c:v>0.15644559651008408</c:v>
                </c:pt>
                <c:pt idx="4949">
                  <c:v>0.15647720806726939</c:v>
                </c:pt>
                <c:pt idx="4950">
                  <c:v>0.1565088196244547</c:v>
                </c:pt>
                <c:pt idx="4951">
                  <c:v>0.15654043118164002</c:v>
                </c:pt>
                <c:pt idx="4952">
                  <c:v>0.1565720427388253</c:v>
                </c:pt>
                <c:pt idx="4953">
                  <c:v>0.15660365429601061</c:v>
                </c:pt>
                <c:pt idx="4954">
                  <c:v>0.15663526585319593</c:v>
                </c:pt>
                <c:pt idx="4955">
                  <c:v>0.15666687741038124</c:v>
                </c:pt>
                <c:pt idx="4956">
                  <c:v>0.15669848896756655</c:v>
                </c:pt>
                <c:pt idx="4957">
                  <c:v>0.15673010052475184</c:v>
                </c:pt>
                <c:pt idx="4958">
                  <c:v>0.15676171208193715</c:v>
                </c:pt>
                <c:pt idx="4959">
                  <c:v>0.15679332363912246</c:v>
                </c:pt>
                <c:pt idx="4960">
                  <c:v>0.15682493519630777</c:v>
                </c:pt>
                <c:pt idx="4961">
                  <c:v>0.15685654675349309</c:v>
                </c:pt>
                <c:pt idx="4962">
                  <c:v>0.15688815831067837</c:v>
                </c:pt>
                <c:pt idx="4963">
                  <c:v>0.15691976986786368</c:v>
                </c:pt>
                <c:pt idx="4964">
                  <c:v>0.156951381425049</c:v>
                </c:pt>
                <c:pt idx="4965">
                  <c:v>0.15698299298223431</c:v>
                </c:pt>
                <c:pt idx="4966">
                  <c:v>0.15701460453941962</c:v>
                </c:pt>
                <c:pt idx="4967">
                  <c:v>0.15704621609660491</c:v>
                </c:pt>
                <c:pt idx="4968">
                  <c:v>0.15707782765379022</c:v>
                </c:pt>
                <c:pt idx="4969">
                  <c:v>0.15710943921097553</c:v>
                </c:pt>
                <c:pt idx="4970">
                  <c:v>0.15714105076816084</c:v>
                </c:pt>
                <c:pt idx="4971">
                  <c:v>0.15717266232534616</c:v>
                </c:pt>
                <c:pt idx="4972">
                  <c:v>0.15720427388253144</c:v>
                </c:pt>
                <c:pt idx="4973">
                  <c:v>0.15723588543971675</c:v>
                </c:pt>
                <c:pt idx="4974">
                  <c:v>0.15726749699690207</c:v>
                </c:pt>
                <c:pt idx="4975">
                  <c:v>0.15729910855408738</c:v>
                </c:pt>
                <c:pt idx="4976">
                  <c:v>0.15733072011127269</c:v>
                </c:pt>
                <c:pt idx="4977">
                  <c:v>0.15736233166845798</c:v>
                </c:pt>
                <c:pt idx="4978">
                  <c:v>0.15739394322564329</c:v>
                </c:pt>
                <c:pt idx="4979">
                  <c:v>0.1574255547828286</c:v>
                </c:pt>
                <c:pt idx="4980">
                  <c:v>0.15745716634001392</c:v>
                </c:pt>
                <c:pt idx="4981">
                  <c:v>0.15748877789719923</c:v>
                </c:pt>
                <c:pt idx="4982">
                  <c:v>0.15752038945438451</c:v>
                </c:pt>
                <c:pt idx="4983">
                  <c:v>0.15755200101156983</c:v>
                </c:pt>
                <c:pt idx="4984">
                  <c:v>0.15758361256875514</c:v>
                </c:pt>
                <c:pt idx="4985">
                  <c:v>0.15761522412594045</c:v>
                </c:pt>
                <c:pt idx="4986">
                  <c:v>0.15764683568312576</c:v>
                </c:pt>
                <c:pt idx="4987">
                  <c:v>0.15767844724031105</c:v>
                </c:pt>
                <c:pt idx="4988">
                  <c:v>0.15771005879749636</c:v>
                </c:pt>
                <c:pt idx="4989">
                  <c:v>0.15774167035468167</c:v>
                </c:pt>
                <c:pt idx="4990">
                  <c:v>0.15777328191186699</c:v>
                </c:pt>
                <c:pt idx="4991">
                  <c:v>0.1578048934690523</c:v>
                </c:pt>
                <c:pt idx="4992">
                  <c:v>0.15783650502623758</c:v>
                </c:pt>
                <c:pt idx="4993">
                  <c:v>0.1578681165834229</c:v>
                </c:pt>
                <c:pt idx="4994">
                  <c:v>0.15789972814060821</c:v>
                </c:pt>
                <c:pt idx="4995">
                  <c:v>0.15793133969779352</c:v>
                </c:pt>
                <c:pt idx="4996">
                  <c:v>0.15796295125497883</c:v>
                </c:pt>
                <c:pt idx="4997">
                  <c:v>0.15799456281216412</c:v>
                </c:pt>
                <c:pt idx="4998">
                  <c:v>0.15802617436934943</c:v>
                </c:pt>
                <c:pt idx="4999">
                  <c:v>0.15805778592653474</c:v>
                </c:pt>
                <c:pt idx="5000">
                  <c:v>0.15808939748372006</c:v>
                </c:pt>
                <c:pt idx="5001">
                  <c:v>0.15812100904090534</c:v>
                </c:pt>
                <c:pt idx="5002">
                  <c:v>0.15815262059809065</c:v>
                </c:pt>
                <c:pt idx="5003">
                  <c:v>0.15818423215527597</c:v>
                </c:pt>
                <c:pt idx="5004">
                  <c:v>0.15821584371246128</c:v>
                </c:pt>
                <c:pt idx="5005">
                  <c:v>0.15824745526964659</c:v>
                </c:pt>
                <c:pt idx="5006">
                  <c:v>0.15827906682683188</c:v>
                </c:pt>
                <c:pt idx="5007">
                  <c:v>0.15831067838401719</c:v>
                </c:pt>
                <c:pt idx="5008">
                  <c:v>0.1583422899412025</c:v>
                </c:pt>
                <c:pt idx="5009">
                  <c:v>0.15837390149838781</c:v>
                </c:pt>
                <c:pt idx="5010">
                  <c:v>0.15840551305557313</c:v>
                </c:pt>
                <c:pt idx="5011">
                  <c:v>0.15843712461275841</c:v>
                </c:pt>
                <c:pt idx="5012">
                  <c:v>0.15846873616994372</c:v>
                </c:pt>
                <c:pt idx="5013">
                  <c:v>0.15850034772712904</c:v>
                </c:pt>
                <c:pt idx="5014">
                  <c:v>0.15853195928431435</c:v>
                </c:pt>
                <c:pt idx="5015">
                  <c:v>0.15856357084149966</c:v>
                </c:pt>
                <c:pt idx="5016">
                  <c:v>0.15859518239868495</c:v>
                </c:pt>
                <c:pt idx="5017">
                  <c:v>0.15862679395587026</c:v>
                </c:pt>
                <c:pt idx="5018">
                  <c:v>0.15865840551305557</c:v>
                </c:pt>
                <c:pt idx="5019">
                  <c:v>0.15869001707024089</c:v>
                </c:pt>
                <c:pt idx="5020">
                  <c:v>0.1587216286274262</c:v>
                </c:pt>
                <c:pt idx="5021">
                  <c:v>0.15875324018461148</c:v>
                </c:pt>
                <c:pt idx="5022">
                  <c:v>0.1587848517417968</c:v>
                </c:pt>
                <c:pt idx="5023">
                  <c:v>0.15881646329898211</c:v>
                </c:pt>
                <c:pt idx="5024">
                  <c:v>0.15884807485616742</c:v>
                </c:pt>
                <c:pt idx="5025">
                  <c:v>0.15887968641335273</c:v>
                </c:pt>
                <c:pt idx="5026">
                  <c:v>0.15891129797053802</c:v>
                </c:pt>
                <c:pt idx="5027">
                  <c:v>0.15894290952772333</c:v>
                </c:pt>
                <c:pt idx="5028">
                  <c:v>0.15897452108490864</c:v>
                </c:pt>
                <c:pt idx="5029">
                  <c:v>0.15900613264209396</c:v>
                </c:pt>
                <c:pt idx="5030">
                  <c:v>0.15903774419927927</c:v>
                </c:pt>
                <c:pt idx="5031">
                  <c:v>0.15906935575646455</c:v>
                </c:pt>
                <c:pt idx="5032">
                  <c:v>0.15910096731364987</c:v>
                </c:pt>
                <c:pt idx="5033">
                  <c:v>0.15913257887083518</c:v>
                </c:pt>
                <c:pt idx="5034">
                  <c:v>0.15916419042802049</c:v>
                </c:pt>
                <c:pt idx="5035">
                  <c:v>0.1591958019852058</c:v>
                </c:pt>
                <c:pt idx="5036">
                  <c:v>0.15922741354239109</c:v>
                </c:pt>
                <c:pt idx="5037">
                  <c:v>0.1592590250995764</c:v>
                </c:pt>
                <c:pt idx="5038">
                  <c:v>0.15929063665676171</c:v>
                </c:pt>
                <c:pt idx="5039">
                  <c:v>0.15932224821394703</c:v>
                </c:pt>
                <c:pt idx="5040">
                  <c:v>0.15935385977113234</c:v>
                </c:pt>
                <c:pt idx="5041">
                  <c:v>0.15938547132831762</c:v>
                </c:pt>
                <c:pt idx="5042">
                  <c:v>0.15941708288550294</c:v>
                </c:pt>
                <c:pt idx="5043">
                  <c:v>0.15944869444268825</c:v>
                </c:pt>
                <c:pt idx="5044">
                  <c:v>0.15948030599987356</c:v>
                </c:pt>
                <c:pt idx="5045">
                  <c:v>0.15951191755705887</c:v>
                </c:pt>
                <c:pt idx="5046">
                  <c:v>0.15954352911424416</c:v>
                </c:pt>
                <c:pt idx="5047">
                  <c:v>0.15957514067142947</c:v>
                </c:pt>
                <c:pt idx="5048">
                  <c:v>0.15960675222861478</c:v>
                </c:pt>
                <c:pt idx="5049">
                  <c:v>0.1596383637858001</c:v>
                </c:pt>
                <c:pt idx="5050">
                  <c:v>0.15966997534298538</c:v>
                </c:pt>
                <c:pt idx="5051">
                  <c:v>0.15970158690017069</c:v>
                </c:pt>
                <c:pt idx="5052">
                  <c:v>0.15973319845735601</c:v>
                </c:pt>
                <c:pt idx="5053">
                  <c:v>0.15976481001454132</c:v>
                </c:pt>
                <c:pt idx="5054">
                  <c:v>0.15979642157172663</c:v>
                </c:pt>
                <c:pt idx="5055">
                  <c:v>0.15982803312891192</c:v>
                </c:pt>
                <c:pt idx="5056">
                  <c:v>0.15985964468609723</c:v>
                </c:pt>
                <c:pt idx="5057">
                  <c:v>0.15989125624328254</c:v>
                </c:pt>
                <c:pt idx="5058">
                  <c:v>0.15992286780046785</c:v>
                </c:pt>
                <c:pt idx="5059">
                  <c:v>0.15995447935765317</c:v>
                </c:pt>
                <c:pt idx="5060">
                  <c:v>0.15998609091483845</c:v>
                </c:pt>
                <c:pt idx="5061">
                  <c:v>0.16001770247202377</c:v>
                </c:pt>
                <c:pt idx="5062">
                  <c:v>0.16004931402920908</c:v>
                </c:pt>
                <c:pt idx="5063">
                  <c:v>0.16008092558639439</c:v>
                </c:pt>
                <c:pt idx="5064">
                  <c:v>0.1601125371435797</c:v>
                </c:pt>
                <c:pt idx="5065">
                  <c:v>0.16014414870076499</c:v>
                </c:pt>
                <c:pt idx="5066">
                  <c:v>0.1601757602579503</c:v>
                </c:pt>
                <c:pt idx="5067">
                  <c:v>0.16020737181513561</c:v>
                </c:pt>
                <c:pt idx="5068">
                  <c:v>0.16023898337232093</c:v>
                </c:pt>
                <c:pt idx="5069">
                  <c:v>0.16027059492950624</c:v>
                </c:pt>
                <c:pt idx="5070">
                  <c:v>0.16030220648669152</c:v>
                </c:pt>
                <c:pt idx="5071">
                  <c:v>0.16033381804387684</c:v>
                </c:pt>
                <c:pt idx="5072">
                  <c:v>0.16036542960106215</c:v>
                </c:pt>
                <c:pt idx="5073">
                  <c:v>0.16039704115824746</c:v>
                </c:pt>
                <c:pt idx="5074">
                  <c:v>0.16042865271543277</c:v>
                </c:pt>
                <c:pt idx="5075">
                  <c:v>0.16046026427261806</c:v>
                </c:pt>
                <c:pt idx="5076">
                  <c:v>0.16049187582980337</c:v>
                </c:pt>
                <c:pt idx="5077">
                  <c:v>0.16052348738698868</c:v>
                </c:pt>
                <c:pt idx="5078">
                  <c:v>0.160555098944174</c:v>
                </c:pt>
                <c:pt idx="5079">
                  <c:v>0.16058671050135931</c:v>
                </c:pt>
                <c:pt idx="5080">
                  <c:v>0.16061832205854459</c:v>
                </c:pt>
                <c:pt idx="5081">
                  <c:v>0.16064993361572991</c:v>
                </c:pt>
                <c:pt idx="5082">
                  <c:v>0.16068154517291522</c:v>
                </c:pt>
                <c:pt idx="5083">
                  <c:v>0.16071315673010053</c:v>
                </c:pt>
                <c:pt idx="5084">
                  <c:v>0.16074476828728584</c:v>
                </c:pt>
                <c:pt idx="5085">
                  <c:v>0.16077637984447113</c:v>
                </c:pt>
                <c:pt idx="5086">
                  <c:v>0.16080799140165644</c:v>
                </c:pt>
                <c:pt idx="5087">
                  <c:v>0.16083960295884175</c:v>
                </c:pt>
                <c:pt idx="5088">
                  <c:v>0.16087121451602707</c:v>
                </c:pt>
                <c:pt idx="5089">
                  <c:v>0.16090282607321238</c:v>
                </c:pt>
                <c:pt idx="5090">
                  <c:v>0.16093443763039766</c:v>
                </c:pt>
                <c:pt idx="5091">
                  <c:v>0.16096604918758298</c:v>
                </c:pt>
                <c:pt idx="5092">
                  <c:v>0.16099766074476829</c:v>
                </c:pt>
                <c:pt idx="5093">
                  <c:v>0.1610292723019536</c:v>
                </c:pt>
                <c:pt idx="5094">
                  <c:v>0.16106088385913891</c:v>
                </c:pt>
                <c:pt idx="5095">
                  <c:v>0.1610924954163242</c:v>
                </c:pt>
                <c:pt idx="5096">
                  <c:v>0.16112410697350951</c:v>
                </c:pt>
                <c:pt idx="5097">
                  <c:v>0.16115571853069482</c:v>
                </c:pt>
                <c:pt idx="5098">
                  <c:v>0.16118733008788014</c:v>
                </c:pt>
                <c:pt idx="5099">
                  <c:v>0.16121894164506542</c:v>
                </c:pt>
                <c:pt idx="5100">
                  <c:v>0.16125055320225073</c:v>
                </c:pt>
                <c:pt idx="5101">
                  <c:v>0.16128216475943605</c:v>
                </c:pt>
                <c:pt idx="5102">
                  <c:v>0.16131377631662136</c:v>
                </c:pt>
                <c:pt idx="5103">
                  <c:v>0.16134538787380667</c:v>
                </c:pt>
                <c:pt idx="5104">
                  <c:v>0.16137699943099196</c:v>
                </c:pt>
                <c:pt idx="5105">
                  <c:v>0.16140861098817727</c:v>
                </c:pt>
                <c:pt idx="5106">
                  <c:v>0.16144022254536258</c:v>
                </c:pt>
                <c:pt idx="5107">
                  <c:v>0.1614718341025479</c:v>
                </c:pt>
                <c:pt idx="5108">
                  <c:v>0.16150344565973321</c:v>
                </c:pt>
                <c:pt idx="5109">
                  <c:v>0.16153505721691849</c:v>
                </c:pt>
                <c:pt idx="5110">
                  <c:v>0.16156666877410381</c:v>
                </c:pt>
                <c:pt idx="5111">
                  <c:v>0.16159828033128912</c:v>
                </c:pt>
                <c:pt idx="5112">
                  <c:v>0.16162989188847443</c:v>
                </c:pt>
                <c:pt idx="5113">
                  <c:v>0.16166150344565974</c:v>
                </c:pt>
                <c:pt idx="5114">
                  <c:v>0.16169311500284503</c:v>
                </c:pt>
                <c:pt idx="5115">
                  <c:v>0.16172472656003034</c:v>
                </c:pt>
                <c:pt idx="5116">
                  <c:v>0.16175633811721565</c:v>
                </c:pt>
                <c:pt idx="5117">
                  <c:v>0.16178794967440097</c:v>
                </c:pt>
                <c:pt idx="5118">
                  <c:v>0.16181956123158628</c:v>
                </c:pt>
                <c:pt idx="5119">
                  <c:v>0.16185117278877156</c:v>
                </c:pt>
                <c:pt idx="5120">
                  <c:v>0.16188278434595688</c:v>
                </c:pt>
                <c:pt idx="5121">
                  <c:v>0.16191439590314219</c:v>
                </c:pt>
                <c:pt idx="5122">
                  <c:v>0.1619460074603275</c:v>
                </c:pt>
                <c:pt idx="5123">
                  <c:v>0.16197761901751281</c:v>
                </c:pt>
                <c:pt idx="5124">
                  <c:v>0.1620092305746981</c:v>
                </c:pt>
                <c:pt idx="5125">
                  <c:v>0.16204084213188341</c:v>
                </c:pt>
                <c:pt idx="5126">
                  <c:v>0.16207245368906872</c:v>
                </c:pt>
                <c:pt idx="5127">
                  <c:v>0.16210406524625404</c:v>
                </c:pt>
                <c:pt idx="5128">
                  <c:v>0.16213567680343935</c:v>
                </c:pt>
                <c:pt idx="5129">
                  <c:v>0.16216728836062463</c:v>
                </c:pt>
                <c:pt idx="5130">
                  <c:v>0.16219889991780995</c:v>
                </c:pt>
                <c:pt idx="5131">
                  <c:v>0.16223051147499526</c:v>
                </c:pt>
                <c:pt idx="5132">
                  <c:v>0.16226212303218057</c:v>
                </c:pt>
                <c:pt idx="5133">
                  <c:v>0.16229373458936588</c:v>
                </c:pt>
                <c:pt idx="5134">
                  <c:v>0.16232534614655117</c:v>
                </c:pt>
                <c:pt idx="5135">
                  <c:v>0.16235695770373648</c:v>
                </c:pt>
                <c:pt idx="5136">
                  <c:v>0.16238856926092179</c:v>
                </c:pt>
                <c:pt idx="5137">
                  <c:v>0.16242018081810711</c:v>
                </c:pt>
                <c:pt idx="5138">
                  <c:v>0.16245179237529242</c:v>
                </c:pt>
                <c:pt idx="5139">
                  <c:v>0.1624834039324777</c:v>
                </c:pt>
                <c:pt idx="5140">
                  <c:v>0.16251501548966302</c:v>
                </c:pt>
                <c:pt idx="5141">
                  <c:v>0.16254662704684833</c:v>
                </c:pt>
                <c:pt idx="5142">
                  <c:v>0.16257823860403364</c:v>
                </c:pt>
                <c:pt idx="5143">
                  <c:v>0.16260985016121896</c:v>
                </c:pt>
                <c:pt idx="5144">
                  <c:v>0.16264146171840424</c:v>
                </c:pt>
                <c:pt idx="5145">
                  <c:v>0.16267307327558955</c:v>
                </c:pt>
                <c:pt idx="5146">
                  <c:v>0.16270468483277487</c:v>
                </c:pt>
                <c:pt idx="5147">
                  <c:v>0.16273629638996018</c:v>
                </c:pt>
                <c:pt idx="5148">
                  <c:v>0.16276790794714546</c:v>
                </c:pt>
                <c:pt idx="5149">
                  <c:v>0.16279951950433078</c:v>
                </c:pt>
                <c:pt idx="5150">
                  <c:v>0.16283113106151609</c:v>
                </c:pt>
                <c:pt idx="5151">
                  <c:v>0.1628627426187014</c:v>
                </c:pt>
                <c:pt idx="5152">
                  <c:v>0.16289435417588671</c:v>
                </c:pt>
                <c:pt idx="5153">
                  <c:v>0.162925965733072</c:v>
                </c:pt>
                <c:pt idx="5154">
                  <c:v>0.16295757729025731</c:v>
                </c:pt>
                <c:pt idx="5155">
                  <c:v>0.16298918884744262</c:v>
                </c:pt>
                <c:pt idx="5156">
                  <c:v>0.16302080040462794</c:v>
                </c:pt>
                <c:pt idx="5157">
                  <c:v>0.16305241196181325</c:v>
                </c:pt>
                <c:pt idx="5158">
                  <c:v>0.16308402351899853</c:v>
                </c:pt>
                <c:pt idx="5159">
                  <c:v>0.16311563507618385</c:v>
                </c:pt>
                <c:pt idx="5160">
                  <c:v>0.16314724663336916</c:v>
                </c:pt>
                <c:pt idx="5161">
                  <c:v>0.16317885819055447</c:v>
                </c:pt>
                <c:pt idx="5162">
                  <c:v>0.16321046974773978</c:v>
                </c:pt>
                <c:pt idx="5163">
                  <c:v>0.16324208130492507</c:v>
                </c:pt>
                <c:pt idx="5164">
                  <c:v>0.16327369286211038</c:v>
                </c:pt>
                <c:pt idx="5165">
                  <c:v>0.16330530441929569</c:v>
                </c:pt>
                <c:pt idx="5166">
                  <c:v>0.16333691597648101</c:v>
                </c:pt>
                <c:pt idx="5167">
                  <c:v>0.16336852753366632</c:v>
                </c:pt>
                <c:pt idx="5168">
                  <c:v>0.1634001390908516</c:v>
                </c:pt>
                <c:pt idx="5169">
                  <c:v>0.16343175064803692</c:v>
                </c:pt>
                <c:pt idx="5170">
                  <c:v>0.16346336220522223</c:v>
                </c:pt>
                <c:pt idx="5171">
                  <c:v>0.16349497376240754</c:v>
                </c:pt>
                <c:pt idx="5172">
                  <c:v>0.16352658531959285</c:v>
                </c:pt>
                <c:pt idx="5173">
                  <c:v>0.16355819687677814</c:v>
                </c:pt>
                <c:pt idx="5174">
                  <c:v>0.16358980843396345</c:v>
                </c:pt>
                <c:pt idx="5175">
                  <c:v>0.16362141999114876</c:v>
                </c:pt>
                <c:pt idx="5176">
                  <c:v>0.16365303154833408</c:v>
                </c:pt>
                <c:pt idx="5177">
                  <c:v>0.16368464310551939</c:v>
                </c:pt>
                <c:pt idx="5178">
                  <c:v>0.16371625466270467</c:v>
                </c:pt>
                <c:pt idx="5179">
                  <c:v>0.16374786621988999</c:v>
                </c:pt>
                <c:pt idx="5180">
                  <c:v>0.1637794777770753</c:v>
                </c:pt>
                <c:pt idx="5181">
                  <c:v>0.16381108933426061</c:v>
                </c:pt>
                <c:pt idx="5182">
                  <c:v>0.16384270089144592</c:v>
                </c:pt>
                <c:pt idx="5183">
                  <c:v>0.16387431244863121</c:v>
                </c:pt>
                <c:pt idx="5184">
                  <c:v>0.16390592400581652</c:v>
                </c:pt>
                <c:pt idx="5185">
                  <c:v>0.16393753556300183</c:v>
                </c:pt>
                <c:pt idx="5186">
                  <c:v>0.16396914712018715</c:v>
                </c:pt>
                <c:pt idx="5187">
                  <c:v>0.16400075867737246</c:v>
                </c:pt>
                <c:pt idx="5188">
                  <c:v>0.16403237023455775</c:v>
                </c:pt>
                <c:pt idx="5189">
                  <c:v>0.16406398179174306</c:v>
                </c:pt>
                <c:pt idx="5190">
                  <c:v>0.16409559334892837</c:v>
                </c:pt>
                <c:pt idx="5191">
                  <c:v>0.16412720490611368</c:v>
                </c:pt>
                <c:pt idx="5192">
                  <c:v>0.164158816463299</c:v>
                </c:pt>
                <c:pt idx="5193">
                  <c:v>0.16419042802048428</c:v>
                </c:pt>
                <c:pt idx="5194">
                  <c:v>0.16422203957766959</c:v>
                </c:pt>
                <c:pt idx="5195">
                  <c:v>0.16425365113485491</c:v>
                </c:pt>
                <c:pt idx="5196">
                  <c:v>0.16428526269204022</c:v>
                </c:pt>
                <c:pt idx="5197">
                  <c:v>0.1643168742492255</c:v>
                </c:pt>
                <c:pt idx="5198">
                  <c:v>0.16434848580641082</c:v>
                </c:pt>
                <c:pt idx="5199">
                  <c:v>0.16438009736359613</c:v>
                </c:pt>
                <c:pt idx="5200">
                  <c:v>0.16441170892078144</c:v>
                </c:pt>
                <c:pt idx="5201">
                  <c:v>0.16444332047796675</c:v>
                </c:pt>
                <c:pt idx="5202">
                  <c:v>0.16447493203515204</c:v>
                </c:pt>
                <c:pt idx="5203">
                  <c:v>0.16450654359233735</c:v>
                </c:pt>
                <c:pt idx="5204">
                  <c:v>0.16453815514952266</c:v>
                </c:pt>
                <c:pt idx="5205">
                  <c:v>0.16456976670670798</c:v>
                </c:pt>
                <c:pt idx="5206">
                  <c:v>0.16460137826389329</c:v>
                </c:pt>
                <c:pt idx="5207">
                  <c:v>0.16463298982107857</c:v>
                </c:pt>
                <c:pt idx="5208">
                  <c:v>0.16466460137826389</c:v>
                </c:pt>
                <c:pt idx="5209">
                  <c:v>0.1646962129354492</c:v>
                </c:pt>
                <c:pt idx="5210">
                  <c:v>0.16472782449263451</c:v>
                </c:pt>
                <c:pt idx="5211">
                  <c:v>0.16475943604981982</c:v>
                </c:pt>
                <c:pt idx="5212">
                  <c:v>0.16479104760700511</c:v>
                </c:pt>
                <c:pt idx="5213">
                  <c:v>0.16482265916419042</c:v>
                </c:pt>
                <c:pt idx="5214">
                  <c:v>0.16485427072137573</c:v>
                </c:pt>
                <c:pt idx="5215">
                  <c:v>0.16488588227856105</c:v>
                </c:pt>
                <c:pt idx="5216">
                  <c:v>0.16491749383574636</c:v>
                </c:pt>
                <c:pt idx="5217">
                  <c:v>0.16494910539293164</c:v>
                </c:pt>
                <c:pt idx="5218">
                  <c:v>0.16498071695011696</c:v>
                </c:pt>
                <c:pt idx="5219">
                  <c:v>0.16501232850730227</c:v>
                </c:pt>
                <c:pt idx="5220">
                  <c:v>0.16504394006448758</c:v>
                </c:pt>
                <c:pt idx="5221">
                  <c:v>0.16507555162167289</c:v>
                </c:pt>
                <c:pt idx="5222">
                  <c:v>0.16510716317885818</c:v>
                </c:pt>
                <c:pt idx="5223">
                  <c:v>0.16513877473604349</c:v>
                </c:pt>
                <c:pt idx="5224">
                  <c:v>0.1651703862932288</c:v>
                </c:pt>
                <c:pt idx="5225">
                  <c:v>0.16520199785041412</c:v>
                </c:pt>
                <c:pt idx="5226">
                  <c:v>0.16523360940759943</c:v>
                </c:pt>
                <c:pt idx="5227">
                  <c:v>0.16526522096478471</c:v>
                </c:pt>
                <c:pt idx="5228">
                  <c:v>0.16529683252197003</c:v>
                </c:pt>
                <c:pt idx="5229">
                  <c:v>0.16532844407915534</c:v>
                </c:pt>
                <c:pt idx="5230">
                  <c:v>0.16536005563634065</c:v>
                </c:pt>
                <c:pt idx="5231">
                  <c:v>0.16539166719352597</c:v>
                </c:pt>
                <c:pt idx="5232">
                  <c:v>0.16542327875071125</c:v>
                </c:pt>
                <c:pt idx="5233">
                  <c:v>0.16545489030789656</c:v>
                </c:pt>
                <c:pt idx="5234">
                  <c:v>0.16548650186508188</c:v>
                </c:pt>
                <c:pt idx="5235">
                  <c:v>0.16551811342226719</c:v>
                </c:pt>
                <c:pt idx="5236">
                  <c:v>0.1655497249794525</c:v>
                </c:pt>
                <c:pt idx="5237">
                  <c:v>0.16558133653663779</c:v>
                </c:pt>
                <c:pt idx="5238">
                  <c:v>0.1656129480938231</c:v>
                </c:pt>
                <c:pt idx="5239">
                  <c:v>0.16564455965100841</c:v>
                </c:pt>
                <c:pt idx="5240">
                  <c:v>0.16567617120819372</c:v>
                </c:pt>
                <c:pt idx="5241">
                  <c:v>0.16570778276537904</c:v>
                </c:pt>
                <c:pt idx="5242">
                  <c:v>0.16573939432256432</c:v>
                </c:pt>
                <c:pt idx="5243">
                  <c:v>0.16577100587974963</c:v>
                </c:pt>
                <c:pt idx="5244">
                  <c:v>0.16580261743693495</c:v>
                </c:pt>
                <c:pt idx="5245">
                  <c:v>0.16583422899412026</c:v>
                </c:pt>
                <c:pt idx="5246">
                  <c:v>0.16586584055130557</c:v>
                </c:pt>
                <c:pt idx="5247">
                  <c:v>0.16589745210849086</c:v>
                </c:pt>
                <c:pt idx="5248">
                  <c:v>0.16592906366567617</c:v>
                </c:pt>
                <c:pt idx="5249">
                  <c:v>0.16596067522286148</c:v>
                </c:pt>
                <c:pt idx="5250">
                  <c:v>0.16599228678004679</c:v>
                </c:pt>
                <c:pt idx="5251">
                  <c:v>0.16602389833723208</c:v>
                </c:pt>
                <c:pt idx="5252">
                  <c:v>0.16605550989441739</c:v>
                </c:pt>
                <c:pt idx="5253">
                  <c:v>0.1660871214516027</c:v>
                </c:pt>
                <c:pt idx="5254">
                  <c:v>0.16611873300878802</c:v>
                </c:pt>
                <c:pt idx="5255">
                  <c:v>0.16615034456597333</c:v>
                </c:pt>
                <c:pt idx="5256">
                  <c:v>0.16618195612315861</c:v>
                </c:pt>
                <c:pt idx="5257">
                  <c:v>0.16621356768034393</c:v>
                </c:pt>
                <c:pt idx="5258">
                  <c:v>0.16624517923752924</c:v>
                </c:pt>
                <c:pt idx="5259">
                  <c:v>0.16627679079471455</c:v>
                </c:pt>
                <c:pt idx="5260">
                  <c:v>0.16630840235189986</c:v>
                </c:pt>
                <c:pt idx="5261">
                  <c:v>0.16634001390908515</c:v>
                </c:pt>
                <c:pt idx="5262">
                  <c:v>0.16637162546627046</c:v>
                </c:pt>
                <c:pt idx="5263">
                  <c:v>0.16640323702345577</c:v>
                </c:pt>
                <c:pt idx="5264">
                  <c:v>0.16643484858064109</c:v>
                </c:pt>
                <c:pt idx="5265">
                  <c:v>0.1664664601378264</c:v>
                </c:pt>
                <c:pt idx="5266">
                  <c:v>0.16649807169501168</c:v>
                </c:pt>
                <c:pt idx="5267">
                  <c:v>0.166529683252197</c:v>
                </c:pt>
                <c:pt idx="5268">
                  <c:v>0.16656129480938231</c:v>
                </c:pt>
                <c:pt idx="5269">
                  <c:v>0.16659290636656762</c:v>
                </c:pt>
                <c:pt idx="5270">
                  <c:v>0.16662451792375294</c:v>
                </c:pt>
                <c:pt idx="5271">
                  <c:v>0.16665612948093822</c:v>
                </c:pt>
                <c:pt idx="5272">
                  <c:v>0.16668774103812353</c:v>
                </c:pt>
                <c:pt idx="5273">
                  <c:v>0.16671935259530885</c:v>
                </c:pt>
                <c:pt idx="5274">
                  <c:v>0.16675096415249416</c:v>
                </c:pt>
                <c:pt idx="5275">
                  <c:v>0.16678257570967947</c:v>
                </c:pt>
                <c:pt idx="5276">
                  <c:v>0.16681418726686476</c:v>
                </c:pt>
                <c:pt idx="5277">
                  <c:v>0.16684579882405007</c:v>
                </c:pt>
                <c:pt idx="5278">
                  <c:v>0.16687741038123538</c:v>
                </c:pt>
                <c:pt idx="5279">
                  <c:v>0.16690902193842069</c:v>
                </c:pt>
                <c:pt idx="5280">
                  <c:v>0.16694063349560601</c:v>
                </c:pt>
                <c:pt idx="5281">
                  <c:v>0.16697224505279129</c:v>
                </c:pt>
                <c:pt idx="5282">
                  <c:v>0.1670038566099766</c:v>
                </c:pt>
                <c:pt idx="5283">
                  <c:v>0.16703546816716192</c:v>
                </c:pt>
                <c:pt idx="5284">
                  <c:v>0.16706707972434723</c:v>
                </c:pt>
                <c:pt idx="5285">
                  <c:v>0.16709869128153254</c:v>
                </c:pt>
                <c:pt idx="5286">
                  <c:v>0.16713030283871783</c:v>
                </c:pt>
                <c:pt idx="5287">
                  <c:v>0.16716191439590314</c:v>
                </c:pt>
                <c:pt idx="5288">
                  <c:v>0.16719352595308845</c:v>
                </c:pt>
                <c:pt idx="5289">
                  <c:v>0.16722513751027376</c:v>
                </c:pt>
                <c:pt idx="5290">
                  <c:v>0.16725674906745908</c:v>
                </c:pt>
                <c:pt idx="5291">
                  <c:v>0.16728836062464436</c:v>
                </c:pt>
                <c:pt idx="5292">
                  <c:v>0.16731997218182967</c:v>
                </c:pt>
                <c:pt idx="5293">
                  <c:v>0.16735158373901499</c:v>
                </c:pt>
                <c:pt idx="5294">
                  <c:v>0.1673831952962003</c:v>
                </c:pt>
                <c:pt idx="5295">
                  <c:v>0.16741480685338561</c:v>
                </c:pt>
                <c:pt idx="5296">
                  <c:v>0.1674464184105709</c:v>
                </c:pt>
                <c:pt idx="5297">
                  <c:v>0.16747802996775621</c:v>
                </c:pt>
                <c:pt idx="5298">
                  <c:v>0.16750964152494152</c:v>
                </c:pt>
                <c:pt idx="5299">
                  <c:v>0.16754125308212683</c:v>
                </c:pt>
                <c:pt idx="5300">
                  <c:v>0.16757286463931212</c:v>
                </c:pt>
                <c:pt idx="5301">
                  <c:v>0.16760447619649743</c:v>
                </c:pt>
                <c:pt idx="5302">
                  <c:v>0.16763608775368274</c:v>
                </c:pt>
                <c:pt idx="5303">
                  <c:v>0.16766769931086806</c:v>
                </c:pt>
                <c:pt idx="5304">
                  <c:v>0.16769931086805337</c:v>
                </c:pt>
                <c:pt idx="5305">
                  <c:v>0.16773092242523865</c:v>
                </c:pt>
                <c:pt idx="5306">
                  <c:v>0.16776253398242397</c:v>
                </c:pt>
                <c:pt idx="5307">
                  <c:v>0.16779414553960928</c:v>
                </c:pt>
                <c:pt idx="5308">
                  <c:v>0.16782575709679459</c:v>
                </c:pt>
                <c:pt idx="5309">
                  <c:v>0.1678573686539799</c:v>
                </c:pt>
                <c:pt idx="5310">
                  <c:v>0.16788898021116519</c:v>
                </c:pt>
                <c:pt idx="5311">
                  <c:v>0.1679205917683505</c:v>
                </c:pt>
                <c:pt idx="5312">
                  <c:v>0.16795220332553581</c:v>
                </c:pt>
                <c:pt idx="5313">
                  <c:v>0.16798381488272113</c:v>
                </c:pt>
                <c:pt idx="5314">
                  <c:v>0.16801542643990644</c:v>
                </c:pt>
                <c:pt idx="5315">
                  <c:v>0.16804703799709172</c:v>
                </c:pt>
                <c:pt idx="5316">
                  <c:v>0.16807864955427704</c:v>
                </c:pt>
                <c:pt idx="5317">
                  <c:v>0.16811026111146235</c:v>
                </c:pt>
                <c:pt idx="5318">
                  <c:v>0.16814187266864766</c:v>
                </c:pt>
                <c:pt idx="5319">
                  <c:v>0.16817348422583298</c:v>
                </c:pt>
                <c:pt idx="5320">
                  <c:v>0.16820509578301826</c:v>
                </c:pt>
                <c:pt idx="5321">
                  <c:v>0.16823670734020357</c:v>
                </c:pt>
                <c:pt idx="5322">
                  <c:v>0.16826831889738889</c:v>
                </c:pt>
                <c:pt idx="5323">
                  <c:v>0.1682999304545742</c:v>
                </c:pt>
                <c:pt idx="5324">
                  <c:v>0.16833154201175951</c:v>
                </c:pt>
                <c:pt idx="5325">
                  <c:v>0.1683631535689448</c:v>
                </c:pt>
                <c:pt idx="5326">
                  <c:v>0.16839476512613011</c:v>
                </c:pt>
                <c:pt idx="5327">
                  <c:v>0.16842637668331542</c:v>
                </c:pt>
                <c:pt idx="5328">
                  <c:v>0.16845798824050073</c:v>
                </c:pt>
                <c:pt idx="5329">
                  <c:v>0.16848959979768605</c:v>
                </c:pt>
                <c:pt idx="5330">
                  <c:v>0.16852121135487133</c:v>
                </c:pt>
                <c:pt idx="5331">
                  <c:v>0.16855282291205664</c:v>
                </c:pt>
                <c:pt idx="5332">
                  <c:v>0.16858443446924196</c:v>
                </c:pt>
                <c:pt idx="5333">
                  <c:v>0.16861604602642727</c:v>
                </c:pt>
                <c:pt idx="5334">
                  <c:v>0.16864765758361258</c:v>
                </c:pt>
                <c:pt idx="5335">
                  <c:v>0.16867926914079787</c:v>
                </c:pt>
                <c:pt idx="5336">
                  <c:v>0.16871088069798318</c:v>
                </c:pt>
                <c:pt idx="5337">
                  <c:v>0.16874249225516849</c:v>
                </c:pt>
                <c:pt idx="5338">
                  <c:v>0.1687741038123538</c:v>
                </c:pt>
                <c:pt idx="5339">
                  <c:v>0.16880571536953912</c:v>
                </c:pt>
                <c:pt idx="5340">
                  <c:v>0.1688373269267244</c:v>
                </c:pt>
                <c:pt idx="5341">
                  <c:v>0.16886893848390971</c:v>
                </c:pt>
                <c:pt idx="5342">
                  <c:v>0.16890055004109503</c:v>
                </c:pt>
                <c:pt idx="5343">
                  <c:v>0.16893216159828034</c:v>
                </c:pt>
                <c:pt idx="5344">
                  <c:v>0.16896377315546565</c:v>
                </c:pt>
                <c:pt idx="5345">
                  <c:v>0.16899538471265094</c:v>
                </c:pt>
                <c:pt idx="5346">
                  <c:v>0.16902699626983625</c:v>
                </c:pt>
                <c:pt idx="5347">
                  <c:v>0.16905860782702156</c:v>
                </c:pt>
                <c:pt idx="5348">
                  <c:v>0.16909021938420687</c:v>
                </c:pt>
                <c:pt idx="5349">
                  <c:v>0.16912183094139216</c:v>
                </c:pt>
                <c:pt idx="5350">
                  <c:v>0.16915344249857747</c:v>
                </c:pt>
                <c:pt idx="5351">
                  <c:v>0.16918505405576278</c:v>
                </c:pt>
                <c:pt idx="5352">
                  <c:v>0.1692166656129481</c:v>
                </c:pt>
                <c:pt idx="5353">
                  <c:v>0.16924827717013341</c:v>
                </c:pt>
                <c:pt idx="5354">
                  <c:v>0.16927988872731869</c:v>
                </c:pt>
                <c:pt idx="5355">
                  <c:v>0.16931150028450401</c:v>
                </c:pt>
                <c:pt idx="5356">
                  <c:v>0.16934311184168932</c:v>
                </c:pt>
                <c:pt idx="5357">
                  <c:v>0.16937472339887463</c:v>
                </c:pt>
                <c:pt idx="5358">
                  <c:v>0.16940633495605995</c:v>
                </c:pt>
                <c:pt idx="5359">
                  <c:v>0.16943794651324523</c:v>
                </c:pt>
                <c:pt idx="5360">
                  <c:v>0.16946955807043054</c:v>
                </c:pt>
                <c:pt idx="5361">
                  <c:v>0.16950116962761586</c:v>
                </c:pt>
                <c:pt idx="5362">
                  <c:v>0.16953278118480117</c:v>
                </c:pt>
                <c:pt idx="5363">
                  <c:v>0.16956439274198648</c:v>
                </c:pt>
                <c:pt idx="5364">
                  <c:v>0.16959600429917177</c:v>
                </c:pt>
                <c:pt idx="5365">
                  <c:v>0.16962761585635708</c:v>
                </c:pt>
                <c:pt idx="5366">
                  <c:v>0.16965922741354239</c:v>
                </c:pt>
                <c:pt idx="5367">
                  <c:v>0.1696908389707277</c:v>
                </c:pt>
                <c:pt idx="5368">
                  <c:v>0.16972245052791302</c:v>
                </c:pt>
                <c:pt idx="5369">
                  <c:v>0.1697540620850983</c:v>
                </c:pt>
                <c:pt idx="5370">
                  <c:v>0.16978567364228361</c:v>
                </c:pt>
                <c:pt idx="5371">
                  <c:v>0.16981728519946893</c:v>
                </c:pt>
                <c:pt idx="5372">
                  <c:v>0.16984889675665424</c:v>
                </c:pt>
                <c:pt idx="5373">
                  <c:v>0.16988050831383955</c:v>
                </c:pt>
                <c:pt idx="5374">
                  <c:v>0.16991211987102484</c:v>
                </c:pt>
                <c:pt idx="5375">
                  <c:v>0.16994373142821015</c:v>
                </c:pt>
                <c:pt idx="5376">
                  <c:v>0.16997534298539546</c:v>
                </c:pt>
                <c:pt idx="5377">
                  <c:v>0.17000695454258077</c:v>
                </c:pt>
                <c:pt idx="5378">
                  <c:v>0.17003856609976609</c:v>
                </c:pt>
                <c:pt idx="5379">
                  <c:v>0.17007017765695137</c:v>
                </c:pt>
                <c:pt idx="5380">
                  <c:v>0.17010178921413668</c:v>
                </c:pt>
                <c:pt idx="5381">
                  <c:v>0.170133400771322</c:v>
                </c:pt>
                <c:pt idx="5382">
                  <c:v>0.17016501232850731</c:v>
                </c:pt>
                <c:pt idx="5383">
                  <c:v>0.17019662388569262</c:v>
                </c:pt>
                <c:pt idx="5384">
                  <c:v>0.17022823544287791</c:v>
                </c:pt>
                <c:pt idx="5385">
                  <c:v>0.17025984700006322</c:v>
                </c:pt>
                <c:pt idx="5386">
                  <c:v>0.17029145855724853</c:v>
                </c:pt>
                <c:pt idx="5387">
                  <c:v>0.17032307011443384</c:v>
                </c:pt>
                <c:pt idx="5388">
                  <c:v>0.17035468167161916</c:v>
                </c:pt>
                <c:pt idx="5389">
                  <c:v>0.17038629322880444</c:v>
                </c:pt>
                <c:pt idx="5390">
                  <c:v>0.17041790478598975</c:v>
                </c:pt>
                <c:pt idx="5391">
                  <c:v>0.17044951634317507</c:v>
                </c:pt>
                <c:pt idx="5392">
                  <c:v>0.17048112790036038</c:v>
                </c:pt>
                <c:pt idx="5393">
                  <c:v>0.17051273945754569</c:v>
                </c:pt>
                <c:pt idx="5394">
                  <c:v>0.17054435101473098</c:v>
                </c:pt>
                <c:pt idx="5395">
                  <c:v>0.17057596257191629</c:v>
                </c:pt>
                <c:pt idx="5396">
                  <c:v>0.1706075741291016</c:v>
                </c:pt>
                <c:pt idx="5397">
                  <c:v>0.17063918568628691</c:v>
                </c:pt>
                <c:pt idx="5398">
                  <c:v>0.1706707972434722</c:v>
                </c:pt>
                <c:pt idx="5399">
                  <c:v>0.17070240880065751</c:v>
                </c:pt>
                <c:pt idx="5400">
                  <c:v>0.17073402035784283</c:v>
                </c:pt>
                <c:pt idx="5401">
                  <c:v>0.17076563191502814</c:v>
                </c:pt>
                <c:pt idx="5402">
                  <c:v>0.17079724347221345</c:v>
                </c:pt>
                <c:pt idx="5403">
                  <c:v>0.17082885502939874</c:v>
                </c:pt>
                <c:pt idx="5404">
                  <c:v>0.17086046658658405</c:v>
                </c:pt>
                <c:pt idx="5405">
                  <c:v>0.17089207814376936</c:v>
                </c:pt>
                <c:pt idx="5406">
                  <c:v>0.17092368970095467</c:v>
                </c:pt>
                <c:pt idx="5407">
                  <c:v>0.17095530125813999</c:v>
                </c:pt>
                <c:pt idx="5408">
                  <c:v>0.17098691281532527</c:v>
                </c:pt>
                <c:pt idx="5409">
                  <c:v>0.17101852437251058</c:v>
                </c:pt>
                <c:pt idx="5410">
                  <c:v>0.1710501359296959</c:v>
                </c:pt>
                <c:pt idx="5411">
                  <c:v>0.17108174748688121</c:v>
                </c:pt>
                <c:pt idx="5412">
                  <c:v>0.17111335904406652</c:v>
                </c:pt>
                <c:pt idx="5413">
                  <c:v>0.17114497060125181</c:v>
                </c:pt>
                <c:pt idx="5414">
                  <c:v>0.17117658215843712</c:v>
                </c:pt>
                <c:pt idx="5415">
                  <c:v>0.17120819371562243</c:v>
                </c:pt>
                <c:pt idx="5416">
                  <c:v>0.17123980527280774</c:v>
                </c:pt>
                <c:pt idx="5417">
                  <c:v>0.17127141682999306</c:v>
                </c:pt>
                <c:pt idx="5418">
                  <c:v>0.17130302838717834</c:v>
                </c:pt>
                <c:pt idx="5419">
                  <c:v>0.17133463994436365</c:v>
                </c:pt>
                <c:pt idx="5420">
                  <c:v>0.17136625150154897</c:v>
                </c:pt>
                <c:pt idx="5421">
                  <c:v>0.17139786305873428</c:v>
                </c:pt>
                <c:pt idx="5422">
                  <c:v>0.17142947461591959</c:v>
                </c:pt>
                <c:pt idx="5423">
                  <c:v>0.17146108617310488</c:v>
                </c:pt>
                <c:pt idx="5424">
                  <c:v>0.17149269773029019</c:v>
                </c:pt>
                <c:pt idx="5425">
                  <c:v>0.1715243092874755</c:v>
                </c:pt>
                <c:pt idx="5426">
                  <c:v>0.17155592084466081</c:v>
                </c:pt>
                <c:pt idx="5427">
                  <c:v>0.17158753240184613</c:v>
                </c:pt>
                <c:pt idx="5428">
                  <c:v>0.17161914395903141</c:v>
                </c:pt>
                <c:pt idx="5429">
                  <c:v>0.17165075551621672</c:v>
                </c:pt>
                <c:pt idx="5430">
                  <c:v>0.17168236707340204</c:v>
                </c:pt>
                <c:pt idx="5431">
                  <c:v>0.17171397863058735</c:v>
                </c:pt>
                <c:pt idx="5432">
                  <c:v>0.17174559018777266</c:v>
                </c:pt>
                <c:pt idx="5433">
                  <c:v>0.17177720174495795</c:v>
                </c:pt>
                <c:pt idx="5434">
                  <c:v>0.17180881330214326</c:v>
                </c:pt>
                <c:pt idx="5435">
                  <c:v>0.17184042485932857</c:v>
                </c:pt>
                <c:pt idx="5436">
                  <c:v>0.17187203641651388</c:v>
                </c:pt>
                <c:pt idx="5437">
                  <c:v>0.1719036479736992</c:v>
                </c:pt>
                <c:pt idx="5438">
                  <c:v>0.17193525953088448</c:v>
                </c:pt>
                <c:pt idx="5439">
                  <c:v>0.17196687108806979</c:v>
                </c:pt>
                <c:pt idx="5440">
                  <c:v>0.17199848264525511</c:v>
                </c:pt>
                <c:pt idx="5441">
                  <c:v>0.17203009420244042</c:v>
                </c:pt>
                <c:pt idx="5442">
                  <c:v>0.17206170575962573</c:v>
                </c:pt>
                <c:pt idx="5443">
                  <c:v>0.17209331731681102</c:v>
                </c:pt>
                <c:pt idx="5444">
                  <c:v>0.17212492887399633</c:v>
                </c:pt>
                <c:pt idx="5445">
                  <c:v>0.17215654043118164</c:v>
                </c:pt>
                <c:pt idx="5446">
                  <c:v>0.17218815198836696</c:v>
                </c:pt>
                <c:pt idx="5447">
                  <c:v>0.17221976354555224</c:v>
                </c:pt>
                <c:pt idx="5448">
                  <c:v>0.17225137510273755</c:v>
                </c:pt>
                <c:pt idx="5449">
                  <c:v>0.17228298665992287</c:v>
                </c:pt>
                <c:pt idx="5450">
                  <c:v>0.17231459821710818</c:v>
                </c:pt>
                <c:pt idx="5451">
                  <c:v>0.17234620977429349</c:v>
                </c:pt>
                <c:pt idx="5452">
                  <c:v>0.17237782133147878</c:v>
                </c:pt>
                <c:pt idx="5453">
                  <c:v>0.17240943288866409</c:v>
                </c:pt>
                <c:pt idx="5454">
                  <c:v>0.1724410444458494</c:v>
                </c:pt>
                <c:pt idx="5455">
                  <c:v>0.17247265600303471</c:v>
                </c:pt>
                <c:pt idx="5456">
                  <c:v>0.17250426756022003</c:v>
                </c:pt>
                <c:pt idx="5457">
                  <c:v>0.17253587911740531</c:v>
                </c:pt>
                <c:pt idx="5458">
                  <c:v>0.17256749067459062</c:v>
                </c:pt>
                <c:pt idx="5459">
                  <c:v>0.17259910223177594</c:v>
                </c:pt>
                <c:pt idx="5460">
                  <c:v>0.17263071378896125</c:v>
                </c:pt>
                <c:pt idx="5461">
                  <c:v>0.17266232534614656</c:v>
                </c:pt>
                <c:pt idx="5462">
                  <c:v>0.17269393690333185</c:v>
                </c:pt>
                <c:pt idx="5463">
                  <c:v>0.17272554846051716</c:v>
                </c:pt>
                <c:pt idx="5464">
                  <c:v>0.17275716001770247</c:v>
                </c:pt>
                <c:pt idx="5465">
                  <c:v>0.17278877157488778</c:v>
                </c:pt>
                <c:pt idx="5466">
                  <c:v>0.1728203831320731</c:v>
                </c:pt>
                <c:pt idx="5467">
                  <c:v>0.17285199468925838</c:v>
                </c:pt>
                <c:pt idx="5468">
                  <c:v>0.17288360624644369</c:v>
                </c:pt>
                <c:pt idx="5469">
                  <c:v>0.17291521780362901</c:v>
                </c:pt>
                <c:pt idx="5470">
                  <c:v>0.17294682936081432</c:v>
                </c:pt>
                <c:pt idx="5471">
                  <c:v>0.17297844091799963</c:v>
                </c:pt>
                <c:pt idx="5472">
                  <c:v>0.17301005247518492</c:v>
                </c:pt>
                <c:pt idx="5473">
                  <c:v>0.17304166403237023</c:v>
                </c:pt>
                <c:pt idx="5474">
                  <c:v>0.17307327558955554</c:v>
                </c:pt>
                <c:pt idx="5475">
                  <c:v>0.17310488714674085</c:v>
                </c:pt>
                <c:pt idx="5476">
                  <c:v>0.17313649870392617</c:v>
                </c:pt>
                <c:pt idx="5477">
                  <c:v>0.17316811026111145</c:v>
                </c:pt>
                <c:pt idx="5478">
                  <c:v>0.17319972181829676</c:v>
                </c:pt>
                <c:pt idx="5479">
                  <c:v>0.17323133337548208</c:v>
                </c:pt>
                <c:pt idx="5480">
                  <c:v>0.17326294493266739</c:v>
                </c:pt>
                <c:pt idx="5481">
                  <c:v>0.1732945564898527</c:v>
                </c:pt>
                <c:pt idx="5482">
                  <c:v>0.17332616804703799</c:v>
                </c:pt>
                <c:pt idx="5483">
                  <c:v>0.1733577796042233</c:v>
                </c:pt>
                <c:pt idx="5484">
                  <c:v>0.17338939116140861</c:v>
                </c:pt>
                <c:pt idx="5485">
                  <c:v>0.17342100271859393</c:v>
                </c:pt>
                <c:pt idx="5486">
                  <c:v>0.17345261427577924</c:v>
                </c:pt>
                <c:pt idx="5487">
                  <c:v>0.17348422583296452</c:v>
                </c:pt>
                <c:pt idx="5488">
                  <c:v>0.17351583739014984</c:v>
                </c:pt>
                <c:pt idx="5489">
                  <c:v>0.17354744894733515</c:v>
                </c:pt>
                <c:pt idx="5490">
                  <c:v>0.17357906050452046</c:v>
                </c:pt>
                <c:pt idx="5491">
                  <c:v>0.17361067206170577</c:v>
                </c:pt>
                <c:pt idx="5492">
                  <c:v>0.17364228361889106</c:v>
                </c:pt>
                <c:pt idx="5493">
                  <c:v>0.17367389517607637</c:v>
                </c:pt>
                <c:pt idx="5494">
                  <c:v>0.17370550673326168</c:v>
                </c:pt>
                <c:pt idx="5495">
                  <c:v>0.173737118290447</c:v>
                </c:pt>
                <c:pt idx="5496">
                  <c:v>0.17376872984763228</c:v>
                </c:pt>
                <c:pt idx="5497">
                  <c:v>0.17380034140481759</c:v>
                </c:pt>
                <c:pt idx="5498">
                  <c:v>0.17383195296200291</c:v>
                </c:pt>
                <c:pt idx="5499">
                  <c:v>0.17386356451918822</c:v>
                </c:pt>
                <c:pt idx="5500">
                  <c:v>0.17389517607637353</c:v>
                </c:pt>
                <c:pt idx="5501">
                  <c:v>0.17392678763355882</c:v>
                </c:pt>
                <c:pt idx="5502">
                  <c:v>0.17395839919074413</c:v>
                </c:pt>
                <c:pt idx="5503">
                  <c:v>0.17399001074792944</c:v>
                </c:pt>
                <c:pt idx="5504">
                  <c:v>0.17402162230511475</c:v>
                </c:pt>
                <c:pt idx="5505">
                  <c:v>0.17405323386230007</c:v>
                </c:pt>
                <c:pt idx="5506">
                  <c:v>0.17408484541948535</c:v>
                </c:pt>
                <c:pt idx="5507">
                  <c:v>0.17411645697667066</c:v>
                </c:pt>
                <c:pt idx="5508">
                  <c:v>0.17414806853385598</c:v>
                </c:pt>
                <c:pt idx="5509">
                  <c:v>0.17417968009104129</c:v>
                </c:pt>
                <c:pt idx="5510">
                  <c:v>0.1742112916482266</c:v>
                </c:pt>
                <c:pt idx="5511">
                  <c:v>0.17424290320541189</c:v>
                </c:pt>
                <c:pt idx="5512">
                  <c:v>0.1742745147625972</c:v>
                </c:pt>
                <c:pt idx="5513">
                  <c:v>0.17430612631978251</c:v>
                </c:pt>
                <c:pt idx="5514">
                  <c:v>0.17433773787696782</c:v>
                </c:pt>
                <c:pt idx="5515">
                  <c:v>0.17436934943415314</c:v>
                </c:pt>
                <c:pt idx="5516">
                  <c:v>0.17440096099133842</c:v>
                </c:pt>
                <c:pt idx="5517">
                  <c:v>0.17443257254852373</c:v>
                </c:pt>
                <c:pt idx="5518">
                  <c:v>0.17446418410570905</c:v>
                </c:pt>
                <c:pt idx="5519">
                  <c:v>0.17449579566289436</c:v>
                </c:pt>
                <c:pt idx="5520">
                  <c:v>0.17452740722007967</c:v>
                </c:pt>
                <c:pt idx="5521">
                  <c:v>0.17455901877726496</c:v>
                </c:pt>
                <c:pt idx="5522">
                  <c:v>0.17459063033445027</c:v>
                </c:pt>
                <c:pt idx="5523">
                  <c:v>0.17462224189163558</c:v>
                </c:pt>
                <c:pt idx="5524">
                  <c:v>0.17465385344882089</c:v>
                </c:pt>
                <c:pt idx="5525">
                  <c:v>0.17468546500600621</c:v>
                </c:pt>
                <c:pt idx="5526">
                  <c:v>0.17471707656319149</c:v>
                </c:pt>
                <c:pt idx="5527">
                  <c:v>0.1747486881203768</c:v>
                </c:pt>
                <c:pt idx="5528">
                  <c:v>0.17478029967756212</c:v>
                </c:pt>
                <c:pt idx="5529">
                  <c:v>0.17481191123474743</c:v>
                </c:pt>
                <c:pt idx="5530">
                  <c:v>0.17484352279193274</c:v>
                </c:pt>
                <c:pt idx="5531">
                  <c:v>0.17487513434911803</c:v>
                </c:pt>
                <c:pt idx="5532">
                  <c:v>0.17490674590630334</c:v>
                </c:pt>
                <c:pt idx="5533">
                  <c:v>0.17493835746348865</c:v>
                </c:pt>
                <c:pt idx="5534">
                  <c:v>0.17496996902067397</c:v>
                </c:pt>
                <c:pt idx="5535">
                  <c:v>0.17500158057785928</c:v>
                </c:pt>
                <c:pt idx="5536">
                  <c:v>0.17503319213504456</c:v>
                </c:pt>
                <c:pt idx="5537">
                  <c:v>0.17506480369222988</c:v>
                </c:pt>
                <c:pt idx="5538">
                  <c:v>0.17509641524941519</c:v>
                </c:pt>
                <c:pt idx="5539">
                  <c:v>0.1751280268066005</c:v>
                </c:pt>
                <c:pt idx="5540">
                  <c:v>0.17515963836378581</c:v>
                </c:pt>
                <c:pt idx="5541">
                  <c:v>0.1751912499209711</c:v>
                </c:pt>
                <c:pt idx="5542">
                  <c:v>0.17522286147815641</c:v>
                </c:pt>
                <c:pt idx="5543">
                  <c:v>0.17525447303534172</c:v>
                </c:pt>
                <c:pt idx="5544">
                  <c:v>0.17528608459252704</c:v>
                </c:pt>
                <c:pt idx="5545">
                  <c:v>0.17531769614971232</c:v>
                </c:pt>
                <c:pt idx="5546">
                  <c:v>0.17534930770689763</c:v>
                </c:pt>
                <c:pt idx="5547">
                  <c:v>0.17538091926408295</c:v>
                </c:pt>
                <c:pt idx="5548">
                  <c:v>0.17541253082126826</c:v>
                </c:pt>
                <c:pt idx="5549">
                  <c:v>0.17544414237845357</c:v>
                </c:pt>
                <c:pt idx="5550">
                  <c:v>0.17547575393563886</c:v>
                </c:pt>
                <c:pt idx="5551">
                  <c:v>0.17550736549282417</c:v>
                </c:pt>
                <c:pt idx="5552">
                  <c:v>0.17553897705000948</c:v>
                </c:pt>
                <c:pt idx="5553">
                  <c:v>0.17557058860719479</c:v>
                </c:pt>
                <c:pt idx="5554">
                  <c:v>0.17560220016438011</c:v>
                </c:pt>
                <c:pt idx="5555">
                  <c:v>0.17563381172156539</c:v>
                </c:pt>
                <c:pt idx="5556">
                  <c:v>0.1756654232787507</c:v>
                </c:pt>
                <c:pt idx="5557">
                  <c:v>0.17569703483593602</c:v>
                </c:pt>
                <c:pt idx="5558">
                  <c:v>0.17572864639312133</c:v>
                </c:pt>
                <c:pt idx="5559">
                  <c:v>0.17576025795030664</c:v>
                </c:pt>
                <c:pt idx="5560">
                  <c:v>0.17579186950749193</c:v>
                </c:pt>
                <c:pt idx="5561">
                  <c:v>0.17582348106467724</c:v>
                </c:pt>
                <c:pt idx="5562">
                  <c:v>0.17585509262186255</c:v>
                </c:pt>
                <c:pt idx="5563">
                  <c:v>0.17588670417904786</c:v>
                </c:pt>
                <c:pt idx="5564">
                  <c:v>0.17591831573623318</c:v>
                </c:pt>
                <c:pt idx="5565">
                  <c:v>0.17594992729341846</c:v>
                </c:pt>
                <c:pt idx="5566">
                  <c:v>0.17598153885060377</c:v>
                </c:pt>
                <c:pt idx="5567">
                  <c:v>0.17601315040778909</c:v>
                </c:pt>
                <c:pt idx="5568">
                  <c:v>0.1760447619649744</c:v>
                </c:pt>
                <c:pt idx="5569">
                  <c:v>0.17607637352215971</c:v>
                </c:pt>
                <c:pt idx="5570">
                  <c:v>0.176107985079345</c:v>
                </c:pt>
                <c:pt idx="5571">
                  <c:v>0.17613959663653031</c:v>
                </c:pt>
                <c:pt idx="5572">
                  <c:v>0.17617120819371562</c:v>
                </c:pt>
                <c:pt idx="5573">
                  <c:v>0.17620281975090094</c:v>
                </c:pt>
                <c:pt idx="5574">
                  <c:v>0.17623443130808625</c:v>
                </c:pt>
                <c:pt idx="5575">
                  <c:v>0.17626604286527153</c:v>
                </c:pt>
                <c:pt idx="5576">
                  <c:v>0.17629765442245685</c:v>
                </c:pt>
                <c:pt idx="5577">
                  <c:v>0.17632926597964216</c:v>
                </c:pt>
                <c:pt idx="5578">
                  <c:v>0.17636087753682747</c:v>
                </c:pt>
                <c:pt idx="5579">
                  <c:v>0.17639248909401278</c:v>
                </c:pt>
                <c:pt idx="5580">
                  <c:v>0.17642410065119807</c:v>
                </c:pt>
                <c:pt idx="5581">
                  <c:v>0.17645571220838338</c:v>
                </c:pt>
                <c:pt idx="5582">
                  <c:v>0.17648732376556869</c:v>
                </c:pt>
                <c:pt idx="5583">
                  <c:v>0.17651893532275401</c:v>
                </c:pt>
                <c:pt idx="5584">
                  <c:v>0.17655054687993932</c:v>
                </c:pt>
                <c:pt idx="5585">
                  <c:v>0.1765821584371246</c:v>
                </c:pt>
                <c:pt idx="5586">
                  <c:v>0.17661376999430992</c:v>
                </c:pt>
                <c:pt idx="5587">
                  <c:v>0.17664538155149523</c:v>
                </c:pt>
                <c:pt idx="5588">
                  <c:v>0.17667699310868054</c:v>
                </c:pt>
                <c:pt idx="5589">
                  <c:v>0.17670860466586585</c:v>
                </c:pt>
                <c:pt idx="5590">
                  <c:v>0.17674021622305114</c:v>
                </c:pt>
                <c:pt idx="5591">
                  <c:v>0.17677182778023645</c:v>
                </c:pt>
                <c:pt idx="5592">
                  <c:v>0.17680343933742176</c:v>
                </c:pt>
                <c:pt idx="5593">
                  <c:v>0.17683505089460708</c:v>
                </c:pt>
                <c:pt idx="5594">
                  <c:v>0.17686666245179239</c:v>
                </c:pt>
                <c:pt idx="5595">
                  <c:v>0.17689827400897767</c:v>
                </c:pt>
                <c:pt idx="5596">
                  <c:v>0.17692988556616299</c:v>
                </c:pt>
                <c:pt idx="5597">
                  <c:v>0.1769614971233483</c:v>
                </c:pt>
                <c:pt idx="5598">
                  <c:v>0.17699310868053361</c:v>
                </c:pt>
                <c:pt idx="5599">
                  <c:v>0.1770247202377189</c:v>
                </c:pt>
                <c:pt idx="5600">
                  <c:v>0.17705633179490421</c:v>
                </c:pt>
                <c:pt idx="5601">
                  <c:v>0.17708794335208952</c:v>
                </c:pt>
                <c:pt idx="5602">
                  <c:v>0.17711955490927483</c:v>
                </c:pt>
                <c:pt idx="5603">
                  <c:v>0.17715116646646015</c:v>
                </c:pt>
                <c:pt idx="5604">
                  <c:v>0.17718277802364543</c:v>
                </c:pt>
                <c:pt idx="5605">
                  <c:v>0.17721438958083074</c:v>
                </c:pt>
                <c:pt idx="5606">
                  <c:v>0.17724600113801606</c:v>
                </c:pt>
                <c:pt idx="5607">
                  <c:v>0.17727761269520137</c:v>
                </c:pt>
                <c:pt idx="5608">
                  <c:v>0.17730922425238668</c:v>
                </c:pt>
                <c:pt idx="5609">
                  <c:v>0.17734083580957197</c:v>
                </c:pt>
                <c:pt idx="5610">
                  <c:v>0.17737244736675728</c:v>
                </c:pt>
                <c:pt idx="5611">
                  <c:v>0.17740405892394259</c:v>
                </c:pt>
                <c:pt idx="5612">
                  <c:v>0.17743567048112791</c:v>
                </c:pt>
                <c:pt idx="5613">
                  <c:v>0.17746728203831322</c:v>
                </c:pt>
                <c:pt idx="5614">
                  <c:v>0.1774988935954985</c:v>
                </c:pt>
                <c:pt idx="5615">
                  <c:v>0.17753050515268382</c:v>
                </c:pt>
                <c:pt idx="5616">
                  <c:v>0.17756211670986913</c:v>
                </c:pt>
                <c:pt idx="5617">
                  <c:v>0.17759372826705444</c:v>
                </c:pt>
                <c:pt idx="5618">
                  <c:v>0.17762533982423975</c:v>
                </c:pt>
                <c:pt idx="5619">
                  <c:v>0.17765695138142504</c:v>
                </c:pt>
                <c:pt idx="5620">
                  <c:v>0.17768856293861035</c:v>
                </c:pt>
                <c:pt idx="5621">
                  <c:v>0.17772017449579566</c:v>
                </c:pt>
                <c:pt idx="5622">
                  <c:v>0.17775178605298098</c:v>
                </c:pt>
                <c:pt idx="5623">
                  <c:v>0.17778339761016629</c:v>
                </c:pt>
                <c:pt idx="5624">
                  <c:v>0.17781500916735157</c:v>
                </c:pt>
                <c:pt idx="5625">
                  <c:v>0.17784662072453689</c:v>
                </c:pt>
                <c:pt idx="5626">
                  <c:v>0.1778782322817222</c:v>
                </c:pt>
                <c:pt idx="5627">
                  <c:v>0.17790984383890751</c:v>
                </c:pt>
                <c:pt idx="5628">
                  <c:v>0.17794145539609282</c:v>
                </c:pt>
                <c:pt idx="5629">
                  <c:v>0.17797306695327811</c:v>
                </c:pt>
                <c:pt idx="5630">
                  <c:v>0.17800467851046342</c:v>
                </c:pt>
                <c:pt idx="5631">
                  <c:v>0.17803629006764873</c:v>
                </c:pt>
                <c:pt idx="5632">
                  <c:v>0.17806790162483405</c:v>
                </c:pt>
                <c:pt idx="5633">
                  <c:v>0.17809951318201936</c:v>
                </c:pt>
                <c:pt idx="5634">
                  <c:v>0.17813112473920464</c:v>
                </c:pt>
                <c:pt idx="5635">
                  <c:v>0.17816273629638996</c:v>
                </c:pt>
                <c:pt idx="5636">
                  <c:v>0.17819434785357527</c:v>
                </c:pt>
                <c:pt idx="5637">
                  <c:v>0.17822595941076058</c:v>
                </c:pt>
                <c:pt idx="5638">
                  <c:v>0.17825757096794589</c:v>
                </c:pt>
                <c:pt idx="5639">
                  <c:v>0.17828918252513118</c:v>
                </c:pt>
                <c:pt idx="5640">
                  <c:v>0.17832079408231649</c:v>
                </c:pt>
                <c:pt idx="5641">
                  <c:v>0.1783524056395018</c:v>
                </c:pt>
                <c:pt idx="5642">
                  <c:v>0.17838401719668712</c:v>
                </c:pt>
                <c:pt idx="5643">
                  <c:v>0.17841562875387243</c:v>
                </c:pt>
                <c:pt idx="5644">
                  <c:v>0.17844724031105771</c:v>
                </c:pt>
                <c:pt idx="5645">
                  <c:v>0.17847885186824303</c:v>
                </c:pt>
                <c:pt idx="5646">
                  <c:v>0.17851046342542834</c:v>
                </c:pt>
                <c:pt idx="5647">
                  <c:v>0.17854207498261365</c:v>
                </c:pt>
                <c:pt idx="5648">
                  <c:v>0.17857368653979894</c:v>
                </c:pt>
                <c:pt idx="5649">
                  <c:v>0.17860529809698425</c:v>
                </c:pt>
                <c:pt idx="5650">
                  <c:v>0.17863690965416956</c:v>
                </c:pt>
                <c:pt idx="5651">
                  <c:v>0.17866852121135487</c:v>
                </c:pt>
                <c:pt idx="5652">
                  <c:v>0.17870013276854019</c:v>
                </c:pt>
                <c:pt idx="5653">
                  <c:v>0.17873174432572547</c:v>
                </c:pt>
                <c:pt idx="5654">
                  <c:v>0.17876335588291078</c:v>
                </c:pt>
                <c:pt idx="5655">
                  <c:v>0.1787949674400961</c:v>
                </c:pt>
                <c:pt idx="5656">
                  <c:v>0.17882657899728141</c:v>
                </c:pt>
                <c:pt idx="5657">
                  <c:v>0.17885819055446672</c:v>
                </c:pt>
                <c:pt idx="5658">
                  <c:v>0.17888980211165201</c:v>
                </c:pt>
                <c:pt idx="5659">
                  <c:v>0.17892141366883732</c:v>
                </c:pt>
                <c:pt idx="5660">
                  <c:v>0.17895302522602263</c:v>
                </c:pt>
                <c:pt idx="5661">
                  <c:v>0.17898463678320795</c:v>
                </c:pt>
                <c:pt idx="5662">
                  <c:v>0.17901624834039326</c:v>
                </c:pt>
                <c:pt idx="5663">
                  <c:v>0.17904785989757854</c:v>
                </c:pt>
                <c:pt idx="5664">
                  <c:v>0.17907947145476386</c:v>
                </c:pt>
                <c:pt idx="5665">
                  <c:v>0.17911108301194917</c:v>
                </c:pt>
                <c:pt idx="5666">
                  <c:v>0.17914269456913448</c:v>
                </c:pt>
                <c:pt idx="5667">
                  <c:v>0.17917430612631979</c:v>
                </c:pt>
                <c:pt idx="5668">
                  <c:v>0.17920591768350508</c:v>
                </c:pt>
                <c:pt idx="5669">
                  <c:v>0.17923752924069039</c:v>
                </c:pt>
                <c:pt idx="5670">
                  <c:v>0.1792691407978757</c:v>
                </c:pt>
                <c:pt idx="5671">
                  <c:v>0.17930075235506102</c:v>
                </c:pt>
                <c:pt idx="5672">
                  <c:v>0.17933236391224633</c:v>
                </c:pt>
                <c:pt idx="5673">
                  <c:v>0.17936397546943161</c:v>
                </c:pt>
                <c:pt idx="5674">
                  <c:v>0.17939558702661693</c:v>
                </c:pt>
                <c:pt idx="5675">
                  <c:v>0.17942719858380224</c:v>
                </c:pt>
                <c:pt idx="5676">
                  <c:v>0.17945881014098755</c:v>
                </c:pt>
                <c:pt idx="5677">
                  <c:v>0.17949042169817286</c:v>
                </c:pt>
                <c:pt idx="5678">
                  <c:v>0.17952203325535815</c:v>
                </c:pt>
                <c:pt idx="5679">
                  <c:v>0.17955364481254346</c:v>
                </c:pt>
                <c:pt idx="5680">
                  <c:v>0.17958525636972877</c:v>
                </c:pt>
                <c:pt idx="5681">
                  <c:v>0.17961686792691409</c:v>
                </c:pt>
                <c:pt idx="5682">
                  <c:v>0.1796484794840994</c:v>
                </c:pt>
                <c:pt idx="5683">
                  <c:v>0.17968009104128468</c:v>
                </c:pt>
                <c:pt idx="5684">
                  <c:v>0.17971170259847</c:v>
                </c:pt>
                <c:pt idx="5685">
                  <c:v>0.17974331415565531</c:v>
                </c:pt>
                <c:pt idx="5686">
                  <c:v>0.17977492571284062</c:v>
                </c:pt>
                <c:pt idx="5687">
                  <c:v>0.17980653727002593</c:v>
                </c:pt>
                <c:pt idx="5688">
                  <c:v>0.17983814882721122</c:v>
                </c:pt>
                <c:pt idx="5689">
                  <c:v>0.17986976038439653</c:v>
                </c:pt>
                <c:pt idx="5690">
                  <c:v>0.17990137194158184</c:v>
                </c:pt>
                <c:pt idx="5691">
                  <c:v>0.17993298349876716</c:v>
                </c:pt>
                <c:pt idx="5692">
                  <c:v>0.17996459505595247</c:v>
                </c:pt>
                <c:pt idx="5693">
                  <c:v>0.17999620661313775</c:v>
                </c:pt>
                <c:pt idx="5694">
                  <c:v>0.18002781817032307</c:v>
                </c:pt>
                <c:pt idx="5695">
                  <c:v>0.18005942972750838</c:v>
                </c:pt>
                <c:pt idx="5696">
                  <c:v>0.18009104128469369</c:v>
                </c:pt>
                <c:pt idx="5697">
                  <c:v>0.18012265284187898</c:v>
                </c:pt>
                <c:pt idx="5698">
                  <c:v>0.18015426439906429</c:v>
                </c:pt>
                <c:pt idx="5699">
                  <c:v>0.1801858759562496</c:v>
                </c:pt>
                <c:pt idx="5700">
                  <c:v>0.18021748751343492</c:v>
                </c:pt>
                <c:pt idx="5701">
                  <c:v>0.18024909907062023</c:v>
                </c:pt>
                <c:pt idx="5702">
                  <c:v>0.18028071062780551</c:v>
                </c:pt>
                <c:pt idx="5703">
                  <c:v>0.18031232218499083</c:v>
                </c:pt>
                <c:pt idx="5704">
                  <c:v>0.18034393374217614</c:v>
                </c:pt>
                <c:pt idx="5705">
                  <c:v>0.18037554529936145</c:v>
                </c:pt>
                <c:pt idx="5706">
                  <c:v>0.18040715685654676</c:v>
                </c:pt>
                <c:pt idx="5707">
                  <c:v>0.18043876841373205</c:v>
                </c:pt>
                <c:pt idx="5708">
                  <c:v>0.18047037997091736</c:v>
                </c:pt>
                <c:pt idx="5709">
                  <c:v>0.18050199152810267</c:v>
                </c:pt>
                <c:pt idx="5710">
                  <c:v>0.18053360308528799</c:v>
                </c:pt>
                <c:pt idx="5711">
                  <c:v>0.1805652146424733</c:v>
                </c:pt>
                <c:pt idx="5712">
                  <c:v>0.18059682619965858</c:v>
                </c:pt>
                <c:pt idx="5713">
                  <c:v>0.1806284377568439</c:v>
                </c:pt>
                <c:pt idx="5714">
                  <c:v>0.18066004931402921</c:v>
                </c:pt>
                <c:pt idx="5715">
                  <c:v>0.18069166087121452</c:v>
                </c:pt>
                <c:pt idx="5716">
                  <c:v>0.18072327242839983</c:v>
                </c:pt>
                <c:pt idx="5717">
                  <c:v>0.18075488398558512</c:v>
                </c:pt>
                <c:pt idx="5718">
                  <c:v>0.18078649554277043</c:v>
                </c:pt>
                <c:pt idx="5719">
                  <c:v>0.18081810709995574</c:v>
                </c:pt>
                <c:pt idx="5720">
                  <c:v>0.18084971865714106</c:v>
                </c:pt>
                <c:pt idx="5721">
                  <c:v>0.18088133021432637</c:v>
                </c:pt>
                <c:pt idx="5722">
                  <c:v>0.18091294177151165</c:v>
                </c:pt>
                <c:pt idx="5723">
                  <c:v>0.18094455332869697</c:v>
                </c:pt>
                <c:pt idx="5724">
                  <c:v>0.18097616488588228</c:v>
                </c:pt>
                <c:pt idx="5725">
                  <c:v>0.18100777644306759</c:v>
                </c:pt>
                <c:pt idx="5726">
                  <c:v>0.1810393880002529</c:v>
                </c:pt>
                <c:pt idx="5727">
                  <c:v>0.18107099955743819</c:v>
                </c:pt>
                <c:pt idx="5728">
                  <c:v>0.1811026111146235</c:v>
                </c:pt>
                <c:pt idx="5729">
                  <c:v>0.18113422267180881</c:v>
                </c:pt>
                <c:pt idx="5730">
                  <c:v>0.18116583422899413</c:v>
                </c:pt>
                <c:pt idx="5731">
                  <c:v>0.18119744578617944</c:v>
                </c:pt>
                <c:pt idx="5732">
                  <c:v>0.18122905734336472</c:v>
                </c:pt>
                <c:pt idx="5733">
                  <c:v>0.18126066890055004</c:v>
                </c:pt>
                <c:pt idx="5734">
                  <c:v>0.18129228045773535</c:v>
                </c:pt>
                <c:pt idx="5735">
                  <c:v>0.18132389201492066</c:v>
                </c:pt>
                <c:pt idx="5736">
                  <c:v>0.18135550357210597</c:v>
                </c:pt>
                <c:pt idx="5737">
                  <c:v>0.18138711512929126</c:v>
                </c:pt>
                <c:pt idx="5738">
                  <c:v>0.18141872668647657</c:v>
                </c:pt>
                <c:pt idx="5739">
                  <c:v>0.18145033824366189</c:v>
                </c:pt>
                <c:pt idx="5740">
                  <c:v>0.1814819498008472</c:v>
                </c:pt>
                <c:pt idx="5741">
                  <c:v>0.18151356135803251</c:v>
                </c:pt>
                <c:pt idx="5742">
                  <c:v>0.1815451729152178</c:v>
                </c:pt>
                <c:pt idx="5743">
                  <c:v>0.18157678447240311</c:v>
                </c:pt>
                <c:pt idx="5744">
                  <c:v>0.18160839602958842</c:v>
                </c:pt>
                <c:pt idx="5745">
                  <c:v>0.18164000758677373</c:v>
                </c:pt>
                <c:pt idx="5746">
                  <c:v>0.18167161914395902</c:v>
                </c:pt>
                <c:pt idx="5747">
                  <c:v>0.18170323070114433</c:v>
                </c:pt>
                <c:pt idx="5748">
                  <c:v>0.18173484225832964</c:v>
                </c:pt>
                <c:pt idx="5749">
                  <c:v>0.18176645381551496</c:v>
                </c:pt>
                <c:pt idx="5750">
                  <c:v>0.18179806537270027</c:v>
                </c:pt>
                <c:pt idx="5751">
                  <c:v>0.18182967692988555</c:v>
                </c:pt>
                <c:pt idx="5752">
                  <c:v>0.18186128848707087</c:v>
                </c:pt>
                <c:pt idx="5753">
                  <c:v>0.18189290004425618</c:v>
                </c:pt>
                <c:pt idx="5754">
                  <c:v>0.18192451160144149</c:v>
                </c:pt>
                <c:pt idx="5755">
                  <c:v>0.1819561231586268</c:v>
                </c:pt>
                <c:pt idx="5756">
                  <c:v>0.18198773471581209</c:v>
                </c:pt>
                <c:pt idx="5757">
                  <c:v>0.1820193462729974</c:v>
                </c:pt>
                <c:pt idx="5758">
                  <c:v>0.18205095783018271</c:v>
                </c:pt>
                <c:pt idx="5759">
                  <c:v>0.18208256938736803</c:v>
                </c:pt>
                <c:pt idx="5760">
                  <c:v>0.18211418094455334</c:v>
                </c:pt>
                <c:pt idx="5761">
                  <c:v>0.18214579250173862</c:v>
                </c:pt>
                <c:pt idx="5762">
                  <c:v>0.18217740405892394</c:v>
                </c:pt>
                <c:pt idx="5763">
                  <c:v>0.18220901561610925</c:v>
                </c:pt>
                <c:pt idx="5764">
                  <c:v>0.18224062717329456</c:v>
                </c:pt>
                <c:pt idx="5765">
                  <c:v>0.18227223873047987</c:v>
                </c:pt>
                <c:pt idx="5766">
                  <c:v>0.18230385028766516</c:v>
                </c:pt>
                <c:pt idx="5767">
                  <c:v>0.18233546184485047</c:v>
                </c:pt>
                <c:pt idx="5768">
                  <c:v>0.18236707340203578</c:v>
                </c:pt>
                <c:pt idx="5769">
                  <c:v>0.1823986849592211</c:v>
                </c:pt>
                <c:pt idx="5770">
                  <c:v>0.18243029651640641</c:v>
                </c:pt>
                <c:pt idx="5771">
                  <c:v>0.18246190807359169</c:v>
                </c:pt>
                <c:pt idx="5772">
                  <c:v>0.18249351963077701</c:v>
                </c:pt>
                <c:pt idx="5773">
                  <c:v>0.18252513118796232</c:v>
                </c:pt>
                <c:pt idx="5774">
                  <c:v>0.18255674274514763</c:v>
                </c:pt>
                <c:pt idx="5775">
                  <c:v>0.18258835430233294</c:v>
                </c:pt>
                <c:pt idx="5776">
                  <c:v>0.18261996585951823</c:v>
                </c:pt>
                <c:pt idx="5777">
                  <c:v>0.18265157741670354</c:v>
                </c:pt>
                <c:pt idx="5778">
                  <c:v>0.18268318897388885</c:v>
                </c:pt>
                <c:pt idx="5779">
                  <c:v>0.18271480053107417</c:v>
                </c:pt>
                <c:pt idx="5780">
                  <c:v>0.18274641208825948</c:v>
                </c:pt>
                <c:pt idx="5781">
                  <c:v>0.18277802364544476</c:v>
                </c:pt>
                <c:pt idx="5782">
                  <c:v>0.18280963520263008</c:v>
                </c:pt>
                <c:pt idx="5783">
                  <c:v>0.18284124675981539</c:v>
                </c:pt>
                <c:pt idx="5784">
                  <c:v>0.1828728583170007</c:v>
                </c:pt>
                <c:pt idx="5785">
                  <c:v>0.18290446987418602</c:v>
                </c:pt>
                <c:pt idx="5786">
                  <c:v>0.1829360814313713</c:v>
                </c:pt>
                <c:pt idx="5787">
                  <c:v>0.18296769298855661</c:v>
                </c:pt>
                <c:pt idx="5788">
                  <c:v>0.18299930454574193</c:v>
                </c:pt>
                <c:pt idx="5789">
                  <c:v>0.18303091610292724</c:v>
                </c:pt>
                <c:pt idx="5790">
                  <c:v>0.18306252766011255</c:v>
                </c:pt>
                <c:pt idx="5791">
                  <c:v>0.18309413921729784</c:v>
                </c:pt>
                <c:pt idx="5792">
                  <c:v>0.18312575077448315</c:v>
                </c:pt>
                <c:pt idx="5793">
                  <c:v>0.18315736233166846</c:v>
                </c:pt>
                <c:pt idx="5794">
                  <c:v>0.18318897388885377</c:v>
                </c:pt>
                <c:pt idx="5795">
                  <c:v>0.18322058544603906</c:v>
                </c:pt>
                <c:pt idx="5796">
                  <c:v>0.18325219700322437</c:v>
                </c:pt>
                <c:pt idx="5797">
                  <c:v>0.18328380856040968</c:v>
                </c:pt>
                <c:pt idx="5798">
                  <c:v>0.183315420117595</c:v>
                </c:pt>
                <c:pt idx="5799">
                  <c:v>0.18334703167478031</c:v>
                </c:pt>
                <c:pt idx="5800">
                  <c:v>0.18337864323196559</c:v>
                </c:pt>
                <c:pt idx="5801">
                  <c:v>0.18341025478915091</c:v>
                </c:pt>
                <c:pt idx="5802">
                  <c:v>0.18344186634633622</c:v>
                </c:pt>
                <c:pt idx="5803">
                  <c:v>0.18347347790352153</c:v>
                </c:pt>
                <c:pt idx="5804">
                  <c:v>0.18350508946070684</c:v>
                </c:pt>
                <c:pt idx="5805">
                  <c:v>0.18353670101789213</c:v>
                </c:pt>
                <c:pt idx="5806">
                  <c:v>0.18356831257507744</c:v>
                </c:pt>
                <c:pt idx="5807">
                  <c:v>0.18359992413226275</c:v>
                </c:pt>
                <c:pt idx="5808">
                  <c:v>0.18363153568944807</c:v>
                </c:pt>
                <c:pt idx="5809">
                  <c:v>0.18366314724663338</c:v>
                </c:pt>
                <c:pt idx="5810">
                  <c:v>0.18369475880381866</c:v>
                </c:pt>
                <c:pt idx="5811">
                  <c:v>0.18372637036100398</c:v>
                </c:pt>
                <c:pt idx="5812">
                  <c:v>0.18375798191818929</c:v>
                </c:pt>
                <c:pt idx="5813">
                  <c:v>0.1837895934753746</c:v>
                </c:pt>
                <c:pt idx="5814">
                  <c:v>0.18382120503255991</c:v>
                </c:pt>
                <c:pt idx="5815">
                  <c:v>0.1838528165897452</c:v>
                </c:pt>
                <c:pt idx="5816">
                  <c:v>0.18388442814693051</c:v>
                </c:pt>
                <c:pt idx="5817">
                  <c:v>0.18391603970411582</c:v>
                </c:pt>
                <c:pt idx="5818">
                  <c:v>0.18394765126130114</c:v>
                </c:pt>
                <c:pt idx="5819">
                  <c:v>0.18397926281848645</c:v>
                </c:pt>
                <c:pt idx="5820">
                  <c:v>0.18401087437567173</c:v>
                </c:pt>
                <c:pt idx="5821">
                  <c:v>0.18404248593285705</c:v>
                </c:pt>
                <c:pt idx="5822">
                  <c:v>0.18407409749004236</c:v>
                </c:pt>
                <c:pt idx="5823">
                  <c:v>0.18410570904722767</c:v>
                </c:pt>
                <c:pt idx="5824">
                  <c:v>0.18413732060441299</c:v>
                </c:pt>
                <c:pt idx="5825">
                  <c:v>0.18416893216159827</c:v>
                </c:pt>
                <c:pt idx="5826">
                  <c:v>0.18420054371878358</c:v>
                </c:pt>
                <c:pt idx="5827">
                  <c:v>0.1842321552759689</c:v>
                </c:pt>
                <c:pt idx="5828">
                  <c:v>0.18426376683315421</c:v>
                </c:pt>
                <c:pt idx="5829">
                  <c:v>0.18429537839033952</c:v>
                </c:pt>
                <c:pt idx="5830">
                  <c:v>0.18432698994752481</c:v>
                </c:pt>
                <c:pt idx="5831">
                  <c:v>0.18435860150471012</c:v>
                </c:pt>
                <c:pt idx="5832">
                  <c:v>0.18439021306189543</c:v>
                </c:pt>
                <c:pt idx="5833">
                  <c:v>0.18442182461908074</c:v>
                </c:pt>
                <c:pt idx="5834">
                  <c:v>0.18445343617626606</c:v>
                </c:pt>
                <c:pt idx="5835">
                  <c:v>0.18448504773345134</c:v>
                </c:pt>
                <c:pt idx="5836">
                  <c:v>0.18451665929063665</c:v>
                </c:pt>
                <c:pt idx="5837">
                  <c:v>0.18454827084782197</c:v>
                </c:pt>
                <c:pt idx="5838">
                  <c:v>0.18457988240500728</c:v>
                </c:pt>
                <c:pt idx="5839">
                  <c:v>0.18461149396219259</c:v>
                </c:pt>
                <c:pt idx="5840">
                  <c:v>0.18464310551937788</c:v>
                </c:pt>
                <c:pt idx="5841">
                  <c:v>0.18467471707656319</c:v>
                </c:pt>
                <c:pt idx="5842">
                  <c:v>0.1847063286337485</c:v>
                </c:pt>
                <c:pt idx="5843">
                  <c:v>0.18473794019093381</c:v>
                </c:pt>
                <c:pt idx="5844">
                  <c:v>0.1847695517481191</c:v>
                </c:pt>
                <c:pt idx="5845">
                  <c:v>0.18480116330530441</c:v>
                </c:pt>
                <c:pt idx="5846">
                  <c:v>0.18483277486248972</c:v>
                </c:pt>
                <c:pt idx="5847">
                  <c:v>0.18486438641967504</c:v>
                </c:pt>
                <c:pt idx="5848">
                  <c:v>0.18489599797686035</c:v>
                </c:pt>
                <c:pt idx="5849">
                  <c:v>0.18492760953404563</c:v>
                </c:pt>
                <c:pt idx="5850">
                  <c:v>0.18495922109123095</c:v>
                </c:pt>
                <c:pt idx="5851">
                  <c:v>0.18499083264841626</c:v>
                </c:pt>
                <c:pt idx="5852">
                  <c:v>0.18502244420560157</c:v>
                </c:pt>
                <c:pt idx="5853">
                  <c:v>0.18505405576278688</c:v>
                </c:pt>
                <c:pt idx="5854">
                  <c:v>0.18508566731997217</c:v>
                </c:pt>
                <c:pt idx="5855">
                  <c:v>0.18511727887715748</c:v>
                </c:pt>
                <c:pt idx="5856">
                  <c:v>0.18514889043434279</c:v>
                </c:pt>
                <c:pt idx="5857">
                  <c:v>0.18518050199152811</c:v>
                </c:pt>
                <c:pt idx="5858">
                  <c:v>0.18521211354871342</c:v>
                </c:pt>
                <c:pt idx="5859">
                  <c:v>0.1852437251058987</c:v>
                </c:pt>
                <c:pt idx="5860">
                  <c:v>0.18527533666308402</c:v>
                </c:pt>
                <c:pt idx="5861">
                  <c:v>0.18530694822026933</c:v>
                </c:pt>
                <c:pt idx="5862">
                  <c:v>0.18533855977745464</c:v>
                </c:pt>
                <c:pt idx="5863">
                  <c:v>0.18537017133463995</c:v>
                </c:pt>
                <c:pt idx="5864">
                  <c:v>0.18540178289182524</c:v>
                </c:pt>
                <c:pt idx="5865">
                  <c:v>0.18543339444901055</c:v>
                </c:pt>
                <c:pt idx="5866">
                  <c:v>0.18546500600619586</c:v>
                </c:pt>
                <c:pt idx="5867">
                  <c:v>0.18549661756338118</c:v>
                </c:pt>
                <c:pt idx="5868">
                  <c:v>0.18552822912056649</c:v>
                </c:pt>
                <c:pt idx="5869">
                  <c:v>0.18555984067775178</c:v>
                </c:pt>
                <c:pt idx="5870">
                  <c:v>0.18559145223493709</c:v>
                </c:pt>
                <c:pt idx="5871">
                  <c:v>0.1856230637921224</c:v>
                </c:pt>
                <c:pt idx="5872">
                  <c:v>0.18565467534930771</c:v>
                </c:pt>
                <c:pt idx="5873">
                  <c:v>0.18568628690649303</c:v>
                </c:pt>
                <c:pt idx="5874">
                  <c:v>0.18571789846367831</c:v>
                </c:pt>
                <c:pt idx="5875">
                  <c:v>0.18574951002086362</c:v>
                </c:pt>
                <c:pt idx="5876">
                  <c:v>0.18578112157804894</c:v>
                </c:pt>
                <c:pt idx="5877">
                  <c:v>0.18581273313523425</c:v>
                </c:pt>
                <c:pt idx="5878">
                  <c:v>0.18584434469241956</c:v>
                </c:pt>
                <c:pt idx="5879">
                  <c:v>0.18587595624960485</c:v>
                </c:pt>
                <c:pt idx="5880">
                  <c:v>0.18590756780679016</c:v>
                </c:pt>
                <c:pt idx="5881">
                  <c:v>0.18593917936397547</c:v>
                </c:pt>
                <c:pt idx="5882">
                  <c:v>0.18597079092116078</c:v>
                </c:pt>
                <c:pt idx="5883">
                  <c:v>0.1860024024783461</c:v>
                </c:pt>
                <c:pt idx="5884">
                  <c:v>0.18603401403553138</c:v>
                </c:pt>
                <c:pt idx="5885">
                  <c:v>0.18606562559271669</c:v>
                </c:pt>
                <c:pt idx="5886">
                  <c:v>0.18609723714990201</c:v>
                </c:pt>
                <c:pt idx="5887">
                  <c:v>0.18612884870708732</c:v>
                </c:pt>
                <c:pt idx="5888">
                  <c:v>0.18616046026427263</c:v>
                </c:pt>
                <c:pt idx="5889">
                  <c:v>0.18619207182145792</c:v>
                </c:pt>
                <c:pt idx="5890">
                  <c:v>0.18622368337864323</c:v>
                </c:pt>
                <c:pt idx="5891">
                  <c:v>0.18625529493582854</c:v>
                </c:pt>
                <c:pt idx="5892">
                  <c:v>0.18628690649301385</c:v>
                </c:pt>
                <c:pt idx="5893">
                  <c:v>0.18631851805019917</c:v>
                </c:pt>
                <c:pt idx="5894">
                  <c:v>0.18635012960738445</c:v>
                </c:pt>
                <c:pt idx="5895">
                  <c:v>0.18638174116456976</c:v>
                </c:pt>
                <c:pt idx="5896">
                  <c:v>0.18641335272175508</c:v>
                </c:pt>
                <c:pt idx="5897">
                  <c:v>0.18644496427894039</c:v>
                </c:pt>
                <c:pt idx="5898">
                  <c:v>0.18647657583612567</c:v>
                </c:pt>
                <c:pt idx="5899">
                  <c:v>0.18650818739331099</c:v>
                </c:pt>
                <c:pt idx="5900">
                  <c:v>0.1865397989504963</c:v>
                </c:pt>
                <c:pt idx="5901">
                  <c:v>0.18657141050768161</c:v>
                </c:pt>
                <c:pt idx="5902">
                  <c:v>0.18660302206486692</c:v>
                </c:pt>
                <c:pt idx="5903">
                  <c:v>0.18663463362205221</c:v>
                </c:pt>
                <c:pt idx="5904">
                  <c:v>0.18666624517923752</c:v>
                </c:pt>
                <c:pt idx="5905">
                  <c:v>0.18669785673642283</c:v>
                </c:pt>
                <c:pt idx="5906">
                  <c:v>0.18672946829360815</c:v>
                </c:pt>
                <c:pt idx="5907">
                  <c:v>0.18676107985079346</c:v>
                </c:pt>
                <c:pt idx="5908">
                  <c:v>0.18679269140797874</c:v>
                </c:pt>
                <c:pt idx="5909">
                  <c:v>0.18682430296516406</c:v>
                </c:pt>
                <c:pt idx="5910">
                  <c:v>0.18685591452234937</c:v>
                </c:pt>
                <c:pt idx="5911">
                  <c:v>0.18688752607953468</c:v>
                </c:pt>
                <c:pt idx="5912">
                  <c:v>0.18691913763672</c:v>
                </c:pt>
                <c:pt idx="5913">
                  <c:v>0.18695074919390528</c:v>
                </c:pt>
                <c:pt idx="5914">
                  <c:v>0.18698236075109059</c:v>
                </c:pt>
                <c:pt idx="5915">
                  <c:v>0.18701397230827591</c:v>
                </c:pt>
                <c:pt idx="5916">
                  <c:v>0.18704558386546122</c:v>
                </c:pt>
                <c:pt idx="5917">
                  <c:v>0.18707719542264653</c:v>
                </c:pt>
                <c:pt idx="5918">
                  <c:v>0.18710880697983182</c:v>
                </c:pt>
                <c:pt idx="5919">
                  <c:v>0.18714041853701713</c:v>
                </c:pt>
                <c:pt idx="5920">
                  <c:v>0.18717203009420244</c:v>
                </c:pt>
                <c:pt idx="5921">
                  <c:v>0.18720364165138775</c:v>
                </c:pt>
                <c:pt idx="5922">
                  <c:v>0.18723525320857307</c:v>
                </c:pt>
                <c:pt idx="5923">
                  <c:v>0.18726686476575835</c:v>
                </c:pt>
                <c:pt idx="5924">
                  <c:v>0.18729847632294366</c:v>
                </c:pt>
                <c:pt idx="5925">
                  <c:v>0.18733008788012898</c:v>
                </c:pt>
                <c:pt idx="5926">
                  <c:v>0.18736169943731429</c:v>
                </c:pt>
                <c:pt idx="5927">
                  <c:v>0.1873933109944996</c:v>
                </c:pt>
                <c:pt idx="5928">
                  <c:v>0.18742492255168489</c:v>
                </c:pt>
                <c:pt idx="5929">
                  <c:v>0.1874565341088702</c:v>
                </c:pt>
                <c:pt idx="5930">
                  <c:v>0.18748814566605551</c:v>
                </c:pt>
                <c:pt idx="5931">
                  <c:v>0.18751975722324082</c:v>
                </c:pt>
                <c:pt idx="5932">
                  <c:v>0.18755136878042614</c:v>
                </c:pt>
                <c:pt idx="5933">
                  <c:v>0.18758298033761142</c:v>
                </c:pt>
                <c:pt idx="5934">
                  <c:v>0.18761459189479673</c:v>
                </c:pt>
                <c:pt idx="5935">
                  <c:v>0.18764620345198205</c:v>
                </c:pt>
                <c:pt idx="5936">
                  <c:v>0.18767781500916736</c:v>
                </c:pt>
                <c:pt idx="5937">
                  <c:v>0.18770942656635267</c:v>
                </c:pt>
                <c:pt idx="5938">
                  <c:v>0.18774103812353796</c:v>
                </c:pt>
                <c:pt idx="5939">
                  <c:v>0.18777264968072327</c:v>
                </c:pt>
                <c:pt idx="5940">
                  <c:v>0.18780426123790858</c:v>
                </c:pt>
                <c:pt idx="5941">
                  <c:v>0.18783587279509389</c:v>
                </c:pt>
                <c:pt idx="5942">
                  <c:v>0.18786748435227921</c:v>
                </c:pt>
                <c:pt idx="5943">
                  <c:v>0.18789909590946449</c:v>
                </c:pt>
                <c:pt idx="5944">
                  <c:v>0.1879307074666498</c:v>
                </c:pt>
                <c:pt idx="5945">
                  <c:v>0.18796231902383512</c:v>
                </c:pt>
                <c:pt idx="5946">
                  <c:v>0.18799393058102043</c:v>
                </c:pt>
                <c:pt idx="5947">
                  <c:v>0.18802554213820571</c:v>
                </c:pt>
                <c:pt idx="5948">
                  <c:v>0.18805715369539103</c:v>
                </c:pt>
                <c:pt idx="5949">
                  <c:v>0.18808876525257634</c:v>
                </c:pt>
                <c:pt idx="5950">
                  <c:v>0.18812037680976165</c:v>
                </c:pt>
                <c:pt idx="5951">
                  <c:v>0.18815198836694697</c:v>
                </c:pt>
                <c:pt idx="5952">
                  <c:v>0.18818359992413225</c:v>
                </c:pt>
                <c:pt idx="5953">
                  <c:v>0.18821521148131756</c:v>
                </c:pt>
                <c:pt idx="5954">
                  <c:v>0.18824682303850288</c:v>
                </c:pt>
                <c:pt idx="5955">
                  <c:v>0.18827843459568819</c:v>
                </c:pt>
                <c:pt idx="5956">
                  <c:v>0.1883100461528735</c:v>
                </c:pt>
                <c:pt idx="5957">
                  <c:v>0.18834165771005879</c:v>
                </c:pt>
                <c:pt idx="5958">
                  <c:v>0.1883732692672441</c:v>
                </c:pt>
                <c:pt idx="5959">
                  <c:v>0.18840488082442941</c:v>
                </c:pt>
                <c:pt idx="5960">
                  <c:v>0.18843649238161472</c:v>
                </c:pt>
                <c:pt idx="5961">
                  <c:v>0.18846810393880004</c:v>
                </c:pt>
                <c:pt idx="5962">
                  <c:v>0.18849971549598532</c:v>
                </c:pt>
                <c:pt idx="5963">
                  <c:v>0.18853132705317063</c:v>
                </c:pt>
                <c:pt idx="5964">
                  <c:v>0.18856293861035595</c:v>
                </c:pt>
                <c:pt idx="5965">
                  <c:v>0.18859455016754126</c:v>
                </c:pt>
                <c:pt idx="5966">
                  <c:v>0.18862616172472657</c:v>
                </c:pt>
                <c:pt idx="5967">
                  <c:v>0.18865777328191186</c:v>
                </c:pt>
                <c:pt idx="5968">
                  <c:v>0.18868938483909717</c:v>
                </c:pt>
                <c:pt idx="5969">
                  <c:v>0.18872099639628248</c:v>
                </c:pt>
                <c:pt idx="5970">
                  <c:v>0.18875260795346779</c:v>
                </c:pt>
                <c:pt idx="5971">
                  <c:v>0.18878421951065311</c:v>
                </c:pt>
                <c:pt idx="5972">
                  <c:v>0.18881583106783839</c:v>
                </c:pt>
                <c:pt idx="5973">
                  <c:v>0.1888474426250237</c:v>
                </c:pt>
                <c:pt idx="5974">
                  <c:v>0.18887905418220902</c:v>
                </c:pt>
                <c:pt idx="5975">
                  <c:v>0.18891066573939433</c:v>
                </c:pt>
                <c:pt idx="5976">
                  <c:v>0.18894227729657964</c:v>
                </c:pt>
                <c:pt idx="5977">
                  <c:v>0.18897388885376493</c:v>
                </c:pt>
                <c:pt idx="5978">
                  <c:v>0.18900550041095024</c:v>
                </c:pt>
                <c:pt idx="5979">
                  <c:v>0.18903711196813555</c:v>
                </c:pt>
                <c:pt idx="5980">
                  <c:v>0.18906872352532086</c:v>
                </c:pt>
                <c:pt idx="5981">
                  <c:v>0.18910033508250618</c:v>
                </c:pt>
                <c:pt idx="5982">
                  <c:v>0.18913194663969146</c:v>
                </c:pt>
                <c:pt idx="5983">
                  <c:v>0.18916355819687677</c:v>
                </c:pt>
                <c:pt idx="5984">
                  <c:v>0.18919516975406209</c:v>
                </c:pt>
                <c:pt idx="5985">
                  <c:v>0.1892267813112474</c:v>
                </c:pt>
                <c:pt idx="5986">
                  <c:v>0.18925839286843271</c:v>
                </c:pt>
                <c:pt idx="5987">
                  <c:v>0.189290004425618</c:v>
                </c:pt>
                <c:pt idx="5988">
                  <c:v>0.18932161598280331</c:v>
                </c:pt>
                <c:pt idx="5989">
                  <c:v>0.18935322753998862</c:v>
                </c:pt>
                <c:pt idx="5990">
                  <c:v>0.18938483909717393</c:v>
                </c:pt>
                <c:pt idx="5991">
                  <c:v>0.18941645065435925</c:v>
                </c:pt>
                <c:pt idx="5992">
                  <c:v>0.18944806221154453</c:v>
                </c:pt>
                <c:pt idx="5993">
                  <c:v>0.18947967376872984</c:v>
                </c:pt>
                <c:pt idx="5994">
                  <c:v>0.18951128532591516</c:v>
                </c:pt>
                <c:pt idx="5995">
                  <c:v>0.18954289688310047</c:v>
                </c:pt>
                <c:pt idx="5996">
                  <c:v>0.18957450844028575</c:v>
                </c:pt>
                <c:pt idx="5997">
                  <c:v>0.18960611999747107</c:v>
                </c:pt>
                <c:pt idx="5998">
                  <c:v>0.18963773155465638</c:v>
                </c:pt>
                <c:pt idx="5999">
                  <c:v>0.18966934311184169</c:v>
                </c:pt>
                <c:pt idx="6000">
                  <c:v>0.18970095466902701</c:v>
                </c:pt>
                <c:pt idx="6001">
                  <c:v>0.18973256622621229</c:v>
                </c:pt>
                <c:pt idx="6002">
                  <c:v>0.1897641777833976</c:v>
                </c:pt>
                <c:pt idx="6003">
                  <c:v>0.18979578934058292</c:v>
                </c:pt>
                <c:pt idx="6004">
                  <c:v>0.18982740089776823</c:v>
                </c:pt>
                <c:pt idx="6005">
                  <c:v>0.18985901245495354</c:v>
                </c:pt>
                <c:pt idx="6006">
                  <c:v>0.18989062401213883</c:v>
                </c:pt>
                <c:pt idx="6007">
                  <c:v>0.18992223556932414</c:v>
                </c:pt>
                <c:pt idx="6008">
                  <c:v>0.18995384712650945</c:v>
                </c:pt>
                <c:pt idx="6009">
                  <c:v>0.18998545868369476</c:v>
                </c:pt>
                <c:pt idx="6010">
                  <c:v>0.19001707024088008</c:v>
                </c:pt>
                <c:pt idx="6011">
                  <c:v>0.19004868179806536</c:v>
                </c:pt>
                <c:pt idx="6012">
                  <c:v>0.19008029335525067</c:v>
                </c:pt>
                <c:pt idx="6013">
                  <c:v>0.19011190491243599</c:v>
                </c:pt>
                <c:pt idx="6014">
                  <c:v>0.1901435164696213</c:v>
                </c:pt>
                <c:pt idx="6015">
                  <c:v>0.19017512802680661</c:v>
                </c:pt>
                <c:pt idx="6016">
                  <c:v>0.1902067395839919</c:v>
                </c:pt>
                <c:pt idx="6017">
                  <c:v>0.19023835114117721</c:v>
                </c:pt>
                <c:pt idx="6018">
                  <c:v>0.19026996269836252</c:v>
                </c:pt>
                <c:pt idx="6019">
                  <c:v>0.19030157425554783</c:v>
                </c:pt>
                <c:pt idx="6020">
                  <c:v>0.19033318581273315</c:v>
                </c:pt>
                <c:pt idx="6021">
                  <c:v>0.19036479736991843</c:v>
                </c:pt>
                <c:pt idx="6022">
                  <c:v>0.19039640892710374</c:v>
                </c:pt>
                <c:pt idx="6023">
                  <c:v>0.19042802048428906</c:v>
                </c:pt>
                <c:pt idx="6024">
                  <c:v>0.19045963204147437</c:v>
                </c:pt>
                <c:pt idx="6025">
                  <c:v>0.19049124359865968</c:v>
                </c:pt>
                <c:pt idx="6026">
                  <c:v>0.19052285515584497</c:v>
                </c:pt>
                <c:pt idx="6027">
                  <c:v>0.19055446671303028</c:v>
                </c:pt>
                <c:pt idx="6028">
                  <c:v>0.19058607827021559</c:v>
                </c:pt>
                <c:pt idx="6029">
                  <c:v>0.1906176898274009</c:v>
                </c:pt>
                <c:pt idx="6030">
                  <c:v>0.19064930138458622</c:v>
                </c:pt>
                <c:pt idx="6031">
                  <c:v>0.1906809129417715</c:v>
                </c:pt>
                <c:pt idx="6032">
                  <c:v>0.19071252449895681</c:v>
                </c:pt>
                <c:pt idx="6033">
                  <c:v>0.19074413605614213</c:v>
                </c:pt>
                <c:pt idx="6034">
                  <c:v>0.19077574761332744</c:v>
                </c:pt>
                <c:pt idx="6035">
                  <c:v>0.19080735917051275</c:v>
                </c:pt>
                <c:pt idx="6036">
                  <c:v>0.19083897072769804</c:v>
                </c:pt>
                <c:pt idx="6037">
                  <c:v>0.19087058228488335</c:v>
                </c:pt>
                <c:pt idx="6038">
                  <c:v>0.19090219384206866</c:v>
                </c:pt>
                <c:pt idx="6039">
                  <c:v>0.19093380539925398</c:v>
                </c:pt>
                <c:pt idx="6040">
                  <c:v>0.19096541695643929</c:v>
                </c:pt>
                <c:pt idx="6041">
                  <c:v>0.19099702851362457</c:v>
                </c:pt>
                <c:pt idx="6042">
                  <c:v>0.19102864007080989</c:v>
                </c:pt>
                <c:pt idx="6043">
                  <c:v>0.1910602516279952</c:v>
                </c:pt>
                <c:pt idx="6044">
                  <c:v>0.19109186318518051</c:v>
                </c:pt>
                <c:pt idx="6045">
                  <c:v>0.1911234747423658</c:v>
                </c:pt>
                <c:pt idx="6046">
                  <c:v>0.19115508629955111</c:v>
                </c:pt>
                <c:pt idx="6047">
                  <c:v>0.19118669785673642</c:v>
                </c:pt>
                <c:pt idx="6048">
                  <c:v>0.19121830941392173</c:v>
                </c:pt>
                <c:pt idx="6049">
                  <c:v>0.19124992097110705</c:v>
                </c:pt>
                <c:pt idx="6050">
                  <c:v>0.19128153252829233</c:v>
                </c:pt>
                <c:pt idx="6051">
                  <c:v>0.19131314408547764</c:v>
                </c:pt>
                <c:pt idx="6052">
                  <c:v>0.19134475564266296</c:v>
                </c:pt>
                <c:pt idx="6053">
                  <c:v>0.19137636719984827</c:v>
                </c:pt>
                <c:pt idx="6054">
                  <c:v>0.19140797875703358</c:v>
                </c:pt>
                <c:pt idx="6055">
                  <c:v>0.19143959031421887</c:v>
                </c:pt>
                <c:pt idx="6056">
                  <c:v>0.19147120187140418</c:v>
                </c:pt>
                <c:pt idx="6057">
                  <c:v>0.19150281342858949</c:v>
                </c:pt>
                <c:pt idx="6058">
                  <c:v>0.1915344249857748</c:v>
                </c:pt>
                <c:pt idx="6059">
                  <c:v>0.19156603654296012</c:v>
                </c:pt>
                <c:pt idx="6060">
                  <c:v>0.1915976481001454</c:v>
                </c:pt>
                <c:pt idx="6061">
                  <c:v>0.19162925965733071</c:v>
                </c:pt>
                <c:pt idx="6062">
                  <c:v>0.19166087121451603</c:v>
                </c:pt>
                <c:pt idx="6063">
                  <c:v>0.19169248277170134</c:v>
                </c:pt>
                <c:pt idx="6064">
                  <c:v>0.19172409432888665</c:v>
                </c:pt>
                <c:pt idx="6065">
                  <c:v>0.19175570588607194</c:v>
                </c:pt>
                <c:pt idx="6066">
                  <c:v>0.19178731744325725</c:v>
                </c:pt>
                <c:pt idx="6067">
                  <c:v>0.19181892900044256</c:v>
                </c:pt>
                <c:pt idx="6068">
                  <c:v>0.19185054055762787</c:v>
                </c:pt>
                <c:pt idx="6069">
                  <c:v>0.19188215211481319</c:v>
                </c:pt>
                <c:pt idx="6070">
                  <c:v>0.19191376367199847</c:v>
                </c:pt>
                <c:pt idx="6071">
                  <c:v>0.19194537522918378</c:v>
                </c:pt>
                <c:pt idx="6072">
                  <c:v>0.1919769867863691</c:v>
                </c:pt>
                <c:pt idx="6073">
                  <c:v>0.19200859834355441</c:v>
                </c:pt>
                <c:pt idx="6074">
                  <c:v>0.19204020990073972</c:v>
                </c:pt>
                <c:pt idx="6075">
                  <c:v>0.19207182145792501</c:v>
                </c:pt>
                <c:pt idx="6076">
                  <c:v>0.19210343301511032</c:v>
                </c:pt>
                <c:pt idx="6077">
                  <c:v>0.19213504457229563</c:v>
                </c:pt>
                <c:pt idx="6078">
                  <c:v>0.19216665612948094</c:v>
                </c:pt>
                <c:pt idx="6079">
                  <c:v>0.19219826768666626</c:v>
                </c:pt>
                <c:pt idx="6080">
                  <c:v>0.19222987924385154</c:v>
                </c:pt>
                <c:pt idx="6081">
                  <c:v>0.19226149080103686</c:v>
                </c:pt>
                <c:pt idx="6082">
                  <c:v>0.19229310235822217</c:v>
                </c:pt>
                <c:pt idx="6083">
                  <c:v>0.19232471391540748</c:v>
                </c:pt>
                <c:pt idx="6084">
                  <c:v>0.19235632547259279</c:v>
                </c:pt>
                <c:pt idx="6085">
                  <c:v>0.19238793702977808</c:v>
                </c:pt>
                <c:pt idx="6086">
                  <c:v>0.19241954858696339</c:v>
                </c:pt>
                <c:pt idx="6087">
                  <c:v>0.1924511601441487</c:v>
                </c:pt>
                <c:pt idx="6088">
                  <c:v>0.19248277170133402</c:v>
                </c:pt>
                <c:pt idx="6089">
                  <c:v>0.19251438325851933</c:v>
                </c:pt>
                <c:pt idx="6090">
                  <c:v>0.19254599481570461</c:v>
                </c:pt>
                <c:pt idx="6091">
                  <c:v>0.19257760637288993</c:v>
                </c:pt>
                <c:pt idx="6092">
                  <c:v>0.19260921793007524</c:v>
                </c:pt>
                <c:pt idx="6093">
                  <c:v>0.19264082948726055</c:v>
                </c:pt>
                <c:pt idx="6094">
                  <c:v>0.19267244104444584</c:v>
                </c:pt>
                <c:pt idx="6095">
                  <c:v>0.19270405260163115</c:v>
                </c:pt>
                <c:pt idx="6096">
                  <c:v>0.19273566415881646</c:v>
                </c:pt>
                <c:pt idx="6097">
                  <c:v>0.19276727571600177</c:v>
                </c:pt>
                <c:pt idx="6098">
                  <c:v>0.19279888727318709</c:v>
                </c:pt>
                <c:pt idx="6099">
                  <c:v>0.19283049883037237</c:v>
                </c:pt>
                <c:pt idx="6100">
                  <c:v>0.19286211038755768</c:v>
                </c:pt>
                <c:pt idx="6101">
                  <c:v>0.192893721944743</c:v>
                </c:pt>
                <c:pt idx="6102">
                  <c:v>0.19292533350192831</c:v>
                </c:pt>
                <c:pt idx="6103">
                  <c:v>0.19295694505911362</c:v>
                </c:pt>
                <c:pt idx="6104">
                  <c:v>0.19298855661629891</c:v>
                </c:pt>
                <c:pt idx="6105">
                  <c:v>0.19302016817348422</c:v>
                </c:pt>
                <c:pt idx="6106">
                  <c:v>0.19305177973066953</c:v>
                </c:pt>
                <c:pt idx="6107">
                  <c:v>0.19308339128785484</c:v>
                </c:pt>
                <c:pt idx="6108">
                  <c:v>0.19311500284504016</c:v>
                </c:pt>
                <c:pt idx="6109">
                  <c:v>0.19314661440222544</c:v>
                </c:pt>
                <c:pt idx="6110">
                  <c:v>0.19317822595941075</c:v>
                </c:pt>
                <c:pt idx="6111">
                  <c:v>0.19320983751659607</c:v>
                </c:pt>
                <c:pt idx="6112">
                  <c:v>0.19324144907378138</c:v>
                </c:pt>
                <c:pt idx="6113">
                  <c:v>0.19327306063096669</c:v>
                </c:pt>
                <c:pt idx="6114">
                  <c:v>0.19330467218815198</c:v>
                </c:pt>
                <c:pt idx="6115">
                  <c:v>0.19333628374533729</c:v>
                </c:pt>
                <c:pt idx="6116">
                  <c:v>0.1933678953025226</c:v>
                </c:pt>
                <c:pt idx="6117">
                  <c:v>0.19339950685970791</c:v>
                </c:pt>
                <c:pt idx="6118">
                  <c:v>0.19343111841689323</c:v>
                </c:pt>
                <c:pt idx="6119">
                  <c:v>0.19346272997407851</c:v>
                </c:pt>
                <c:pt idx="6120">
                  <c:v>0.19349434153126382</c:v>
                </c:pt>
                <c:pt idx="6121">
                  <c:v>0.19352595308844914</c:v>
                </c:pt>
                <c:pt idx="6122">
                  <c:v>0.19355756464563445</c:v>
                </c:pt>
                <c:pt idx="6123">
                  <c:v>0.19358917620281976</c:v>
                </c:pt>
                <c:pt idx="6124">
                  <c:v>0.19362078776000505</c:v>
                </c:pt>
                <c:pt idx="6125">
                  <c:v>0.19365239931719036</c:v>
                </c:pt>
                <c:pt idx="6126">
                  <c:v>0.19368401087437567</c:v>
                </c:pt>
                <c:pt idx="6127">
                  <c:v>0.19371562243156099</c:v>
                </c:pt>
                <c:pt idx="6128">
                  <c:v>0.1937472339887463</c:v>
                </c:pt>
                <c:pt idx="6129">
                  <c:v>0.19377884554593158</c:v>
                </c:pt>
                <c:pt idx="6130">
                  <c:v>0.1938104571031169</c:v>
                </c:pt>
                <c:pt idx="6131">
                  <c:v>0.19384206866030221</c:v>
                </c:pt>
                <c:pt idx="6132">
                  <c:v>0.19387368021748752</c:v>
                </c:pt>
                <c:pt idx="6133">
                  <c:v>0.19390529177467283</c:v>
                </c:pt>
                <c:pt idx="6134">
                  <c:v>0.19393690333185812</c:v>
                </c:pt>
                <c:pt idx="6135">
                  <c:v>0.19396851488904343</c:v>
                </c:pt>
                <c:pt idx="6136">
                  <c:v>0.19400012644622874</c:v>
                </c:pt>
                <c:pt idx="6137">
                  <c:v>0.19403173800341406</c:v>
                </c:pt>
                <c:pt idx="6138">
                  <c:v>0.19406334956059937</c:v>
                </c:pt>
                <c:pt idx="6139">
                  <c:v>0.19409496111778465</c:v>
                </c:pt>
                <c:pt idx="6140">
                  <c:v>0.19412657267496997</c:v>
                </c:pt>
                <c:pt idx="6141">
                  <c:v>0.19415818423215528</c:v>
                </c:pt>
                <c:pt idx="6142">
                  <c:v>0.19418979578934059</c:v>
                </c:pt>
                <c:pt idx="6143">
                  <c:v>0.19422140734652588</c:v>
                </c:pt>
                <c:pt idx="6144">
                  <c:v>0.19425301890371119</c:v>
                </c:pt>
                <c:pt idx="6145">
                  <c:v>0.1942846304608965</c:v>
                </c:pt>
                <c:pt idx="6146">
                  <c:v>0.19431624201808181</c:v>
                </c:pt>
                <c:pt idx="6147">
                  <c:v>0.19434785357526713</c:v>
                </c:pt>
                <c:pt idx="6148">
                  <c:v>0.19437946513245241</c:v>
                </c:pt>
                <c:pt idx="6149">
                  <c:v>0.19441107668963772</c:v>
                </c:pt>
                <c:pt idx="6150">
                  <c:v>0.19444268824682304</c:v>
                </c:pt>
                <c:pt idx="6151">
                  <c:v>0.19447429980400835</c:v>
                </c:pt>
                <c:pt idx="6152">
                  <c:v>0.19450591136119366</c:v>
                </c:pt>
                <c:pt idx="6153">
                  <c:v>0.19453752291837895</c:v>
                </c:pt>
                <c:pt idx="6154">
                  <c:v>0.19456913447556426</c:v>
                </c:pt>
                <c:pt idx="6155">
                  <c:v>0.19460074603274957</c:v>
                </c:pt>
                <c:pt idx="6156">
                  <c:v>0.19463235758993488</c:v>
                </c:pt>
                <c:pt idx="6157">
                  <c:v>0.1946639691471202</c:v>
                </c:pt>
                <c:pt idx="6158">
                  <c:v>0.19469558070430548</c:v>
                </c:pt>
                <c:pt idx="6159">
                  <c:v>0.19472719226149079</c:v>
                </c:pt>
                <c:pt idx="6160">
                  <c:v>0.19475880381867611</c:v>
                </c:pt>
                <c:pt idx="6161">
                  <c:v>0.19479041537586142</c:v>
                </c:pt>
                <c:pt idx="6162">
                  <c:v>0.19482202693304673</c:v>
                </c:pt>
                <c:pt idx="6163">
                  <c:v>0.19485363849023202</c:v>
                </c:pt>
                <c:pt idx="6164">
                  <c:v>0.19488525004741733</c:v>
                </c:pt>
                <c:pt idx="6165">
                  <c:v>0.19491686160460264</c:v>
                </c:pt>
                <c:pt idx="6166">
                  <c:v>0.19494847316178796</c:v>
                </c:pt>
                <c:pt idx="6167">
                  <c:v>0.19498008471897327</c:v>
                </c:pt>
                <c:pt idx="6168">
                  <c:v>0.19501169627615855</c:v>
                </c:pt>
                <c:pt idx="6169">
                  <c:v>0.19504330783334387</c:v>
                </c:pt>
                <c:pt idx="6170">
                  <c:v>0.19507491939052918</c:v>
                </c:pt>
                <c:pt idx="6171">
                  <c:v>0.19510653094771449</c:v>
                </c:pt>
                <c:pt idx="6172">
                  <c:v>0.1951381425048998</c:v>
                </c:pt>
                <c:pt idx="6173">
                  <c:v>0.19516975406208509</c:v>
                </c:pt>
                <c:pt idx="6174">
                  <c:v>0.1952013656192704</c:v>
                </c:pt>
                <c:pt idx="6175">
                  <c:v>0.19523297717645571</c:v>
                </c:pt>
                <c:pt idx="6176">
                  <c:v>0.19526458873364103</c:v>
                </c:pt>
                <c:pt idx="6177">
                  <c:v>0.19529620029082634</c:v>
                </c:pt>
                <c:pt idx="6178">
                  <c:v>0.19532781184801162</c:v>
                </c:pt>
                <c:pt idx="6179">
                  <c:v>0.19535942340519694</c:v>
                </c:pt>
                <c:pt idx="6180">
                  <c:v>0.19539103496238225</c:v>
                </c:pt>
                <c:pt idx="6181">
                  <c:v>0.19542264651956756</c:v>
                </c:pt>
                <c:pt idx="6182">
                  <c:v>0.19545425807675287</c:v>
                </c:pt>
                <c:pt idx="6183">
                  <c:v>0.19548586963393816</c:v>
                </c:pt>
                <c:pt idx="6184">
                  <c:v>0.19551748119112347</c:v>
                </c:pt>
                <c:pt idx="6185">
                  <c:v>0.19554909274830878</c:v>
                </c:pt>
                <c:pt idx="6186">
                  <c:v>0.1955807043054941</c:v>
                </c:pt>
                <c:pt idx="6187">
                  <c:v>0.19561231586267941</c:v>
                </c:pt>
                <c:pt idx="6188">
                  <c:v>0.19564392741986469</c:v>
                </c:pt>
                <c:pt idx="6189">
                  <c:v>0.19567553897705001</c:v>
                </c:pt>
                <c:pt idx="6190">
                  <c:v>0.19570715053423532</c:v>
                </c:pt>
                <c:pt idx="6191">
                  <c:v>0.19573876209142063</c:v>
                </c:pt>
                <c:pt idx="6192">
                  <c:v>0.19577037364860592</c:v>
                </c:pt>
                <c:pt idx="6193">
                  <c:v>0.19580198520579123</c:v>
                </c:pt>
                <c:pt idx="6194">
                  <c:v>0.19583359676297654</c:v>
                </c:pt>
                <c:pt idx="6195">
                  <c:v>0.19586520832016185</c:v>
                </c:pt>
                <c:pt idx="6196">
                  <c:v>0.19589681987734717</c:v>
                </c:pt>
                <c:pt idx="6197">
                  <c:v>0.19592843143453245</c:v>
                </c:pt>
                <c:pt idx="6198">
                  <c:v>0.19596004299171776</c:v>
                </c:pt>
                <c:pt idx="6199">
                  <c:v>0.19599165454890308</c:v>
                </c:pt>
                <c:pt idx="6200">
                  <c:v>0.19602326610608839</c:v>
                </c:pt>
                <c:pt idx="6201">
                  <c:v>0.1960548776632737</c:v>
                </c:pt>
                <c:pt idx="6202">
                  <c:v>0.19608648922045899</c:v>
                </c:pt>
                <c:pt idx="6203">
                  <c:v>0.1961181007776443</c:v>
                </c:pt>
                <c:pt idx="6204">
                  <c:v>0.19614971233482961</c:v>
                </c:pt>
                <c:pt idx="6205">
                  <c:v>0.19618132389201492</c:v>
                </c:pt>
                <c:pt idx="6206">
                  <c:v>0.19621293544920024</c:v>
                </c:pt>
                <c:pt idx="6207">
                  <c:v>0.19624454700638552</c:v>
                </c:pt>
                <c:pt idx="6208">
                  <c:v>0.19627615856357084</c:v>
                </c:pt>
                <c:pt idx="6209">
                  <c:v>0.19630777012075615</c:v>
                </c:pt>
                <c:pt idx="6210">
                  <c:v>0.19633938167794146</c:v>
                </c:pt>
                <c:pt idx="6211">
                  <c:v>0.19637099323512677</c:v>
                </c:pt>
                <c:pt idx="6212">
                  <c:v>0.19640260479231206</c:v>
                </c:pt>
                <c:pt idx="6213">
                  <c:v>0.19643421634949737</c:v>
                </c:pt>
                <c:pt idx="6214">
                  <c:v>0.19646582790668268</c:v>
                </c:pt>
                <c:pt idx="6215">
                  <c:v>0.196497439463868</c:v>
                </c:pt>
                <c:pt idx="6216">
                  <c:v>0.19652905102105331</c:v>
                </c:pt>
                <c:pt idx="6217">
                  <c:v>0.19656066257823859</c:v>
                </c:pt>
                <c:pt idx="6218">
                  <c:v>0.19659227413542391</c:v>
                </c:pt>
                <c:pt idx="6219">
                  <c:v>0.19662388569260922</c:v>
                </c:pt>
                <c:pt idx="6220">
                  <c:v>0.19665549724979453</c:v>
                </c:pt>
                <c:pt idx="6221">
                  <c:v>0.19668710880697984</c:v>
                </c:pt>
                <c:pt idx="6222">
                  <c:v>0.19671872036416513</c:v>
                </c:pt>
                <c:pt idx="6223">
                  <c:v>0.19675033192135044</c:v>
                </c:pt>
                <c:pt idx="6224">
                  <c:v>0.19678194347853575</c:v>
                </c:pt>
                <c:pt idx="6225">
                  <c:v>0.19681355503572107</c:v>
                </c:pt>
                <c:pt idx="6226">
                  <c:v>0.19684516659290638</c:v>
                </c:pt>
                <c:pt idx="6227">
                  <c:v>0.19687677815009166</c:v>
                </c:pt>
                <c:pt idx="6228">
                  <c:v>0.19690838970727698</c:v>
                </c:pt>
                <c:pt idx="6229">
                  <c:v>0.19694000126446229</c:v>
                </c:pt>
                <c:pt idx="6230">
                  <c:v>0.1969716128216476</c:v>
                </c:pt>
                <c:pt idx="6231">
                  <c:v>0.19700322437883291</c:v>
                </c:pt>
                <c:pt idx="6232">
                  <c:v>0.1970348359360182</c:v>
                </c:pt>
                <c:pt idx="6233">
                  <c:v>0.19706644749320351</c:v>
                </c:pt>
                <c:pt idx="6234">
                  <c:v>0.19709805905038882</c:v>
                </c:pt>
                <c:pt idx="6235">
                  <c:v>0.19712967060757414</c:v>
                </c:pt>
                <c:pt idx="6236">
                  <c:v>0.19716128216475945</c:v>
                </c:pt>
                <c:pt idx="6237">
                  <c:v>0.19719289372194473</c:v>
                </c:pt>
                <c:pt idx="6238">
                  <c:v>0.19722450527913005</c:v>
                </c:pt>
                <c:pt idx="6239">
                  <c:v>0.19725611683631536</c:v>
                </c:pt>
                <c:pt idx="6240">
                  <c:v>0.19728772839350067</c:v>
                </c:pt>
                <c:pt idx="6241">
                  <c:v>0.19731933995068598</c:v>
                </c:pt>
                <c:pt idx="6242">
                  <c:v>0.19735095150787127</c:v>
                </c:pt>
                <c:pt idx="6243">
                  <c:v>0.19738256306505658</c:v>
                </c:pt>
                <c:pt idx="6244">
                  <c:v>0.19741417462224189</c:v>
                </c:pt>
                <c:pt idx="6245">
                  <c:v>0.19744578617942721</c:v>
                </c:pt>
                <c:pt idx="6246">
                  <c:v>0.19747739773661249</c:v>
                </c:pt>
                <c:pt idx="6247">
                  <c:v>0.1975090092937978</c:v>
                </c:pt>
                <c:pt idx="6248">
                  <c:v>0.19754062085098312</c:v>
                </c:pt>
                <c:pt idx="6249">
                  <c:v>0.19757223240816843</c:v>
                </c:pt>
                <c:pt idx="6250">
                  <c:v>0.19760384396535374</c:v>
                </c:pt>
                <c:pt idx="6251">
                  <c:v>0.19763545552253903</c:v>
                </c:pt>
                <c:pt idx="6252">
                  <c:v>0.19766706707972434</c:v>
                </c:pt>
                <c:pt idx="6253">
                  <c:v>0.19769867863690965</c:v>
                </c:pt>
                <c:pt idx="6254">
                  <c:v>0.19773029019409497</c:v>
                </c:pt>
                <c:pt idx="6255">
                  <c:v>0.19776190175128028</c:v>
                </c:pt>
                <c:pt idx="6256">
                  <c:v>0.19779351330846556</c:v>
                </c:pt>
                <c:pt idx="6257">
                  <c:v>0.19782512486565088</c:v>
                </c:pt>
                <c:pt idx="6258">
                  <c:v>0.19785673642283619</c:v>
                </c:pt>
                <c:pt idx="6259">
                  <c:v>0.1978883479800215</c:v>
                </c:pt>
                <c:pt idx="6260">
                  <c:v>0.19791995953720681</c:v>
                </c:pt>
                <c:pt idx="6261">
                  <c:v>0.1979515710943921</c:v>
                </c:pt>
                <c:pt idx="6262">
                  <c:v>0.19798318265157741</c:v>
                </c:pt>
                <c:pt idx="6263">
                  <c:v>0.19801479420876272</c:v>
                </c:pt>
                <c:pt idx="6264">
                  <c:v>0.19804640576594804</c:v>
                </c:pt>
                <c:pt idx="6265">
                  <c:v>0.19807801732313335</c:v>
                </c:pt>
                <c:pt idx="6266">
                  <c:v>0.19810962888031863</c:v>
                </c:pt>
                <c:pt idx="6267">
                  <c:v>0.19814124043750395</c:v>
                </c:pt>
                <c:pt idx="6268">
                  <c:v>0.19817285199468926</c:v>
                </c:pt>
                <c:pt idx="6269">
                  <c:v>0.19820446355187457</c:v>
                </c:pt>
                <c:pt idx="6270">
                  <c:v>0.19823607510905988</c:v>
                </c:pt>
                <c:pt idx="6271">
                  <c:v>0.19826768666624517</c:v>
                </c:pt>
                <c:pt idx="6272">
                  <c:v>0.19829929822343048</c:v>
                </c:pt>
                <c:pt idx="6273">
                  <c:v>0.19833090978061579</c:v>
                </c:pt>
                <c:pt idx="6274">
                  <c:v>0.19836252133780111</c:v>
                </c:pt>
                <c:pt idx="6275">
                  <c:v>0.19839413289498642</c:v>
                </c:pt>
                <c:pt idx="6276">
                  <c:v>0.1984257444521717</c:v>
                </c:pt>
                <c:pt idx="6277">
                  <c:v>0.19845735600935702</c:v>
                </c:pt>
                <c:pt idx="6278">
                  <c:v>0.19848896756654233</c:v>
                </c:pt>
                <c:pt idx="6279">
                  <c:v>0.19852057912372764</c:v>
                </c:pt>
                <c:pt idx="6280">
                  <c:v>0.19855219068091295</c:v>
                </c:pt>
                <c:pt idx="6281">
                  <c:v>0.19858380223809824</c:v>
                </c:pt>
                <c:pt idx="6282">
                  <c:v>0.19861541379528355</c:v>
                </c:pt>
                <c:pt idx="6283">
                  <c:v>0.19864702535246886</c:v>
                </c:pt>
                <c:pt idx="6284">
                  <c:v>0.19867863690965418</c:v>
                </c:pt>
                <c:pt idx="6285">
                  <c:v>0.19871024846683949</c:v>
                </c:pt>
                <c:pt idx="6286">
                  <c:v>0.19874186002402477</c:v>
                </c:pt>
                <c:pt idx="6287">
                  <c:v>0.19877347158121009</c:v>
                </c:pt>
                <c:pt idx="6288">
                  <c:v>0.1988050831383954</c:v>
                </c:pt>
                <c:pt idx="6289">
                  <c:v>0.19883669469558071</c:v>
                </c:pt>
                <c:pt idx="6290">
                  <c:v>0.19886830625276603</c:v>
                </c:pt>
                <c:pt idx="6291">
                  <c:v>0.19889991780995131</c:v>
                </c:pt>
                <c:pt idx="6292">
                  <c:v>0.19893152936713662</c:v>
                </c:pt>
                <c:pt idx="6293">
                  <c:v>0.19896314092432194</c:v>
                </c:pt>
                <c:pt idx="6294">
                  <c:v>0.19899475248150725</c:v>
                </c:pt>
                <c:pt idx="6295">
                  <c:v>0.19902636403869253</c:v>
                </c:pt>
                <c:pt idx="6296">
                  <c:v>0.19905797559587785</c:v>
                </c:pt>
                <c:pt idx="6297">
                  <c:v>0.19908958715306316</c:v>
                </c:pt>
                <c:pt idx="6298">
                  <c:v>0.19912119871024847</c:v>
                </c:pt>
                <c:pt idx="6299">
                  <c:v>0.19915281026743378</c:v>
                </c:pt>
                <c:pt idx="6300">
                  <c:v>0.19918442182461907</c:v>
                </c:pt>
                <c:pt idx="6301">
                  <c:v>0.19921603338180438</c:v>
                </c:pt>
                <c:pt idx="6302">
                  <c:v>0.19924764493898969</c:v>
                </c:pt>
                <c:pt idx="6303">
                  <c:v>0.19927925649617501</c:v>
                </c:pt>
                <c:pt idx="6304">
                  <c:v>0.19931086805336032</c:v>
                </c:pt>
                <c:pt idx="6305">
                  <c:v>0.1993424796105456</c:v>
                </c:pt>
                <c:pt idx="6306">
                  <c:v>0.19937409116773092</c:v>
                </c:pt>
                <c:pt idx="6307">
                  <c:v>0.19940570272491623</c:v>
                </c:pt>
                <c:pt idx="6308">
                  <c:v>0.19943731428210154</c:v>
                </c:pt>
                <c:pt idx="6309">
                  <c:v>0.19946892583928685</c:v>
                </c:pt>
                <c:pt idx="6310">
                  <c:v>0.19950053739647214</c:v>
                </c:pt>
                <c:pt idx="6311">
                  <c:v>0.19953214895365745</c:v>
                </c:pt>
                <c:pt idx="6312">
                  <c:v>0.19956376051084276</c:v>
                </c:pt>
                <c:pt idx="6313">
                  <c:v>0.19959537206802808</c:v>
                </c:pt>
                <c:pt idx="6314">
                  <c:v>0.19962698362521339</c:v>
                </c:pt>
                <c:pt idx="6315">
                  <c:v>0.19965859518239867</c:v>
                </c:pt>
                <c:pt idx="6316">
                  <c:v>0.19969020673958399</c:v>
                </c:pt>
                <c:pt idx="6317">
                  <c:v>0.1997218182967693</c:v>
                </c:pt>
                <c:pt idx="6318">
                  <c:v>0.19975342985395461</c:v>
                </c:pt>
                <c:pt idx="6319">
                  <c:v>0.19978504141113992</c:v>
                </c:pt>
                <c:pt idx="6320">
                  <c:v>0.19981665296832521</c:v>
                </c:pt>
                <c:pt idx="6321">
                  <c:v>0.19984826452551052</c:v>
                </c:pt>
                <c:pt idx="6322">
                  <c:v>0.19987987608269583</c:v>
                </c:pt>
                <c:pt idx="6323">
                  <c:v>0.19991148763988115</c:v>
                </c:pt>
                <c:pt idx="6324">
                  <c:v>0.19994309919706646</c:v>
                </c:pt>
                <c:pt idx="6325">
                  <c:v>0.19997471075425174</c:v>
                </c:pt>
                <c:pt idx="6326">
                  <c:v>0.20000632231143706</c:v>
                </c:pt>
                <c:pt idx="6327">
                  <c:v>0.20003793386862237</c:v>
                </c:pt>
                <c:pt idx="6328">
                  <c:v>0.20006954542580768</c:v>
                </c:pt>
                <c:pt idx="6329">
                  <c:v>0.20010115698299299</c:v>
                </c:pt>
                <c:pt idx="6330">
                  <c:v>0.20013276854017828</c:v>
                </c:pt>
                <c:pt idx="6331">
                  <c:v>0.20016438009736359</c:v>
                </c:pt>
                <c:pt idx="6332">
                  <c:v>0.2001959916545489</c:v>
                </c:pt>
                <c:pt idx="6333">
                  <c:v>0.20022760321173422</c:v>
                </c:pt>
                <c:pt idx="6334">
                  <c:v>0.20025921476891953</c:v>
                </c:pt>
                <c:pt idx="6335">
                  <c:v>0.20029082632610481</c:v>
                </c:pt>
                <c:pt idx="6336">
                  <c:v>0.20032243788329013</c:v>
                </c:pt>
                <c:pt idx="6337">
                  <c:v>0.20035404944047544</c:v>
                </c:pt>
                <c:pt idx="6338">
                  <c:v>0.20038566099766075</c:v>
                </c:pt>
                <c:pt idx="6339">
                  <c:v>0.20041727255484607</c:v>
                </c:pt>
                <c:pt idx="6340">
                  <c:v>0.20044888411203135</c:v>
                </c:pt>
                <c:pt idx="6341">
                  <c:v>0.20048049566921666</c:v>
                </c:pt>
                <c:pt idx="6342">
                  <c:v>0.20051210722640198</c:v>
                </c:pt>
                <c:pt idx="6343">
                  <c:v>0.20054371878358729</c:v>
                </c:pt>
                <c:pt idx="6344">
                  <c:v>0.20057533034077257</c:v>
                </c:pt>
                <c:pt idx="6345">
                  <c:v>0.20060694189795789</c:v>
                </c:pt>
                <c:pt idx="6346">
                  <c:v>0.2006385534551432</c:v>
                </c:pt>
                <c:pt idx="6347">
                  <c:v>0.20067016501232851</c:v>
                </c:pt>
                <c:pt idx="6348">
                  <c:v>0.20070177656951382</c:v>
                </c:pt>
                <c:pt idx="6349">
                  <c:v>0.20073338812669911</c:v>
                </c:pt>
                <c:pt idx="6350">
                  <c:v>0.20076499968388442</c:v>
                </c:pt>
                <c:pt idx="6351">
                  <c:v>0.20079661124106973</c:v>
                </c:pt>
                <c:pt idx="6352">
                  <c:v>0.20082822279825505</c:v>
                </c:pt>
                <c:pt idx="6353">
                  <c:v>0.20085983435544036</c:v>
                </c:pt>
                <c:pt idx="6354">
                  <c:v>0.20089144591262564</c:v>
                </c:pt>
                <c:pt idx="6355">
                  <c:v>0.20092305746981096</c:v>
                </c:pt>
                <c:pt idx="6356">
                  <c:v>0.20095466902699627</c:v>
                </c:pt>
                <c:pt idx="6357">
                  <c:v>0.20098628058418158</c:v>
                </c:pt>
                <c:pt idx="6358">
                  <c:v>0.20101789214136689</c:v>
                </c:pt>
                <c:pt idx="6359">
                  <c:v>0.20104950369855218</c:v>
                </c:pt>
                <c:pt idx="6360">
                  <c:v>0.20108111525573749</c:v>
                </c:pt>
                <c:pt idx="6361">
                  <c:v>0.2011127268129228</c:v>
                </c:pt>
                <c:pt idx="6362">
                  <c:v>0.20114433837010812</c:v>
                </c:pt>
                <c:pt idx="6363">
                  <c:v>0.20117594992729343</c:v>
                </c:pt>
                <c:pt idx="6364">
                  <c:v>0.20120756148447871</c:v>
                </c:pt>
                <c:pt idx="6365">
                  <c:v>0.20123917304166403</c:v>
                </c:pt>
                <c:pt idx="6366">
                  <c:v>0.20127078459884934</c:v>
                </c:pt>
                <c:pt idx="6367">
                  <c:v>0.20130239615603465</c:v>
                </c:pt>
                <c:pt idx="6368">
                  <c:v>0.20133400771321996</c:v>
                </c:pt>
                <c:pt idx="6369">
                  <c:v>0.20136561927040525</c:v>
                </c:pt>
                <c:pt idx="6370">
                  <c:v>0.20139723082759056</c:v>
                </c:pt>
                <c:pt idx="6371">
                  <c:v>0.20142884238477587</c:v>
                </c:pt>
                <c:pt idx="6372">
                  <c:v>0.20146045394196119</c:v>
                </c:pt>
                <c:pt idx="6373">
                  <c:v>0.2014920654991465</c:v>
                </c:pt>
                <c:pt idx="6374">
                  <c:v>0.20152367705633178</c:v>
                </c:pt>
                <c:pt idx="6375">
                  <c:v>0.2015552886135171</c:v>
                </c:pt>
                <c:pt idx="6376">
                  <c:v>0.20158690017070241</c:v>
                </c:pt>
                <c:pt idx="6377">
                  <c:v>0.20161851172788772</c:v>
                </c:pt>
                <c:pt idx="6378">
                  <c:v>0.20165012328507304</c:v>
                </c:pt>
                <c:pt idx="6379">
                  <c:v>0.20168173484225832</c:v>
                </c:pt>
                <c:pt idx="6380">
                  <c:v>0.20171334639944363</c:v>
                </c:pt>
                <c:pt idx="6381">
                  <c:v>0.20174495795662895</c:v>
                </c:pt>
                <c:pt idx="6382">
                  <c:v>0.20177656951381426</c:v>
                </c:pt>
                <c:pt idx="6383">
                  <c:v>0.20180818107099957</c:v>
                </c:pt>
                <c:pt idx="6384">
                  <c:v>0.20183979262818486</c:v>
                </c:pt>
                <c:pt idx="6385">
                  <c:v>0.20187140418537017</c:v>
                </c:pt>
                <c:pt idx="6386">
                  <c:v>0.20190301574255548</c:v>
                </c:pt>
                <c:pt idx="6387">
                  <c:v>0.20193462729974079</c:v>
                </c:pt>
                <c:pt idx="6388">
                  <c:v>0.20196623885692611</c:v>
                </c:pt>
                <c:pt idx="6389">
                  <c:v>0.20199785041411139</c:v>
                </c:pt>
                <c:pt idx="6390">
                  <c:v>0.2020294619712967</c:v>
                </c:pt>
                <c:pt idx="6391">
                  <c:v>0.20206107352848202</c:v>
                </c:pt>
                <c:pt idx="6392">
                  <c:v>0.20209268508566733</c:v>
                </c:pt>
                <c:pt idx="6393">
                  <c:v>0.20212429664285261</c:v>
                </c:pt>
                <c:pt idx="6394">
                  <c:v>0.20215590820003793</c:v>
                </c:pt>
                <c:pt idx="6395">
                  <c:v>0.20218751975722324</c:v>
                </c:pt>
                <c:pt idx="6396">
                  <c:v>0.20221913131440855</c:v>
                </c:pt>
                <c:pt idx="6397">
                  <c:v>0.20225074287159386</c:v>
                </c:pt>
                <c:pt idx="6398">
                  <c:v>0.20228235442877915</c:v>
                </c:pt>
                <c:pt idx="6399">
                  <c:v>0.20231396598596446</c:v>
                </c:pt>
                <c:pt idx="6400">
                  <c:v>0.20234557754314977</c:v>
                </c:pt>
                <c:pt idx="6401">
                  <c:v>0.20237718910033509</c:v>
                </c:pt>
                <c:pt idx="6402">
                  <c:v>0.2024088006575204</c:v>
                </c:pt>
                <c:pt idx="6403">
                  <c:v>0.20244041221470568</c:v>
                </c:pt>
                <c:pt idx="6404">
                  <c:v>0.202472023771891</c:v>
                </c:pt>
                <c:pt idx="6405">
                  <c:v>0.20250363532907631</c:v>
                </c:pt>
                <c:pt idx="6406">
                  <c:v>0.20253524688626162</c:v>
                </c:pt>
                <c:pt idx="6407">
                  <c:v>0.20256685844344693</c:v>
                </c:pt>
                <c:pt idx="6408">
                  <c:v>0.20259847000063222</c:v>
                </c:pt>
                <c:pt idx="6409">
                  <c:v>0.20263008155781753</c:v>
                </c:pt>
                <c:pt idx="6410">
                  <c:v>0.20266169311500284</c:v>
                </c:pt>
                <c:pt idx="6411">
                  <c:v>0.20269330467218816</c:v>
                </c:pt>
                <c:pt idx="6412">
                  <c:v>0.20272491622937347</c:v>
                </c:pt>
                <c:pt idx="6413">
                  <c:v>0.20275652778655875</c:v>
                </c:pt>
                <c:pt idx="6414">
                  <c:v>0.20278813934374407</c:v>
                </c:pt>
                <c:pt idx="6415">
                  <c:v>0.20281975090092938</c:v>
                </c:pt>
                <c:pt idx="6416">
                  <c:v>0.20285136245811469</c:v>
                </c:pt>
                <c:pt idx="6417">
                  <c:v>0.2028829740153</c:v>
                </c:pt>
                <c:pt idx="6418">
                  <c:v>0.20291458557248529</c:v>
                </c:pt>
                <c:pt idx="6419">
                  <c:v>0.2029461971296706</c:v>
                </c:pt>
                <c:pt idx="6420">
                  <c:v>0.20297780868685592</c:v>
                </c:pt>
                <c:pt idx="6421">
                  <c:v>0.20300942024404123</c:v>
                </c:pt>
                <c:pt idx="6422">
                  <c:v>0.20304103180122654</c:v>
                </c:pt>
                <c:pt idx="6423">
                  <c:v>0.20307264335841183</c:v>
                </c:pt>
                <c:pt idx="6424">
                  <c:v>0.20310425491559714</c:v>
                </c:pt>
                <c:pt idx="6425">
                  <c:v>0.20313586647278245</c:v>
                </c:pt>
                <c:pt idx="6426">
                  <c:v>0.20316747802996776</c:v>
                </c:pt>
                <c:pt idx="6427">
                  <c:v>0.20319908958715308</c:v>
                </c:pt>
                <c:pt idx="6428">
                  <c:v>0.20323070114433836</c:v>
                </c:pt>
                <c:pt idx="6429">
                  <c:v>0.20326231270152367</c:v>
                </c:pt>
                <c:pt idx="6430">
                  <c:v>0.20329392425870899</c:v>
                </c:pt>
                <c:pt idx="6431">
                  <c:v>0.2033255358158943</c:v>
                </c:pt>
                <c:pt idx="6432">
                  <c:v>0.20335714737307961</c:v>
                </c:pt>
                <c:pt idx="6433">
                  <c:v>0.2033887589302649</c:v>
                </c:pt>
                <c:pt idx="6434">
                  <c:v>0.20342037048745021</c:v>
                </c:pt>
                <c:pt idx="6435">
                  <c:v>0.20345198204463552</c:v>
                </c:pt>
                <c:pt idx="6436">
                  <c:v>0.20348359360182083</c:v>
                </c:pt>
                <c:pt idx="6437">
                  <c:v>0.20351520515900615</c:v>
                </c:pt>
                <c:pt idx="6438">
                  <c:v>0.20354681671619143</c:v>
                </c:pt>
                <c:pt idx="6439">
                  <c:v>0.20357842827337674</c:v>
                </c:pt>
                <c:pt idx="6440">
                  <c:v>0.20361003983056206</c:v>
                </c:pt>
                <c:pt idx="6441">
                  <c:v>0.20364165138774737</c:v>
                </c:pt>
                <c:pt idx="6442">
                  <c:v>0.20367326294493265</c:v>
                </c:pt>
                <c:pt idx="6443">
                  <c:v>0.20370487450211797</c:v>
                </c:pt>
                <c:pt idx="6444">
                  <c:v>0.20373648605930328</c:v>
                </c:pt>
                <c:pt idx="6445">
                  <c:v>0.20376809761648859</c:v>
                </c:pt>
                <c:pt idx="6446">
                  <c:v>0.2037997091736739</c:v>
                </c:pt>
                <c:pt idx="6447">
                  <c:v>0.20383132073085919</c:v>
                </c:pt>
                <c:pt idx="6448">
                  <c:v>0.2038629322880445</c:v>
                </c:pt>
                <c:pt idx="6449">
                  <c:v>0.20389454384522981</c:v>
                </c:pt>
                <c:pt idx="6450">
                  <c:v>0.20392615540241513</c:v>
                </c:pt>
                <c:pt idx="6451">
                  <c:v>0.20395776695960044</c:v>
                </c:pt>
                <c:pt idx="6452">
                  <c:v>0.20398937851678572</c:v>
                </c:pt>
                <c:pt idx="6453">
                  <c:v>0.20402099007397104</c:v>
                </c:pt>
                <c:pt idx="6454">
                  <c:v>0.20405260163115635</c:v>
                </c:pt>
                <c:pt idx="6455">
                  <c:v>0.20408421318834166</c:v>
                </c:pt>
                <c:pt idx="6456">
                  <c:v>0.20411582474552697</c:v>
                </c:pt>
                <c:pt idx="6457">
                  <c:v>0.20414743630271226</c:v>
                </c:pt>
                <c:pt idx="6458">
                  <c:v>0.20417904785989757</c:v>
                </c:pt>
                <c:pt idx="6459">
                  <c:v>0.20421065941708288</c:v>
                </c:pt>
                <c:pt idx="6460">
                  <c:v>0.2042422709742682</c:v>
                </c:pt>
                <c:pt idx="6461">
                  <c:v>0.20427388253145351</c:v>
                </c:pt>
                <c:pt idx="6462">
                  <c:v>0.20430549408863879</c:v>
                </c:pt>
                <c:pt idx="6463">
                  <c:v>0.20433710564582411</c:v>
                </c:pt>
                <c:pt idx="6464">
                  <c:v>0.20436871720300942</c:v>
                </c:pt>
                <c:pt idx="6465">
                  <c:v>0.20440032876019473</c:v>
                </c:pt>
                <c:pt idx="6466">
                  <c:v>0.20443194031738005</c:v>
                </c:pt>
                <c:pt idx="6467">
                  <c:v>0.20446355187456533</c:v>
                </c:pt>
                <c:pt idx="6468">
                  <c:v>0.20449516343175064</c:v>
                </c:pt>
                <c:pt idx="6469">
                  <c:v>0.20452677498893596</c:v>
                </c:pt>
                <c:pt idx="6470">
                  <c:v>0.20455838654612127</c:v>
                </c:pt>
                <c:pt idx="6471">
                  <c:v>0.20458999810330658</c:v>
                </c:pt>
                <c:pt idx="6472">
                  <c:v>0.20462160966049187</c:v>
                </c:pt>
                <c:pt idx="6473">
                  <c:v>0.20465322121767718</c:v>
                </c:pt>
                <c:pt idx="6474">
                  <c:v>0.20468483277486249</c:v>
                </c:pt>
                <c:pt idx="6475">
                  <c:v>0.2047164443320478</c:v>
                </c:pt>
                <c:pt idx="6476">
                  <c:v>0.20474805588923312</c:v>
                </c:pt>
                <c:pt idx="6477">
                  <c:v>0.2047796674464184</c:v>
                </c:pt>
                <c:pt idx="6478">
                  <c:v>0.20481127900360371</c:v>
                </c:pt>
                <c:pt idx="6479">
                  <c:v>0.20484289056078903</c:v>
                </c:pt>
                <c:pt idx="6480">
                  <c:v>0.20487450211797434</c:v>
                </c:pt>
                <c:pt idx="6481">
                  <c:v>0.20490611367515965</c:v>
                </c:pt>
                <c:pt idx="6482">
                  <c:v>0.20493772523234494</c:v>
                </c:pt>
                <c:pt idx="6483">
                  <c:v>0.20496933678953025</c:v>
                </c:pt>
                <c:pt idx="6484">
                  <c:v>0.20500094834671556</c:v>
                </c:pt>
                <c:pt idx="6485">
                  <c:v>0.20503255990390087</c:v>
                </c:pt>
                <c:pt idx="6486">
                  <c:v>0.20506417146108619</c:v>
                </c:pt>
                <c:pt idx="6487">
                  <c:v>0.20509578301827147</c:v>
                </c:pt>
                <c:pt idx="6488">
                  <c:v>0.20512739457545678</c:v>
                </c:pt>
                <c:pt idx="6489">
                  <c:v>0.2051590061326421</c:v>
                </c:pt>
                <c:pt idx="6490">
                  <c:v>0.20519061768982741</c:v>
                </c:pt>
                <c:pt idx="6491">
                  <c:v>0.20522222924701269</c:v>
                </c:pt>
                <c:pt idx="6492">
                  <c:v>0.20525384080419801</c:v>
                </c:pt>
                <c:pt idx="6493">
                  <c:v>0.20528545236138332</c:v>
                </c:pt>
                <c:pt idx="6494">
                  <c:v>0.20531706391856863</c:v>
                </c:pt>
                <c:pt idx="6495">
                  <c:v>0.20534867547575394</c:v>
                </c:pt>
                <c:pt idx="6496">
                  <c:v>0.20538028703293923</c:v>
                </c:pt>
                <c:pt idx="6497">
                  <c:v>0.20541189859012454</c:v>
                </c:pt>
                <c:pt idx="6498">
                  <c:v>0.20544351014730985</c:v>
                </c:pt>
                <c:pt idx="6499">
                  <c:v>0.20547512170449517</c:v>
                </c:pt>
                <c:pt idx="6500">
                  <c:v>0.20550673326168048</c:v>
                </c:pt>
                <c:pt idx="6501">
                  <c:v>0.20553834481886576</c:v>
                </c:pt>
                <c:pt idx="6502">
                  <c:v>0.20556995637605108</c:v>
                </c:pt>
                <c:pt idx="6503">
                  <c:v>0.20560156793323639</c:v>
                </c:pt>
                <c:pt idx="6504">
                  <c:v>0.2056331794904217</c:v>
                </c:pt>
                <c:pt idx="6505">
                  <c:v>0.20566479104760702</c:v>
                </c:pt>
                <c:pt idx="6506">
                  <c:v>0.2056964026047923</c:v>
                </c:pt>
                <c:pt idx="6507">
                  <c:v>0.20572801416197761</c:v>
                </c:pt>
                <c:pt idx="6508">
                  <c:v>0.20575962571916293</c:v>
                </c:pt>
                <c:pt idx="6509">
                  <c:v>0.20579123727634824</c:v>
                </c:pt>
                <c:pt idx="6510">
                  <c:v>0.20582284883353355</c:v>
                </c:pt>
                <c:pt idx="6511">
                  <c:v>0.20585446039071884</c:v>
                </c:pt>
                <c:pt idx="6512">
                  <c:v>0.20588607194790415</c:v>
                </c:pt>
                <c:pt idx="6513">
                  <c:v>0.20591768350508946</c:v>
                </c:pt>
                <c:pt idx="6514">
                  <c:v>0.20594929506227477</c:v>
                </c:pt>
                <c:pt idx="6515">
                  <c:v>0.20598090661946009</c:v>
                </c:pt>
                <c:pt idx="6516">
                  <c:v>0.20601251817664537</c:v>
                </c:pt>
                <c:pt idx="6517">
                  <c:v>0.20604412973383068</c:v>
                </c:pt>
                <c:pt idx="6518">
                  <c:v>0.206075741291016</c:v>
                </c:pt>
                <c:pt idx="6519">
                  <c:v>0.20610735284820131</c:v>
                </c:pt>
                <c:pt idx="6520">
                  <c:v>0.20613896440538662</c:v>
                </c:pt>
                <c:pt idx="6521">
                  <c:v>0.20617057596257191</c:v>
                </c:pt>
                <c:pt idx="6522">
                  <c:v>0.20620218751975722</c:v>
                </c:pt>
                <c:pt idx="6523">
                  <c:v>0.20623379907694253</c:v>
                </c:pt>
                <c:pt idx="6524">
                  <c:v>0.20626541063412784</c:v>
                </c:pt>
                <c:pt idx="6525">
                  <c:v>0.20629702219131316</c:v>
                </c:pt>
                <c:pt idx="6526">
                  <c:v>0.20632863374849844</c:v>
                </c:pt>
                <c:pt idx="6527">
                  <c:v>0.20636024530568375</c:v>
                </c:pt>
                <c:pt idx="6528">
                  <c:v>0.20639185686286907</c:v>
                </c:pt>
                <c:pt idx="6529">
                  <c:v>0.20642346842005438</c:v>
                </c:pt>
                <c:pt idx="6530">
                  <c:v>0.20645507997723969</c:v>
                </c:pt>
                <c:pt idx="6531">
                  <c:v>0.20648669153442498</c:v>
                </c:pt>
                <c:pt idx="6532">
                  <c:v>0.20651830309161029</c:v>
                </c:pt>
                <c:pt idx="6533">
                  <c:v>0.2065499146487956</c:v>
                </c:pt>
                <c:pt idx="6534">
                  <c:v>0.20658152620598091</c:v>
                </c:pt>
                <c:pt idx="6535">
                  <c:v>0.20661313776316623</c:v>
                </c:pt>
                <c:pt idx="6536">
                  <c:v>0.20664474932035151</c:v>
                </c:pt>
                <c:pt idx="6537">
                  <c:v>0.20667636087753682</c:v>
                </c:pt>
                <c:pt idx="6538">
                  <c:v>0.20670797243472214</c:v>
                </c:pt>
                <c:pt idx="6539">
                  <c:v>0.20673958399190745</c:v>
                </c:pt>
                <c:pt idx="6540">
                  <c:v>0.20677119554909273</c:v>
                </c:pt>
                <c:pt idx="6541">
                  <c:v>0.20680280710627805</c:v>
                </c:pt>
                <c:pt idx="6542">
                  <c:v>0.20683441866346336</c:v>
                </c:pt>
                <c:pt idx="6543">
                  <c:v>0.20686603022064867</c:v>
                </c:pt>
                <c:pt idx="6544">
                  <c:v>0.20689764177783398</c:v>
                </c:pt>
                <c:pt idx="6545">
                  <c:v>0.20692925333501927</c:v>
                </c:pt>
                <c:pt idx="6546">
                  <c:v>0.20696086489220458</c:v>
                </c:pt>
                <c:pt idx="6547">
                  <c:v>0.20699247644938989</c:v>
                </c:pt>
                <c:pt idx="6548">
                  <c:v>0.20702408800657521</c:v>
                </c:pt>
                <c:pt idx="6549">
                  <c:v>0.20705569956376052</c:v>
                </c:pt>
                <c:pt idx="6550">
                  <c:v>0.20708731112094581</c:v>
                </c:pt>
                <c:pt idx="6551">
                  <c:v>0.20711892267813112</c:v>
                </c:pt>
                <c:pt idx="6552">
                  <c:v>0.20715053423531643</c:v>
                </c:pt>
                <c:pt idx="6553">
                  <c:v>0.20718214579250174</c:v>
                </c:pt>
                <c:pt idx="6554">
                  <c:v>0.20721375734968706</c:v>
                </c:pt>
                <c:pt idx="6555">
                  <c:v>0.20724536890687234</c:v>
                </c:pt>
                <c:pt idx="6556">
                  <c:v>0.20727698046405765</c:v>
                </c:pt>
                <c:pt idx="6557">
                  <c:v>0.20730859202124297</c:v>
                </c:pt>
                <c:pt idx="6558">
                  <c:v>0.20734020357842828</c:v>
                </c:pt>
                <c:pt idx="6559">
                  <c:v>0.20737181513561359</c:v>
                </c:pt>
                <c:pt idx="6560">
                  <c:v>0.20740342669279888</c:v>
                </c:pt>
                <c:pt idx="6561">
                  <c:v>0.20743503824998419</c:v>
                </c:pt>
                <c:pt idx="6562">
                  <c:v>0.2074666498071695</c:v>
                </c:pt>
                <c:pt idx="6563">
                  <c:v>0.20749826136435481</c:v>
                </c:pt>
                <c:pt idx="6564">
                  <c:v>0.20752987292154013</c:v>
                </c:pt>
                <c:pt idx="6565">
                  <c:v>0.20756148447872541</c:v>
                </c:pt>
                <c:pt idx="6566">
                  <c:v>0.20759309603591072</c:v>
                </c:pt>
                <c:pt idx="6567">
                  <c:v>0.20762470759309604</c:v>
                </c:pt>
                <c:pt idx="6568">
                  <c:v>0.20765631915028135</c:v>
                </c:pt>
                <c:pt idx="6569">
                  <c:v>0.20768793070746666</c:v>
                </c:pt>
                <c:pt idx="6570">
                  <c:v>0.20771954226465195</c:v>
                </c:pt>
                <c:pt idx="6571">
                  <c:v>0.20775115382183726</c:v>
                </c:pt>
                <c:pt idx="6572">
                  <c:v>0.20778276537902257</c:v>
                </c:pt>
                <c:pt idx="6573">
                  <c:v>0.20781437693620788</c:v>
                </c:pt>
                <c:pt idx="6574">
                  <c:v>0.2078459884933932</c:v>
                </c:pt>
                <c:pt idx="6575">
                  <c:v>0.20787760005057848</c:v>
                </c:pt>
                <c:pt idx="6576">
                  <c:v>0.20790921160776379</c:v>
                </c:pt>
                <c:pt idx="6577">
                  <c:v>0.20794082316494911</c:v>
                </c:pt>
                <c:pt idx="6578">
                  <c:v>0.20797243472213442</c:v>
                </c:pt>
                <c:pt idx="6579">
                  <c:v>0.20800404627931973</c:v>
                </c:pt>
                <c:pt idx="6580">
                  <c:v>0.20803565783650502</c:v>
                </c:pt>
                <c:pt idx="6581">
                  <c:v>0.20806726939369033</c:v>
                </c:pt>
                <c:pt idx="6582">
                  <c:v>0.20809888095087564</c:v>
                </c:pt>
                <c:pt idx="6583">
                  <c:v>0.20813049250806095</c:v>
                </c:pt>
                <c:pt idx="6584">
                  <c:v>0.20816210406524627</c:v>
                </c:pt>
                <c:pt idx="6585">
                  <c:v>0.20819371562243155</c:v>
                </c:pt>
                <c:pt idx="6586">
                  <c:v>0.20822532717961686</c:v>
                </c:pt>
                <c:pt idx="6587">
                  <c:v>0.20825693873680218</c:v>
                </c:pt>
                <c:pt idx="6588">
                  <c:v>0.20828855029398749</c:v>
                </c:pt>
                <c:pt idx="6589">
                  <c:v>0.2083201618511728</c:v>
                </c:pt>
                <c:pt idx="6590">
                  <c:v>0.20835177340835809</c:v>
                </c:pt>
                <c:pt idx="6591">
                  <c:v>0.2083833849655434</c:v>
                </c:pt>
                <c:pt idx="6592">
                  <c:v>0.20841499652272871</c:v>
                </c:pt>
                <c:pt idx="6593">
                  <c:v>0.20844660807991403</c:v>
                </c:pt>
                <c:pt idx="6594">
                  <c:v>0.20847821963709931</c:v>
                </c:pt>
                <c:pt idx="6595">
                  <c:v>0.20850983119428462</c:v>
                </c:pt>
                <c:pt idx="6596">
                  <c:v>0.20854144275146994</c:v>
                </c:pt>
                <c:pt idx="6597">
                  <c:v>0.20857305430865525</c:v>
                </c:pt>
                <c:pt idx="6598">
                  <c:v>0.20860466586584056</c:v>
                </c:pt>
                <c:pt idx="6599">
                  <c:v>0.20863627742302585</c:v>
                </c:pt>
                <c:pt idx="6600">
                  <c:v>0.20866788898021116</c:v>
                </c:pt>
                <c:pt idx="6601">
                  <c:v>0.20869950053739647</c:v>
                </c:pt>
                <c:pt idx="6602">
                  <c:v>0.20873111209458178</c:v>
                </c:pt>
                <c:pt idx="6603">
                  <c:v>0.2087627236517671</c:v>
                </c:pt>
                <c:pt idx="6604">
                  <c:v>0.20879433520895238</c:v>
                </c:pt>
                <c:pt idx="6605">
                  <c:v>0.20882594676613769</c:v>
                </c:pt>
                <c:pt idx="6606">
                  <c:v>0.20885755832332301</c:v>
                </c:pt>
                <c:pt idx="6607">
                  <c:v>0.20888916988050832</c:v>
                </c:pt>
                <c:pt idx="6608">
                  <c:v>0.20892078143769363</c:v>
                </c:pt>
                <c:pt idx="6609">
                  <c:v>0.20895239299487892</c:v>
                </c:pt>
                <c:pt idx="6610">
                  <c:v>0.20898400455206423</c:v>
                </c:pt>
                <c:pt idx="6611">
                  <c:v>0.20901561610924954</c:v>
                </c:pt>
                <c:pt idx="6612">
                  <c:v>0.20904722766643485</c:v>
                </c:pt>
                <c:pt idx="6613">
                  <c:v>0.20907883922362017</c:v>
                </c:pt>
                <c:pt idx="6614">
                  <c:v>0.20911045078080545</c:v>
                </c:pt>
                <c:pt idx="6615">
                  <c:v>0.20914206233799076</c:v>
                </c:pt>
                <c:pt idx="6616">
                  <c:v>0.20917367389517608</c:v>
                </c:pt>
                <c:pt idx="6617">
                  <c:v>0.20920528545236139</c:v>
                </c:pt>
                <c:pt idx="6618">
                  <c:v>0.2092368970095467</c:v>
                </c:pt>
                <c:pt idx="6619">
                  <c:v>0.20926850856673199</c:v>
                </c:pt>
                <c:pt idx="6620">
                  <c:v>0.2093001201239173</c:v>
                </c:pt>
                <c:pt idx="6621">
                  <c:v>0.20933173168110261</c:v>
                </c:pt>
                <c:pt idx="6622">
                  <c:v>0.20936334323828792</c:v>
                </c:pt>
                <c:pt idx="6623">
                  <c:v>0.20939495479547324</c:v>
                </c:pt>
                <c:pt idx="6624">
                  <c:v>0.20942656635265852</c:v>
                </c:pt>
                <c:pt idx="6625">
                  <c:v>0.20945817790984383</c:v>
                </c:pt>
                <c:pt idx="6626">
                  <c:v>0.20948978946702915</c:v>
                </c:pt>
                <c:pt idx="6627">
                  <c:v>0.20952140102421446</c:v>
                </c:pt>
                <c:pt idx="6628">
                  <c:v>0.20955301258139977</c:v>
                </c:pt>
                <c:pt idx="6629">
                  <c:v>0.20958462413858506</c:v>
                </c:pt>
                <c:pt idx="6630">
                  <c:v>0.20961623569577037</c:v>
                </c:pt>
                <c:pt idx="6631">
                  <c:v>0.20964784725295568</c:v>
                </c:pt>
                <c:pt idx="6632">
                  <c:v>0.209679458810141</c:v>
                </c:pt>
                <c:pt idx="6633">
                  <c:v>0.20971107036732631</c:v>
                </c:pt>
                <c:pt idx="6634">
                  <c:v>0.20974268192451159</c:v>
                </c:pt>
                <c:pt idx="6635">
                  <c:v>0.20977429348169691</c:v>
                </c:pt>
                <c:pt idx="6636">
                  <c:v>0.20980590503888222</c:v>
                </c:pt>
                <c:pt idx="6637">
                  <c:v>0.20983751659606753</c:v>
                </c:pt>
                <c:pt idx="6638">
                  <c:v>0.20986912815325284</c:v>
                </c:pt>
                <c:pt idx="6639">
                  <c:v>0.20990073971043813</c:v>
                </c:pt>
                <c:pt idx="6640">
                  <c:v>0.20993235126762344</c:v>
                </c:pt>
                <c:pt idx="6641">
                  <c:v>0.20996396282480875</c:v>
                </c:pt>
                <c:pt idx="6642">
                  <c:v>0.20999557438199407</c:v>
                </c:pt>
                <c:pt idx="6643">
                  <c:v>0.21002718593917935</c:v>
                </c:pt>
                <c:pt idx="6644">
                  <c:v>0.21005879749636466</c:v>
                </c:pt>
                <c:pt idx="6645">
                  <c:v>0.21009040905354998</c:v>
                </c:pt>
                <c:pt idx="6646">
                  <c:v>0.21012202061073529</c:v>
                </c:pt>
                <c:pt idx="6647">
                  <c:v>0.2101536321679206</c:v>
                </c:pt>
                <c:pt idx="6648">
                  <c:v>0.21018524372510589</c:v>
                </c:pt>
                <c:pt idx="6649">
                  <c:v>0.2102168552822912</c:v>
                </c:pt>
                <c:pt idx="6650">
                  <c:v>0.21024846683947651</c:v>
                </c:pt>
                <c:pt idx="6651">
                  <c:v>0.21028007839666182</c:v>
                </c:pt>
                <c:pt idx="6652">
                  <c:v>0.21031168995384714</c:v>
                </c:pt>
                <c:pt idx="6653">
                  <c:v>0.21034330151103242</c:v>
                </c:pt>
                <c:pt idx="6654">
                  <c:v>0.21037491306821773</c:v>
                </c:pt>
                <c:pt idx="6655">
                  <c:v>0.21040652462540305</c:v>
                </c:pt>
                <c:pt idx="6656">
                  <c:v>0.21043813618258836</c:v>
                </c:pt>
                <c:pt idx="6657">
                  <c:v>0.21046974773977367</c:v>
                </c:pt>
                <c:pt idx="6658">
                  <c:v>0.21050135929695896</c:v>
                </c:pt>
                <c:pt idx="6659">
                  <c:v>0.21053297085414427</c:v>
                </c:pt>
                <c:pt idx="6660">
                  <c:v>0.21056458241132958</c:v>
                </c:pt>
                <c:pt idx="6661">
                  <c:v>0.21059619396851489</c:v>
                </c:pt>
                <c:pt idx="6662">
                  <c:v>0.21062780552570021</c:v>
                </c:pt>
                <c:pt idx="6663">
                  <c:v>0.21065941708288549</c:v>
                </c:pt>
                <c:pt idx="6664">
                  <c:v>0.2106910286400708</c:v>
                </c:pt>
                <c:pt idx="6665">
                  <c:v>0.21072264019725612</c:v>
                </c:pt>
                <c:pt idx="6666">
                  <c:v>0.21075425175444143</c:v>
                </c:pt>
                <c:pt idx="6667">
                  <c:v>0.21078586331162674</c:v>
                </c:pt>
                <c:pt idx="6668">
                  <c:v>0.21081747486881203</c:v>
                </c:pt>
                <c:pt idx="6669">
                  <c:v>0.21084908642599734</c:v>
                </c:pt>
                <c:pt idx="6670">
                  <c:v>0.21088069798318265</c:v>
                </c:pt>
                <c:pt idx="6671">
                  <c:v>0.21091230954036796</c:v>
                </c:pt>
                <c:pt idx="6672">
                  <c:v>0.21094392109755328</c:v>
                </c:pt>
                <c:pt idx="6673">
                  <c:v>0.21097553265473856</c:v>
                </c:pt>
                <c:pt idx="6674">
                  <c:v>0.21100714421192387</c:v>
                </c:pt>
                <c:pt idx="6675">
                  <c:v>0.21103875576910919</c:v>
                </c:pt>
                <c:pt idx="6676">
                  <c:v>0.2110703673262945</c:v>
                </c:pt>
                <c:pt idx="6677">
                  <c:v>0.21110197888347981</c:v>
                </c:pt>
                <c:pt idx="6678">
                  <c:v>0.2111335904406651</c:v>
                </c:pt>
                <c:pt idx="6679">
                  <c:v>0.21116520199785041</c:v>
                </c:pt>
                <c:pt idx="6680">
                  <c:v>0.21119681355503572</c:v>
                </c:pt>
                <c:pt idx="6681">
                  <c:v>0.21122842511222104</c:v>
                </c:pt>
                <c:pt idx="6682">
                  <c:v>0.21126003666940635</c:v>
                </c:pt>
                <c:pt idx="6683">
                  <c:v>0.21129164822659163</c:v>
                </c:pt>
                <c:pt idx="6684">
                  <c:v>0.21132325978377695</c:v>
                </c:pt>
                <c:pt idx="6685">
                  <c:v>0.21135487134096226</c:v>
                </c:pt>
                <c:pt idx="6686">
                  <c:v>0.21138648289814757</c:v>
                </c:pt>
                <c:pt idx="6687">
                  <c:v>0.21141809445533288</c:v>
                </c:pt>
                <c:pt idx="6688">
                  <c:v>0.21144970601251817</c:v>
                </c:pt>
                <c:pt idx="6689">
                  <c:v>0.21148131756970348</c:v>
                </c:pt>
                <c:pt idx="6690">
                  <c:v>0.21151292912688879</c:v>
                </c:pt>
                <c:pt idx="6691">
                  <c:v>0.21154454068407411</c:v>
                </c:pt>
                <c:pt idx="6692">
                  <c:v>0.21157615224125939</c:v>
                </c:pt>
                <c:pt idx="6693">
                  <c:v>0.2116077637984447</c:v>
                </c:pt>
                <c:pt idx="6694">
                  <c:v>0.21163937535563002</c:v>
                </c:pt>
                <c:pt idx="6695">
                  <c:v>0.21167098691281533</c:v>
                </c:pt>
                <c:pt idx="6696">
                  <c:v>0.21170259847000064</c:v>
                </c:pt>
                <c:pt idx="6697">
                  <c:v>0.21173421002718593</c:v>
                </c:pt>
                <c:pt idx="6698">
                  <c:v>0.21176582158437124</c:v>
                </c:pt>
                <c:pt idx="6699">
                  <c:v>0.21179743314155655</c:v>
                </c:pt>
                <c:pt idx="6700">
                  <c:v>0.21182904469874186</c:v>
                </c:pt>
                <c:pt idx="6701">
                  <c:v>0.21186065625592718</c:v>
                </c:pt>
                <c:pt idx="6702">
                  <c:v>0.21189226781311246</c:v>
                </c:pt>
                <c:pt idx="6703">
                  <c:v>0.21192387937029777</c:v>
                </c:pt>
                <c:pt idx="6704">
                  <c:v>0.21195549092748309</c:v>
                </c:pt>
                <c:pt idx="6705">
                  <c:v>0.2119871024846684</c:v>
                </c:pt>
                <c:pt idx="6706">
                  <c:v>0.21201871404185371</c:v>
                </c:pt>
                <c:pt idx="6707">
                  <c:v>0.212050325599039</c:v>
                </c:pt>
                <c:pt idx="6708">
                  <c:v>0.21208193715622431</c:v>
                </c:pt>
                <c:pt idx="6709">
                  <c:v>0.21211354871340962</c:v>
                </c:pt>
                <c:pt idx="6710">
                  <c:v>0.21214516027059493</c:v>
                </c:pt>
                <c:pt idx="6711">
                  <c:v>0.21217677182778025</c:v>
                </c:pt>
                <c:pt idx="6712">
                  <c:v>0.21220838338496553</c:v>
                </c:pt>
                <c:pt idx="6713">
                  <c:v>0.21223999494215084</c:v>
                </c:pt>
                <c:pt idx="6714">
                  <c:v>0.21227160649933616</c:v>
                </c:pt>
                <c:pt idx="6715">
                  <c:v>0.21230321805652147</c:v>
                </c:pt>
                <c:pt idx="6716">
                  <c:v>0.21233482961370678</c:v>
                </c:pt>
                <c:pt idx="6717">
                  <c:v>0.21236644117089207</c:v>
                </c:pt>
                <c:pt idx="6718">
                  <c:v>0.21239805272807738</c:v>
                </c:pt>
                <c:pt idx="6719">
                  <c:v>0.21242966428526269</c:v>
                </c:pt>
                <c:pt idx="6720">
                  <c:v>0.21246127584244801</c:v>
                </c:pt>
                <c:pt idx="6721">
                  <c:v>0.21249288739963332</c:v>
                </c:pt>
                <c:pt idx="6722">
                  <c:v>0.2125244989568186</c:v>
                </c:pt>
                <c:pt idx="6723">
                  <c:v>0.21255611051400392</c:v>
                </c:pt>
                <c:pt idx="6724">
                  <c:v>0.21258772207118923</c:v>
                </c:pt>
                <c:pt idx="6725">
                  <c:v>0.21261933362837454</c:v>
                </c:pt>
                <c:pt idx="6726">
                  <c:v>0.21265094518555985</c:v>
                </c:pt>
                <c:pt idx="6727">
                  <c:v>0.21268255674274514</c:v>
                </c:pt>
                <c:pt idx="6728">
                  <c:v>0.21271416829993045</c:v>
                </c:pt>
                <c:pt idx="6729">
                  <c:v>0.21274577985711576</c:v>
                </c:pt>
                <c:pt idx="6730">
                  <c:v>0.21277739141430108</c:v>
                </c:pt>
                <c:pt idx="6731">
                  <c:v>0.21280900297148639</c:v>
                </c:pt>
                <c:pt idx="6732">
                  <c:v>0.21284061452867167</c:v>
                </c:pt>
                <c:pt idx="6733">
                  <c:v>0.21287222608585699</c:v>
                </c:pt>
                <c:pt idx="6734">
                  <c:v>0.2129038376430423</c:v>
                </c:pt>
                <c:pt idx="6735">
                  <c:v>0.21293544920022761</c:v>
                </c:pt>
                <c:pt idx="6736">
                  <c:v>0.21296706075741292</c:v>
                </c:pt>
                <c:pt idx="6737">
                  <c:v>0.21299867231459821</c:v>
                </c:pt>
                <c:pt idx="6738">
                  <c:v>0.21303028387178352</c:v>
                </c:pt>
                <c:pt idx="6739">
                  <c:v>0.21306189542896883</c:v>
                </c:pt>
                <c:pt idx="6740">
                  <c:v>0.21309350698615415</c:v>
                </c:pt>
                <c:pt idx="6741">
                  <c:v>0.21312511854333943</c:v>
                </c:pt>
                <c:pt idx="6742">
                  <c:v>0.21315673010052474</c:v>
                </c:pt>
                <c:pt idx="6743">
                  <c:v>0.21318834165771006</c:v>
                </c:pt>
                <c:pt idx="6744">
                  <c:v>0.21321995321489537</c:v>
                </c:pt>
                <c:pt idx="6745">
                  <c:v>0.21325156477208068</c:v>
                </c:pt>
                <c:pt idx="6746">
                  <c:v>0.21328317632926597</c:v>
                </c:pt>
                <c:pt idx="6747">
                  <c:v>0.21331478788645128</c:v>
                </c:pt>
                <c:pt idx="6748">
                  <c:v>0.21334639944363659</c:v>
                </c:pt>
                <c:pt idx="6749">
                  <c:v>0.2133780110008219</c:v>
                </c:pt>
                <c:pt idx="6750">
                  <c:v>0.21340962255800722</c:v>
                </c:pt>
                <c:pt idx="6751">
                  <c:v>0.2134412341151925</c:v>
                </c:pt>
                <c:pt idx="6752">
                  <c:v>0.21347284567237781</c:v>
                </c:pt>
                <c:pt idx="6753">
                  <c:v>0.21350445722956313</c:v>
                </c:pt>
                <c:pt idx="6754">
                  <c:v>0.21353606878674844</c:v>
                </c:pt>
                <c:pt idx="6755">
                  <c:v>0.21356768034393375</c:v>
                </c:pt>
                <c:pt idx="6756">
                  <c:v>0.21359929190111904</c:v>
                </c:pt>
                <c:pt idx="6757">
                  <c:v>0.21363090345830435</c:v>
                </c:pt>
                <c:pt idx="6758">
                  <c:v>0.21366251501548966</c:v>
                </c:pt>
                <c:pt idx="6759">
                  <c:v>0.21369412657267498</c:v>
                </c:pt>
                <c:pt idx="6760">
                  <c:v>0.21372573812986029</c:v>
                </c:pt>
                <c:pt idx="6761">
                  <c:v>0.21375734968704557</c:v>
                </c:pt>
                <c:pt idx="6762">
                  <c:v>0.21378896124423089</c:v>
                </c:pt>
                <c:pt idx="6763">
                  <c:v>0.2138205728014162</c:v>
                </c:pt>
                <c:pt idx="6764">
                  <c:v>0.21385218435860151</c:v>
                </c:pt>
                <c:pt idx="6765">
                  <c:v>0.21388379591578682</c:v>
                </c:pt>
                <c:pt idx="6766">
                  <c:v>0.21391540747297211</c:v>
                </c:pt>
                <c:pt idx="6767">
                  <c:v>0.21394701903015742</c:v>
                </c:pt>
                <c:pt idx="6768">
                  <c:v>0.21397863058734273</c:v>
                </c:pt>
                <c:pt idx="6769">
                  <c:v>0.21401024214452805</c:v>
                </c:pt>
                <c:pt idx="6770">
                  <c:v>0.21404185370171336</c:v>
                </c:pt>
                <c:pt idx="6771">
                  <c:v>0.21407346525889864</c:v>
                </c:pt>
                <c:pt idx="6772">
                  <c:v>0.21410507681608396</c:v>
                </c:pt>
                <c:pt idx="6773">
                  <c:v>0.21413668837326927</c:v>
                </c:pt>
                <c:pt idx="6774">
                  <c:v>0.21416829993045458</c:v>
                </c:pt>
                <c:pt idx="6775">
                  <c:v>0.21419991148763989</c:v>
                </c:pt>
                <c:pt idx="6776">
                  <c:v>0.21423152304482518</c:v>
                </c:pt>
                <c:pt idx="6777">
                  <c:v>0.21426313460201049</c:v>
                </c:pt>
                <c:pt idx="6778">
                  <c:v>0.2142947461591958</c:v>
                </c:pt>
                <c:pt idx="6779">
                  <c:v>0.21432635771638112</c:v>
                </c:pt>
                <c:pt idx="6780">
                  <c:v>0.21435796927356643</c:v>
                </c:pt>
                <c:pt idx="6781">
                  <c:v>0.21438958083075171</c:v>
                </c:pt>
                <c:pt idx="6782">
                  <c:v>0.21442119238793703</c:v>
                </c:pt>
                <c:pt idx="6783">
                  <c:v>0.21445280394512234</c:v>
                </c:pt>
                <c:pt idx="6784">
                  <c:v>0.21448441550230765</c:v>
                </c:pt>
                <c:pt idx="6785">
                  <c:v>0.21451602705949296</c:v>
                </c:pt>
                <c:pt idx="6786">
                  <c:v>0.21454763861667825</c:v>
                </c:pt>
                <c:pt idx="6787">
                  <c:v>0.21457925017386356</c:v>
                </c:pt>
                <c:pt idx="6788">
                  <c:v>0.21461086173104887</c:v>
                </c:pt>
                <c:pt idx="6789">
                  <c:v>0.21464247328823419</c:v>
                </c:pt>
                <c:pt idx="6790">
                  <c:v>0.21467408484541947</c:v>
                </c:pt>
                <c:pt idx="6791">
                  <c:v>0.21470569640260478</c:v>
                </c:pt>
                <c:pt idx="6792">
                  <c:v>0.2147373079597901</c:v>
                </c:pt>
                <c:pt idx="6793">
                  <c:v>0.21476891951697541</c:v>
                </c:pt>
                <c:pt idx="6794">
                  <c:v>0.21480053107416072</c:v>
                </c:pt>
                <c:pt idx="6795">
                  <c:v>0.21483214263134601</c:v>
                </c:pt>
                <c:pt idx="6796">
                  <c:v>0.21486375418853132</c:v>
                </c:pt>
                <c:pt idx="6797">
                  <c:v>0.21489536574571663</c:v>
                </c:pt>
                <c:pt idx="6798">
                  <c:v>0.21492697730290194</c:v>
                </c:pt>
                <c:pt idx="6799">
                  <c:v>0.21495858886008726</c:v>
                </c:pt>
                <c:pt idx="6800">
                  <c:v>0.21499020041727254</c:v>
                </c:pt>
                <c:pt idx="6801">
                  <c:v>0.21502181197445785</c:v>
                </c:pt>
                <c:pt idx="6802">
                  <c:v>0.21505342353164317</c:v>
                </c:pt>
                <c:pt idx="6803">
                  <c:v>0.21508503508882848</c:v>
                </c:pt>
                <c:pt idx="6804">
                  <c:v>0.21511664664601379</c:v>
                </c:pt>
                <c:pt idx="6805">
                  <c:v>0.21514825820319908</c:v>
                </c:pt>
                <c:pt idx="6806">
                  <c:v>0.21517986976038439</c:v>
                </c:pt>
                <c:pt idx="6807">
                  <c:v>0.2152114813175697</c:v>
                </c:pt>
                <c:pt idx="6808">
                  <c:v>0.21524309287475502</c:v>
                </c:pt>
                <c:pt idx="6809">
                  <c:v>0.21527470443194033</c:v>
                </c:pt>
                <c:pt idx="6810">
                  <c:v>0.21530631598912561</c:v>
                </c:pt>
                <c:pt idx="6811">
                  <c:v>0.21533792754631093</c:v>
                </c:pt>
                <c:pt idx="6812">
                  <c:v>0.21536953910349624</c:v>
                </c:pt>
                <c:pt idx="6813">
                  <c:v>0.21540115066068155</c:v>
                </c:pt>
                <c:pt idx="6814">
                  <c:v>0.21543276221786686</c:v>
                </c:pt>
                <c:pt idx="6815">
                  <c:v>0.21546437377505215</c:v>
                </c:pt>
                <c:pt idx="6816">
                  <c:v>0.21549598533223746</c:v>
                </c:pt>
                <c:pt idx="6817">
                  <c:v>0.21552759688942277</c:v>
                </c:pt>
                <c:pt idx="6818">
                  <c:v>0.21555920844660809</c:v>
                </c:pt>
                <c:pt idx="6819">
                  <c:v>0.2155908200037934</c:v>
                </c:pt>
                <c:pt idx="6820">
                  <c:v>0.21562243156097868</c:v>
                </c:pt>
                <c:pt idx="6821">
                  <c:v>0.215654043118164</c:v>
                </c:pt>
                <c:pt idx="6822">
                  <c:v>0.21568565467534931</c:v>
                </c:pt>
                <c:pt idx="6823">
                  <c:v>0.21571726623253462</c:v>
                </c:pt>
                <c:pt idx="6824">
                  <c:v>0.21574887778971993</c:v>
                </c:pt>
                <c:pt idx="6825">
                  <c:v>0.21578048934690522</c:v>
                </c:pt>
                <c:pt idx="6826">
                  <c:v>0.21581210090409053</c:v>
                </c:pt>
                <c:pt idx="6827">
                  <c:v>0.21584371246127584</c:v>
                </c:pt>
                <c:pt idx="6828">
                  <c:v>0.21587532401846116</c:v>
                </c:pt>
                <c:pt idx="6829">
                  <c:v>0.21590693557564647</c:v>
                </c:pt>
                <c:pt idx="6830">
                  <c:v>0.21593854713283175</c:v>
                </c:pt>
                <c:pt idx="6831">
                  <c:v>0.21597015869001707</c:v>
                </c:pt>
                <c:pt idx="6832">
                  <c:v>0.21600177024720238</c:v>
                </c:pt>
                <c:pt idx="6833">
                  <c:v>0.21603338180438769</c:v>
                </c:pt>
                <c:pt idx="6834">
                  <c:v>0.216064993361573</c:v>
                </c:pt>
                <c:pt idx="6835">
                  <c:v>0.21609660491875829</c:v>
                </c:pt>
                <c:pt idx="6836">
                  <c:v>0.2161282164759436</c:v>
                </c:pt>
                <c:pt idx="6837">
                  <c:v>0.21615982803312891</c:v>
                </c:pt>
                <c:pt idx="6838">
                  <c:v>0.21619143959031423</c:v>
                </c:pt>
                <c:pt idx="6839">
                  <c:v>0.21622305114749951</c:v>
                </c:pt>
                <c:pt idx="6840">
                  <c:v>0.21625466270468482</c:v>
                </c:pt>
                <c:pt idx="6841">
                  <c:v>0.21628627426187014</c:v>
                </c:pt>
                <c:pt idx="6842">
                  <c:v>0.21631788581905545</c:v>
                </c:pt>
                <c:pt idx="6843">
                  <c:v>0.21634949737624076</c:v>
                </c:pt>
                <c:pt idx="6844">
                  <c:v>0.21638110893342605</c:v>
                </c:pt>
                <c:pt idx="6845">
                  <c:v>0.21641272049061136</c:v>
                </c:pt>
                <c:pt idx="6846">
                  <c:v>0.21644433204779667</c:v>
                </c:pt>
                <c:pt idx="6847">
                  <c:v>0.21647594360498199</c:v>
                </c:pt>
                <c:pt idx="6848">
                  <c:v>0.2165075551621673</c:v>
                </c:pt>
                <c:pt idx="6849">
                  <c:v>0.21653916671935258</c:v>
                </c:pt>
                <c:pt idx="6850">
                  <c:v>0.2165707782765379</c:v>
                </c:pt>
                <c:pt idx="6851">
                  <c:v>0.21660238983372321</c:v>
                </c:pt>
                <c:pt idx="6852">
                  <c:v>0.21663400139090852</c:v>
                </c:pt>
                <c:pt idx="6853">
                  <c:v>0.21666561294809383</c:v>
                </c:pt>
                <c:pt idx="6854">
                  <c:v>0.21669722450527912</c:v>
                </c:pt>
                <c:pt idx="6855">
                  <c:v>0.21672883606246443</c:v>
                </c:pt>
                <c:pt idx="6856">
                  <c:v>0.21676044761964974</c:v>
                </c:pt>
                <c:pt idx="6857">
                  <c:v>0.21679205917683506</c:v>
                </c:pt>
                <c:pt idx="6858">
                  <c:v>0.21682367073402037</c:v>
                </c:pt>
                <c:pt idx="6859">
                  <c:v>0.21685528229120565</c:v>
                </c:pt>
                <c:pt idx="6860">
                  <c:v>0.21688689384839097</c:v>
                </c:pt>
                <c:pt idx="6861">
                  <c:v>0.21691850540557628</c:v>
                </c:pt>
                <c:pt idx="6862">
                  <c:v>0.21695011696276159</c:v>
                </c:pt>
                <c:pt idx="6863">
                  <c:v>0.2169817285199469</c:v>
                </c:pt>
                <c:pt idx="6864">
                  <c:v>0.21701334007713219</c:v>
                </c:pt>
                <c:pt idx="6865">
                  <c:v>0.2170449516343175</c:v>
                </c:pt>
                <c:pt idx="6866">
                  <c:v>0.21707656319150281</c:v>
                </c:pt>
                <c:pt idx="6867">
                  <c:v>0.21710817474868813</c:v>
                </c:pt>
                <c:pt idx="6868">
                  <c:v>0.21713978630587344</c:v>
                </c:pt>
                <c:pt idx="6869">
                  <c:v>0.21717139786305872</c:v>
                </c:pt>
                <c:pt idx="6870">
                  <c:v>0.21720300942024404</c:v>
                </c:pt>
                <c:pt idx="6871">
                  <c:v>0.21723462097742935</c:v>
                </c:pt>
                <c:pt idx="6872">
                  <c:v>0.21726623253461466</c:v>
                </c:pt>
                <c:pt idx="6873">
                  <c:v>0.21729784409179997</c:v>
                </c:pt>
                <c:pt idx="6874">
                  <c:v>0.21732945564898526</c:v>
                </c:pt>
                <c:pt idx="6875">
                  <c:v>0.21736106720617057</c:v>
                </c:pt>
                <c:pt idx="6876">
                  <c:v>0.21739267876335588</c:v>
                </c:pt>
                <c:pt idx="6877">
                  <c:v>0.2174242903205412</c:v>
                </c:pt>
                <c:pt idx="6878">
                  <c:v>0.21745590187772651</c:v>
                </c:pt>
                <c:pt idx="6879">
                  <c:v>0.21748751343491179</c:v>
                </c:pt>
                <c:pt idx="6880">
                  <c:v>0.21751912499209711</c:v>
                </c:pt>
                <c:pt idx="6881">
                  <c:v>0.21755073654928242</c:v>
                </c:pt>
                <c:pt idx="6882">
                  <c:v>0.21758234810646773</c:v>
                </c:pt>
                <c:pt idx="6883">
                  <c:v>0.21761395966365304</c:v>
                </c:pt>
                <c:pt idx="6884">
                  <c:v>0.21764557122083833</c:v>
                </c:pt>
                <c:pt idx="6885">
                  <c:v>0.21767718277802364</c:v>
                </c:pt>
                <c:pt idx="6886">
                  <c:v>0.21770879433520895</c:v>
                </c:pt>
                <c:pt idx="6887">
                  <c:v>0.21774040589239427</c:v>
                </c:pt>
                <c:pt idx="6888">
                  <c:v>0.21777201744957955</c:v>
                </c:pt>
                <c:pt idx="6889">
                  <c:v>0.21780362900676487</c:v>
                </c:pt>
                <c:pt idx="6890">
                  <c:v>0.21783524056395018</c:v>
                </c:pt>
                <c:pt idx="6891">
                  <c:v>0.21786685212113549</c:v>
                </c:pt>
                <c:pt idx="6892">
                  <c:v>0.2178984636783208</c:v>
                </c:pt>
                <c:pt idx="6893">
                  <c:v>0.21793007523550609</c:v>
                </c:pt>
                <c:pt idx="6894">
                  <c:v>0.2179616867926914</c:v>
                </c:pt>
                <c:pt idx="6895">
                  <c:v>0.21799329834987671</c:v>
                </c:pt>
                <c:pt idx="6896">
                  <c:v>0.21802490990706203</c:v>
                </c:pt>
                <c:pt idx="6897">
                  <c:v>0.21805652146424734</c:v>
                </c:pt>
                <c:pt idx="6898">
                  <c:v>0.21808813302143262</c:v>
                </c:pt>
                <c:pt idx="6899">
                  <c:v>0.21811974457861794</c:v>
                </c:pt>
                <c:pt idx="6900">
                  <c:v>0.21815135613580325</c:v>
                </c:pt>
                <c:pt idx="6901">
                  <c:v>0.21818296769298856</c:v>
                </c:pt>
                <c:pt idx="6902">
                  <c:v>0.21821457925017387</c:v>
                </c:pt>
                <c:pt idx="6903">
                  <c:v>0.21824619080735916</c:v>
                </c:pt>
                <c:pt idx="6904">
                  <c:v>0.21827780236454447</c:v>
                </c:pt>
                <c:pt idx="6905">
                  <c:v>0.21830941392172978</c:v>
                </c:pt>
                <c:pt idx="6906">
                  <c:v>0.2183410254789151</c:v>
                </c:pt>
                <c:pt idx="6907">
                  <c:v>0.21837263703610041</c:v>
                </c:pt>
                <c:pt idx="6908">
                  <c:v>0.21840424859328569</c:v>
                </c:pt>
                <c:pt idx="6909">
                  <c:v>0.21843586015047101</c:v>
                </c:pt>
                <c:pt idx="6910">
                  <c:v>0.21846747170765632</c:v>
                </c:pt>
                <c:pt idx="6911">
                  <c:v>0.21849908326484163</c:v>
                </c:pt>
                <c:pt idx="6912">
                  <c:v>0.21853069482202694</c:v>
                </c:pt>
                <c:pt idx="6913">
                  <c:v>0.21856230637921223</c:v>
                </c:pt>
                <c:pt idx="6914">
                  <c:v>0.21859391793639754</c:v>
                </c:pt>
                <c:pt idx="6915">
                  <c:v>0.21862552949358285</c:v>
                </c:pt>
                <c:pt idx="6916">
                  <c:v>0.21865714105076817</c:v>
                </c:pt>
                <c:pt idx="6917">
                  <c:v>0.21868875260795348</c:v>
                </c:pt>
                <c:pt idx="6918">
                  <c:v>0.21872036416513876</c:v>
                </c:pt>
                <c:pt idx="6919">
                  <c:v>0.21875197572232408</c:v>
                </c:pt>
                <c:pt idx="6920">
                  <c:v>0.21878358727950939</c:v>
                </c:pt>
                <c:pt idx="6921">
                  <c:v>0.2188151988366947</c:v>
                </c:pt>
                <c:pt idx="6922">
                  <c:v>0.21884681039388001</c:v>
                </c:pt>
                <c:pt idx="6923">
                  <c:v>0.2188784219510653</c:v>
                </c:pt>
                <c:pt idx="6924">
                  <c:v>0.21891003350825061</c:v>
                </c:pt>
                <c:pt idx="6925">
                  <c:v>0.21894164506543592</c:v>
                </c:pt>
                <c:pt idx="6926">
                  <c:v>0.21897325662262124</c:v>
                </c:pt>
                <c:pt idx="6927">
                  <c:v>0.21900486817980655</c:v>
                </c:pt>
                <c:pt idx="6928">
                  <c:v>0.21903647973699183</c:v>
                </c:pt>
                <c:pt idx="6929">
                  <c:v>0.21906809129417715</c:v>
                </c:pt>
                <c:pt idx="6930">
                  <c:v>0.21909970285136246</c:v>
                </c:pt>
                <c:pt idx="6931">
                  <c:v>0.21913131440854777</c:v>
                </c:pt>
                <c:pt idx="6932">
                  <c:v>0.21916292596573309</c:v>
                </c:pt>
                <c:pt idx="6933">
                  <c:v>0.21919453752291837</c:v>
                </c:pt>
                <c:pt idx="6934">
                  <c:v>0.21922614908010368</c:v>
                </c:pt>
                <c:pt idx="6935">
                  <c:v>0.219257760637289</c:v>
                </c:pt>
                <c:pt idx="6936">
                  <c:v>0.21928937219447431</c:v>
                </c:pt>
                <c:pt idx="6937">
                  <c:v>0.21932098375165962</c:v>
                </c:pt>
                <c:pt idx="6938">
                  <c:v>0.21935259530884491</c:v>
                </c:pt>
                <c:pt idx="6939">
                  <c:v>0.21938420686603022</c:v>
                </c:pt>
                <c:pt idx="6940">
                  <c:v>0.21941581842321553</c:v>
                </c:pt>
                <c:pt idx="6941">
                  <c:v>0.21944742998040084</c:v>
                </c:pt>
                <c:pt idx="6942">
                  <c:v>0.21947904153758613</c:v>
                </c:pt>
                <c:pt idx="6943">
                  <c:v>0.21951065309477144</c:v>
                </c:pt>
                <c:pt idx="6944">
                  <c:v>0.21954226465195675</c:v>
                </c:pt>
                <c:pt idx="6945">
                  <c:v>0.21957387620914207</c:v>
                </c:pt>
                <c:pt idx="6946">
                  <c:v>0.21960548776632738</c:v>
                </c:pt>
                <c:pt idx="6947">
                  <c:v>0.21963709932351266</c:v>
                </c:pt>
                <c:pt idx="6948">
                  <c:v>0.21966871088069798</c:v>
                </c:pt>
                <c:pt idx="6949">
                  <c:v>0.21970032243788329</c:v>
                </c:pt>
                <c:pt idx="6950">
                  <c:v>0.2197319339950686</c:v>
                </c:pt>
                <c:pt idx="6951">
                  <c:v>0.21976354555225391</c:v>
                </c:pt>
                <c:pt idx="6952">
                  <c:v>0.2197951571094392</c:v>
                </c:pt>
                <c:pt idx="6953">
                  <c:v>0.21982676866662451</c:v>
                </c:pt>
                <c:pt idx="6954">
                  <c:v>0.21985838022380982</c:v>
                </c:pt>
                <c:pt idx="6955">
                  <c:v>0.21988999178099514</c:v>
                </c:pt>
                <c:pt idx="6956">
                  <c:v>0.21992160333818045</c:v>
                </c:pt>
                <c:pt idx="6957">
                  <c:v>0.21995321489536573</c:v>
                </c:pt>
                <c:pt idx="6958">
                  <c:v>0.21998482645255105</c:v>
                </c:pt>
                <c:pt idx="6959">
                  <c:v>0.22001643800973636</c:v>
                </c:pt>
                <c:pt idx="6960">
                  <c:v>0.22004804956692167</c:v>
                </c:pt>
                <c:pt idx="6961">
                  <c:v>0.22007966112410698</c:v>
                </c:pt>
                <c:pt idx="6962">
                  <c:v>0.22011127268129227</c:v>
                </c:pt>
                <c:pt idx="6963">
                  <c:v>0.22014288423847758</c:v>
                </c:pt>
                <c:pt idx="6964">
                  <c:v>0.22017449579566289</c:v>
                </c:pt>
                <c:pt idx="6965">
                  <c:v>0.22020610735284821</c:v>
                </c:pt>
                <c:pt idx="6966">
                  <c:v>0.22023771891003352</c:v>
                </c:pt>
                <c:pt idx="6967">
                  <c:v>0.2202693304672188</c:v>
                </c:pt>
                <c:pt idx="6968">
                  <c:v>0.22030094202440412</c:v>
                </c:pt>
                <c:pt idx="6969">
                  <c:v>0.22033255358158943</c:v>
                </c:pt>
                <c:pt idx="6970">
                  <c:v>0.22036416513877474</c:v>
                </c:pt>
                <c:pt idx="6971">
                  <c:v>0.22039577669596006</c:v>
                </c:pt>
                <c:pt idx="6972">
                  <c:v>0.22042738825314534</c:v>
                </c:pt>
                <c:pt idx="6973">
                  <c:v>0.22045899981033065</c:v>
                </c:pt>
                <c:pt idx="6974">
                  <c:v>0.22049061136751597</c:v>
                </c:pt>
                <c:pt idx="6975">
                  <c:v>0.22052222292470128</c:v>
                </c:pt>
                <c:pt idx="6976">
                  <c:v>0.22055383448188659</c:v>
                </c:pt>
                <c:pt idx="6977">
                  <c:v>0.22058544603907188</c:v>
                </c:pt>
                <c:pt idx="6978">
                  <c:v>0.22061705759625719</c:v>
                </c:pt>
                <c:pt idx="6979">
                  <c:v>0.2206486691534425</c:v>
                </c:pt>
                <c:pt idx="6980">
                  <c:v>0.22068028071062781</c:v>
                </c:pt>
                <c:pt idx="6981">
                  <c:v>0.22071189226781313</c:v>
                </c:pt>
                <c:pt idx="6982">
                  <c:v>0.22074350382499841</c:v>
                </c:pt>
                <c:pt idx="6983">
                  <c:v>0.22077511538218372</c:v>
                </c:pt>
                <c:pt idx="6984">
                  <c:v>0.22080672693936904</c:v>
                </c:pt>
                <c:pt idx="6985">
                  <c:v>0.22083833849655435</c:v>
                </c:pt>
                <c:pt idx="6986">
                  <c:v>0.22086995005373966</c:v>
                </c:pt>
                <c:pt idx="6987">
                  <c:v>0.22090156161092495</c:v>
                </c:pt>
                <c:pt idx="6988">
                  <c:v>0.22093317316811026</c:v>
                </c:pt>
                <c:pt idx="6989">
                  <c:v>0.22096478472529557</c:v>
                </c:pt>
                <c:pt idx="6990">
                  <c:v>0.22099639628248088</c:v>
                </c:pt>
                <c:pt idx="6991">
                  <c:v>0.22102800783966617</c:v>
                </c:pt>
                <c:pt idx="6992">
                  <c:v>0.22105961939685148</c:v>
                </c:pt>
                <c:pt idx="6993">
                  <c:v>0.22109123095403679</c:v>
                </c:pt>
                <c:pt idx="6994">
                  <c:v>0.22112284251122211</c:v>
                </c:pt>
                <c:pt idx="6995">
                  <c:v>0.22115445406840742</c:v>
                </c:pt>
                <c:pt idx="6996">
                  <c:v>0.2211860656255927</c:v>
                </c:pt>
                <c:pt idx="6997">
                  <c:v>0.22121767718277802</c:v>
                </c:pt>
                <c:pt idx="6998">
                  <c:v>0.22124928873996333</c:v>
                </c:pt>
                <c:pt idx="6999">
                  <c:v>0.22128090029714864</c:v>
                </c:pt>
                <c:pt idx="7000">
                  <c:v>0.22131251185433395</c:v>
                </c:pt>
                <c:pt idx="7001">
                  <c:v>0.22134412341151924</c:v>
                </c:pt>
                <c:pt idx="7002">
                  <c:v>0.22137573496870455</c:v>
                </c:pt>
                <c:pt idx="7003">
                  <c:v>0.22140734652588986</c:v>
                </c:pt>
                <c:pt idx="7004">
                  <c:v>0.22143895808307518</c:v>
                </c:pt>
                <c:pt idx="7005">
                  <c:v>0.22147056964026049</c:v>
                </c:pt>
                <c:pt idx="7006">
                  <c:v>0.22150218119744577</c:v>
                </c:pt>
                <c:pt idx="7007">
                  <c:v>0.22153379275463109</c:v>
                </c:pt>
                <c:pt idx="7008">
                  <c:v>0.2215654043118164</c:v>
                </c:pt>
                <c:pt idx="7009">
                  <c:v>0.22159701586900171</c:v>
                </c:pt>
                <c:pt idx="7010">
                  <c:v>0.22162862742618702</c:v>
                </c:pt>
                <c:pt idx="7011">
                  <c:v>0.22166023898337231</c:v>
                </c:pt>
                <c:pt idx="7012">
                  <c:v>0.22169185054055762</c:v>
                </c:pt>
                <c:pt idx="7013">
                  <c:v>0.22172346209774293</c:v>
                </c:pt>
                <c:pt idx="7014">
                  <c:v>0.22175507365492825</c:v>
                </c:pt>
                <c:pt idx="7015">
                  <c:v>0.22178668521211356</c:v>
                </c:pt>
                <c:pt idx="7016">
                  <c:v>0.22181829676929884</c:v>
                </c:pt>
                <c:pt idx="7017">
                  <c:v>0.22184990832648416</c:v>
                </c:pt>
                <c:pt idx="7018">
                  <c:v>0.22188151988366947</c:v>
                </c:pt>
                <c:pt idx="7019">
                  <c:v>0.22191313144085478</c:v>
                </c:pt>
                <c:pt idx="7020">
                  <c:v>0.2219447429980401</c:v>
                </c:pt>
                <c:pt idx="7021">
                  <c:v>0.22197635455522538</c:v>
                </c:pt>
                <c:pt idx="7022">
                  <c:v>0.22200796611241069</c:v>
                </c:pt>
                <c:pt idx="7023">
                  <c:v>0.22203957766959601</c:v>
                </c:pt>
                <c:pt idx="7024">
                  <c:v>0.22207118922678132</c:v>
                </c:pt>
                <c:pt idx="7025">
                  <c:v>0.22210280078396663</c:v>
                </c:pt>
                <c:pt idx="7026">
                  <c:v>0.22213441234115192</c:v>
                </c:pt>
                <c:pt idx="7027">
                  <c:v>0.22216602389833723</c:v>
                </c:pt>
                <c:pt idx="7028">
                  <c:v>0.22219763545552254</c:v>
                </c:pt>
                <c:pt idx="7029">
                  <c:v>0.22222924701270785</c:v>
                </c:pt>
                <c:pt idx="7030">
                  <c:v>0.22226085856989317</c:v>
                </c:pt>
                <c:pt idx="7031">
                  <c:v>0.22229247012707845</c:v>
                </c:pt>
                <c:pt idx="7032">
                  <c:v>0.22232408168426376</c:v>
                </c:pt>
                <c:pt idx="7033">
                  <c:v>0.22235569324144908</c:v>
                </c:pt>
                <c:pt idx="7034">
                  <c:v>0.22238730479863439</c:v>
                </c:pt>
                <c:pt idx="7035">
                  <c:v>0.2224189163558197</c:v>
                </c:pt>
                <c:pt idx="7036">
                  <c:v>0.22245052791300499</c:v>
                </c:pt>
                <c:pt idx="7037">
                  <c:v>0.2224821394701903</c:v>
                </c:pt>
                <c:pt idx="7038">
                  <c:v>0.22251375102737561</c:v>
                </c:pt>
                <c:pt idx="7039">
                  <c:v>0.22254536258456092</c:v>
                </c:pt>
                <c:pt idx="7040">
                  <c:v>0.22257697414174621</c:v>
                </c:pt>
                <c:pt idx="7041">
                  <c:v>0.22260858569893152</c:v>
                </c:pt>
                <c:pt idx="7042">
                  <c:v>0.22264019725611683</c:v>
                </c:pt>
                <c:pt idx="7043">
                  <c:v>0.22267180881330215</c:v>
                </c:pt>
                <c:pt idx="7044">
                  <c:v>0.22270342037048746</c:v>
                </c:pt>
                <c:pt idx="7045">
                  <c:v>0.22273503192767274</c:v>
                </c:pt>
                <c:pt idx="7046">
                  <c:v>0.22276664348485806</c:v>
                </c:pt>
                <c:pt idx="7047">
                  <c:v>0.22279825504204337</c:v>
                </c:pt>
                <c:pt idx="7048">
                  <c:v>0.22282986659922868</c:v>
                </c:pt>
                <c:pt idx="7049">
                  <c:v>0.22286147815641399</c:v>
                </c:pt>
                <c:pt idx="7050">
                  <c:v>0.22289308971359928</c:v>
                </c:pt>
                <c:pt idx="7051">
                  <c:v>0.22292470127078459</c:v>
                </c:pt>
                <c:pt idx="7052">
                  <c:v>0.2229563128279699</c:v>
                </c:pt>
                <c:pt idx="7053">
                  <c:v>0.22298792438515522</c:v>
                </c:pt>
                <c:pt idx="7054">
                  <c:v>0.22301953594234053</c:v>
                </c:pt>
                <c:pt idx="7055">
                  <c:v>0.22305114749952581</c:v>
                </c:pt>
                <c:pt idx="7056">
                  <c:v>0.22308275905671113</c:v>
                </c:pt>
                <c:pt idx="7057">
                  <c:v>0.22311437061389644</c:v>
                </c:pt>
                <c:pt idx="7058">
                  <c:v>0.22314598217108175</c:v>
                </c:pt>
                <c:pt idx="7059">
                  <c:v>0.22317759372826707</c:v>
                </c:pt>
                <c:pt idx="7060">
                  <c:v>0.22320920528545235</c:v>
                </c:pt>
                <c:pt idx="7061">
                  <c:v>0.22324081684263766</c:v>
                </c:pt>
                <c:pt idx="7062">
                  <c:v>0.22327242839982298</c:v>
                </c:pt>
                <c:pt idx="7063">
                  <c:v>0.22330403995700829</c:v>
                </c:pt>
                <c:pt idx="7064">
                  <c:v>0.2233356515141936</c:v>
                </c:pt>
                <c:pt idx="7065">
                  <c:v>0.22336726307137889</c:v>
                </c:pt>
                <c:pt idx="7066">
                  <c:v>0.2233988746285642</c:v>
                </c:pt>
                <c:pt idx="7067">
                  <c:v>0.22343048618574951</c:v>
                </c:pt>
                <c:pt idx="7068">
                  <c:v>0.22346209774293482</c:v>
                </c:pt>
                <c:pt idx="7069">
                  <c:v>0.22349370930012014</c:v>
                </c:pt>
                <c:pt idx="7070">
                  <c:v>0.22352532085730542</c:v>
                </c:pt>
                <c:pt idx="7071">
                  <c:v>0.22355693241449073</c:v>
                </c:pt>
                <c:pt idx="7072">
                  <c:v>0.22358854397167605</c:v>
                </c:pt>
                <c:pt idx="7073">
                  <c:v>0.22362015552886136</c:v>
                </c:pt>
                <c:pt idx="7074">
                  <c:v>0.22365176708604667</c:v>
                </c:pt>
                <c:pt idx="7075">
                  <c:v>0.22368337864323196</c:v>
                </c:pt>
                <c:pt idx="7076">
                  <c:v>0.22371499020041727</c:v>
                </c:pt>
                <c:pt idx="7077">
                  <c:v>0.22374660175760258</c:v>
                </c:pt>
                <c:pt idx="7078">
                  <c:v>0.22377821331478789</c:v>
                </c:pt>
                <c:pt idx="7079">
                  <c:v>0.22380982487197321</c:v>
                </c:pt>
                <c:pt idx="7080">
                  <c:v>0.22384143642915849</c:v>
                </c:pt>
                <c:pt idx="7081">
                  <c:v>0.2238730479863438</c:v>
                </c:pt>
                <c:pt idx="7082">
                  <c:v>0.22390465954352912</c:v>
                </c:pt>
                <c:pt idx="7083">
                  <c:v>0.22393627110071443</c:v>
                </c:pt>
                <c:pt idx="7084">
                  <c:v>0.22396788265789974</c:v>
                </c:pt>
                <c:pt idx="7085">
                  <c:v>0.22399949421508503</c:v>
                </c:pt>
                <c:pt idx="7086">
                  <c:v>0.22403110577227034</c:v>
                </c:pt>
                <c:pt idx="7087">
                  <c:v>0.22406271732945565</c:v>
                </c:pt>
                <c:pt idx="7088">
                  <c:v>0.22409432888664096</c:v>
                </c:pt>
                <c:pt idx="7089">
                  <c:v>0.22412594044382625</c:v>
                </c:pt>
                <c:pt idx="7090">
                  <c:v>0.22415755200101156</c:v>
                </c:pt>
                <c:pt idx="7091">
                  <c:v>0.22418916355819687</c:v>
                </c:pt>
                <c:pt idx="7092">
                  <c:v>0.22422077511538219</c:v>
                </c:pt>
                <c:pt idx="7093">
                  <c:v>0.2242523866725675</c:v>
                </c:pt>
                <c:pt idx="7094">
                  <c:v>0.22428399822975278</c:v>
                </c:pt>
                <c:pt idx="7095">
                  <c:v>0.2243156097869381</c:v>
                </c:pt>
                <c:pt idx="7096">
                  <c:v>0.22434722134412341</c:v>
                </c:pt>
                <c:pt idx="7097">
                  <c:v>0.22437883290130872</c:v>
                </c:pt>
                <c:pt idx="7098">
                  <c:v>0.22441044445849403</c:v>
                </c:pt>
                <c:pt idx="7099">
                  <c:v>0.22444205601567932</c:v>
                </c:pt>
                <c:pt idx="7100">
                  <c:v>0.22447366757286463</c:v>
                </c:pt>
                <c:pt idx="7101">
                  <c:v>0.22450527913004995</c:v>
                </c:pt>
                <c:pt idx="7102">
                  <c:v>0.22453689068723526</c:v>
                </c:pt>
                <c:pt idx="7103">
                  <c:v>0.22456850224442057</c:v>
                </c:pt>
                <c:pt idx="7104">
                  <c:v>0.22460011380160586</c:v>
                </c:pt>
                <c:pt idx="7105">
                  <c:v>0.22463172535879117</c:v>
                </c:pt>
                <c:pt idx="7106">
                  <c:v>0.22466333691597648</c:v>
                </c:pt>
                <c:pt idx="7107">
                  <c:v>0.22469494847316179</c:v>
                </c:pt>
                <c:pt idx="7108">
                  <c:v>0.22472656003034711</c:v>
                </c:pt>
                <c:pt idx="7109">
                  <c:v>0.22475817158753239</c:v>
                </c:pt>
                <c:pt idx="7110">
                  <c:v>0.2247897831447177</c:v>
                </c:pt>
                <c:pt idx="7111">
                  <c:v>0.22482139470190302</c:v>
                </c:pt>
                <c:pt idx="7112">
                  <c:v>0.22485300625908833</c:v>
                </c:pt>
                <c:pt idx="7113">
                  <c:v>0.22488461781627364</c:v>
                </c:pt>
                <c:pt idx="7114">
                  <c:v>0.22491622937345893</c:v>
                </c:pt>
                <c:pt idx="7115">
                  <c:v>0.22494784093064424</c:v>
                </c:pt>
                <c:pt idx="7116">
                  <c:v>0.22497945248782955</c:v>
                </c:pt>
                <c:pt idx="7117">
                  <c:v>0.22501106404501486</c:v>
                </c:pt>
                <c:pt idx="7118">
                  <c:v>0.22504267560220018</c:v>
                </c:pt>
                <c:pt idx="7119">
                  <c:v>0.22507428715938546</c:v>
                </c:pt>
                <c:pt idx="7120">
                  <c:v>0.22510589871657077</c:v>
                </c:pt>
                <c:pt idx="7121">
                  <c:v>0.22513751027375609</c:v>
                </c:pt>
                <c:pt idx="7122">
                  <c:v>0.2251691218309414</c:v>
                </c:pt>
                <c:pt idx="7123">
                  <c:v>0.22520073338812671</c:v>
                </c:pt>
                <c:pt idx="7124">
                  <c:v>0.225232344945312</c:v>
                </c:pt>
                <c:pt idx="7125">
                  <c:v>0.22526395650249731</c:v>
                </c:pt>
                <c:pt idx="7126">
                  <c:v>0.22529556805968262</c:v>
                </c:pt>
                <c:pt idx="7127">
                  <c:v>0.22532717961686793</c:v>
                </c:pt>
                <c:pt idx="7128">
                  <c:v>0.22535879117405325</c:v>
                </c:pt>
                <c:pt idx="7129">
                  <c:v>0.22539040273123853</c:v>
                </c:pt>
                <c:pt idx="7130">
                  <c:v>0.22542201428842384</c:v>
                </c:pt>
                <c:pt idx="7131">
                  <c:v>0.22545362584560916</c:v>
                </c:pt>
                <c:pt idx="7132">
                  <c:v>0.22548523740279447</c:v>
                </c:pt>
                <c:pt idx="7133">
                  <c:v>0.22551684895997978</c:v>
                </c:pt>
                <c:pt idx="7134">
                  <c:v>0.22554846051716507</c:v>
                </c:pt>
                <c:pt idx="7135">
                  <c:v>0.22558007207435038</c:v>
                </c:pt>
                <c:pt idx="7136">
                  <c:v>0.22561168363153569</c:v>
                </c:pt>
                <c:pt idx="7137">
                  <c:v>0.225643295188721</c:v>
                </c:pt>
                <c:pt idx="7138">
                  <c:v>0.22567490674590629</c:v>
                </c:pt>
                <c:pt idx="7139">
                  <c:v>0.2257065183030916</c:v>
                </c:pt>
                <c:pt idx="7140">
                  <c:v>0.22573812986027691</c:v>
                </c:pt>
                <c:pt idx="7141">
                  <c:v>0.22576974141746223</c:v>
                </c:pt>
                <c:pt idx="7142">
                  <c:v>0.22580135297464754</c:v>
                </c:pt>
                <c:pt idx="7143">
                  <c:v>0.22583296453183282</c:v>
                </c:pt>
                <c:pt idx="7144">
                  <c:v>0.22586457608901814</c:v>
                </c:pt>
                <c:pt idx="7145">
                  <c:v>0.22589618764620345</c:v>
                </c:pt>
                <c:pt idx="7146">
                  <c:v>0.22592779920338876</c:v>
                </c:pt>
                <c:pt idx="7147">
                  <c:v>0.22595941076057408</c:v>
                </c:pt>
                <c:pt idx="7148">
                  <c:v>0.22599102231775936</c:v>
                </c:pt>
                <c:pt idx="7149">
                  <c:v>0.22602263387494467</c:v>
                </c:pt>
                <c:pt idx="7150">
                  <c:v>0.22605424543212999</c:v>
                </c:pt>
                <c:pt idx="7151">
                  <c:v>0.2260858569893153</c:v>
                </c:pt>
                <c:pt idx="7152">
                  <c:v>0.22611746854650061</c:v>
                </c:pt>
                <c:pt idx="7153">
                  <c:v>0.2261490801036859</c:v>
                </c:pt>
                <c:pt idx="7154">
                  <c:v>0.22618069166087121</c:v>
                </c:pt>
                <c:pt idx="7155">
                  <c:v>0.22621230321805652</c:v>
                </c:pt>
                <c:pt idx="7156">
                  <c:v>0.22624391477524183</c:v>
                </c:pt>
                <c:pt idx="7157">
                  <c:v>0.22627552633242715</c:v>
                </c:pt>
                <c:pt idx="7158">
                  <c:v>0.22630713788961243</c:v>
                </c:pt>
                <c:pt idx="7159">
                  <c:v>0.22633874944679774</c:v>
                </c:pt>
                <c:pt idx="7160">
                  <c:v>0.22637036100398306</c:v>
                </c:pt>
                <c:pt idx="7161">
                  <c:v>0.22640197256116837</c:v>
                </c:pt>
                <c:pt idx="7162">
                  <c:v>0.22643358411835368</c:v>
                </c:pt>
                <c:pt idx="7163">
                  <c:v>0.22646519567553897</c:v>
                </c:pt>
                <c:pt idx="7164">
                  <c:v>0.22649680723272428</c:v>
                </c:pt>
                <c:pt idx="7165">
                  <c:v>0.22652841878990959</c:v>
                </c:pt>
                <c:pt idx="7166">
                  <c:v>0.2265600303470949</c:v>
                </c:pt>
                <c:pt idx="7167">
                  <c:v>0.22659164190428022</c:v>
                </c:pt>
                <c:pt idx="7168">
                  <c:v>0.2266232534614655</c:v>
                </c:pt>
                <c:pt idx="7169">
                  <c:v>0.22665486501865081</c:v>
                </c:pt>
                <c:pt idx="7170">
                  <c:v>0.22668647657583613</c:v>
                </c:pt>
                <c:pt idx="7171">
                  <c:v>0.22671808813302144</c:v>
                </c:pt>
                <c:pt idx="7172">
                  <c:v>0.22674969969020675</c:v>
                </c:pt>
                <c:pt idx="7173">
                  <c:v>0.22678131124739204</c:v>
                </c:pt>
                <c:pt idx="7174">
                  <c:v>0.22681292280457735</c:v>
                </c:pt>
                <c:pt idx="7175">
                  <c:v>0.22684453436176266</c:v>
                </c:pt>
                <c:pt idx="7176">
                  <c:v>0.22687614591894797</c:v>
                </c:pt>
                <c:pt idx="7177">
                  <c:v>0.22690775747613329</c:v>
                </c:pt>
                <c:pt idx="7178">
                  <c:v>0.22693936903331857</c:v>
                </c:pt>
                <c:pt idx="7179">
                  <c:v>0.22697098059050388</c:v>
                </c:pt>
                <c:pt idx="7180">
                  <c:v>0.2270025921476892</c:v>
                </c:pt>
                <c:pt idx="7181">
                  <c:v>0.22703420370487451</c:v>
                </c:pt>
                <c:pt idx="7182">
                  <c:v>0.22706581526205982</c:v>
                </c:pt>
                <c:pt idx="7183">
                  <c:v>0.22709742681924511</c:v>
                </c:pt>
                <c:pt idx="7184">
                  <c:v>0.22712903837643042</c:v>
                </c:pt>
                <c:pt idx="7185">
                  <c:v>0.22716064993361573</c:v>
                </c:pt>
                <c:pt idx="7186">
                  <c:v>0.22719226149080105</c:v>
                </c:pt>
                <c:pt idx="7187">
                  <c:v>0.22722387304798633</c:v>
                </c:pt>
                <c:pt idx="7188">
                  <c:v>0.22725548460517164</c:v>
                </c:pt>
                <c:pt idx="7189">
                  <c:v>0.22728709616235696</c:v>
                </c:pt>
                <c:pt idx="7190">
                  <c:v>0.22731870771954227</c:v>
                </c:pt>
                <c:pt idx="7191">
                  <c:v>0.22735031927672758</c:v>
                </c:pt>
                <c:pt idx="7192">
                  <c:v>0.22738193083391287</c:v>
                </c:pt>
                <c:pt idx="7193">
                  <c:v>0.22741354239109818</c:v>
                </c:pt>
                <c:pt idx="7194">
                  <c:v>0.22744515394828349</c:v>
                </c:pt>
                <c:pt idx="7195">
                  <c:v>0.2274767655054688</c:v>
                </c:pt>
                <c:pt idx="7196">
                  <c:v>0.22750837706265412</c:v>
                </c:pt>
                <c:pt idx="7197">
                  <c:v>0.2275399886198394</c:v>
                </c:pt>
                <c:pt idx="7198">
                  <c:v>0.22757160017702471</c:v>
                </c:pt>
                <c:pt idx="7199">
                  <c:v>0.22760321173421003</c:v>
                </c:pt>
                <c:pt idx="7200">
                  <c:v>0.22763482329139534</c:v>
                </c:pt>
                <c:pt idx="7201">
                  <c:v>0.22766643484858065</c:v>
                </c:pt>
                <c:pt idx="7202">
                  <c:v>0.22769804640576594</c:v>
                </c:pt>
                <c:pt idx="7203">
                  <c:v>0.22772965796295125</c:v>
                </c:pt>
                <c:pt idx="7204">
                  <c:v>0.22776126952013656</c:v>
                </c:pt>
                <c:pt idx="7205">
                  <c:v>0.22779288107732187</c:v>
                </c:pt>
                <c:pt idx="7206">
                  <c:v>0.22782449263450719</c:v>
                </c:pt>
                <c:pt idx="7207">
                  <c:v>0.22785610419169247</c:v>
                </c:pt>
                <c:pt idx="7208">
                  <c:v>0.22788771574887778</c:v>
                </c:pt>
                <c:pt idx="7209">
                  <c:v>0.2279193273060631</c:v>
                </c:pt>
                <c:pt idx="7210">
                  <c:v>0.22795093886324841</c:v>
                </c:pt>
                <c:pt idx="7211">
                  <c:v>0.22798255042043372</c:v>
                </c:pt>
                <c:pt idx="7212">
                  <c:v>0.22801416197761901</c:v>
                </c:pt>
                <c:pt idx="7213">
                  <c:v>0.22804577353480432</c:v>
                </c:pt>
                <c:pt idx="7214">
                  <c:v>0.22807738509198963</c:v>
                </c:pt>
                <c:pt idx="7215">
                  <c:v>0.22810899664917494</c:v>
                </c:pt>
                <c:pt idx="7216">
                  <c:v>0.22814060820636026</c:v>
                </c:pt>
                <c:pt idx="7217">
                  <c:v>0.22817221976354554</c:v>
                </c:pt>
                <c:pt idx="7218">
                  <c:v>0.22820383132073085</c:v>
                </c:pt>
                <c:pt idx="7219">
                  <c:v>0.22823544287791617</c:v>
                </c:pt>
                <c:pt idx="7220">
                  <c:v>0.22826705443510148</c:v>
                </c:pt>
                <c:pt idx="7221">
                  <c:v>0.22829866599228679</c:v>
                </c:pt>
                <c:pt idx="7222">
                  <c:v>0.22833027754947208</c:v>
                </c:pt>
                <c:pt idx="7223">
                  <c:v>0.22836188910665739</c:v>
                </c:pt>
                <c:pt idx="7224">
                  <c:v>0.2283935006638427</c:v>
                </c:pt>
                <c:pt idx="7225">
                  <c:v>0.22842511222102801</c:v>
                </c:pt>
                <c:pt idx="7226">
                  <c:v>0.22845672377821333</c:v>
                </c:pt>
                <c:pt idx="7227">
                  <c:v>0.22848833533539861</c:v>
                </c:pt>
                <c:pt idx="7228">
                  <c:v>0.22851994689258393</c:v>
                </c:pt>
                <c:pt idx="7229">
                  <c:v>0.22855155844976924</c:v>
                </c:pt>
                <c:pt idx="7230">
                  <c:v>0.22858317000695455</c:v>
                </c:pt>
                <c:pt idx="7231">
                  <c:v>0.22861478156413986</c:v>
                </c:pt>
                <c:pt idx="7232">
                  <c:v>0.22864639312132515</c:v>
                </c:pt>
                <c:pt idx="7233">
                  <c:v>0.22867800467851046</c:v>
                </c:pt>
                <c:pt idx="7234">
                  <c:v>0.22870961623569577</c:v>
                </c:pt>
                <c:pt idx="7235">
                  <c:v>0.22874122779288109</c:v>
                </c:pt>
                <c:pt idx="7236">
                  <c:v>0.22877283935006637</c:v>
                </c:pt>
                <c:pt idx="7237">
                  <c:v>0.22880445090725168</c:v>
                </c:pt>
                <c:pt idx="7238">
                  <c:v>0.228836062464437</c:v>
                </c:pt>
                <c:pt idx="7239">
                  <c:v>0.22886767402162231</c:v>
                </c:pt>
                <c:pt idx="7240">
                  <c:v>0.22889928557880762</c:v>
                </c:pt>
                <c:pt idx="7241">
                  <c:v>0.22893089713599291</c:v>
                </c:pt>
                <c:pt idx="7242">
                  <c:v>0.22896250869317822</c:v>
                </c:pt>
                <c:pt idx="7243">
                  <c:v>0.22899412025036353</c:v>
                </c:pt>
                <c:pt idx="7244">
                  <c:v>0.22902573180754884</c:v>
                </c:pt>
                <c:pt idx="7245">
                  <c:v>0.22905734336473416</c:v>
                </c:pt>
                <c:pt idx="7246">
                  <c:v>0.22908895492191944</c:v>
                </c:pt>
                <c:pt idx="7247">
                  <c:v>0.22912056647910475</c:v>
                </c:pt>
                <c:pt idx="7248">
                  <c:v>0.22915217803629007</c:v>
                </c:pt>
                <c:pt idx="7249">
                  <c:v>0.22918378959347538</c:v>
                </c:pt>
                <c:pt idx="7250">
                  <c:v>0.22921540115066069</c:v>
                </c:pt>
                <c:pt idx="7251">
                  <c:v>0.22924701270784598</c:v>
                </c:pt>
                <c:pt idx="7252">
                  <c:v>0.22927862426503129</c:v>
                </c:pt>
                <c:pt idx="7253">
                  <c:v>0.2293102358222166</c:v>
                </c:pt>
                <c:pt idx="7254">
                  <c:v>0.22934184737940191</c:v>
                </c:pt>
                <c:pt idx="7255">
                  <c:v>0.22937345893658723</c:v>
                </c:pt>
                <c:pt idx="7256">
                  <c:v>0.22940507049377251</c:v>
                </c:pt>
                <c:pt idx="7257">
                  <c:v>0.22943668205095782</c:v>
                </c:pt>
                <c:pt idx="7258">
                  <c:v>0.22946829360814314</c:v>
                </c:pt>
                <c:pt idx="7259">
                  <c:v>0.22949990516532845</c:v>
                </c:pt>
                <c:pt idx="7260">
                  <c:v>0.22953151672251376</c:v>
                </c:pt>
                <c:pt idx="7261">
                  <c:v>0.22956312827969905</c:v>
                </c:pt>
                <c:pt idx="7262">
                  <c:v>0.22959473983688436</c:v>
                </c:pt>
                <c:pt idx="7263">
                  <c:v>0.22962635139406967</c:v>
                </c:pt>
                <c:pt idx="7264">
                  <c:v>0.22965796295125498</c:v>
                </c:pt>
                <c:pt idx="7265">
                  <c:v>0.2296895745084403</c:v>
                </c:pt>
                <c:pt idx="7266">
                  <c:v>0.22972118606562558</c:v>
                </c:pt>
                <c:pt idx="7267">
                  <c:v>0.22975279762281089</c:v>
                </c:pt>
                <c:pt idx="7268">
                  <c:v>0.22978440917999621</c:v>
                </c:pt>
                <c:pt idx="7269">
                  <c:v>0.22981602073718152</c:v>
                </c:pt>
                <c:pt idx="7270">
                  <c:v>0.22984763229436683</c:v>
                </c:pt>
                <c:pt idx="7271">
                  <c:v>0.22987924385155212</c:v>
                </c:pt>
                <c:pt idx="7272">
                  <c:v>0.22991085540873743</c:v>
                </c:pt>
                <c:pt idx="7273">
                  <c:v>0.22994246696592274</c:v>
                </c:pt>
                <c:pt idx="7274">
                  <c:v>0.22997407852310806</c:v>
                </c:pt>
                <c:pt idx="7275">
                  <c:v>0.23000569008029337</c:v>
                </c:pt>
                <c:pt idx="7276">
                  <c:v>0.23003730163747865</c:v>
                </c:pt>
                <c:pt idx="7277">
                  <c:v>0.23006891319466397</c:v>
                </c:pt>
                <c:pt idx="7278">
                  <c:v>0.23010052475184928</c:v>
                </c:pt>
                <c:pt idx="7279">
                  <c:v>0.23013213630903459</c:v>
                </c:pt>
                <c:pt idx="7280">
                  <c:v>0.2301637478662199</c:v>
                </c:pt>
                <c:pt idx="7281">
                  <c:v>0.23019535942340519</c:v>
                </c:pt>
                <c:pt idx="7282">
                  <c:v>0.2302269709805905</c:v>
                </c:pt>
                <c:pt idx="7283">
                  <c:v>0.23025858253777581</c:v>
                </c:pt>
                <c:pt idx="7284">
                  <c:v>0.23029019409496113</c:v>
                </c:pt>
                <c:pt idx="7285">
                  <c:v>0.23032180565214644</c:v>
                </c:pt>
                <c:pt idx="7286">
                  <c:v>0.23035341720933172</c:v>
                </c:pt>
                <c:pt idx="7287">
                  <c:v>0.23038502876651704</c:v>
                </c:pt>
                <c:pt idx="7288">
                  <c:v>0.23041664032370235</c:v>
                </c:pt>
                <c:pt idx="7289">
                  <c:v>0.23044825188088766</c:v>
                </c:pt>
                <c:pt idx="7290">
                  <c:v>0.23047986343807295</c:v>
                </c:pt>
                <c:pt idx="7291">
                  <c:v>0.23051147499525826</c:v>
                </c:pt>
                <c:pt idx="7292">
                  <c:v>0.23054308655244357</c:v>
                </c:pt>
                <c:pt idx="7293">
                  <c:v>0.23057469810962888</c:v>
                </c:pt>
                <c:pt idx="7294">
                  <c:v>0.2306063096668142</c:v>
                </c:pt>
                <c:pt idx="7295">
                  <c:v>0.23063792122399948</c:v>
                </c:pt>
                <c:pt idx="7296">
                  <c:v>0.23066953278118479</c:v>
                </c:pt>
                <c:pt idx="7297">
                  <c:v>0.23070114433837011</c:v>
                </c:pt>
                <c:pt idx="7298">
                  <c:v>0.23073275589555542</c:v>
                </c:pt>
                <c:pt idx="7299">
                  <c:v>0.23076436745274073</c:v>
                </c:pt>
                <c:pt idx="7300">
                  <c:v>0.23079597900992602</c:v>
                </c:pt>
                <c:pt idx="7301">
                  <c:v>0.23082759056711133</c:v>
                </c:pt>
                <c:pt idx="7302">
                  <c:v>0.23085920212429664</c:v>
                </c:pt>
                <c:pt idx="7303">
                  <c:v>0.23089081368148195</c:v>
                </c:pt>
                <c:pt idx="7304">
                  <c:v>0.23092242523866727</c:v>
                </c:pt>
                <c:pt idx="7305">
                  <c:v>0.23095403679585255</c:v>
                </c:pt>
                <c:pt idx="7306">
                  <c:v>0.23098564835303786</c:v>
                </c:pt>
                <c:pt idx="7307">
                  <c:v>0.23101725991022318</c:v>
                </c:pt>
                <c:pt idx="7308">
                  <c:v>0.23104887146740849</c:v>
                </c:pt>
                <c:pt idx="7309">
                  <c:v>0.2310804830245938</c:v>
                </c:pt>
                <c:pt idx="7310">
                  <c:v>0.23111209458177909</c:v>
                </c:pt>
                <c:pt idx="7311">
                  <c:v>0.2311437061389644</c:v>
                </c:pt>
                <c:pt idx="7312">
                  <c:v>0.23117531769614971</c:v>
                </c:pt>
                <c:pt idx="7313">
                  <c:v>0.23120692925333503</c:v>
                </c:pt>
                <c:pt idx="7314">
                  <c:v>0.23123854081052034</c:v>
                </c:pt>
                <c:pt idx="7315">
                  <c:v>0.23127015236770562</c:v>
                </c:pt>
                <c:pt idx="7316">
                  <c:v>0.23130176392489094</c:v>
                </c:pt>
                <c:pt idx="7317">
                  <c:v>0.23133337548207625</c:v>
                </c:pt>
                <c:pt idx="7318">
                  <c:v>0.23136498703926156</c:v>
                </c:pt>
                <c:pt idx="7319">
                  <c:v>0.23139659859644687</c:v>
                </c:pt>
                <c:pt idx="7320">
                  <c:v>0.23142821015363216</c:v>
                </c:pt>
                <c:pt idx="7321">
                  <c:v>0.23145982171081747</c:v>
                </c:pt>
                <c:pt idx="7322">
                  <c:v>0.23149143326800278</c:v>
                </c:pt>
                <c:pt idx="7323">
                  <c:v>0.2315230448251881</c:v>
                </c:pt>
                <c:pt idx="7324">
                  <c:v>0.23155465638237341</c:v>
                </c:pt>
                <c:pt idx="7325">
                  <c:v>0.23158626793955869</c:v>
                </c:pt>
                <c:pt idx="7326">
                  <c:v>0.23161787949674401</c:v>
                </c:pt>
                <c:pt idx="7327">
                  <c:v>0.23164949105392932</c:v>
                </c:pt>
                <c:pt idx="7328">
                  <c:v>0.23168110261111463</c:v>
                </c:pt>
                <c:pt idx="7329">
                  <c:v>0.23171271416829994</c:v>
                </c:pt>
                <c:pt idx="7330">
                  <c:v>0.23174432572548523</c:v>
                </c:pt>
                <c:pt idx="7331">
                  <c:v>0.23177593728267054</c:v>
                </c:pt>
                <c:pt idx="7332">
                  <c:v>0.23180754883985585</c:v>
                </c:pt>
                <c:pt idx="7333">
                  <c:v>0.23183916039704117</c:v>
                </c:pt>
                <c:pt idx="7334">
                  <c:v>0.23187077195422648</c:v>
                </c:pt>
                <c:pt idx="7335">
                  <c:v>0.23190238351141176</c:v>
                </c:pt>
                <c:pt idx="7336">
                  <c:v>0.23193399506859708</c:v>
                </c:pt>
                <c:pt idx="7337">
                  <c:v>0.23196560662578239</c:v>
                </c:pt>
                <c:pt idx="7338">
                  <c:v>0.2319972181829677</c:v>
                </c:pt>
                <c:pt idx="7339">
                  <c:v>0.23202882974015299</c:v>
                </c:pt>
                <c:pt idx="7340">
                  <c:v>0.2320604412973383</c:v>
                </c:pt>
                <c:pt idx="7341">
                  <c:v>0.23209205285452361</c:v>
                </c:pt>
                <c:pt idx="7342">
                  <c:v>0.23212366441170892</c:v>
                </c:pt>
                <c:pt idx="7343">
                  <c:v>0.23215527596889424</c:v>
                </c:pt>
                <c:pt idx="7344">
                  <c:v>0.23218688752607952</c:v>
                </c:pt>
                <c:pt idx="7345">
                  <c:v>0.23221849908326483</c:v>
                </c:pt>
                <c:pt idx="7346">
                  <c:v>0.23225011064045015</c:v>
                </c:pt>
                <c:pt idx="7347">
                  <c:v>0.23228172219763546</c:v>
                </c:pt>
                <c:pt idx="7348">
                  <c:v>0.23231333375482077</c:v>
                </c:pt>
                <c:pt idx="7349">
                  <c:v>0.23234494531200606</c:v>
                </c:pt>
                <c:pt idx="7350">
                  <c:v>0.23237655686919137</c:v>
                </c:pt>
                <c:pt idx="7351">
                  <c:v>0.23240816842637668</c:v>
                </c:pt>
                <c:pt idx="7352">
                  <c:v>0.23243977998356199</c:v>
                </c:pt>
                <c:pt idx="7353">
                  <c:v>0.23247139154074731</c:v>
                </c:pt>
                <c:pt idx="7354">
                  <c:v>0.23250300309793259</c:v>
                </c:pt>
                <c:pt idx="7355">
                  <c:v>0.2325346146551179</c:v>
                </c:pt>
                <c:pt idx="7356">
                  <c:v>0.23256622621230322</c:v>
                </c:pt>
                <c:pt idx="7357">
                  <c:v>0.23259783776948853</c:v>
                </c:pt>
                <c:pt idx="7358">
                  <c:v>0.23262944932667384</c:v>
                </c:pt>
                <c:pt idx="7359">
                  <c:v>0.23266106088385913</c:v>
                </c:pt>
                <c:pt idx="7360">
                  <c:v>0.23269267244104444</c:v>
                </c:pt>
                <c:pt idx="7361">
                  <c:v>0.23272428399822975</c:v>
                </c:pt>
                <c:pt idx="7362">
                  <c:v>0.23275589555541507</c:v>
                </c:pt>
                <c:pt idx="7363">
                  <c:v>0.23278750711260038</c:v>
                </c:pt>
                <c:pt idx="7364">
                  <c:v>0.23281911866978566</c:v>
                </c:pt>
                <c:pt idx="7365">
                  <c:v>0.23285073022697098</c:v>
                </c:pt>
                <c:pt idx="7366">
                  <c:v>0.23288234178415629</c:v>
                </c:pt>
                <c:pt idx="7367">
                  <c:v>0.2329139533413416</c:v>
                </c:pt>
                <c:pt idx="7368">
                  <c:v>0.23294556489852691</c:v>
                </c:pt>
                <c:pt idx="7369">
                  <c:v>0.2329771764557122</c:v>
                </c:pt>
                <c:pt idx="7370">
                  <c:v>0.23300878801289751</c:v>
                </c:pt>
                <c:pt idx="7371">
                  <c:v>0.23304039957008282</c:v>
                </c:pt>
                <c:pt idx="7372">
                  <c:v>0.23307201112726814</c:v>
                </c:pt>
                <c:pt idx="7373">
                  <c:v>0.23310362268445345</c:v>
                </c:pt>
                <c:pt idx="7374">
                  <c:v>0.23313523424163873</c:v>
                </c:pt>
                <c:pt idx="7375">
                  <c:v>0.23316684579882405</c:v>
                </c:pt>
                <c:pt idx="7376">
                  <c:v>0.23319845735600936</c:v>
                </c:pt>
                <c:pt idx="7377">
                  <c:v>0.23323006891319467</c:v>
                </c:pt>
                <c:pt idx="7378">
                  <c:v>0.23326168047037998</c:v>
                </c:pt>
                <c:pt idx="7379">
                  <c:v>0.23329329202756527</c:v>
                </c:pt>
                <c:pt idx="7380">
                  <c:v>0.23332490358475058</c:v>
                </c:pt>
                <c:pt idx="7381">
                  <c:v>0.23335651514193589</c:v>
                </c:pt>
                <c:pt idx="7382">
                  <c:v>0.23338812669912121</c:v>
                </c:pt>
                <c:pt idx="7383">
                  <c:v>0.23341973825630652</c:v>
                </c:pt>
                <c:pt idx="7384">
                  <c:v>0.2334513498134918</c:v>
                </c:pt>
                <c:pt idx="7385">
                  <c:v>0.23348296137067712</c:v>
                </c:pt>
                <c:pt idx="7386">
                  <c:v>0.23351457292786243</c:v>
                </c:pt>
                <c:pt idx="7387">
                  <c:v>0.23354618448504774</c:v>
                </c:pt>
                <c:pt idx="7388">
                  <c:v>0.23357779604223303</c:v>
                </c:pt>
                <c:pt idx="7389">
                  <c:v>0.23360940759941834</c:v>
                </c:pt>
                <c:pt idx="7390">
                  <c:v>0.23364101915660365</c:v>
                </c:pt>
                <c:pt idx="7391">
                  <c:v>0.23367263071378896</c:v>
                </c:pt>
                <c:pt idx="7392">
                  <c:v>0.23370424227097428</c:v>
                </c:pt>
                <c:pt idx="7393">
                  <c:v>0.23373585382815956</c:v>
                </c:pt>
                <c:pt idx="7394">
                  <c:v>0.23376746538534487</c:v>
                </c:pt>
                <c:pt idx="7395">
                  <c:v>0.23379907694253019</c:v>
                </c:pt>
                <c:pt idx="7396">
                  <c:v>0.2338306884997155</c:v>
                </c:pt>
                <c:pt idx="7397">
                  <c:v>0.23386230005690081</c:v>
                </c:pt>
                <c:pt idx="7398">
                  <c:v>0.2338939116140861</c:v>
                </c:pt>
                <c:pt idx="7399">
                  <c:v>0.23392552317127141</c:v>
                </c:pt>
                <c:pt idx="7400">
                  <c:v>0.23395713472845672</c:v>
                </c:pt>
                <c:pt idx="7401">
                  <c:v>0.23398874628564204</c:v>
                </c:pt>
                <c:pt idx="7402">
                  <c:v>0.23402035784282735</c:v>
                </c:pt>
                <c:pt idx="7403">
                  <c:v>0.23405196940001263</c:v>
                </c:pt>
                <c:pt idx="7404">
                  <c:v>0.23408358095719795</c:v>
                </c:pt>
                <c:pt idx="7405">
                  <c:v>0.23411519251438326</c:v>
                </c:pt>
                <c:pt idx="7406">
                  <c:v>0.23414680407156857</c:v>
                </c:pt>
                <c:pt idx="7407">
                  <c:v>0.23417841562875388</c:v>
                </c:pt>
                <c:pt idx="7408">
                  <c:v>0.23421002718593917</c:v>
                </c:pt>
                <c:pt idx="7409">
                  <c:v>0.23424163874312448</c:v>
                </c:pt>
                <c:pt idx="7410">
                  <c:v>0.23427325030030979</c:v>
                </c:pt>
                <c:pt idx="7411">
                  <c:v>0.23430486185749511</c:v>
                </c:pt>
                <c:pt idx="7412">
                  <c:v>0.23433647341468042</c:v>
                </c:pt>
                <c:pt idx="7413">
                  <c:v>0.2343680849718657</c:v>
                </c:pt>
                <c:pt idx="7414">
                  <c:v>0.23439969652905102</c:v>
                </c:pt>
                <c:pt idx="7415">
                  <c:v>0.23443130808623633</c:v>
                </c:pt>
                <c:pt idx="7416">
                  <c:v>0.23446291964342164</c:v>
                </c:pt>
                <c:pt idx="7417">
                  <c:v>0.23449453120060695</c:v>
                </c:pt>
                <c:pt idx="7418">
                  <c:v>0.23452614275779224</c:v>
                </c:pt>
                <c:pt idx="7419">
                  <c:v>0.23455775431497755</c:v>
                </c:pt>
                <c:pt idx="7420">
                  <c:v>0.23458936587216286</c:v>
                </c:pt>
                <c:pt idx="7421">
                  <c:v>0.23462097742934818</c:v>
                </c:pt>
                <c:pt idx="7422">
                  <c:v>0.23465258898653349</c:v>
                </c:pt>
                <c:pt idx="7423">
                  <c:v>0.23468420054371877</c:v>
                </c:pt>
                <c:pt idx="7424">
                  <c:v>0.23471581210090409</c:v>
                </c:pt>
                <c:pt idx="7425">
                  <c:v>0.2347474236580894</c:v>
                </c:pt>
                <c:pt idx="7426">
                  <c:v>0.23477903521527471</c:v>
                </c:pt>
                <c:pt idx="7427">
                  <c:v>0.23481064677246002</c:v>
                </c:pt>
                <c:pt idx="7428">
                  <c:v>0.23484225832964531</c:v>
                </c:pt>
                <c:pt idx="7429">
                  <c:v>0.23487386988683062</c:v>
                </c:pt>
                <c:pt idx="7430">
                  <c:v>0.23490548144401593</c:v>
                </c:pt>
                <c:pt idx="7431">
                  <c:v>0.23493709300120125</c:v>
                </c:pt>
                <c:pt idx="7432">
                  <c:v>0.23496870455838656</c:v>
                </c:pt>
                <c:pt idx="7433">
                  <c:v>0.23500031611557184</c:v>
                </c:pt>
                <c:pt idx="7434">
                  <c:v>0.23503192767275716</c:v>
                </c:pt>
                <c:pt idx="7435">
                  <c:v>0.23506353922994247</c:v>
                </c:pt>
                <c:pt idx="7436">
                  <c:v>0.23509515078712778</c:v>
                </c:pt>
                <c:pt idx="7437">
                  <c:v>0.23512676234431307</c:v>
                </c:pt>
                <c:pt idx="7438">
                  <c:v>0.23515837390149838</c:v>
                </c:pt>
                <c:pt idx="7439">
                  <c:v>0.23518998545868369</c:v>
                </c:pt>
                <c:pt idx="7440">
                  <c:v>0.23522159701586901</c:v>
                </c:pt>
                <c:pt idx="7441">
                  <c:v>0.23525320857305432</c:v>
                </c:pt>
                <c:pt idx="7442">
                  <c:v>0.2352848201302396</c:v>
                </c:pt>
                <c:pt idx="7443">
                  <c:v>0.23531643168742492</c:v>
                </c:pt>
                <c:pt idx="7444">
                  <c:v>0.23534804324461023</c:v>
                </c:pt>
                <c:pt idx="7445">
                  <c:v>0.23537965480179554</c:v>
                </c:pt>
                <c:pt idx="7446">
                  <c:v>0.23541126635898085</c:v>
                </c:pt>
                <c:pt idx="7447">
                  <c:v>0.23544287791616614</c:v>
                </c:pt>
                <c:pt idx="7448">
                  <c:v>0.23547448947335145</c:v>
                </c:pt>
                <c:pt idx="7449">
                  <c:v>0.23550610103053676</c:v>
                </c:pt>
                <c:pt idx="7450">
                  <c:v>0.23553771258772208</c:v>
                </c:pt>
                <c:pt idx="7451">
                  <c:v>0.23556932414490739</c:v>
                </c:pt>
                <c:pt idx="7452">
                  <c:v>0.23560093570209267</c:v>
                </c:pt>
                <c:pt idx="7453">
                  <c:v>0.23563254725927799</c:v>
                </c:pt>
                <c:pt idx="7454">
                  <c:v>0.2356641588164633</c:v>
                </c:pt>
                <c:pt idx="7455">
                  <c:v>0.23569577037364861</c:v>
                </c:pt>
                <c:pt idx="7456">
                  <c:v>0.23572738193083392</c:v>
                </c:pt>
                <c:pt idx="7457">
                  <c:v>0.23575899348801921</c:v>
                </c:pt>
                <c:pt idx="7458">
                  <c:v>0.23579060504520452</c:v>
                </c:pt>
                <c:pt idx="7459">
                  <c:v>0.23582221660238983</c:v>
                </c:pt>
                <c:pt idx="7460">
                  <c:v>0.23585382815957515</c:v>
                </c:pt>
                <c:pt idx="7461">
                  <c:v>0.23588543971676046</c:v>
                </c:pt>
                <c:pt idx="7462">
                  <c:v>0.23591705127394574</c:v>
                </c:pt>
                <c:pt idx="7463">
                  <c:v>0.23594866283113106</c:v>
                </c:pt>
                <c:pt idx="7464">
                  <c:v>0.23598027438831637</c:v>
                </c:pt>
                <c:pt idx="7465">
                  <c:v>0.23601188594550168</c:v>
                </c:pt>
                <c:pt idx="7466">
                  <c:v>0.23604349750268699</c:v>
                </c:pt>
                <c:pt idx="7467">
                  <c:v>0.23607510905987228</c:v>
                </c:pt>
                <c:pt idx="7468">
                  <c:v>0.23610672061705759</c:v>
                </c:pt>
                <c:pt idx="7469">
                  <c:v>0.2361383321742429</c:v>
                </c:pt>
                <c:pt idx="7470">
                  <c:v>0.23616994373142822</c:v>
                </c:pt>
                <c:pt idx="7471">
                  <c:v>0.23620155528861353</c:v>
                </c:pt>
                <c:pt idx="7472">
                  <c:v>0.23623316684579881</c:v>
                </c:pt>
                <c:pt idx="7473">
                  <c:v>0.23626477840298413</c:v>
                </c:pt>
                <c:pt idx="7474">
                  <c:v>0.23629638996016944</c:v>
                </c:pt>
                <c:pt idx="7475">
                  <c:v>0.23632800151735475</c:v>
                </c:pt>
                <c:pt idx="7476">
                  <c:v>0.23635961307454006</c:v>
                </c:pt>
                <c:pt idx="7477">
                  <c:v>0.23639122463172535</c:v>
                </c:pt>
                <c:pt idx="7478">
                  <c:v>0.23642283618891066</c:v>
                </c:pt>
                <c:pt idx="7479">
                  <c:v>0.23645444774609597</c:v>
                </c:pt>
                <c:pt idx="7480">
                  <c:v>0.23648605930328129</c:v>
                </c:pt>
                <c:pt idx="7481">
                  <c:v>0.2365176708604666</c:v>
                </c:pt>
                <c:pt idx="7482">
                  <c:v>0.23654928241765188</c:v>
                </c:pt>
                <c:pt idx="7483">
                  <c:v>0.2365808939748372</c:v>
                </c:pt>
                <c:pt idx="7484">
                  <c:v>0.23661250553202251</c:v>
                </c:pt>
                <c:pt idx="7485">
                  <c:v>0.23664411708920782</c:v>
                </c:pt>
                <c:pt idx="7486">
                  <c:v>0.23667572864639311</c:v>
                </c:pt>
                <c:pt idx="7487">
                  <c:v>0.23670734020357842</c:v>
                </c:pt>
                <c:pt idx="7488">
                  <c:v>0.23673895176076373</c:v>
                </c:pt>
                <c:pt idx="7489">
                  <c:v>0.23677056331794905</c:v>
                </c:pt>
                <c:pt idx="7490">
                  <c:v>0.23680217487513436</c:v>
                </c:pt>
                <c:pt idx="7491">
                  <c:v>0.23683378643231964</c:v>
                </c:pt>
                <c:pt idx="7492">
                  <c:v>0.23686539798950496</c:v>
                </c:pt>
                <c:pt idx="7493">
                  <c:v>0.23689700954669027</c:v>
                </c:pt>
                <c:pt idx="7494">
                  <c:v>0.23692862110387558</c:v>
                </c:pt>
                <c:pt idx="7495">
                  <c:v>0.23696023266106089</c:v>
                </c:pt>
                <c:pt idx="7496">
                  <c:v>0.23699184421824618</c:v>
                </c:pt>
                <c:pt idx="7497">
                  <c:v>0.23702345577543149</c:v>
                </c:pt>
                <c:pt idx="7498">
                  <c:v>0.2370550673326168</c:v>
                </c:pt>
                <c:pt idx="7499">
                  <c:v>0.23708667888980212</c:v>
                </c:pt>
                <c:pt idx="7500">
                  <c:v>0.23711829044698743</c:v>
                </c:pt>
                <c:pt idx="7501">
                  <c:v>0.23714990200417271</c:v>
                </c:pt>
                <c:pt idx="7502">
                  <c:v>0.23718151356135803</c:v>
                </c:pt>
                <c:pt idx="7503">
                  <c:v>0.23721312511854334</c:v>
                </c:pt>
                <c:pt idx="7504">
                  <c:v>0.23724473667572865</c:v>
                </c:pt>
                <c:pt idx="7505">
                  <c:v>0.23727634823291396</c:v>
                </c:pt>
                <c:pt idx="7506">
                  <c:v>0.23730795979009925</c:v>
                </c:pt>
                <c:pt idx="7507">
                  <c:v>0.23733957134728456</c:v>
                </c:pt>
                <c:pt idx="7508">
                  <c:v>0.23737118290446987</c:v>
                </c:pt>
                <c:pt idx="7509">
                  <c:v>0.23740279446165519</c:v>
                </c:pt>
                <c:pt idx="7510">
                  <c:v>0.2374344060188405</c:v>
                </c:pt>
                <c:pt idx="7511">
                  <c:v>0.23746601757602578</c:v>
                </c:pt>
                <c:pt idx="7512">
                  <c:v>0.2374976291332111</c:v>
                </c:pt>
                <c:pt idx="7513">
                  <c:v>0.23752924069039641</c:v>
                </c:pt>
                <c:pt idx="7514">
                  <c:v>0.23756085224758172</c:v>
                </c:pt>
                <c:pt idx="7515">
                  <c:v>0.23759246380476703</c:v>
                </c:pt>
                <c:pt idx="7516">
                  <c:v>0.23762407536195232</c:v>
                </c:pt>
                <c:pt idx="7517">
                  <c:v>0.23765568691913763</c:v>
                </c:pt>
                <c:pt idx="7518">
                  <c:v>0.23768729847632294</c:v>
                </c:pt>
                <c:pt idx="7519">
                  <c:v>0.23771891003350826</c:v>
                </c:pt>
                <c:pt idx="7520">
                  <c:v>0.23775052159069357</c:v>
                </c:pt>
                <c:pt idx="7521">
                  <c:v>0.23778213314787885</c:v>
                </c:pt>
                <c:pt idx="7522">
                  <c:v>0.23781374470506417</c:v>
                </c:pt>
                <c:pt idx="7523">
                  <c:v>0.23784535626224948</c:v>
                </c:pt>
                <c:pt idx="7524">
                  <c:v>0.23787696781943479</c:v>
                </c:pt>
                <c:pt idx="7525">
                  <c:v>0.23790857937662011</c:v>
                </c:pt>
                <c:pt idx="7526">
                  <c:v>0.23794019093380539</c:v>
                </c:pt>
                <c:pt idx="7527">
                  <c:v>0.2379718024909907</c:v>
                </c:pt>
                <c:pt idx="7528">
                  <c:v>0.23800341404817602</c:v>
                </c:pt>
                <c:pt idx="7529">
                  <c:v>0.23803502560536133</c:v>
                </c:pt>
                <c:pt idx="7530">
                  <c:v>0.23806663716254664</c:v>
                </c:pt>
                <c:pt idx="7531">
                  <c:v>0.23809824871973193</c:v>
                </c:pt>
                <c:pt idx="7532">
                  <c:v>0.23812986027691724</c:v>
                </c:pt>
                <c:pt idx="7533">
                  <c:v>0.23816147183410255</c:v>
                </c:pt>
                <c:pt idx="7534">
                  <c:v>0.23819308339128786</c:v>
                </c:pt>
                <c:pt idx="7535">
                  <c:v>0.23822469494847315</c:v>
                </c:pt>
                <c:pt idx="7536">
                  <c:v>0.23825630650565846</c:v>
                </c:pt>
                <c:pt idx="7537">
                  <c:v>0.23828791806284377</c:v>
                </c:pt>
                <c:pt idx="7538">
                  <c:v>0.23831952962002909</c:v>
                </c:pt>
                <c:pt idx="7539">
                  <c:v>0.2383511411772144</c:v>
                </c:pt>
                <c:pt idx="7540">
                  <c:v>0.23838275273439968</c:v>
                </c:pt>
                <c:pt idx="7541">
                  <c:v>0.238414364291585</c:v>
                </c:pt>
                <c:pt idx="7542">
                  <c:v>0.23844597584877031</c:v>
                </c:pt>
                <c:pt idx="7543">
                  <c:v>0.23847758740595562</c:v>
                </c:pt>
                <c:pt idx="7544">
                  <c:v>0.23850919896314093</c:v>
                </c:pt>
                <c:pt idx="7545">
                  <c:v>0.23854081052032622</c:v>
                </c:pt>
                <c:pt idx="7546">
                  <c:v>0.23857242207751153</c:v>
                </c:pt>
                <c:pt idx="7547">
                  <c:v>0.23860403363469684</c:v>
                </c:pt>
                <c:pt idx="7548">
                  <c:v>0.23863564519188216</c:v>
                </c:pt>
                <c:pt idx="7549">
                  <c:v>0.23866725674906747</c:v>
                </c:pt>
                <c:pt idx="7550">
                  <c:v>0.23869886830625275</c:v>
                </c:pt>
                <c:pt idx="7551">
                  <c:v>0.23873047986343807</c:v>
                </c:pt>
                <c:pt idx="7552">
                  <c:v>0.23876209142062338</c:v>
                </c:pt>
                <c:pt idx="7553">
                  <c:v>0.23879370297780869</c:v>
                </c:pt>
                <c:pt idx="7554">
                  <c:v>0.238825314534994</c:v>
                </c:pt>
                <c:pt idx="7555">
                  <c:v>0.23885692609217929</c:v>
                </c:pt>
                <c:pt idx="7556">
                  <c:v>0.2388885376493646</c:v>
                </c:pt>
                <c:pt idx="7557">
                  <c:v>0.23892014920654991</c:v>
                </c:pt>
                <c:pt idx="7558">
                  <c:v>0.23895176076373523</c:v>
                </c:pt>
                <c:pt idx="7559">
                  <c:v>0.23898337232092054</c:v>
                </c:pt>
                <c:pt idx="7560">
                  <c:v>0.23901498387810582</c:v>
                </c:pt>
                <c:pt idx="7561">
                  <c:v>0.23904659543529114</c:v>
                </c:pt>
                <c:pt idx="7562">
                  <c:v>0.23907820699247645</c:v>
                </c:pt>
                <c:pt idx="7563">
                  <c:v>0.23910981854966176</c:v>
                </c:pt>
                <c:pt idx="7564">
                  <c:v>0.23914143010684707</c:v>
                </c:pt>
                <c:pt idx="7565">
                  <c:v>0.23917304166403236</c:v>
                </c:pt>
                <c:pt idx="7566">
                  <c:v>0.23920465322121767</c:v>
                </c:pt>
                <c:pt idx="7567">
                  <c:v>0.23923626477840298</c:v>
                </c:pt>
                <c:pt idx="7568">
                  <c:v>0.2392678763355883</c:v>
                </c:pt>
                <c:pt idx="7569">
                  <c:v>0.23929948789277361</c:v>
                </c:pt>
                <c:pt idx="7570">
                  <c:v>0.2393310994499589</c:v>
                </c:pt>
                <c:pt idx="7571">
                  <c:v>0.23936271100714421</c:v>
                </c:pt>
                <c:pt idx="7572">
                  <c:v>0.23939432256432952</c:v>
                </c:pt>
                <c:pt idx="7573">
                  <c:v>0.23942593412151483</c:v>
                </c:pt>
                <c:pt idx="7574">
                  <c:v>0.23945754567870015</c:v>
                </c:pt>
                <c:pt idx="7575">
                  <c:v>0.23948915723588543</c:v>
                </c:pt>
                <c:pt idx="7576">
                  <c:v>0.23952076879307074</c:v>
                </c:pt>
                <c:pt idx="7577">
                  <c:v>0.23955238035025606</c:v>
                </c:pt>
                <c:pt idx="7578">
                  <c:v>0.23958399190744137</c:v>
                </c:pt>
                <c:pt idx="7579">
                  <c:v>0.23961560346462668</c:v>
                </c:pt>
                <c:pt idx="7580">
                  <c:v>0.23964721502181197</c:v>
                </c:pt>
                <c:pt idx="7581">
                  <c:v>0.23967882657899728</c:v>
                </c:pt>
                <c:pt idx="7582">
                  <c:v>0.23971043813618259</c:v>
                </c:pt>
                <c:pt idx="7583">
                  <c:v>0.2397420496933679</c:v>
                </c:pt>
                <c:pt idx="7584">
                  <c:v>0.23977366125055322</c:v>
                </c:pt>
                <c:pt idx="7585">
                  <c:v>0.2398052728077385</c:v>
                </c:pt>
                <c:pt idx="7586">
                  <c:v>0.23983688436492381</c:v>
                </c:pt>
                <c:pt idx="7587">
                  <c:v>0.23986849592210913</c:v>
                </c:pt>
                <c:pt idx="7588">
                  <c:v>0.23990010747929444</c:v>
                </c:pt>
                <c:pt idx="7589">
                  <c:v>0.23993171903647972</c:v>
                </c:pt>
                <c:pt idx="7590">
                  <c:v>0.23996333059366504</c:v>
                </c:pt>
                <c:pt idx="7591">
                  <c:v>0.23999494215085035</c:v>
                </c:pt>
                <c:pt idx="7592">
                  <c:v>0.24002655370803566</c:v>
                </c:pt>
                <c:pt idx="7593">
                  <c:v>0.24005816526522097</c:v>
                </c:pt>
                <c:pt idx="7594">
                  <c:v>0.24008977682240626</c:v>
                </c:pt>
                <c:pt idx="7595">
                  <c:v>0.24012138837959157</c:v>
                </c:pt>
                <c:pt idx="7596">
                  <c:v>0.24015299993677688</c:v>
                </c:pt>
                <c:pt idx="7597">
                  <c:v>0.2401846114939622</c:v>
                </c:pt>
                <c:pt idx="7598">
                  <c:v>0.24021622305114751</c:v>
                </c:pt>
                <c:pt idx="7599">
                  <c:v>0.24024783460833279</c:v>
                </c:pt>
                <c:pt idx="7600">
                  <c:v>0.24027944616551811</c:v>
                </c:pt>
                <c:pt idx="7601">
                  <c:v>0.24031105772270342</c:v>
                </c:pt>
                <c:pt idx="7602">
                  <c:v>0.24034266927988873</c:v>
                </c:pt>
                <c:pt idx="7603">
                  <c:v>0.24037428083707404</c:v>
                </c:pt>
                <c:pt idx="7604">
                  <c:v>0.24040589239425933</c:v>
                </c:pt>
                <c:pt idx="7605">
                  <c:v>0.24043750395144464</c:v>
                </c:pt>
                <c:pt idx="7606">
                  <c:v>0.24046911550862995</c:v>
                </c:pt>
                <c:pt idx="7607">
                  <c:v>0.24050072706581527</c:v>
                </c:pt>
                <c:pt idx="7608">
                  <c:v>0.24053233862300058</c:v>
                </c:pt>
                <c:pt idx="7609">
                  <c:v>0.24056395018018586</c:v>
                </c:pt>
                <c:pt idx="7610">
                  <c:v>0.24059556173737118</c:v>
                </c:pt>
                <c:pt idx="7611">
                  <c:v>0.24062717329455649</c:v>
                </c:pt>
                <c:pt idx="7612">
                  <c:v>0.2406587848517418</c:v>
                </c:pt>
                <c:pt idx="7613">
                  <c:v>0.24069039640892712</c:v>
                </c:pt>
                <c:pt idx="7614">
                  <c:v>0.2407220079661124</c:v>
                </c:pt>
                <c:pt idx="7615">
                  <c:v>0.24075361952329771</c:v>
                </c:pt>
                <c:pt idx="7616">
                  <c:v>0.24078523108048303</c:v>
                </c:pt>
                <c:pt idx="7617">
                  <c:v>0.24081684263766834</c:v>
                </c:pt>
                <c:pt idx="7618">
                  <c:v>0.24084845419485365</c:v>
                </c:pt>
                <c:pt idx="7619">
                  <c:v>0.24088006575203894</c:v>
                </c:pt>
                <c:pt idx="7620">
                  <c:v>0.24091167730922425</c:v>
                </c:pt>
                <c:pt idx="7621">
                  <c:v>0.24094328886640956</c:v>
                </c:pt>
                <c:pt idx="7622">
                  <c:v>0.24097490042359487</c:v>
                </c:pt>
                <c:pt idx="7623">
                  <c:v>0.24100651198078019</c:v>
                </c:pt>
                <c:pt idx="7624">
                  <c:v>0.24103812353796547</c:v>
                </c:pt>
                <c:pt idx="7625">
                  <c:v>0.24106973509515078</c:v>
                </c:pt>
                <c:pt idx="7626">
                  <c:v>0.2411013466523361</c:v>
                </c:pt>
                <c:pt idx="7627">
                  <c:v>0.24113295820952141</c:v>
                </c:pt>
                <c:pt idx="7628">
                  <c:v>0.24116456976670672</c:v>
                </c:pt>
                <c:pt idx="7629">
                  <c:v>0.24119618132389201</c:v>
                </c:pt>
                <c:pt idx="7630">
                  <c:v>0.24122779288107732</c:v>
                </c:pt>
                <c:pt idx="7631">
                  <c:v>0.24125940443826263</c:v>
                </c:pt>
                <c:pt idx="7632">
                  <c:v>0.24129101599544794</c:v>
                </c:pt>
                <c:pt idx="7633">
                  <c:v>0.24132262755263326</c:v>
                </c:pt>
                <c:pt idx="7634">
                  <c:v>0.24135423910981854</c:v>
                </c:pt>
                <c:pt idx="7635">
                  <c:v>0.24138585066700385</c:v>
                </c:pt>
                <c:pt idx="7636">
                  <c:v>0.24141746222418917</c:v>
                </c:pt>
                <c:pt idx="7637">
                  <c:v>0.24144907378137448</c:v>
                </c:pt>
                <c:pt idx="7638">
                  <c:v>0.24148068533855976</c:v>
                </c:pt>
                <c:pt idx="7639">
                  <c:v>0.24151229689574508</c:v>
                </c:pt>
                <c:pt idx="7640">
                  <c:v>0.24154390845293039</c:v>
                </c:pt>
                <c:pt idx="7641">
                  <c:v>0.2415755200101157</c:v>
                </c:pt>
                <c:pt idx="7642">
                  <c:v>0.24160713156730101</c:v>
                </c:pt>
                <c:pt idx="7643">
                  <c:v>0.2416387431244863</c:v>
                </c:pt>
                <c:pt idx="7644">
                  <c:v>0.24167035468167161</c:v>
                </c:pt>
                <c:pt idx="7645">
                  <c:v>0.24170196623885692</c:v>
                </c:pt>
                <c:pt idx="7646">
                  <c:v>0.24173357779604224</c:v>
                </c:pt>
                <c:pt idx="7647">
                  <c:v>0.24176518935322755</c:v>
                </c:pt>
                <c:pt idx="7648">
                  <c:v>0.24179680091041283</c:v>
                </c:pt>
                <c:pt idx="7649">
                  <c:v>0.24182841246759815</c:v>
                </c:pt>
                <c:pt idx="7650">
                  <c:v>0.24186002402478346</c:v>
                </c:pt>
                <c:pt idx="7651">
                  <c:v>0.24189163558196877</c:v>
                </c:pt>
                <c:pt idx="7652">
                  <c:v>0.24192324713915409</c:v>
                </c:pt>
                <c:pt idx="7653">
                  <c:v>0.24195485869633937</c:v>
                </c:pt>
                <c:pt idx="7654">
                  <c:v>0.24198647025352468</c:v>
                </c:pt>
                <c:pt idx="7655">
                  <c:v>0.24201808181071</c:v>
                </c:pt>
                <c:pt idx="7656">
                  <c:v>0.24204969336789531</c:v>
                </c:pt>
                <c:pt idx="7657">
                  <c:v>0.24208130492508062</c:v>
                </c:pt>
                <c:pt idx="7658">
                  <c:v>0.24211291648226591</c:v>
                </c:pt>
                <c:pt idx="7659">
                  <c:v>0.24214452803945122</c:v>
                </c:pt>
                <c:pt idx="7660">
                  <c:v>0.24217613959663653</c:v>
                </c:pt>
                <c:pt idx="7661">
                  <c:v>0.24220775115382184</c:v>
                </c:pt>
                <c:pt idx="7662">
                  <c:v>0.24223936271100716</c:v>
                </c:pt>
                <c:pt idx="7663">
                  <c:v>0.24227097426819244</c:v>
                </c:pt>
                <c:pt idx="7664">
                  <c:v>0.24230258582537775</c:v>
                </c:pt>
                <c:pt idx="7665">
                  <c:v>0.24233419738256307</c:v>
                </c:pt>
                <c:pt idx="7666">
                  <c:v>0.24236580893974838</c:v>
                </c:pt>
                <c:pt idx="7667">
                  <c:v>0.24239742049693369</c:v>
                </c:pt>
                <c:pt idx="7668">
                  <c:v>0.24242903205411898</c:v>
                </c:pt>
                <c:pt idx="7669">
                  <c:v>0.24246064361130429</c:v>
                </c:pt>
                <c:pt idx="7670">
                  <c:v>0.2424922551684896</c:v>
                </c:pt>
                <c:pt idx="7671">
                  <c:v>0.24252386672567491</c:v>
                </c:pt>
                <c:pt idx="7672">
                  <c:v>0.24255547828286023</c:v>
                </c:pt>
                <c:pt idx="7673">
                  <c:v>0.24258708984004551</c:v>
                </c:pt>
                <c:pt idx="7674">
                  <c:v>0.24261870139723082</c:v>
                </c:pt>
                <c:pt idx="7675">
                  <c:v>0.24265031295441614</c:v>
                </c:pt>
                <c:pt idx="7676">
                  <c:v>0.24268192451160145</c:v>
                </c:pt>
                <c:pt idx="7677">
                  <c:v>0.24271353606878676</c:v>
                </c:pt>
                <c:pt idx="7678">
                  <c:v>0.24274514762597205</c:v>
                </c:pt>
                <c:pt idx="7679">
                  <c:v>0.24277675918315736</c:v>
                </c:pt>
                <c:pt idx="7680">
                  <c:v>0.24280837074034267</c:v>
                </c:pt>
                <c:pt idx="7681">
                  <c:v>0.24283998229752798</c:v>
                </c:pt>
                <c:pt idx="7682">
                  <c:v>0.2428715938547133</c:v>
                </c:pt>
                <c:pt idx="7683">
                  <c:v>0.24290320541189858</c:v>
                </c:pt>
                <c:pt idx="7684">
                  <c:v>0.24293481696908389</c:v>
                </c:pt>
                <c:pt idx="7685">
                  <c:v>0.24296642852626921</c:v>
                </c:pt>
                <c:pt idx="7686">
                  <c:v>0.24299804008345452</c:v>
                </c:pt>
                <c:pt idx="7687">
                  <c:v>0.2430296516406398</c:v>
                </c:pt>
                <c:pt idx="7688">
                  <c:v>0.24306126319782512</c:v>
                </c:pt>
                <c:pt idx="7689">
                  <c:v>0.24309287475501043</c:v>
                </c:pt>
                <c:pt idx="7690">
                  <c:v>0.24312448631219574</c:v>
                </c:pt>
                <c:pt idx="7691">
                  <c:v>0.24315609786938105</c:v>
                </c:pt>
                <c:pt idx="7692">
                  <c:v>0.24318770942656634</c:v>
                </c:pt>
                <c:pt idx="7693">
                  <c:v>0.24321932098375165</c:v>
                </c:pt>
                <c:pt idx="7694">
                  <c:v>0.24325093254093696</c:v>
                </c:pt>
                <c:pt idx="7695">
                  <c:v>0.24328254409812228</c:v>
                </c:pt>
                <c:pt idx="7696">
                  <c:v>0.24331415565530759</c:v>
                </c:pt>
                <c:pt idx="7697">
                  <c:v>0.24334576721249288</c:v>
                </c:pt>
                <c:pt idx="7698">
                  <c:v>0.24337737876967819</c:v>
                </c:pt>
                <c:pt idx="7699">
                  <c:v>0.2434089903268635</c:v>
                </c:pt>
                <c:pt idx="7700">
                  <c:v>0.24344060188404881</c:v>
                </c:pt>
                <c:pt idx="7701">
                  <c:v>0.24347221344123413</c:v>
                </c:pt>
                <c:pt idx="7702">
                  <c:v>0.24350382499841941</c:v>
                </c:pt>
                <c:pt idx="7703">
                  <c:v>0.24353543655560472</c:v>
                </c:pt>
                <c:pt idx="7704">
                  <c:v>0.24356704811279004</c:v>
                </c:pt>
                <c:pt idx="7705">
                  <c:v>0.24359865966997535</c:v>
                </c:pt>
                <c:pt idx="7706">
                  <c:v>0.24363027122716066</c:v>
                </c:pt>
                <c:pt idx="7707">
                  <c:v>0.24366188278434595</c:v>
                </c:pt>
                <c:pt idx="7708">
                  <c:v>0.24369349434153126</c:v>
                </c:pt>
                <c:pt idx="7709">
                  <c:v>0.24372510589871657</c:v>
                </c:pt>
                <c:pt idx="7710">
                  <c:v>0.24375671745590188</c:v>
                </c:pt>
                <c:pt idx="7711">
                  <c:v>0.2437883290130872</c:v>
                </c:pt>
                <c:pt idx="7712">
                  <c:v>0.24381994057027248</c:v>
                </c:pt>
                <c:pt idx="7713">
                  <c:v>0.24385155212745779</c:v>
                </c:pt>
                <c:pt idx="7714">
                  <c:v>0.24388316368464311</c:v>
                </c:pt>
                <c:pt idx="7715">
                  <c:v>0.24391477524182842</c:v>
                </c:pt>
                <c:pt idx="7716">
                  <c:v>0.24394638679901373</c:v>
                </c:pt>
                <c:pt idx="7717">
                  <c:v>0.24397799835619902</c:v>
                </c:pt>
                <c:pt idx="7718">
                  <c:v>0.24400960991338433</c:v>
                </c:pt>
                <c:pt idx="7719">
                  <c:v>0.24404122147056964</c:v>
                </c:pt>
                <c:pt idx="7720">
                  <c:v>0.24407283302775495</c:v>
                </c:pt>
                <c:pt idx="7721">
                  <c:v>0.24410444458494027</c:v>
                </c:pt>
                <c:pt idx="7722">
                  <c:v>0.24413605614212555</c:v>
                </c:pt>
                <c:pt idx="7723">
                  <c:v>0.24416766769931086</c:v>
                </c:pt>
                <c:pt idx="7724">
                  <c:v>0.24419927925649618</c:v>
                </c:pt>
                <c:pt idx="7725">
                  <c:v>0.24423089081368149</c:v>
                </c:pt>
                <c:pt idx="7726">
                  <c:v>0.2442625023708668</c:v>
                </c:pt>
                <c:pt idx="7727">
                  <c:v>0.24429411392805209</c:v>
                </c:pt>
                <c:pt idx="7728">
                  <c:v>0.2443257254852374</c:v>
                </c:pt>
                <c:pt idx="7729">
                  <c:v>0.24435733704242271</c:v>
                </c:pt>
                <c:pt idx="7730">
                  <c:v>0.24438894859960802</c:v>
                </c:pt>
                <c:pt idx="7731">
                  <c:v>0.24442056015679334</c:v>
                </c:pt>
                <c:pt idx="7732">
                  <c:v>0.24445217171397862</c:v>
                </c:pt>
                <c:pt idx="7733">
                  <c:v>0.24448378327116393</c:v>
                </c:pt>
                <c:pt idx="7734">
                  <c:v>0.24451539482834925</c:v>
                </c:pt>
                <c:pt idx="7735">
                  <c:v>0.24454700638553456</c:v>
                </c:pt>
                <c:pt idx="7736">
                  <c:v>0.24457861794271984</c:v>
                </c:pt>
                <c:pt idx="7737">
                  <c:v>0.24461022949990516</c:v>
                </c:pt>
                <c:pt idx="7738">
                  <c:v>0.24464184105709047</c:v>
                </c:pt>
                <c:pt idx="7739">
                  <c:v>0.24467345261427578</c:v>
                </c:pt>
                <c:pt idx="7740">
                  <c:v>0.2447050641714611</c:v>
                </c:pt>
                <c:pt idx="7741">
                  <c:v>0.24473667572864638</c:v>
                </c:pt>
                <c:pt idx="7742">
                  <c:v>0.24476828728583169</c:v>
                </c:pt>
                <c:pt idx="7743">
                  <c:v>0.24479989884301701</c:v>
                </c:pt>
                <c:pt idx="7744">
                  <c:v>0.24483151040020232</c:v>
                </c:pt>
                <c:pt idx="7745">
                  <c:v>0.24486312195738763</c:v>
                </c:pt>
                <c:pt idx="7746">
                  <c:v>0.24489473351457292</c:v>
                </c:pt>
                <c:pt idx="7747">
                  <c:v>0.24492634507175823</c:v>
                </c:pt>
                <c:pt idx="7748">
                  <c:v>0.24495795662894354</c:v>
                </c:pt>
                <c:pt idx="7749">
                  <c:v>0.24498956818612885</c:v>
                </c:pt>
                <c:pt idx="7750">
                  <c:v>0.24502117974331417</c:v>
                </c:pt>
                <c:pt idx="7751">
                  <c:v>0.24505279130049945</c:v>
                </c:pt>
                <c:pt idx="7752">
                  <c:v>0.24508440285768476</c:v>
                </c:pt>
                <c:pt idx="7753">
                  <c:v>0.24511601441487008</c:v>
                </c:pt>
                <c:pt idx="7754">
                  <c:v>0.24514762597205539</c:v>
                </c:pt>
                <c:pt idx="7755">
                  <c:v>0.2451792375292407</c:v>
                </c:pt>
                <c:pt idx="7756">
                  <c:v>0.24521084908642599</c:v>
                </c:pt>
                <c:pt idx="7757">
                  <c:v>0.2452424606436113</c:v>
                </c:pt>
                <c:pt idx="7758">
                  <c:v>0.24527407220079661</c:v>
                </c:pt>
                <c:pt idx="7759">
                  <c:v>0.24530568375798192</c:v>
                </c:pt>
                <c:pt idx="7760">
                  <c:v>0.24533729531516724</c:v>
                </c:pt>
                <c:pt idx="7761">
                  <c:v>0.24536890687235252</c:v>
                </c:pt>
                <c:pt idx="7762">
                  <c:v>0.24540051842953783</c:v>
                </c:pt>
                <c:pt idx="7763">
                  <c:v>0.24543212998672315</c:v>
                </c:pt>
                <c:pt idx="7764">
                  <c:v>0.24546374154390846</c:v>
                </c:pt>
                <c:pt idx="7765">
                  <c:v>0.24549535310109377</c:v>
                </c:pt>
                <c:pt idx="7766">
                  <c:v>0.24552696465827906</c:v>
                </c:pt>
                <c:pt idx="7767">
                  <c:v>0.24555857621546437</c:v>
                </c:pt>
                <c:pt idx="7768">
                  <c:v>0.24559018777264968</c:v>
                </c:pt>
                <c:pt idx="7769">
                  <c:v>0.24562179932983499</c:v>
                </c:pt>
                <c:pt idx="7770">
                  <c:v>0.24565341088702031</c:v>
                </c:pt>
                <c:pt idx="7771">
                  <c:v>0.24568502244420559</c:v>
                </c:pt>
                <c:pt idx="7772">
                  <c:v>0.2457166340013909</c:v>
                </c:pt>
                <c:pt idx="7773">
                  <c:v>0.24574824555857622</c:v>
                </c:pt>
                <c:pt idx="7774">
                  <c:v>0.24577985711576153</c:v>
                </c:pt>
                <c:pt idx="7775">
                  <c:v>0.24581146867294684</c:v>
                </c:pt>
                <c:pt idx="7776">
                  <c:v>0.24584308023013213</c:v>
                </c:pt>
                <c:pt idx="7777">
                  <c:v>0.24587469178731744</c:v>
                </c:pt>
                <c:pt idx="7778">
                  <c:v>0.24590630334450275</c:v>
                </c:pt>
                <c:pt idx="7779">
                  <c:v>0.24593791490168807</c:v>
                </c:pt>
                <c:pt idx="7780">
                  <c:v>0.24596952645887338</c:v>
                </c:pt>
                <c:pt idx="7781">
                  <c:v>0.24600113801605866</c:v>
                </c:pt>
                <c:pt idx="7782">
                  <c:v>0.24603274957324398</c:v>
                </c:pt>
                <c:pt idx="7783">
                  <c:v>0.24606436113042929</c:v>
                </c:pt>
                <c:pt idx="7784">
                  <c:v>0.2460959726876146</c:v>
                </c:pt>
                <c:pt idx="7785">
                  <c:v>0.24612758424479989</c:v>
                </c:pt>
                <c:pt idx="7786">
                  <c:v>0.2461591958019852</c:v>
                </c:pt>
                <c:pt idx="7787">
                  <c:v>0.24619080735917051</c:v>
                </c:pt>
                <c:pt idx="7788">
                  <c:v>0.24622241891635582</c:v>
                </c:pt>
                <c:pt idx="7789">
                  <c:v>0.24625403047354114</c:v>
                </c:pt>
                <c:pt idx="7790">
                  <c:v>0.24628564203072642</c:v>
                </c:pt>
                <c:pt idx="7791">
                  <c:v>0.24631725358791173</c:v>
                </c:pt>
                <c:pt idx="7792">
                  <c:v>0.24634886514509705</c:v>
                </c:pt>
                <c:pt idx="7793">
                  <c:v>0.24638047670228236</c:v>
                </c:pt>
                <c:pt idx="7794">
                  <c:v>0.24641208825946767</c:v>
                </c:pt>
                <c:pt idx="7795">
                  <c:v>0.24644369981665296</c:v>
                </c:pt>
                <c:pt idx="7796">
                  <c:v>0.24647531137383827</c:v>
                </c:pt>
                <c:pt idx="7797">
                  <c:v>0.24650692293102358</c:v>
                </c:pt>
                <c:pt idx="7798">
                  <c:v>0.24653853448820889</c:v>
                </c:pt>
                <c:pt idx="7799">
                  <c:v>0.24657014604539421</c:v>
                </c:pt>
                <c:pt idx="7800">
                  <c:v>0.24660175760257949</c:v>
                </c:pt>
                <c:pt idx="7801">
                  <c:v>0.2466333691597648</c:v>
                </c:pt>
                <c:pt idx="7802">
                  <c:v>0.24666498071695012</c:v>
                </c:pt>
                <c:pt idx="7803">
                  <c:v>0.24669659227413543</c:v>
                </c:pt>
                <c:pt idx="7804">
                  <c:v>0.24672820383132074</c:v>
                </c:pt>
                <c:pt idx="7805">
                  <c:v>0.24675981538850603</c:v>
                </c:pt>
                <c:pt idx="7806">
                  <c:v>0.24679142694569134</c:v>
                </c:pt>
                <c:pt idx="7807">
                  <c:v>0.24682303850287665</c:v>
                </c:pt>
                <c:pt idx="7808">
                  <c:v>0.24685465006006196</c:v>
                </c:pt>
                <c:pt idx="7809">
                  <c:v>0.24688626161724728</c:v>
                </c:pt>
                <c:pt idx="7810">
                  <c:v>0.24691787317443256</c:v>
                </c:pt>
                <c:pt idx="7811">
                  <c:v>0.24694948473161787</c:v>
                </c:pt>
                <c:pt idx="7812">
                  <c:v>0.24698109628880319</c:v>
                </c:pt>
                <c:pt idx="7813">
                  <c:v>0.2470127078459885</c:v>
                </c:pt>
                <c:pt idx="7814">
                  <c:v>0.24704431940317381</c:v>
                </c:pt>
                <c:pt idx="7815">
                  <c:v>0.2470759309603591</c:v>
                </c:pt>
                <c:pt idx="7816">
                  <c:v>0.24710754251754441</c:v>
                </c:pt>
                <c:pt idx="7817">
                  <c:v>0.24713915407472972</c:v>
                </c:pt>
                <c:pt idx="7818">
                  <c:v>0.24717076563191503</c:v>
                </c:pt>
                <c:pt idx="7819">
                  <c:v>0.24720237718910035</c:v>
                </c:pt>
                <c:pt idx="7820">
                  <c:v>0.24723398874628563</c:v>
                </c:pt>
                <c:pt idx="7821">
                  <c:v>0.24726560030347094</c:v>
                </c:pt>
                <c:pt idx="7822">
                  <c:v>0.24729721186065626</c:v>
                </c:pt>
                <c:pt idx="7823">
                  <c:v>0.24732882341784157</c:v>
                </c:pt>
                <c:pt idx="7824">
                  <c:v>0.24736043497502688</c:v>
                </c:pt>
                <c:pt idx="7825">
                  <c:v>0.24739204653221217</c:v>
                </c:pt>
                <c:pt idx="7826">
                  <c:v>0.24742365808939748</c:v>
                </c:pt>
                <c:pt idx="7827">
                  <c:v>0.24745526964658279</c:v>
                </c:pt>
                <c:pt idx="7828">
                  <c:v>0.24748688120376811</c:v>
                </c:pt>
                <c:pt idx="7829">
                  <c:v>0.24751849276095342</c:v>
                </c:pt>
                <c:pt idx="7830">
                  <c:v>0.2475501043181387</c:v>
                </c:pt>
                <c:pt idx="7831">
                  <c:v>0.24758171587532402</c:v>
                </c:pt>
                <c:pt idx="7832">
                  <c:v>0.24761332743250933</c:v>
                </c:pt>
                <c:pt idx="7833">
                  <c:v>0.24764493898969464</c:v>
                </c:pt>
                <c:pt idx="7834">
                  <c:v>0.24767655054687993</c:v>
                </c:pt>
                <c:pt idx="7835">
                  <c:v>0.24770816210406524</c:v>
                </c:pt>
                <c:pt idx="7836">
                  <c:v>0.24773977366125055</c:v>
                </c:pt>
                <c:pt idx="7837">
                  <c:v>0.24777138521843586</c:v>
                </c:pt>
                <c:pt idx="7838">
                  <c:v>0.24780299677562118</c:v>
                </c:pt>
                <c:pt idx="7839">
                  <c:v>0.24783460833280646</c:v>
                </c:pt>
                <c:pt idx="7840">
                  <c:v>0.24786621988999177</c:v>
                </c:pt>
                <c:pt idx="7841">
                  <c:v>0.24789783144717709</c:v>
                </c:pt>
                <c:pt idx="7842">
                  <c:v>0.2479294430043624</c:v>
                </c:pt>
                <c:pt idx="7843">
                  <c:v>0.24796105456154771</c:v>
                </c:pt>
                <c:pt idx="7844">
                  <c:v>0.247992666118733</c:v>
                </c:pt>
                <c:pt idx="7845">
                  <c:v>0.24802427767591831</c:v>
                </c:pt>
                <c:pt idx="7846">
                  <c:v>0.24805588923310362</c:v>
                </c:pt>
                <c:pt idx="7847">
                  <c:v>0.24808750079028893</c:v>
                </c:pt>
                <c:pt idx="7848">
                  <c:v>0.24811911234747425</c:v>
                </c:pt>
                <c:pt idx="7849">
                  <c:v>0.24815072390465953</c:v>
                </c:pt>
                <c:pt idx="7850">
                  <c:v>0.24818233546184484</c:v>
                </c:pt>
                <c:pt idx="7851">
                  <c:v>0.24821394701903016</c:v>
                </c:pt>
                <c:pt idx="7852">
                  <c:v>0.24824555857621547</c:v>
                </c:pt>
                <c:pt idx="7853">
                  <c:v>0.24827717013340078</c:v>
                </c:pt>
                <c:pt idx="7854">
                  <c:v>0.24830878169058607</c:v>
                </c:pt>
                <c:pt idx="7855">
                  <c:v>0.24834039324777138</c:v>
                </c:pt>
                <c:pt idx="7856">
                  <c:v>0.24837200480495669</c:v>
                </c:pt>
                <c:pt idx="7857">
                  <c:v>0.248403616362142</c:v>
                </c:pt>
                <c:pt idx="7858">
                  <c:v>0.24843522791932732</c:v>
                </c:pt>
                <c:pt idx="7859">
                  <c:v>0.2484668394765126</c:v>
                </c:pt>
                <c:pt idx="7860">
                  <c:v>0.24849845103369791</c:v>
                </c:pt>
                <c:pt idx="7861">
                  <c:v>0.24853006259088323</c:v>
                </c:pt>
                <c:pt idx="7862">
                  <c:v>0.24856167414806854</c:v>
                </c:pt>
                <c:pt idx="7863">
                  <c:v>0.24859328570525385</c:v>
                </c:pt>
                <c:pt idx="7864">
                  <c:v>0.24862489726243914</c:v>
                </c:pt>
                <c:pt idx="7865">
                  <c:v>0.24865650881962445</c:v>
                </c:pt>
                <c:pt idx="7866">
                  <c:v>0.24868812037680976</c:v>
                </c:pt>
                <c:pt idx="7867">
                  <c:v>0.24871973193399508</c:v>
                </c:pt>
                <c:pt idx="7868">
                  <c:v>0.24875134349118039</c:v>
                </c:pt>
                <c:pt idx="7869">
                  <c:v>0.24878295504836567</c:v>
                </c:pt>
                <c:pt idx="7870">
                  <c:v>0.24881456660555099</c:v>
                </c:pt>
                <c:pt idx="7871">
                  <c:v>0.2488461781627363</c:v>
                </c:pt>
                <c:pt idx="7872">
                  <c:v>0.24887778971992161</c:v>
                </c:pt>
                <c:pt idx="7873">
                  <c:v>0.24890940127710692</c:v>
                </c:pt>
                <c:pt idx="7874">
                  <c:v>0.24894101283429221</c:v>
                </c:pt>
                <c:pt idx="7875">
                  <c:v>0.24897262439147752</c:v>
                </c:pt>
                <c:pt idx="7876">
                  <c:v>0.24900423594866283</c:v>
                </c:pt>
                <c:pt idx="7877">
                  <c:v>0.24903584750584815</c:v>
                </c:pt>
                <c:pt idx="7878">
                  <c:v>0.24906745906303346</c:v>
                </c:pt>
                <c:pt idx="7879">
                  <c:v>0.24909907062021874</c:v>
                </c:pt>
                <c:pt idx="7880">
                  <c:v>0.24913068217740406</c:v>
                </c:pt>
                <c:pt idx="7881">
                  <c:v>0.24916229373458937</c:v>
                </c:pt>
                <c:pt idx="7882">
                  <c:v>0.24919390529177468</c:v>
                </c:pt>
                <c:pt idx="7883">
                  <c:v>0.24922551684895997</c:v>
                </c:pt>
                <c:pt idx="7884">
                  <c:v>0.24925712840614528</c:v>
                </c:pt>
                <c:pt idx="7885">
                  <c:v>0.24928873996333059</c:v>
                </c:pt>
                <c:pt idx="7886">
                  <c:v>0.2493203515205159</c:v>
                </c:pt>
                <c:pt idx="7887">
                  <c:v>0.24935196307770122</c:v>
                </c:pt>
                <c:pt idx="7888">
                  <c:v>0.2493835746348865</c:v>
                </c:pt>
                <c:pt idx="7889">
                  <c:v>0.24941518619207181</c:v>
                </c:pt>
                <c:pt idx="7890">
                  <c:v>0.24944679774925713</c:v>
                </c:pt>
                <c:pt idx="7891">
                  <c:v>0.24947840930644244</c:v>
                </c:pt>
                <c:pt idx="7892">
                  <c:v>0.24951002086362775</c:v>
                </c:pt>
                <c:pt idx="7893">
                  <c:v>0.24954163242081304</c:v>
                </c:pt>
                <c:pt idx="7894">
                  <c:v>0.24957324397799835</c:v>
                </c:pt>
                <c:pt idx="7895">
                  <c:v>0.24960485553518366</c:v>
                </c:pt>
                <c:pt idx="7896">
                  <c:v>0.24963646709236897</c:v>
                </c:pt>
                <c:pt idx="7897">
                  <c:v>0.24966807864955429</c:v>
                </c:pt>
                <c:pt idx="7898">
                  <c:v>0.24969969020673957</c:v>
                </c:pt>
                <c:pt idx="7899">
                  <c:v>0.24973130176392488</c:v>
                </c:pt>
                <c:pt idx="7900">
                  <c:v>0.2497629133211102</c:v>
                </c:pt>
                <c:pt idx="7901">
                  <c:v>0.24979452487829551</c:v>
                </c:pt>
                <c:pt idx="7902">
                  <c:v>0.24982613643548082</c:v>
                </c:pt>
                <c:pt idx="7903">
                  <c:v>0.24985774799266611</c:v>
                </c:pt>
                <c:pt idx="7904">
                  <c:v>0.24988935954985142</c:v>
                </c:pt>
                <c:pt idx="7905">
                  <c:v>0.24992097110703673</c:v>
                </c:pt>
                <c:pt idx="7906">
                  <c:v>0.24995258266422204</c:v>
                </c:pt>
                <c:pt idx="7907">
                  <c:v>0.24998419422140736</c:v>
                </c:pt>
                <c:pt idx="7908">
                  <c:v>0.25001580577859267</c:v>
                </c:pt>
                <c:pt idx="7909">
                  <c:v>0.25004741733577796</c:v>
                </c:pt>
                <c:pt idx="7910">
                  <c:v>0.25007902889296324</c:v>
                </c:pt>
                <c:pt idx="7911">
                  <c:v>0.25011064045014858</c:v>
                </c:pt>
                <c:pt idx="7912">
                  <c:v>0.25014225200733387</c:v>
                </c:pt>
                <c:pt idx="7913">
                  <c:v>0.25017386356451921</c:v>
                </c:pt>
                <c:pt idx="7914">
                  <c:v>0.25020547512170449</c:v>
                </c:pt>
                <c:pt idx="7915">
                  <c:v>0.25023708667888978</c:v>
                </c:pt>
                <c:pt idx="7916">
                  <c:v>0.25026869823607512</c:v>
                </c:pt>
                <c:pt idx="7917">
                  <c:v>0.2503003097932604</c:v>
                </c:pt>
                <c:pt idx="7918">
                  <c:v>0.25033192135044574</c:v>
                </c:pt>
                <c:pt idx="7919">
                  <c:v>0.25036353290763103</c:v>
                </c:pt>
                <c:pt idx="7920">
                  <c:v>0.25039514446481631</c:v>
                </c:pt>
                <c:pt idx="7921">
                  <c:v>0.25042675602200165</c:v>
                </c:pt>
                <c:pt idx="7922">
                  <c:v>0.25045836757918694</c:v>
                </c:pt>
                <c:pt idx="7923">
                  <c:v>0.25048997913637228</c:v>
                </c:pt>
                <c:pt idx="7924">
                  <c:v>0.25052159069355756</c:v>
                </c:pt>
                <c:pt idx="7925">
                  <c:v>0.25055320225074285</c:v>
                </c:pt>
                <c:pt idx="7926">
                  <c:v>0.25058481380792819</c:v>
                </c:pt>
                <c:pt idx="7927">
                  <c:v>0.25061642536511347</c:v>
                </c:pt>
                <c:pt idx="7928">
                  <c:v>0.25064803692229881</c:v>
                </c:pt>
                <c:pt idx="7929">
                  <c:v>0.2506796484794841</c:v>
                </c:pt>
                <c:pt idx="7930">
                  <c:v>0.25071126003666938</c:v>
                </c:pt>
                <c:pt idx="7931">
                  <c:v>0.25074287159385472</c:v>
                </c:pt>
                <c:pt idx="7932">
                  <c:v>0.25077448315104001</c:v>
                </c:pt>
                <c:pt idx="7933">
                  <c:v>0.25080609470822535</c:v>
                </c:pt>
                <c:pt idx="7934">
                  <c:v>0.25083770626541063</c:v>
                </c:pt>
                <c:pt idx="7935">
                  <c:v>0.25086931782259592</c:v>
                </c:pt>
                <c:pt idx="7936">
                  <c:v>0.25090092937978126</c:v>
                </c:pt>
                <c:pt idx="7937">
                  <c:v>0.25093254093696654</c:v>
                </c:pt>
                <c:pt idx="7938">
                  <c:v>0.25096415249415188</c:v>
                </c:pt>
                <c:pt idx="7939">
                  <c:v>0.25099576405133717</c:v>
                </c:pt>
                <c:pt idx="7940">
                  <c:v>0.25102737560852245</c:v>
                </c:pt>
                <c:pt idx="7941">
                  <c:v>0.25105898716570779</c:v>
                </c:pt>
                <c:pt idx="7942">
                  <c:v>0.25109059872289308</c:v>
                </c:pt>
                <c:pt idx="7943">
                  <c:v>0.25112221028007842</c:v>
                </c:pt>
                <c:pt idx="7944">
                  <c:v>0.2511538218372637</c:v>
                </c:pt>
                <c:pt idx="7945">
                  <c:v>0.25118543339444899</c:v>
                </c:pt>
                <c:pt idx="7946">
                  <c:v>0.25121704495163433</c:v>
                </c:pt>
                <c:pt idx="7947">
                  <c:v>0.25124865650881961</c:v>
                </c:pt>
                <c:pt idx="7948">
                  <c:v>0.25128026806600495</c:v>
                </c:pt>
                <c:pt idx="7949">
                  <c:v>0.25131187962319024</c:v>
                </c:pt>
                <c:pt idx="7950">
                  <c:v>0.25134349118037552</c:v>
                </c:pt>
                <c:pt idx="7951">
                  <c:v>0.25137510273756086</c:v>
                </c:pt>
                <c:pt idx="7952">
                  <c:v>0.25140671429474615</c:v>
                </c:pt>
                <c:pt idx="7953">
                  <c:v>0.25143832585193149</c:v>
                </c:pt>
                <c:pt idx="7954">
                  <c:v>0.25146993740911677</c:v>
                </c:pt>
                <c:pt idx="7955">
                  <c:v>0.25150154896630206</c:v>
                </c:pt>
                <c:pt idx="7956">
                  <c:v>0.2515331605234874</c:v>
                </c:pt>
                <c:pt idx="7957">
                  <c:v>0.25156477208067268</c:v>
                </c:pt>
                <c:pt idx="7958">
                  <c:v>0.25159638363785802</c:v>
                </c:pt>
                <c:pt idx="7959">
                  <c:v>0.25162799519504331</c:v>
                </c:pt>
                <c:pt idx="7960">
                  <c:v>0.25165960675222859</c:v>
                </c:pt>
                <c:pt idx="7961">
                  <c:v>0.25169121830941393</c:v>
                </c:pt>
                <c:pt idx="7962">
                  <c:v>0.25172282986659922</c:v>
                </c:pt>
                <c:pt idx="7963">
                  <c:v>0.25175444142378456</c:v>
                </c:pt>
                <c:pt idx="7964">
                  <c:v>0.25178605298096984</c:v>
                </c:pt>
                <c:pt idx="7965">
                  <c:v>0.25181766453815513</c:v>
                </c:pt>
                <c:pt idx="7966">
                  <c:v>0.25184927609534047</c:v>
                </c:pt>
                <c:pt idx="7967">
                  <c:v>0.25188088765252575</c:v>
                </c:pt>
                <c:pt idx="7968">
                  <c:v>0.25191249920971109</c:v>
                </c:pt>
                <c:pt idx="7969">
                  <c:v>0.25194411076689638</c:v>
                </c:pt>
                <c:pt idx="7970">
                  <c:v>0.25197572232408166</c:v>
                </c:pt>
                <c:pt idx="7971">
                  <c:v>0.252007333881267</c:v>
                </c:pt>
                <c:pt idx="7972">
                  <c:v>0.25203894543845229</c:v>
                </c:pt>
                <c:pt idx="7973">
                  <c:v>0.25207055699563763</c:v>
                </c:pt>
                <c:pt idx="7974">
                  <c:v>0.25210216855282291</c:v>
                </c:pt>
                <c:pt idx="7975">
                  <c:v>0.2521337801100082</c:v>
                </c:pt>
                <c:pt idx="7976">
                  <c:v>0.25216539166719354</c:v>
                </c:pt>
                <c:pt idx="7977">
                  <c:v>0.25219700322437882</c:v>
                </c:pt>
                <c:pt idx="7978">
                  <c:v>0.25222861478156416</c:v>
                </c:pt>
                <c:pt idx="7979">
                  <c:v>0.25226022633874945</c:v>
                </c:pt>
                <c:pt idx="7980">
                  <c:v>0.25229183789593473</c:v>
                </c:pt>
                <c:pt idx="7981">
                  <c:v>0.25232344945312007</c:v>
                </c:pt>
                <c:pt idx="7982">
                  <c:v>0.25235506101030536</c:v>
                </c:pt>
                <c:pt idx="7983">
                  <c:v>0.2523866725674907</c:v>
                </c:pt>
                <c:pt idx="7984">
                  <c:v>0.25241828412467598</c:v>
                </c:pt>
                <c:pt idx="7985">
                  <c:v>0.25244989568186127</c:v>
                </c:pt>
                <c:pt idx="7986">
                  <c:v>0.25248150723904661</c:v>
                </c:pt>
                <c:pt idx="7987">
                  <c:v>0.25251311879623189</c:v>
                </c:pt>
                <c:pt idx="7988">
                  <c:v>0.25254473035341723</c:v>
                </c:pt>
                <c:pt idx="7989">
                  <c:v>0.25257634191060252</c:v>
                </c:pt>
                <c:pt idx="7990">
                  <c:v>0.2526079534677878</c:v>
                </c:pt>
                <c:pt idx="7991">
                  <c:v>0.25263956502497315</c:v>
                </c:pt>
                <c:pt idx="7992">
                  <c:v>0.25267117658215843</c:v>
                </c:pt>
                <c:pt idx="7993">
                  <c:v>0.25270278813934377</c:v>
                </c:pt>
                <c:pt idx="7994">
                  <c:v>0.25273439969652906</c:v>
                </c:pt>
                <c:pt idx="7995">
                  <c:v>0.25276601125371434</c:v>
                </c:pt>
                <c:pt idx="7996">
                  <c:v>0.25279762281089968</c:v>
                </c:pt>
                <c:pt idx="7997">
                  <c:v>0.25282923436808497</c:v>
                </c:pt>
                <c:pt idx="7998">
                  <c:v>0.25286084592527031</c:v>
                </c:pt>
                <c:pt idx="7999">
                  <c:v>0.25289245748245559</c:v>
                </c:pt>
                <c:pt idx="8000">
                  <c:v>0.25292406903964088</c:v>
                </c:pt>
                <c:pt idx="8001">
                  <c:v>0.25295568059682622</c:v>
                </c:pt>
                <c:pt idx="8002">
                  <c:v>0.2529872921540115</c:v>
                </c:pt>
                <c:pt idx="8003">
                  <c:v>0.25301890371119684</c:v>
                </c:pt>
                <c:pt idx="8004">
                  <c:v>0.25305051526838213</c:v>
                </c:pt>
                <c:pt idx="8005">
                  <c:v>0.25308212682556741</c:v>
                </c:pt>
                <c:pt idx="8006">
                  <c:v>0.25311373838275275</c:v>
                </c:pt>
                <c:pt idx="8007">
                  <c:v>0.25314534993993804</c:v>
                </c:pt>
                <c:pt idx="8008">
                  <c:v>0.25317696149712332</c:v>
                </c:pt>
                <c:pt idx="8009">
                  <c:v>0.25320857305430866</c:v>
                </c:pt>
                <c:pt idx="8010">
                  <c:v>0.25324018461149395</c:v>
                </c:pt>
                <c:pt idx="8011">
                  <c:v>0.25327179616867929</c:v>
                </c:pt>
                <c:pt idx="8012">
                  <c:v>0.25330340772586457</c:v>
                </c:pt>
                <c:pt idx="8013">
                  <c:v>0.25333501928304986</c:v>
                </c:pt>
                <c:pt idx="8014">
                  <c:v>0.2533666308402352</c:v>
                </c:pt>
                <c:pt idx="8015">
                  <c:v>0.25339824239742048</c:v>
                </c:pt>
                <c:pt idx="8016">
                  <c:v>0.25342985395460582</c:v>
                </c:pt>
                <c:pt idx="8017">
                  <c:v>0.25346146551179111</c:v>
                </c:pt>
                <c:pt idx="8018">
                  <c:v>0.25349307706897639</c:v>
                </c:pt>
                <c:pt idx="8019">
                  <c:v>0.25352468862616173</c:v>
                </c:pt>
                <c:pt idx="8020">
                  <c:v>0.25355630018334702</c:v>
                </c:pt>
                <c:pt idx="8021">
                  <c:v>0.25358791174053236</c:v>
                </c:pt>
                <c:pt idx="8022">
                  <c:v>0.25361952329771764</c:v>
                </c:pt>
                <c:pt idx="8023">
                  <c:v>0.25365113485490293</c:v>
                </c:pt>
                <c:pt idx="8024">
                  <c:v>0.25368274641208827</c:v>
                </c:pt>
                <c:pt idx="8025">
                  <c:v>0.25371435796927355</c:v>
                </c:pt>
                <c:pt idx="8026">
                  <c:v>0.25374596952645889</c:v>
                </c:pt>
                <c:pt idx="8027">
                  <c:v>0.25377758108364418</c:v>
                </c:pt>
                <c:pt idx="8028">
                  <c:v>0.25380919264082946</c:v>
                </c:pt>
                <c:pt idx="8029">
                  <c:v>0.2538408041980148</c:v>
                </c:pt>
                <c:pt idx="8030">
                  <c:v>0.25387241575520009</c:v>
                </c:pt>
                <c:pt idx="8031">
                  <c:v>0.25390402731238543</c:v>
                </c:pt>
                <c:pt idx="8032">
                  <c:v>0.25393563886957071</c:v>
                </c:pt>
                <c:pt idx="8033">
                  <c:v>0.253967250426756</c:v>
                </c:pt>
                <c:pt idx="8034">
                  <c:v>0.25399886198394134</c:v>
                </c:pt>
                <c:pt idx="8035">
                  <c:v>0.25403047354112662</c:v>
                </c:pt>
                <c:pt idx="8036">
                  <c:v>0.25406208509831196</c:v>
                </c:pt>
                <c:pt idx="8037">
                  <c:v>0.25409369665549725</c:v>
                </c:pt>
                <c:pt idx="8038">
                  <c:v>0.25412530821268253</c:v>
                </c:pt>
                <c:pt idx="8039">
                  <c:v>0.25415691976986787</c:v>
                </c:pt>
                <c:pt idx="8040">
                  <c:v>0.25418853132705316</c:v>
                </c:pt>
                <c:pt idx="8041">
                  <c:v>0.2542201428842385</c:v>
                </c:pt>
                <c:pt idx="8042">
                  <c:v>0.25425175444142378</c:v>
                </c:pt>
                <c:pt idx="8043">
                  <c:v>0.25428336599860907</c:v>
                </c:pt>
                <c:pt idx="8044">
                  <c:v>0.25431497755579441</c:v>
                </c:pt>
                <c:pt idx="8045">
                  <c:v>0.25434658911297969</c:v>
                </c:pt>
                <c:pt idx="8046">
                  <c:v>0.25437820067016503</c:v>
                </c:pt>
                <c:pt idx="8047">
                  <c:v>0.25440981222735032</c:v>
                </c:pt>
                <c:pt idx="8048">
                  <c:v>0.2544414237845356</c:v>
                </c:pt>
                <c:pt idx="8049">
                  <c:v>0.25447303534172094</c:v>
                </c:pt>
                <c:pt idx="8050">
                  <c:v>0.25450464689890623</c:v>
                </c:pt>
                <c:pt idx="8051">
                  <c:v>0.25453625845609157</c:v>
                </c:pt>
                <c:pt idx="8052">
                  <c:v>0.25456787001327685</c:v>
                </c:pt>
                <c:pt idx="8053">
                  <c:v>0.25459948157046214</c:v>
                </c:pt>
                <c:pt idx="8054">
                  <c:v>0.25463109312764748</c:v>
                </c:pt>
                <c:pt idx="8055">
                  <c:v>0.25466270468483276</c:v>
                </c:pt>
                <c:pt idx="8056">
                  <c:v>0.2546943162420181</c:v>
                </c:pt>
                <c:pt idx="8057">
                  <c:v>0.25472592779920339</c:v>
                </c:pt>
                <c:pt idx="8058">
                  <c:v>0.25475753935638867</c:v>
                </c:pt>
                <c:pt idx="8059">
                  <c:v>0.25478915091357401</c:v>
                </c:pt>
                <c:pt idx="8060">
                  <c:v>0.2548207624707593</c:v>
                </c:pt>
                <c:pt idx="8061">
                  <c:v>0.25485237402794464</c:v>
                </c:pt>
                <c:pt idx="8062">
                  <c:v>0.25488398558512992</c:v>
                </c:pt>
                <c:pt idx="8063">
                  <c:v>0.25491559714231521</c:v>
                </c:pt>
                <c:pt idx="8064">
                  <c:v>0.25494720869950055</c:v>
                </c:pt>
                <c:pt idx="8065">
                  <c:v>0.25497882025668583</c:v>
                </c:pt>
                <c:pt idx="8066">
                  <c:v>0.25501043181387117</c:v>
                </c:pt>
                <c:pt idx="8067">
                  <c:v>0.25504204337105646</c:v>
                </c:pt>
                <c:pt idx="8068">
                  <c:v>0.25507365492824174</c:v>
                </c:pt>
                <c:pt idx="8069">
                  <c:v>0.25510526648542708</c:v>
                </c:pt>
                <c:pt idx="8070">
                  <c:v>0.25513687804261237</c:v>
                </c:pt>
                <c:pt idx="8071">
                  <c:v>0.25516848959979771</c:v>
                </c:pt>
                <c:pt idx="8072">
                  <c:v>0.25520010115698299</c:v>
                </c:pt>
                <c:pt idx="8073">
                  <c:v>0.25523171271416828</c:v>
                </c:pt>
                <c:pt idx="8074">
                  <c:v>0.25526332427135362</c:v>
                </c:pt>
                <c:pt idx="8075">
                  <c:v>0.2552949358285389</c:v>
                </c:pt>
                <c:pt idx="8076">
                  <c:v>0.25532654738572425</c:v>
                </c:pt>
                <c:pt idx="8077">
                  <c:v>0.25535815894290953</c:v>
                </c:pt>
                <c:pt idx="8078">
                  <c:v>0.25538977050009481</c:v>
                </c:pt>
                <c:pt idx="8079">
                  <c:v>0.25542138205728016</c:v>
                </c:pt>
                <c:pt idx="8080">
                  <c:v>0.25545299361446544</c:v>
                </c:pt>
                <c:pt idx="8081">
                  <c:v>0.25548460517165078</c:v>
                </c:pt>
                <c:pt idx="8082">
                  <c:v>0.25551621672883607</c:v>
                </c:pt>
                <c:pt idx="8083">
                  <c:v>0.25554782828602135</c:v>
                </c:pt>
                <c:pt idx="8084">
                  <c:v>0.25557943984320669</c:v>
                </c:pt>
                <c:pt idx="8085">
                  <c:v>0.25561105140039198</c:v>
                </c:pt>
                <c:pt idx="8086">
                  <c:v>0.25564266295757732</c:v>
                </c:pt>
                <c:pt idx="8087">
                  <c:v>0.2556742745147626</c:v>
                </c:pt>
                <c:pt idx="8088">
                  <c:v>0.25570588607194789</c:v>
                </c:pt>
                <c:pt idx="8089">
                  <c:v>0.25573749762913323</c:v>
                </c:pt>
                <c:pt idx="8090">
                  <c:v>0.25576910918631851</c:v>
                </c:pt>
                <c:pt idx="8091">
                  <c:v>0.25580072074350385</c:v>
                </c:pt>
                <c:pt idx="8092">
                  <c:v>0.25583233230068914</c:v>
                </c:pt>
                <c:pt idx="8093">
                  <c:v>0.25586394385787442</c:v>
                </c:pt>
                <c:pt idx="8094">
                  <c:v>0.25589555541505976</c:v>
                </c:pt>
                <c:pt idx="8095">
                  <c:v>0.25592716697224505</c:v>
                </c:pt>
                <c:pt idx="8096">
                  <c:v>0.25595877852943039</c:v>
                </c:pt>
                <c:pt idx="8097">
                  <c:v>0.25599039008661567</c:v>
                </c:pt>
                <c:pt idx="8098">
                  <c:v>0.25602200164380096</c:v>
                </c:pt>
                <c:pt idx="8099">
                  <c:v>0.2560536132009863</c:v>
                </c:pt>
                <c:pt idx="8100">
                  <c:v>0.25608522475817158</c:v>
                </c:pt>
                <c:pt idx="8101">
                  <c:v>0.25611683631535692</c:v>
                </c:pt>
                <c:pt idx="8102">
                  <c:v>0.25614844787254221</c:v>
                </c:pt>
                <c:pt idx="8103">
                  <c:v>0.25618005942972749</c:v>
                </c:pt>
                <c:pt idx="8104">
                  <c:v>0.25621167098691283</c:v>
                </c:pt>
                <c:pt idx="8105">
                  <c:v>0.25624328254409812</c:v>
                </c:pt>
                <c:pt idx="8106">
                  <c:v>0.25627489410128346</c:v>
                </c:pt>
                <c:pt idx="8107">
                  <c:v>0.25630650565846874</c:v>
                </c:pt>
                <c:pt idx="8108">
                  <c:v>0.25633811721565403</c:v>
                </c:pt>
                <c:pt idx="8109">
                  <c:v>0.25636972877283937</c:v>
                </c:pt>
                <c:pt idx="8110">
                  <c:v>0.25640134033002465</c:v>
                </c:pt>
                <c:pt idx="8111">
                  <c:v>0.25643295188720994</c:v>
                </c:pt>
                <c:pt idx="8112">
                  <c:v>0.25646456344439528</c:v>
                </c:pt>
                <c:pt idx="8113">
                  <c:v>0.25649617500158056</c:v>
                </c:pt>
                <c:pt idx="8114">
                  <c:v>0.2565277865587659</c:v>
                </c:pt>
                <c:pt idx="8115">
                  <c:v>0.25655939811595119</c:v>
                </c:pt>
                <c:pt idx="8116">
                  <c:v>0.25659100967313647</c:v>
                </c:pt>
                <c:pt idx="8117">
                  <c:v>0.25662262123032181</c:v>
                </c:pt>
                <c:pt idx="8118">
                  <c:v>0.2566542327875071</c:v>
                </c:pt>
                <c:pt idx="8119">
                  <c:v>0.25668584434469244</c:v>
                </c:pt>
                <c:pt idx="8120">
                  <c:v>0.25671745590187772</c:v>
                </c:pt>
                <c:pt idx="8121">
                  <c:v>0.25674906745906301</c:v>
                </c:pt>
                <c:pt idx="8122">
                  <c:v>0.25678067901624835</c:v>
                </c:pt>
                <c:pt idx="8123">
                  <c:v>0.25681229057343363</c:v>
                </c:pt>
                <c:pt idx="8124">
                  <c:v>0.25684390213061897</c:v>
                </c:pt>
                <c:pt idx="8125">
                  <c:v>0.25687551368780426</c:v>
                </c:pt>
                <c:pt idx="8126">
                  <c:v>0.25690712524498954</c:v>
                </c:pt>
                <c:pt idx="8127">
                  <c:v>0.25693873680217488</c:v>
                </c:pt>
                <c:pt idx="8128">
                  <c:v>0.25697034835936017</c:v>
                </c:pt>
                <c:pt idx="8129">
                  <c:v>0.25700195991654551</c:v>
                </c:pt>
                <c:pt idx="8130">
                  <c:v>0.25703357147373079</c:v>
                </c:pt>
                <c:pt idx="8131">
                  <c:v>0.25706518303091608</c:v>
                </c:pt>
                <c:pt idx="8132">
                  <c:v>0.25709679458810142</c:v>
                </c:pt>
                <c:pt idx="8133">
                  <c:v>0.2571284061452867</c:v>
                </c:pt>
                <c:pt idx="8134">
                  <c:v>0.25716001770247204</c:v>
                </c:pt>
                <c:pt idx="8135">
                  <c:v>0.25719162925965733</c:v>
                </c:pt>
                <c:pt idx="8136">
                  <c:v>0.25722324081684261</c:v>
                </c:pt>
                <c:pt idx="8137">
                  <c:v>0.25725485237402795</c:v>
                </c:pt>
                <c:pt idx="8138">
                  <c:v>0.25728646393121324</c:v>
                </c:pt>
                <c:pt idx="8139">
                  <c:v>0.25731807548839858</c:v>
                </c:pt>
                <c:pt idx="8140">
                  <c:v>0.25734968704558386</c:v>
                </c:pt>
                <c:pt idx="8141">
                  <c:v>0.25738129860276915</c:v>
                </c:pt>
                <c:pt idx="8142">
                  <c:v>0.25741291015995449</c:v>
                </c:pt>
                <c:pt idx="8143">
                  <c:v>0.25744452171713977</c:v>
                </c:pt>
                <c:pt idx="8144">
                  <c:v>0.25747613327432511</c:v>
                </c:pt>
                <c:pt idx="8145">
                  <c:v>0.2575077448315104</c:v>
                </c:pt>
                <c:pt idx="8146">
                  <c:v>0.25753935638869568</c:v>
                </c:pt>
                <c:pt idx="8147">
                  <c:v>0.25757096794588102</c:v>
                </c:pt>
                <c:pt idx="8148">
                  <c:v>0.25760257950306631</c:v>
                </c:pt>
                <c:pt idx="8149">
                  <c:v>0.25763419106025165</c:v>
                </c:pt>
                <c:pt idx="8150">
                  <c:v>0.25766580261743693</c:v>
                </c:pt>
                <c:pt idx="8151">
                  <c:v>0.25769741417462222</c:v>
                </c:pt>
                <c:pt idx="8152">
                  <c:v>0.25772902573180756</c:v>
                </c:pt>
                <c:pt idx="8153">
                  <c:v>0.25776063728899284</c:v>
                </c:pt>
                <c:pt idx="8154">
                  <c:v>0.25779224884617818</c:v>
                </c:pt>
                <c:pt idx="8155">
                  <c:v>0.25782386040336347</c:v>
                </c:pt>
                <c:pt idx="8156">
                  <c:v>0.25785547196054875</c:v>
                </c:pt>
                <c:pt idx="8157">
                  <c:v>0.25788708351773409</c:v>
                </c:pt>
                <c:pt idx="8158">
                  <c:v>0.25791869507491938</c:v>
                </c:pt>
                <c:pt idx="8159">
                  <c:v>0.25795030663210472</c:v>
                </c:pt>
                <c:pt idx="8160">
                  <c:v>0.25798191818929</c:v>
                </c:pt>
                <c:pt idx="8161">
                  <c:v>0.25801352974647529</c:v>
                </c:pt>
                <c:pt idx="8162">
                  <c:v>0.25804514130366063</c:v>
                </c:pt>
                <c:pt idx="8163">
                  <c:v>0.25807675286084591</c:v>
                </c:pt>
                <c:pt idx="8164">
                  <c:v>0.25810836441803126</c:v>
                </c:pt>
                <c:pt idx="8165">
                  <c:v>0.25813997597521654</c:v>
                </c:pt>
                <c:pt idx="8166">
                  <c:v>0.25817158753240183</c:v>
                </c:pt>
                <c:pt idx="8167">
                  <c:v>0.25820319908958717</c:v>
                </c:pt>
                <c:pt idx="8168">
                  <c:v>0.25823481064677245</c:v>
                </c:pt>
                <c:pt idx="8169">
                  <c:v>0.25826642220395779</c:v>
                </c:pt>
                <c:pt idx="8170">
                  <c:v>0.25829803376114308</c:v>
                </c:pt>
                <c:pt idx="8171">
                  <c:v>0.25832964531832836</c:v>
                </c:pt>
                <c:pt idx="8172">
                  <c:v>0.2583612568755137</c:v>
                </c:pt>
                <c:pt idx="8173">
                  <c:v>0.25839286843269899</c:v>
                </c:pt>
                <c:pt idx="8174">
                  <c:v>0.25842447998988433</c:v>
                </c:pt>
                <c:pt idx="8175">
                  <c:v>0.25845609154706961</c:v>
                </c:pt>
                <c:pt idx="8176">
                  <c:v>0.2584877031042549</c:v>
                </c:pt>
                <c:pt idx="8177">
                  <c:v>0.25851931466144024</c:v>
                </c:pt>
                <c:pt idx="8178">
                  <c:v>0.25855092621862552</c:v>
                </c:pt>
                <c:pt idx="8179">
                  <c:v>0.25858253777581086</c:v>
                </c:pt>
                <c:pt idx="8180">
                  <c:v>0.25861414933299615</c:v>
                </c:pt>
                <c:pt idx="8181">
                  <c:v>0.25864576089018143</c:v>
                </c:pt>
                <c:pt idx="8182">
                  <c:v>0.25867737244736677</c:v>
                </c:pt>
                <c:pt idx="8183">
                  <c:v>0.25870898400455206</c:v>
                </c:pt>
                <c:pt idx="8184">
                  <c:v>0.2587405955617374</c:v>
                </c:pt>
                <c:pt idx="8185">
                  <c:v>0.25877220711892268</c:v>
                </c:pt>
                <c:pt idx="8186">
                  <c:v>0.25880381867610797</c:v>
                </c:pt>
                <c:pt idx="8187">
                  <c:v>0.25883543023329331</c:v>
                </c:pt>
                <c:pt idx="8188">
                  <c:v>0.25886704179047859</c:v>
                </c:pt>
                <c:pt idx="8189">
                  <c:v>0.25889865334766393</c:v>
                </c:pt>
                <c:pt idx="8190">
                  <c:v>0.25893026490484922</c:v>
                </c:pt>
                <c:pt idx="8191">
                  <c:v>0.2589618764620345</c:v>
                </c:pt>
                <c:pt idx="8192">
                  <c:v>0.25899348801921984</c:v>
                </c:pt>
                <c:pt idx="8193">
                  <c:v>0.25902509957640513</c:v>
                </c:pt>
                <c:pt idx="8194">
                  <c:v>0.25905671113359047</c:v>
                </c:pt>
                <c:pt idx="8195">
                  <c:v>0.25908832269077575</c:v>
                </c:pt>
                <c:pt idx="8196">
                  <c:v>0.25911993424796104</c:v>
                </c:pt>
                <c:pt idx="8197">
                  <c:v>0.25915154580514638</c:v>
                </c:pt>
                <c:pt idx="8198">
                  <c:v>0.25918315736233166</c:v>
                </c:pt>
                <c:pt idx="8199">
                  <c:v>0.259214768919517</c:v>
                </c:pt>
                <c:pt idx="8200">
                  <c:v>0.25924638047670229</c:v>
                </c:pt>
                <c:pt idx="8201">
                  <c:v>0.25927799203388757</c:v>
                </c:pt>
                <c:pt idx="8202">
                  <c:v>0.25930960359107291</c:v>
                </c:pt>
                <c:pt idx="8203">
                  <c:v>0.2593412151482582</c:v>
                </c:pt>
                <c:pt idx="8204">
                  <c:v>0.25937282670544354</c:v>
                </c:pt>
                <c:pt idx="8205">
                  <c:v>0.25940443826262882</c:v>
                </c:pt>
                <c:pt idx="8206">
                  <c:v>0.25943604981981411</c:v>
                </c:pt>
                <c:pt idx="8207">
                  <c:v>0.25946766137699945</c:v>
                </c:pt>
                <c:pt idx="8208">
                  <c:v>0.25949927293418473</c:v>
                </c:pt>
                <c:pt idx="8209">
                  <c:v>0.25953088449137002</c:v>
                </c:pt>
                <c:pt idx="8210">
                  <c:v>0.25956249604855536</c:v>
                </c:pt>
                <c:pt idx="8211">
                  <c:v>0.25959410760574064</c:v>
                </c:pt>
                <c:pt idx="8212">
                  <c:v>0.25962571916292598</c:v>
                </c:pt>
                <c:pt idx="8213">
                  <c:v>0.25965733072011127</c:v>
                </c:pt>
                <c:pt idx="8214">
                  <c:v>0.25968894227729655</c:v>
                </c:pt>
                <c:pt idx="8215">
                  <c:v>0.25972055383448189</c:v>
                </c:pt>
                <c:pt idx="8216">
                  <c:v>0.25975216539166718</c:v>
                </c:pt>
                <c:pt idx="8217">
                  <c:v>0.25978377694885252</c:v>
                </c:pt>
                <c:pt idx="8218">
                  <c:v>0.2598153885060378</c:v>
                </c:pt>
                <c:pt idx="8219">
                  <c:v>0.25984700006322309</c:v>
                </c:pt>
                <c:pt idx="8220">
                  <c:v>0.25987861162040843</c:v>
                </c:pt>
                <c:pt idx="8221">
                  <c:v>0.25991022317759371</c:v>
                </c:pt>
                <c:pt idx="8222">
                  <c:v>0.25994183473477905</c:v>
                </c:pt>
                <c:pt idx="8223">
                  <c:v>0.25997344629196434</c:v>
                </c:pt>
                <c:pt idx="8224">
                  <c:v>0.26000505784914962</c:v>
                </c:pt>
                <c:pt idx="8225">
                  <c:v>0.26003666940633496</c:v>
                </c:pt>
                <c:pt idx="8226">
                  <c:v>0.26006828096352025</c:v>
                </c:pt>
                <c:pt idx="8227">
                  <c:v>0.26009989252070559</c:v>
                </c:pt>
                <c:pt idx="8228">
                  <c:v>0.26013150407789087</c:v>
                </c:pt>
                <c:pt idx="8229">
                  <c:v>0.26016311563507616</c:v>
                </c:pt>
                <c:pt idx="8230">
                  <c:v>0.2601947271922615</c:v>
                </c:pt>
                <c:pt idx="8231">
                  <c:v>0.26022633874944678</c:v>
                </c:pt>
                <c:pt idx="8232">
                  <c:v>0.26025795030663212</c:v>
                </c:pt>
                <c:pt idx="8233">
                  <c:v>0.26028956186381741</c:v>
                </c:pt>
                <c:pt idx="8234">
                  <c:v>0.26032117342100269</c:v>
                </c:pt>
                <c:pt idx="8235">
                  <c:v>0.26035278497818803</c:v>
                </c:pt>
                <c:pt idx="8236">
                  <c:v>0.26038439653537332</c:v>
                </c:pt>
                <c:pt idx="8237">
                  <c:v>0.26041600809255866</c:v>
                </c:pt>
                <c:pt idx="8238">
                  <c:v>0.26044761964974394</c:v>
                </c:pt>
                <c:pt idx="8239">
                  <c:v>0.26047923120692923</c:v>
                </c:pt>
                <c:pt idx="8240">
                  <c:v>0.26051084276411457</c:v>
                </c:pt>
                <c:pt idx="8241">
                  <c:v>0.26054245432129985</c:v>
                </c:pt>
                <c:pt idx="8242">
                  <c:v>0.26057406587848519</c:v>
                </c:pt>
                <c:pt idx="8243">
                  <c:v>0.26060567743567048</c:v>
                </c:pt>
                <c:pt idx="8244">
                  <c:v>0.26063728899285576</c:v>
                </c:pt>
                <c:pt idx="8245">
                  <c:v>0.2606689005500411</c:v>
                </c:pt>
                <c:pt idx="8246">
                  <c:v>0.26070051210722639</c:v>
                </c:pt>
                <c:pt idx="8247">
                  <c:v>0.26073212366441173</c:v>
                </c:pt>
                <c:pt idx="8248">
                  <c:v>0.26076373522159702</c:v>
                </c:pt>
                <c:pt idx="8249">
                  <c:v>0.2607953467787823</c:v>
                </c:pt>
                <c:pt idx="8250">
                  <c:v>0.26082695833596764</c:v>
                </c:pt>
                <c:pt idx="8251">
                  <c:v>0.26085856989315293</c:v>
                </c:pt>
                <c:pt idx="8252">
                  <c:v>0.26089018145033827</c:v>
                </c:pt>
                <c:pt idx="8253">
                  <c:v>0.26092179300752355</c:v>
                </c:pt>
                <c:pt idx="8254">
                  <c:v>0.26095340456470884</c:v>
                </c:pt>
                <c:pt idx="8255">
                  <c:v>0.26098501612189418</c:v>
                </c:pt>
                <c:pt idx="8256">
                  <c:v>0.26101662767907946</c:v>
                </c:pt>
                <c:pt idx="8257">
                  <c:v>0.2610482392362648</c:v>
                </c:pt>
                <c:pt idx="8258">
                  <c:v>0.26107985079345009</c:v>
                </c:pt>
                <c:pt idx="8259">
                  <c:v>0.26111146235063537</c:v>
                </c:pt>
                <c:pt idx="8260">
                  <c:v>0.26114307390782071</c:v>
                </c:pt>
                <c:pt idx="8261">
                  <c:v>0.261174685465006</c:v>
                </c:pt>
                <c:pt idx="8262">
                  <c:v>0.26120629702219134</c:v>
                </c:pt>
                <c:pt idx="8263">
                  <c:v>0.26123790857937662</c:v>
                </c:pt>
                <c:pt idx="8264">
                  <c:v>0.26126952013656191</c:v>
                </c:pt>
                <c:pt idx="8265">
                  <c:v>0.26130113169374725</c:v>
                </c:pt>
                <c:pt idx="8266">
                  <c:v>0.26133274325093253</c:v>
                </c:pt>
                <c:pt idx="8267">
                  <c:v>0.26136435480811787</c:v>
                </c:pt>
                <c:pt idx="8268">
                  <c:v>0.26139596636530316</c:v>
                </c:pt>
                <c:pt idx="8269">
                  <c:v>0.26142757792248844</c:v>
                </c:pt>
                <c:pt idx="8270">
                  <c:v>0.26145918947967378</c:v>
                </c:pt>
                <c:pt idx="8271">
                  <c:v>0.26149080103685907</c:v>
                </c:pt>
                <c:pt idx="8272">
                  <c:v>0.26152241259404441</c:v>
                </c:pt>
                <c:pt idx="8273">
                  <c:v>0.26155402415122969</c:v>
                </c:pt>
                <c:pt idx="8274">
                  <c:v>0.26158563570841498</c:v>
                </c:pt>
                <c:pt idx="8275">
                  <c:v>0.26161724726560032</c:v>
                </c:pt>
                <c:pt idx="8276">
                  <c:v>0.2616488588227856</c:v>
                </c:pt>
                <c:pt idx="8277">
                  <c:v>0.26168047037997094</c:v>
                </c:pt>
                <c:pt idx="8278">
                  <c:v>0.26171208193715623</c:v>
                </c:pt>
                <c:pt idx="8279">
                  <c:v>0.26174369349434151</c:v>
                </c:pt>
                <c:pt idx="8280">
                  <c:v>0.26177530505152685</c:v>
                </c:pt>
                <c:pt idx="8281">
                  <c:v>0.26180691660871214</c:v>
                </c:pt>
                <c:pt idx="8282">
                  <c:v>0.26183852816589748</c:v>
                </c:pt>
                <c:pt idx="8283">
                  <c:v>0.26187013972308276</c:v>
                </c:pt>
                <c:pt idx="8284">
                  <c:v>0.26190175128026805</c:v>
                </c:pt>
                <c:pt idx="8285">
                  <c:v>0.26193336283745339</c:v>
                </c:pt>
                <c:pt idx="8286">
                  <c:v>0.26196497439463867</c:v>
                </c:pt>
                <c:pt idx="8287">
                  <c:v>0.26199658595182401</c:v>
                </c:pt>
                <c:pt idx="8288">
                  <c:v>0.2620281975090093</c:v>
                </c:pt>
                <c:pt idx="8289">
                  <c:v>0.26205980906619458</c:v>
                </c:pt>
                <c:pt idx="8290">
                  <c:v>0.26209142062337992</c:v>
                </c:pt>
                <c:pt idx="8291">
                  <c:v>0.26212303218056521</c:v>
                </c:pt>
                <c:pt idx="8292">
                  <c:v>0.26215464373775055</c:v>
                </c:pt>
                <c:pt idx="8293">
                  <c:v>0.26218625529493583</c:v>
                </c:pt>
                <c:pt idx="8294">
                  <c:v>0.26221786685212112</c:v>
                </c:pt>
                <c:pt idx="8295">
                  <c:v>0.26224947840930646</c:v>
                </c:pt>
                <c:pt idx="8296">
                  <c:v>0.26228108996649174</c:v>
                </c:pt>
                <c:pt idx="8297">
                  <c:v>0.26231270152367708</c:v>
                </c:pt>
                <c:pt idx="8298">
                  <c:v>0.26234431308086237</c:v>
                </c:pt>
                <c:pt idx="8299">
                  <c:v>0.26237592463804765</c:v>
                </c:pt>
                <c:pt idx="8300">
                  <c:v>0.26240753619523299</c:v>
                </c:pt>
                <c:pt idx="8301">
                  <c:v>0.26243914775241828</c:v>
                </c:pt>
                <c:pt idx="8302">
                  <c:v>0.26247075930960362</c:v>
                </c:pt>
                <c:pt idx="8303">
                  <c:v>0.2625023708667889</c:v>
                </c:pt>
                <c:pt idx="8304">
                  <c:v>0.26253398242397419</c:v>
                </c:pt>
                <c:pt idx="8305">
                  <c:v>0.26256559398115953</c:v>
                </c:pt>
                <c:pt idx="8306">
                  <c:v>0.26259720553834481</c:v>
                </c:pt>
                <c:pt idx="8307">
                  <c:v>0.2626288170955301</c:v>
                </c:pt>
                <c:pt idx="8308">
                  <c:v>0.26266042865271544</c:v>
                </c:pt>
                <c:pt idx="8309">
                  <c:v>0.26269204020990072</c:v>
                </c:pt>
                <c:pt idx="8310">
                  <c:v>0.26272365176708606</c:v>
                </c:pt>
                <c:pt idx="8311">
                  <c:v>0.26275526332427135</c:v>
                </c:pt>
                <c:pt idx="8312">
                  <c:v>0.26278687488145663</c:v>
                </c:pt>
                <c:pt idx="8313">
                  <c:v>0.26281848643864197</c:v>
                </c:pt>
                <c:pt idx="8314">
                  <c:v>0.26285009799582726</c:v>
                </c:pt>
                <c:pt idx="8315">
                  <c:v>0.2628817095530126</c:v>
                </c:pt>
                <c:pt idx="8316">
                  <c:v>0.26291332111019788</c:v>
                </c:pt>
                <c:pt idx="8317">
                  <c:v>0.26294493266738317</c:v>
                </c:pt>
                <c:pt idx="8318">
                  <c:v>0.26297654422456851</c:v>
                </c:pt>
                <c:pt idx="8319">
                  <c:v>0.26300815578175379</c:v>
                </c:pt>
                <c:pt idx="8320">
                  <c:v>0.26303976733893913</c:v>
                </c:pt>
                <c:pt idx="8321">
                  <c:v>0.26307137889612442</c:v>
                </c:pt>
                <c:pt idx="8322">
                  <c:v>0.2631029904533097</c:v>
                </c:pt>
                <c:pt idx="8323">
                  <c:v>0.26313460201049504</c:v>
                </c:pt>
                <c:pt idx="8324">
                  <c:v>0.26316621356768033</c:v>
                </c:pt>
                <c:pt idx="8325">
                  <c:v>0.26319782512486567</c:v>
                </c:pt>
                <c:pt idx="8326">
                  <c:v>0.26322943668205095</c:v>
                </c:pt>
                <c:pt idx="8327">
                  <c:v>0.26326104823923624</c:v>
                </c:pt>
                <c:pt idx="8328">
                  <c:v>0.26329265979642158</c:v>
                </c:pt>
                <c:pt idx="8329">
                  <c:v>0.26332427135360686</c:v>
                </c:pt>
                <c:pt idx="8330">
                  <c:v>0.26335588291079221</c:v>
                </c:pt>
                <c:pt idx="8331">
                  <c:v>0.26338749446797749</c:v>
                </c:pt>
                <c:pt idx="8332">
                  <c:v>0.26341910602516277</c:v>
                </c:pt>
                <c:pt idx="8333">
                  <c:v>0.26345071758234812</c:v>
                </c:pt>
                <c:pt idx="8334">
                  <c:v>0.2634823291395334</c:v>
                </c:pt>
                <c:pt idx="8335">
                  <c:v>0.26351394069671874</c:v>
                </c:pt>
                <c:pt idx="8336">
                  <c:v>0.26354555225390403</c:v>
                </c:pt>
                <c:pt idx="8337">
                  <c:v>0.26357716381108931</c:v>
                </c:pt>
                <c:pt idx="8338">
                  <c:v>0.26360877536827465</c:v>
                </c:pt>
                <c:pt idx="8339">
                  <c:v>0.26364038692545994</c:v>
                </c:pt>
                <c:pt idx="8340">
                  <c:v>0.26367199848264528</c:v>
                </c:pt>
                <c:pt idx="8341">
                  <c:v>0.26370361003983056</c:v>
                </c:pt>
                <c:pt idx="8342">
                  <c:v>0.26373522159701585</c:v>
                </c:pt>
                <c:pt idx="8343">
                  <c:v>0.26376683315420119</c:v>
                </c:pt>
                <c:pt idx="8344">
                  <c:v>0.26379844471138647</c:v>
                </c:pt>
                <c:pt idx="8345">
                  <c:v>0.26383005626857181</c:v>
                </c:pt>
                <c:pt idx="8346">
                  <c:v>0.2638616678257571</c:v>
                </c:pt>
                <c:pt idx="8347">
                  <c:v>0.26389327938294238</c:v>
                </c:pt>
                <c:pt idx="8348">
                  <c:v>0.26392489094012772</c:v>
                </c:pt>
                <c:pt idx="8349">
                  <c:v>0.26395650249731301</c:v>
                </c:pt>
                <c:pt idx="8350">
                  <c:v>0.26398811405449835</c:v>
                </c:pt>
                <c:pt idx="8351">
                  <c:v>0.26401972561168363</c:v>
                </c:pt>
                <c:pt idx="8352">
                  <c:v>0.26405133716886892</c:v>
                </c:pt>
                <c:pt idx="8353">
                  <c:v>0.26408294872605426</c:v>
                </c:pt>
                <c:pt idx="8354">
                  <c:v>0.26411456028323954</c:v>
                </c:pt>
                <c:pt idx="8355">
                  <c:v>0.26414617184042488</c:v>
                </c:pt>
                <c:pt idx="8356">
                  <c:v>0.26417778339761017</c:v>
                </c:pt>
                <c:pt idx="8357">
                  <c:v>0.26420939495479545</c:v>
                </c:pt>
                <c:pt idx="8358">
                  <c:v>0.26424100651198079</c:v>
                </c:pt>
                <c:pt idx="8359">
                  <c:v>0.26427261806916608</c:v>
                </c:pt>
                <c:pt idx="8360">
                  <c:v>0.26430422962635142</c:v>
                </c:pt>
                <c:pt idx="8361">
                  <c:v>0.2643358411835367</c:v>
                </c:pt>
                <c:pt idx="8362">
                  <c:v>0.26436745274072199</c:v>
                </c:pt>
                <c:pt idx="8363">
                  <c:v>0.26439906429790733</c:v>
                </c:pt>
                <c:pt idx="8364">
                  <c:v>0.26443067585509261</c:v>
                </c:pt>
                <c:pt idx="8365">
                  <c:v>0.26446228741227795</c:v>
                </c:pt>
                <c:pt idx="8366">
                  <c:v>0.26449389896946324</c:v>
                </c:pt>
                <c:pt idx="8367">
                  <c:v>0.26452551052664852</c:v>
                </c:pt>
                <c:pt idx="8368">
                  <c:v>0.26455712208383386</c:v>
                </c:pt>
                <c:pt idx="8369">
                  <c:v>0.26458873364101915</c:v>
                </c:pt>
                <c:pt idx="8370">
                  <c:v>0.26462034519820449</c:v>
                </c:pt>
                <c:pt idx="8371">
                  <c:v>0.26465195675538977</c:v>
                </c:pt>
                <c:pt idx="8372">
                  <c:v>0.26468356831257506</c:v>
                </c:pt>
                <c:pt idx="8373">
                  <c:v>0.2647151798697604</c:v>
                </c:pt>
                <c:pt idx="8374">
                  <c:v>0.26474679142694568</c:v>
                </c:pt>
                <c:pt idx="8375">
                  <c:v>0.26477840298413102</c:v>
                </c:pt>
                <c:pt idx="8376">
                  <c:v>0.26481001454131631</c:v>
                </c:pt>
                <c:pt idx="8377">
                  <c:v>0.26484162609850159</c:v>
                </c:pt>
                <c:pt idx="8378">
                  <c:v>0.26487323765568693</c:v>
                </c:pt>
                <c:pt idx="8379">
                  <c:v>0.26490484921287222</c:v>
                </c:pt>
                <c:pt idx="8380">
                  <c:v>0.26493646077005756</c:v>
                </c:pt>
                <c:pt idx="8381">
                  <c:v>0.26496807232724284</c:v>
                </c:pt>
                <c:pt idx="8382">
                  <c:v>0.26499968388442813</c:v>
                </c:pt>
                <c:pt idx="8383">
                  <c:v>0.26503129544161347</c:v>
                </c:pt>
                <c:pt idx="8384">
                  <c:v>0.26506290699879875</c:v>
                </c:pt>
                <c:pt idx="8385">
                  <c:v>0.26509451855598409</c:v>
                </c:pt>
                <c:pt idx="8386">
                  <c:v>0.26512613011316938</c:v>
                </c:pt>
                <c:pt idx="8387">
                  <c:v>0.26515774167035466</c:v>
                </c:pt>
                <c:pt idx="8388">
                  <c:v>0.26518935322754</c:v>
                </c:pt>
                <c:pt idx="8389">
                  <c:v>0.26522096478472529</c:v>
                </c:pt>
                <c:pt idx="8390">
                  <c:v>0.26525257634191063</c:v>
                </c:pt>
                <c:pt idx="8391">
                  <c:v>0.26528418789909591</c:v>
                </c:pt>
                <c:pt idx="8392">
                  <c:v>0.2653157994562812</c:v>
                </c:pt>
                <c:pt idx="8393">
                  <c:v>0.26534741101346654</c:v>
                </c:pt>
                <c:pt idx="8394">
                  <c:v>0.26537902257065182</c:v>
                </c:pt>
                <c:pt idx="8395">
                  <c:v>0.26541063412783716</c:v>
                </c:pt>
                <c:pt idx="8396">
                  <c:v>0.26544224568502245</c:v>
                </c:pt>
                <c:pt idx="8397">
                  <c:v>0.26547385724220773</c:v>
                </c:pt>
                <c:pt idx="8398">
                  <c:v>0.26550546879939307</c:v>
                </c:pt>
                <c:pt idx="8399">
                  <c:v>0.26553708035657836</c:v>
                </c:pt>
                <c:pt idx="8400">
                  <c:v>0.2655686919137637</c:v>
                </c:pt>
                <c:pt idx="8401">
                  <c:v>0.26560030347094898</c:v>
                </c:pt>
                <c:pt idx="8402">
                  <c:v>0.26563191502813427</c:v>
                </c:pt>
                <c:pt idx="8403">
                  <c:v>0.26566352658531961</c:v>
                </c:pt>
                <c:pt idx="8404">
                  <c:v>0.26569513814250489</c:v>
                </c:pt>
                <c:pt idx="8405">
                  <c:v>0.26572674969969023</c:v>
                </c:pt>
                <c:pt idx="8406">
                  <c:v>0.26575836125687552</c:v>
                </c:pt>
                <c:pt idx="8407">
                  <c:v>0.2657899728140608</c:v>
                </c:pt>
                <c:pt idx="8408">
                  <c:v>0.26582158437124614</c:v>
                </c:pt>
                <c:pt idx="8409">
                  <c:v>0.26585319592843143</c:v>
                </c:pt>
                <c:pt idx="8410">
                  <c:v>0.26588480748561671</c:v>
                </c:pt>
                <c:pt idx="8411">
                  <c:v>0.26591641904280205</c:v>
                </c:pt>
                <c:pt idx="8412">
                  <c:v>0.26594803059998734</c:v>
                </c:pt>
                <c:pt idx="8413">
                  <c:v>0.26597964215717268</c:v>
                </c:pt>
                <c:pt idx="8414">
                  <c:v>0.26601125371435796</c:v>
                </c:pt>
                <c:pt idx="8415">
                  <c:v>0.26604286527154325</c:v>
                </c:pt>
                <c:pt idx="8416">
                  <c:v>0.26607447682872859</c:v>
                </c:pt>
                <c:pt idx="8417">
                  <c:v>0.26610608838591387</c:v>
                </c:pt>
                <c:pt idx="8418">
                  <c:v>0.26613769994309922</c:v>
                </c:pt>
                <c:pt idx="8419">
                  <c:v>0.2661693115002845</c:v>
                </c:pt>
                <c:pt idx="8420">
                  <c:v>0.26620092305746978</c:v>
                </c:pt>
                <c:pt idx="8421">
                  <c:v>0.26623253461465513</c:v>
                </c:pt>
                <c:pt idx="8422">
                  <c:v>0.26626414617184041</c:v>
                </c:pt>
                <c:pt idx="8423">
                  <c:v>0.26629575772902575</c:v>
                </c:pt>
                <c:pt idx="8424">
                  <c:v>0.26632736928621104</c:v>
                </c:pt>
                <c:pt idx="8425">
                  <c:v>0.26635898084339632</c:v>
                </c:pt>
                <c:pt idx="8426">
                  <c:v>0.26639059240058166</c:v>
                </c:pt>
                <c:pt idx="8427">
                  <c:v>0.26642220395776695</c:v>
                </c:pt>
                <c:pt idx="8428">
                  <c:v>0.26645381551495229</c:v>
                </c:pt>
                <c:pt idx="8429">
                  <c:v>0.26648542707213757</c:v>
                </c:pt>
                <c:pt idx="8430">
                  <c:v>0.26651703862932286</c:v>
                </c:pt>
                <c:pt idx="8431">
                  <c:v>0.2665486501865082</c:v>
                </c:pt>
                <c:pt idx="8432">
                  <c:v>0.26658026174369348</c:v>
                </c:pt>
                <c:pt idx="8433">
                  <c:v>0.26661187330087882</c:v>
                </c:pt>
                <c:pt idx="8434">
                  <c:v>0.26664348485806411</c:v>
                </c:pt>
                <c:pt idx="8435">
                  <c:v>0.26667509641524939</c:v>
                </c:pt>
                <c:pt idx="8436">
                  <c:v>0.26670670797243473</c:v>
                </c:pt>
                <c:pt idx="8437">
                  <c:v>0.26673831952962002</c:v>
                </c:pt>
                <c:pt idx="8438">
                  <c:v>0.26676993108680536</c:v>
                </c:pt>
                <c:pt idx="8439">
                  <c:v>0.26680154264399064</c:v>
                </c:pt>
                <c:pt idx="8440">
                  <c:v>0.26683315420117593</c:v>
                </c:pt>
                <c:pt idx="8441">
                  <c:v>0.26686476575836127</c:v>
                </c:pt>
                <c:pt idx="8442">
                  <c:v>0.26689637731554655</c:v>
                </c:pt>
                <c:pt idx="8443">
                  <c:v>0.26692798887273189</c:v>
                </c:pt>
                <c:pt idx="8444">
                  <c:v>0.26695960042991718</c:v>
                </c:pt>
                <c:pt idx="8445">
                  <c:v>0.26699121198710246</c:v>
                </c:pt>
                <c:pt idx="8446">
                  <c:v>0.2670228235442878</c:v>
                </c:pt>
                <c:pt idx="8447">
                  <c:v>0.26705443510147309</c:v>
                </c:pt>
                <c:pt idx="8448">
                  <c:v>0.26708604665865843</c:v>
                </c:pt>
                <c:pt idx="8449">
                  <c:v>0.26711765821584371</c:v>
                </c:pt>
                <c:pt idx="8450">
                  <c:v>0.267149269773029</c:v>
                </c:pt>
                <c:pt idx="8451">
                  <c:v>0.26718088133021434</c:v>
                </c:pt>
                <c:pt idx="8452">
                  <c:v>0.26721249288739962</c:v>
                </c:pt>
                <c:pt idx="8453">
                  <c:v>0.26724410444458496</c:v>
                </c:pt>
                <c:pt idx="8454">
                  <c:v>0.26727571600177025</c:v>
                </c:pt>
                <c:pt idx="8455">
                  <c:v>0.26730732755895553</c:v>
                </c:pt>
                <c:pt idx="8456">
                  <c:v>0.26733893911614087</c:v>
                </c:pt>
                <c:pt idx="8457">
                  <c:v>0.26737055067332616</c:v>
                </c:pt>
                <c:pt idx="8458">
                  <c:v>0.2674021622305115</c:v>
                </c:pt>
                <c:pt idx="8459">
                  <c:v>0.26743377378769678</c:v>
                </c:pt>
                <c:pt idx="8460">
                  <c:v>0.26746538534488207</c:v>
                </c:pt>
                <c:pt idx="8461">
                  <c:v>0.26749699690206741</c:v>
                </c:pt>
                <c:pt idx="8462">
                  <c:v>0.26752860845925269</c:v>
                </c:pt>
                <c:pt idx="8463">
                  <c:v>0.26756022001643803</c:v>
                </c:pt>
                <c:pt idx="8464">
                  <c:v>0.26759183157362332</c:v>
                </c:pt>
                <c:pt idx="8465">
                  <c:v>0.2676234431308086</c:v>
                </c:pt>
                <c:pt idx="8466">
                  <c:v>0.26765505468799394</c:v>
                </c:pt>
                <c:pt idx="8467">
                  <c:v>0.26768666624517923</c:v>
                </c:pt>
                <c:pt idx="8468">
                  <c:v>0.26771827780236457</c:v>
                </c:pt>
                <c:pt idx="8469">
                  <c:v>0.26774988935954985</c:v>
                </c:pt>
                <c:pt idx="8470">
                  <c:v>0.26778150091673514</c:v>
                </c:pt>
                <c:pt idx="8471">
                  <c:v>0.26781311247392048</c:v>
                </c:pt>
                <c:pt idx="8472">
                  <c:v>0.26784472403110576</c:v>
                </c:pt>
                <c:pt idx="8473">
                  <c:v>0.2678763355882911</c:v>
                </c:pt>
                <c:pt idx="8474">
                  <c:v>0.26790794714547639</c:v>
                </c:pt>
                <c:pt idx="8475">
                  <c:v>0.26793955870266167</c:v>
                </c:pt>
                <c:pt idx="8476">
                  <c:v>0.26797117025984701</c:v>
                </c:pt>
                <c:pt idx="8477">
                  <c:v>0.2680027818170323</c:v>
                </c:pt>
                <c:pt idx="8478">
                  <c:v>0.26803439337421764</c:v>
                </c:pt>
                <c:pt idx="8479">
                  <c:v>0.26806600493140292</c:v>
                </c:pt>
                <c:pt idx="8480">
                  <c:v>0.26809761648858821</c:v>
                </c:pt>
                <c:pt idx="8481">
                  <c:v>0.26812922804577355</c:v>
                </c:pt>
                <c:pt idx="8482">
                  <c:v>0.26816083960295883</c:v>
                </c:pt>
                <c:pt idx="8483">
                  <c:v>0.26819245116014417</c:v>
                </c:pt>
                <c:pt idx="8484">
                  <c:v>0.26822406271732946</c:v>
                </c:pt>
                <c:pt idx="8485">
                  <c:v>0.26825567427451474</c:v>
                </c:pt>
                <c:pt idx="8486">
                  <c:v>0.26828728583170008</c:v>
                </c:pt>
                <c:pt idx="8487">
                  <c:v>0.26831889738888537</c:v>
                </c:pt>
                <c:pt idx="8488">
                  <c:v>0.26835050894607071</c:v>
                </c:pt>
                <c:pt idx="8489">
                  <c:v>0.26838212050325599</c:v>
                </c:pt>
                <c:pt idx="8490">
                  <c:v>0.26841373206044128</c:v>
                </c:pt>
                <c:pt idx="8491">
                  <c:v>0.26844534361762662</c:v>
                </c:pt>
                <c:pt idx="8492">
                  <c:v>0.2684769551748119</c:v>
                </c:pt>
                <c:pt idx="8493">
                  <c:v>0.26850856673199724</c:v>
                </c:pt>
                <c:pt idx="8494">
                  <c:v>0.26854017828918253</c:v>
                </c:pt>
                <c:pt idx="8495">
                  <c:v>0.26857178984636781</c:v>
                </c:pt>
                <c:pt idx="8496">
                  <c:v>0.26860340140355315</c:v>
                </c:pt>
                <c:pt idx="8497">
                  <c:v>0.26863501296073844</c:v>
                </c:pt>
                <c:pt idx="8498">
                  <c:v>0.26866662451792378</c:v>
                </c:pt>
                <c:pt idx="8499">
                  <c:v>0.26869823607510906</c:v>
                </c:pt>
                <c:pt idx="8500">
                  <c:v>0.26872984763229435</c:v>
                </c:pt>
                <c:pt idx="8501">
                  <c:v>0.26876145918947969</c:v>
                </c:pt>
                <c:pt idx="8502">
                  <c:v>0.26879307074666497</c:v>
                </c:pt>
                <c:pt idx="8503">
                  <c:v>0.26882468230385032</c:v>
                </c:pt>
                <c:pt idx="8504">
                  <c:v>0.2688562938610356</c:v>
                </c:pt>
                <c:pt idx="8505">
                  <c:v>0.26888790541822088</c:v>
                </c:pt>
                <c:pt idx="8506">
                  <c:v>0.26891951697540623</c:v>
                </c:pt>
                <c:pt idx="8507">
                  <c:v>0.26895112853259151</c:v>
                </c:pt>
                <c:pt idx="8508">
                  <c:v>0.2689827400897768</c:v>
                </c:pt>
                <c:pt idx="8509">
                  <c:v>0.26901435164696214</c:v>
                </c:pt>
                <c:pt idx="8510">
                  <c:v>0.26904596320414742</c:v>
                </c:pt>
                <c:pt idx="8511">
                  <c:v>0.26907757476133276</c:v>
                </c:pt>
                <c:pt idx="8512">
                  <c:v>0.26910918631851805</c:v>
                </c:pt>
                <c:pt idx="8513">
                  <c:v>0.26914079787570333</c:v>
                </c:pt>
                <c:pt idx="8514">
                  <c:v>0.26917240943288867</c:v>
                </c:pt>
                <c:pt idx="8515">
                  <c:v>0.26920402099007396</c:v>
                </c:pt>
                <c:pt idx="8516">
                  <c:v>0.2692356325472593</c:v>
                </c:pt>
                <c:pt idx="8517">
                  <c:v>0.26926724410444458</c:v>
                </c:pt>
                <c:pt idx="8518">
                  <c:v>0.26929885566162987</c:v>
                </c:pt>
                <c:pt idx="8519">
                  <c:v>0.26933046721881521</c:v>
                </c:pt>
                <c:pt idx="8520">
                  <c:v>0.26936207877600049</c:v>
                </c:pt>
                <c:pt idx="8521">
                  <c:v>0.26939369033318583</c:v>
                </c:pt>
                <c:pt idx="8522">
                  <c:v>0.26942530189037112</c:v>
                </c:pt>
                <c:pt idx="8523">
                  <c:v>0.2694569134475564</c:v>
                </c:pt>
                <c:pt idx="8524">
                  <c:v>0.26948852500474174</c:v>
                </c:pt>
                <c:pt idx="8525">
                  <c:v>0.26952013656192703</c:v>
                </c:pt>
                <c:pt idx="8526">
                  <c:v>0.26955174811911237</c:v>
                </c:pt>
                <c:pt idx="8527">
                  <c:v>0.26958335967629765</c:v>
                </c:pt>
                <c:pt idx="8528">
                  <c:v>0.26961497123348294</c:v>
                </c:pt>
                <c:pt idx="8529">
                  <c:v>0.26964658279066828</c:v>
                </c:pt>
                <c:pt idx="8530">
                  <c:v>0.26967819434785356</c:v>
                </c:pt>
                <c:pt idx="8531">
                  <c:v>0.2697098059050389</c:v>
                </c:pt>
                <c:pt idx="8532">
                  <c:v>0.26974141746222419</c:v>
                </c:pt>
                <c:pt idx="8533">
                  <c:v>0.26977302901940947</c:v>
                </c:pt>
                <c:pt idx="8534">
                  <c:v>0.26980464057659481</c:v>
                </c:pt>
                <c:pt idx="8535">
                  <c:v>0.2698362521337801</c:v>
                </c:pt>
                <c:pt idx="8536">
                  <c:v>0.26986786369096544</c:v>
                </c:pt>
                <c:pt idx="8537">
                  <c:v>0.26989947524815072</c:v>
                </c:pt>
                <c:pt idx="8538">
                  <c:v>0.26993108680533601</c:v>
                </c:pt>
                <c:pt idx="8539">
                  <c:v>0.26996269836252135</c:v>
                </c:pt>
                <c:pt idx="8540">
                  <c:v>0.26999430991970663</c:v>
                </c:pt>
                <c:pt idx="8541">
                  <c:v>0.27002592147689197</c:v>
                </c:pt>
                <c:pt idx="8542">
                  <c:v>0.27005753303407726</c:v>
                </c:pt>
                <c:pt idx="8543">
                  <c:v>0.27008914459126254</c:v>
                </c:pt>
                <c:pt idx="8544">
                  <c:v>0.27012075614844788</c:v>
                </c:pt>
                <c:pt idx="8545">
                  <c:v>0.27015236770563317</c:v>
                </c:pt>
                <c:pt idx="8546">
                  <c:v>0.27018397926281851</c:v>
                </c:pt>
                <c:pt idx="8547">
                  <c:v>0.27021559082000379</c:v>
                </c:pt>
                <c:pt idx="8548">
                  <c:v>0.27024720237718908</c:v>
                </c:pt>
                <c:pt idx="8549">
                  <c:v>0.27027881393437442</c:v>
                </c:pt>
                <c:pt idx="8550">
                  <c:v>0.2703104254915597</c:v>
                </c:pt>
                <c:pt idx="8551">
                  <c:v>0.27034203704874504</c:v>
                </c:pt>
                <c:pt idx="8552">
                  <c:v>0.27037364860593033</c:v>
                </c:pt>
                <c:pt idx="8553">
                  <c:v>0.27040526016311561</c:v>
                </c:pt>
                <c:pt idx="8554">
                  <c:v>0.27043687172030095</c:v>
                </c:pt>
                <c:pt idx="8555">
                  <c:v>0.27046848327748624</c:v>
                </c:pt>
                <c:pt idx="8556">
                  <c:v>0.27050009483467158</c:v>
                </c:pt>
                <c:pt idx="8557">
                  <c:v>0.27053170639185686</c:v>
                </c:pt>
                <c:pt idx="8558">
                  <c:v>0.27056331794904215</c:v>
                </c:pt>
                <c:pt idx="8559">
                  <c:v>0.27059492950622749</c:v>
                </c:pt>
                <c:pt idx="8560">
                  <c:v>0.27062654106341277</c:v>
                </c:pt>
                <c:pt idx="8561">
                  <c:v>0.27065815262059811</c:v>
                </c:pt>
                <c:pt idx="8562">
                  <c:v>0.2706897641777834</c:v>
                </c:pt>
                <c:pt idx="8563">
                  <c:v>0.27072137573496868</c:v>
                </c:pt>
                <c:pt idx="8564">
                  <c:v>0.27075298729215402</c:v>
                </c:pt>
                <c:pt idx="8565">
                  <c:v>0.27078459884933931</c:v>
                </c:pt>
                <c:pt idx="8566">
                  <c:v>0.27081621040652465</c:v>
                </c:pt>
                <c:pt idx="8567">
                  <c:v>0.27084782196370993</c:v>
                </c:pt>
                <c:pt idx="8568">
                  <c:v>0.27087943352089522</c:v>
                </c:pt>
                <c:pt idx="8569">
                  <c:v>0.27091104507808056</c:v>
                </c:pt>
                <c:pt idx="8570">
                  <c:v>0.27094265663526584</c:v>
                </c:pt>
                <c:pt idx="8571">
                  <c:v>0.27097426819245118</c:v>
                </c:pt>
                <c:pt idx="8572">
                  <c:v>0.27100587974963647</c:v>
                </c:pt>
                <c:pt idx="8573">
                  <c:v>0.27103749130682175</c:v>
                </c:pt>
                <c:pt idx="8574">
                  <c:v>0.27106910286400709</c:v>
                </c:pt>
                <c:pt idx="8575">
                  <c:v>0.27110071442119238</c:v>
                </c:pt>
                <c:pt idx="8576">
                  <c:v>0.27113232597837772</c:v>
                </c:pt>
                <c:pt idx="8577">
                  <c:v>0.271163937535563</c:v>
                </c:pt>
                <c:pt idx="8578">
                  <c:v>0.27119554909274829</c:v>
                </c:pt>
                <c:pt idx="8579">
                  <c:v>0.27122716064993363</c:v>
                </c:pt>
                <c:pt idx="8580">
                  <c:v>0.27125877220711891</c:v>
                </c:pt>
                <c:pt idx="8581">
                  <c:v>0.27129038376430425</c:v>
                </c:pt>
                <c:pt idx="8582">
                  <c:v>0.27132199532148954</c:v>
                </c:pt>
                <c:pt idx="8583">
                  <c:v>0.27135360687867482</c:v>
                </c:pt>
                <c:pt idx="8584">
                  <c:v>0.27138521843586016</c:v>
                </c:pt>
                <c:pt idx="8585">
                  <c:v>0.27141682999304545</c:v>
                </c:pt>
                <c:pt idx="8586">
                  <c:v>0.27144844155023079</c:v>
                </c:pt>
                <c:pt idx="8587">
                  <c:v>0.27148005310741607</c:v>
                </c:pt>
                <c:pt idx="8588">
                  <c:v>0.27151166466460136</c:v>
                </c:pt>
                <c:pt idx="8589">
                  <c:v>0.2715432762217867</c:v>
                </c:pt>
                <c:pt idx="8590">
                  <c:v>0.27157488777897199</c:v>
                </c:pt>
                <c:pt idx="8591">
                  <c:v>0.27160649933615733</c:v>
                </c:pt>
                <c:pt idx="8592">
                  <c:v>0.27163811089334261</c:v>
                </c:pt>
                <c:pt idx="8593">
                  <c:v>0.2716697224505279</c:v>
                </c:pt>
                <c:pt idx="8594">
                  <c:v>0.27170133400771324</c:v>
                </c:pt>
                <c:pt idx="8595">
                  <c:v>0.27173294556489852</c:v>
                </c:pt>
                <c:pt idx="8596">
                  <c:v>0.27176455712208386</c:v>
                </c:pt>
                <c:pt idx="8597">
                  <c:v>0.27179616867926915</c:v>
                </c:pt>
                <c:pt idx="8598">
                  <c:v>0.27182778023645443</c:v>
                </c:pt>
                <c:pt idx="8599">
                  <c:v>0.27185939179363977</c:v>
                </c:pt>
                <c:pt idx="8600">
                  <c:v>0.27189100335082506</c:v>
                </c:pt>
                <c:pt idx="8601">
                  <c:v>0.2719226149080104</c:v>
                </c:pt>
                <c:pt idx="8602">
                  <c:v>0.27195422646519568</c:v>
                </c:pt>
                <c:pt idx="8603">
                  <c:v>0.27198583802238097</c:v>
                </c:pt>
                <c:pt idx="8604">
                  <c:v>0.27201744957956631</c:v>
                </c:pt>
                <c:pt idx="8605">
                  <c:v>0.27204906113675159</c:v>
                </c:pt>
                <c:pt idx="8606">
                  <c:v>0.27208067269393688</c:v>
                </c:pt>
                <c:pt idx="8607">
                  <c:v>0.27211228425112222</c:v>
                </c:pt>
                <c:pt idx="8608">
                  <c:v>0.2721438958083075</c:v>
                </c:pt>
                <c:pt idx="8609">
                  <c:v>0.27217550736549284</c:v>
                </c:pt>
                <c:pt idx="8610">
                  <c:v>0.27220711892267813</c:v>
                </c:pt>
                <c:pt idx="8611">
                  <c:v>0.27223873047986341</c:v>
                </c:pt>
                <c:pt idx="8612">
                  <c:v>0.27227034203704875</c:v>
                </c:pt>
                <c:pt idx="8613">
                  <c:v>0.27230195359423404</c:v>
                </c:pt>
                <c:pt idx="8614">
                  <c:v>0.27233356515141938</c:v>
                </c:pt>
                <c:pt idx="8615">
                  <c:v>0.27236517670860466</c:v>
                </c:pt>
                <c:pt idx="8616">
                  <c:v>0.27239678826578995</c:v>
                </c:pt>
                <c:pt idx="8617">
                  <c:v>0.27242839982297529</c:v>
                </c:pt>
                <c:pt idx="8618">
                  <c:v>0.27246001138016057</c:v>
                </c:pt>
                <c:pt idx="8619">
                  <c:v>0.27249162293734591</c:v>
                </c:pt>
                <c:pt idx="8620">
                  <c:v>0.2725232344945312</c:v>
                </c:pt>
                <c:pt idx="8621">
                  <c:v>0.27255484605171648</c:v>
                </c:pt>
                <c:pt idx="8622">
                  <c:v>0.27258645760890182</c:v>
                </c:pt>
                <c:pt idx="8623">
                  <c:v>0.27261806916608711</c:v>
                </c:pt>
                <c:pt idx="8624">
                  <c:v>0.27264968072327245</c:v>
                </c:pt>
                <c:pt idx="8625">
                  <c:v>0.27268129228045773</c:v>
                </c:pt>
                <c:pt idx="8626">
                  <c:v>0.27271290383764302</c:v>
                </c:pt>
                <c:pt idx="8627">
                  <c:v>0.27274451539482836</c:v>
                </c:pt>
                <c:pt idx="8628">
                  <c:v>0.27277612695201364</c:v>
                </c:pt>
                <c:pt idx="8629">
                  <c:v>0.27280773850919898</c:v>
                </c:pt>
                <c:pt idx="8630">
                  <c:v>0.27283935006638427</c:v>
                </c:pt>
                <c:pt idx="8631">
                  <c:v>0.27287096162356955</c:v>
                </c:pt>
                <c:pt idx="8632">
                  <c:v>0.27290257318075489</c:v>
                </c:pt>
                <c:pt idx="8633">
                  <c:v>0.27293418473794018</c:v>
                </c:pt>
                <c:pt idx="8634">
                  <c:v>0.27296579629512552</c:v>
                </c:pt>
                <c:pt idx="8635">
                  <c:v>0.2729974078523108</c:v>
                </c:pt>
                <c:pt idx="8636">
                  <c:v>0.27302901940949609</c:v>
                </c:pt>
                <c:pt idx="8637">
                  <c:v>0.27306063096668143</c:v>
                </c:pt>
                <c:pt idx="8638">
                  <c:v>0.27309224252386671</c:v>
                </c:pt>
                <c:pt idx="8639">
                  <c:v>0.27312385408105205</c:v>
                </c:pt>
                <c:pt idx="8640">
                  <c:v>0.27315546563823734</c:v>
                </c:pt>
                <c:pt idx="8641">
                  <c:v>0.27318707719542262</c:v>
                </c:pt>
                <c:pt idx="8642">
                  <c:v>0.27321868875260796</c:v>
                </c:pt>
                <c:pt idx="8643">
                  <c:v>0.27325030030979325</c:v>
                </c:pt>
                <c:pt idx="8644">
                  <c:v>0.27328191186697859</c:v>
                </c:pt>
                <c:pt idx="8645">
                  <c:v>0.27331352342416387</c:v>
                </c:pt>
                <c:pt idx="8646">
                  <c:v>0.27334513498134916</c:v>
                </c:pt>
                <c:pt idx="8647">
                  <c:v>0.2733767465385345</c:v>
                </c:pt>
                <c:pt idx="8648">
                  <c:v>0.27340835809571978</c:v>
                </c:pt>
                <c:pt idx="8649">
                  <c:v>0.27343996965290512</c:v>
                </c:pt>
                <c:pt idx="8650">
                  <c:v>0.27347158121009041</c:v>
                </c:pt>
                <c:pt idx="8651">
                  <c:v>0.27350319276727569</c:v>
                </c:pt>
                <c:pt idx="8652">
                  <c:v>0.27353480432446103</c:v>
                </c:pt>
                <c:pt idx="8653">
                  <c:v>0.27356641588164632</c:v>
                </c:pt>
                <c:pt idx="8654">
                  <c:v>0.27359802743883166</c:v>
                </c:pt>
                <c:pt idx="8655">
                  <c:v>0.27362963899601694</c:v>
                </c:pt>
                <c:pt idx="8656">
                  <c:v>0.27366125055320223</c:v>
                </c:pt>
                <c:pt idx="8657">
                  <c:v>0.27369286211038757</c:v>
                </c:pt>
                <c:pt idx="8658">
                  <c:v>0.27372447366757285</c:v>
                </c:pt>
                <c:pt idx="8659">
                  <c:v>0.27375608522475819</c:v>
                </c:pt>
                <c:pt idx="8660">
                  <c:v>0.27378769678194348</c:v>
                </c:pt>
                <c:pt idx="8661">
                  <c:v>0.27381930833912876</c:v>
                </c:pt>
                <c:pt idx="8662">
                  <c:v>0.2738509198963141</c:v>
                </c:pt>
                <c:pt idx="8663">
                  <c:v>0.27388253145349939</c:v>
                </c:pt>
                <c:pt idx="8664">
                  <c:v>0.27391414301068473</c:v>
                </c:pt>
                <c:pt idx="8665">
                  <c:v>0.27394575456787001</c:v>
                </c:pt>
                <c:pt idx="8666">
                  <c:v>0.2739773661250553</c:v>
                </c:pt>
                <c:pt idx="8667">
                  <c:v>0.27400897768224064</c:v>
                </c:pt>
                <c:pt idx="8668">
                  <c:v>0.27404058923942592</c:v>
                </c:pt>
                <c:pt idx="8669">
                  <c:v>0.27407220079661126</c:v>
                </c:pt>
                <c:pt idx="8670">
                  <c:v>0.27410381235379655</c:v>
                </c:pt>
                <c:pt idx="8671">
                  <c:v>0.27413542391098183</c:v>
                </c:pt>
                <c:pt idx="8672">
                  <c:v>0.27416703546816718</c:v>
                </c:pt>
                <c:pt idx="8673">
                  <c:v>0.27419864702535246</c:v>
                </c:pt>
                <c:pt idx="8674">
                  <c:v>0.2742302585825378</c:v>
                </c:pt>
                <c:pt idx="8675">
                  <c:v>0.27426187013972309</c:v>
                </c:pt>
                <c:pt idx="8676">
                  <c:v>0.27429348169690837</c:v>
                </c:pt>
                <c:pt idx="8677">
                  <c:v>0.27432509325409371</c:v>
                </c:pt>
                <c:pt idx="8678">
                  <c:v>0.274356704811279</c:v>
                </c:pt>
                <c:pt idx="8679">
                  <c:v>0.27438831636846434</c:v>
                </c:pt>
                <c:pt idx="8680">
                  <c:v>0.27441992792564962</c:v>
                </c:pt>
                <c:pt idx="8681">
                  <c:v>0.27445153948283491</c:v>
                </c:pt>
                <c:pt idx="8682">
                  <c:v>0.27448315104002025</c:v>
                </c:pt>
                <c:pt idx="8683">
                  <c:v>0.27451476259720553</c:v>
                </c:pt>
                <c:pt idx="8684">
                  <c:v>0.27454637415439087</c:v>
                </c:pt>
                <c:pt idx="8685">
                  <c:v>0.27457798571157616</c:v>
                </c:pt>
                <c:pt idx="8686">
                  <c:v>0.27460959726876144</c:v>
                </c:pt>
                <c:pt idx="8687">
                  <c:v>0.27464120882594678</c:v>
                </c:pt>
                <c:pt idx="8688">
                  <c:v>0.27467282038313207</c:v>
                </c:pt>
                <c:pt idx="8689">
                  <c:v>0.27470443194031741</c:v>
                </c:pt>
                <c:pt idx="8690">
                  <c:v>0.27473604349750269</c:v>
                </c:pt>
                <c:pt idx="8691">
                  <c:v>0.27476765505468798</c:v>
                </c:pt>
                <c:pt idx="8692">
                  <c:v>0.27479926661187332</c:v>
                </c:pt>
                <c:pt idx="8693">
                  <c:v>0.2748308781690586</c:v>
                </c:pt>
                <c:pt idx="8694">
                  <c:v>0.27486248972624394</c:v>
                </c:pt>
                <c:pt idx="8695">
                  <c:v>0.27489410128342923</c:v>
                </c:pt>
                <c:pt idx="8696">
                  <c:v>0.27492571284061451</c:v>
                </c:pt>
                <c:pt idx="8697">
                  <c:v>0.27495732439779985</c:v>
                </c:pt>
                <c:pt idx="8698">
                  <c:v>0.27498893595498514</c:v>
                </c:pt>
                <c:pt idx="8699">
                  <c:v>0.27502054751217048</c:v>
                </c:pt>
                <c:pt idx="8700">
                  <c:v>0.27505215906935576</c:v>
                </c:pt>
                <c:pt idx="8701">
                  <c:v>0.27508377062654105</c:v>
                </c:pt>
                <c:pt idx="8702">
                  <c:v>0.27511538218372639</c:v>
                </c:pt>
                <c:pt idx="8703">
                  <c:v>0.27514699374091167</c:v>
                </c:pt>
                <c:pt idx="8704">
                  <c:v>0.27517860529809696</c:v>
                </c:pt>
                <c:pt idx="8705">
                  <c:v>0.2752102168552823</c:v>
                </c:pt>
                <c:pt idx="8706">
                  <c:v>0.27524182841246758</c:v>
                </c:pt>
                <c:pt idx="8707">
                  <c:v>0.27527343996965292</c:v>
                </c:pt>
                <c:pt idx="8708">
                  <c:v>0.27530505152683821</c:v>
                </c:pt>
                <c:pt idx="8709">
                  <c:v>0.27533666308402349</c:v>
                </c:pt>
                <c:pt idx="8710">
                  <c:v>0.27536827464120883</c:v>
                </c:pt>
                <c:pt idx="8711">
                  <c:v>0.27539988619839412</c:v>
                </c:pt>
                <c:pt idx="8712">
                  <c:v>0.27543149775557946</c:v>
                </c:pt>
                <c:pt idx="8713">
                  <c:v>0.27546310931276474</c:v>
                </c:pt>
                <c:pt idx="8714">
                  <c:v>0.27549472086995003</c:v>
                </c:pt>
                <c:pt idx="8715">
                  <c:v>0.27552633242713537</c:v>
                </c:pt>
                <c:pt idx="8716">
                  <c:v>0.27555794398432065</c:v>
                </c:pt>
                <c:pt idx="8717">
                  <c:v>0.27558955554150599</c:v>
                </c:pt>
                <c:pt idx="8718">
                  <c:v>0.27562116709869128</c:v>
                </c:pt>
                <c:pt idx="8719">
                  <c:v>0.27565277865587656</c:v>
                </c:pt>
                <c:pt idx="8720">
                  <c:v>0.2756843902130619</c:v>
                </c:pt>
                <c:pt idx="8721">
                  <c:v>0.27571600177024719</c:v>
                </c:pt>
                <c:pt idx="8722">
                  <c:v>0.27574761332743253</c:v>
                </c:pt>
                <c:pt idx="8723">
                  <c:v>0.27577922488461781</c:v>
                </c:pt>
                <c:pt idx="8724">
                  <c:v>0.2758108364418031</c:v>
                </c:pt>
                <c:pt idx="8725">
                  <c:v>0.27584244799898844</c:v>
                </c:pt>
                <c:pt idx="8726">
                  <c:v>0.27587405955617372</c:v>
                </c:pt>
                <c:pt idx="8727">
                  <c:v>0.27590567111335906</c:v>
                </c:pt>
                <c:pt idx="8728">
                  <c:v>0.27593728267054435</c:v>
                </c:pt>
                <c:pt idx="8729">
                  <c:v>0.27596889422772963</c:v>
                </c:pt>
                <c:pt idx="8730">
                  <c:v>0.27600050578491497</c:v>
                </c:pt>
                <c:pt idx="8731">
                  <c:v>0.27603211734210026</c:v>
                </c:pt>
                <c:pt idx="8732">
                  <c:v>0.2760637288992856</c:v>
                </c:pt>
                <c:pt idx="8733">
                  <c:v>0.27609534045647088</c:v>
                </c:pt>
                <c:pt idx="8734">
                  <c:v>0.27612695201365617</c:v>
                </c:pt>
                <c:pt idx="8735">
                  <c:v>0.27615856357084151</c:v>
                </c:pt>
                <c:pt idx="8736">
                  <c:v>0.27619017512802679</c:v>
                </c:pt>
                <c:pt idx="8737">
                  <c:v>0.27622178668521213</c:v>
                </c:pt>
                <c:pt idx="8738">
                  <c:v>0.27625339824239742</c:v>
                </c:pt>
                <c:pt idx="8739">
                  <c:v>0.2762850097995827</c:v>
                </c:pt>
                <c:pt idx="8740">
                  <c:v>0.27631662135676804</c:v>
                </c:pt>
                <c:pt idx="8741">
                  <c:v>0.27634823291395333</c:v>
                </c:pt>
                <c:pt idx="8742">
                  <c:v>0.27637984447113867</c:v>
                </c:pt>
                <c:pt idx="8743">
                  <c:v>0.27641145602832395</c:v>
                </c:pt>
                <c:pt idx="8744">
                  <c:v>0.27644306758550924</c:v>
                </c:pt>
                <c:pt idx="8745">
                  <c:v>0.27647467914269458</c:v>
                </c:pt>
                <c:pt idx="8746">
                  <c:v>0.27650629069987986</c:v>
                </c:pt>
                <c:pt idx="8747">
                  <c:v>0.2765379022570652</c:v>
                </c:pt>
                <c:pt idx="8748">
                  <c:v>0.27656951381425049</c:v>
                </c:pt>
                <c:pt idx="8749">
                  <c:v>0.27660112537143577</c:v>
                </c:pt>
                <c:pt idx="8750">
                  <c:v>0.27663273692862111</c:v>
                </c:pt>
                <c:pt idx="8751">
                  <c:v>0.2766643484858064</c:v>
                </c:pt>
                <c:pt idx="8752">
                  <c:v>0.27669596004299174</c:v>
                </c:pt>
                <c:pt idx="8753">
                  <c:v>0.27672757160017702</c:v>
                </c:pt>
                <c:pt idx="8754">
                  <c:v>0.27675918315736231</c:v>
                </c:pt>
                <c:pt idx="8755">
                  <c:v>0.27679079471454765</c:v>
                </c:pt>
                <c:pt idx="8756">
                  <c:v>0.27682240627173293</c:v>
                </c:pt>
                <c:pt idx="8757">
                  <c:v>0.27685401782891828</c:v>
                </c:pt>
                <c:pt idx="8758">
                  <c:v>0.27688562938610356</c:v>
                </c:pt>
                <c:pt idx="8759">
                  <c:v>0.27691724094328884</c:v>
                </c:pt>
                <c:pt idx="8760">
                  <c:v>0.27694885250047419</c:v>
                </c:pt>
                <c:pt idx="8761">
                  <c:v>0.27698046405765947</c:v>
                </c:pt>
                <c:pt idx="8762">
                  <c:v>0.27701207561484481</c:v>
                </c:pt>
                <c:pt idx="8763">
                  <c:v>0.2770436871720301</c:v>
                </c:pt>
                <c:pt idx="8764">
                  <c:v>0.27707529872921538</c:v>
                </c:pt>
                <c:pt idx="8765">
                  <c:v>0.27710691028640072</c:v>
                </c:pt>
                <c:pt idx="8766">
                  <c:v>0.27713852184358601</c:v>
                </c:pt>
                <c:pt idx="8767">
                  <c:v>0.27717013340077135</c:v>
                </c:pt>
                <c:pt idx="8768">
                  <c:v>0.27720174495795663</c:v>
                </c:pt>
                <c:pt idx="8769">
                  <c:v>0.27723335651514192</c:v>
                </c:pt>
                <c:pt idx="8770">
                  <c:v>0.27726496807232726</c:v>
                </c:pt>
                <c:pt idx="8771">
                  <c:v>0.27729657962951254</c:v>
                </c:pt>
                <c:pt idx="8772">
                  <c:v>0.27732819118669788</c:v>
                </c:pt>
                <c:pt idx="8773">
                  <c:v>0.27735980274388317</c:v>
                </c:pt>
                <c:pt idx="8774">
                  <c:v>0.27739141430106845</c:v>
                </c:pt>
                <c:pt idx="8775">
                  <c:v>0.27742302585825379</c:v>
                </c:pt>
                <c:pt idx="8776">
                  <c:v>0.27745463741543908</c:v>
                </c:pt>
                <c:pt idx="8777">
                  <c:v>0.27748624897262442</c:v>
                </c:pt>
                <c:pt idx="8778">
                  <c:v>0.2775178605298097</c:v>
                </c:pt>
                <c:pt idx="8779">
                  <c:v>0.27754947208699499</c:v>
                </c:pt>
                <c:pt idx="8780">
                  <c:v>0.27758108364418033</c:v>
                </c:pt>
                <c:pt idx="8781">
                  <c:v>0.27761269520136561</c:v>
                </c:pt>
                <c:pt idx="8782">
                  <c:v>0.27764430675855095</c:v>
                </c:pt>
                <c:pt idx="8783">
                  <c:v>0.27767591831573624</c:v>
                </c:pt>
                <c:pt idx="8784">
                  <c:v>0.27770752987292152</c:v>
                </c:pt>
                <c:pt idx="8785">
                  <c:v>0.27773914143010686</c:v>
                </c:pt>
                <c:pt idx="8786">
                  <c:v>0.27777075298729215</c:v>
                </c:pt>
                <c:pt idx="8787">
                  <c:v>0.27780236454447749</c:v>
                </c:pt>
                <c:pt idx="8788">
                  <c:v>0.27783397610166277</c:v>
                </c:pt>
                <c:pt idx="8789">
                  <c:v>0.27786558765884806</c:v>
                </c:pt>
                <c:pt idx="8790">
                  <c:v>0.2778971992160334</c:v>
                </c:pt>
                <c:pt idx="8791">
                  <c:v>0.27792881077321868</c:v>
                </c:pt>
                <c:pt idx="8792">
                  <c:v>0.27796042233040402</c:v>
                </c:pt>
                <c:pt idx="8793">
                  <c:v>0.27799203388758931</c:v>
                </c:pt>
                <c:pt idx="8794">
                  <c:v>0.27802364544477459</c:v>
                </c:pt>
                <c:pt idx="8795">
                  <c:v>0.27805525700195993</c:v>
                </c:pt>
                <c:pt idx="8796">
                  <c:v>0.27808686855914522</c:v>
                </c:pt>
                <c:pt idx="8797">
                  <c:v>0.27811848011633056</c:v>
                </c:pt>
                <c:pt idx="8798">
                  <c:v>0.27815009167351584</c:v>
                </c:pt>
                <c:pt idx="8799">
                  <c:v>0.27818170323070113</c:v>
                </c:pt>
                <c:pt idx="8800">
                  <c:v>0.27821331478788647</c:v>
                </c:pt>
                <c:pt idx="8801">
                  <c:v>0.27824492634507175</c:v>
                </c:pt>
                <c:pt idx="8802">
                  <c:v>0.27827653790225709</c:v>
                </c:pt>
                <c:pt idx="8803">
                  <c:v>0.27830814945944238</c:v>
                </c:pt>
                <c:pt idx="8804">
                  <c:v>0.27833976101662766</c:v>
                </c:pt>
                <c:pt idx="8805">
                  <c:v>0.278371372573813</c:v>
                </c:pt>
                <c:pt idx="8806">
                  <c:v>0.27840298413099829</c:v>
                </c:pt>
                <c:pt idx="8807">
                  <c:v>0.27843459568818357</c:v>
                </c:pt>
                <c:pt idx="8808">
                  <c:v>0.27846620724536891</c:v>
                </c:pt>
                <c:pt idx="8809">
                  <c:v>0.2784978188025542</c:v>
                </c:pt>
                <c:pt idx="8810">
                  <c:v>0.27852943035973954</c:v>
                </c:pt>
                <c:pt idx="8811">
                  <c:v>0.27856104191692482</c:v>
                </c:pt>
                <c:pt idx="8812">
                  <c:v>0.27859265347411011</c:v>
                </c:pt>
                <c:pt idx="8813">
                  <c:v>0.27862426503129545</c:v>
                </c:pt>
                <c:pt idx="8814">
                  <c:v>0.27865587658848073</c:v>
                </c:pt>
                <c:pt idx="8815">
                  <c:v>0.27868748814566607</c:v>
                </c:pt>
                <c:pt idx="8816">
                  <c:v>0.27871909970285136</c:v>
                </c:pt>
                <c:pt idx="8817">
                  <c:v>0.27875071126003664</c:v>
                </c:pt>
                <c:pt idx="8818">
                  <c:v>0.27878232281722198</c:v>
                </c:pt>
                <c:pt idx="8819">
                  <c:v>0.27881393437440727</c:v>
                </c:pt>
                <c:pt idx="8820">
                  <c:v>0.27884554593159261</c:v>
                </c:pt>
                <c:pt idx="8821">
                  <c:v>0.27887715748877789</c:v>
                </c:pt>
                <c:pt idx="8822">
                  <c:v>0.27890876904596318</c:v>
                </c:pt>
                <c:pt idx="8823">
                  <c:v>0.27894038060314852</c:v>
                </c:pt>
                <c:pt idx="8824">
                  <c:v>0.2789719921603338</c:v>
                </c:pt>
                <c:pt idx="8825">
                  <c:v>0.27900360371751914</c:v>
                </c:pt>
                <c:pt idx="8826">
                  <c:v>0.27903521527470443</c:v>
                </c:pt>
                <c:pt idx="8827">
                  <c:v>0.27906682683188971</c:v>
                </c:pt>
                <c:pt idx="8828">
                  <c:v>0.27909843838907505</c:v>
                </c:pt>
                <c:pt idx="8829">
                  <c:v>0.27913004994626034</c:v>
                </c:pt>
                <c:pt idx="8830">
                  <c:v>0.27916166150344568</c:v>
                </c:pt>
                <c:pt idx="8831">
                  <c:v>0.27919327306063096</c:v>
                </c:pt>
                <c:pt idx="8832">
                  <c:v>0.27922488461781625</c:v>
                </c:pt>
                <c:pt idx="8833">
                  <c:v>0.27925649617500159</c:v>
                </c:pt>
                <c:pt idx="8834">
                  <c:v>0.27928810773218687</c:v>
                </c:pt>
                <c:pt idx="8835">
                  <c:v>0.27931971928937221</c:v>
                </c:pt>
                <c:pt idx="8836">
                  <c:v>0.2793513308465575</c:v>
                </c:pt>
                <c:pt idx="8837">
                  <c:v>0.27938294240374278</c:v>
                </c:pt>
                <c:pt idx="8838">
                  <c:v>0.27941455396092812</c:v>
                </c:pt>
                <c:pt idx="8839">
                  <c:v>0.27944616551811341</c:v>
                </c:pt>
                <c:pt idx="8840">
                  <c:v>0.27947777707529875</c:v>
                </c:pt>
                <c:pt idx="8841">
                  <c:v>0.27950938863248403</c:v>
                </c:pt>
                <c:pt idx="8842">
                  <c:v>0.27954100018966932</c:v>
                </c:pt>
                <c:pt idx="8843">
                  <c:v>0.27957261174685466</c:v>
                </c:pt>
                <c:pt idx="8844">
                  <c:v>0.27960422330403994</c:v>
                </c:pt>
                <c:pt idx="8845">
                  <c:v>0.27963583486122529</c:v>
                </c:pt>
                <c:pt idx="8846">
                  <c:v>0.27966744641841057</c:v>
                </c:pt>
                <c:pt idx="8847">
                  <c:v>0.27969905797559586</c:v>
                </c:pt>
                <c:pt idx="8848">
                  <c:v>0.2797306695327812</c:v>
                </c:pt>
                <c:pt idx="8849">
                  <c:v>0.27976228108996648</c:v>
                </c:pt>
                <c:pt idx="8850">
                  <c:v>0.27979389264715182</c:v>
                </c:pt>
                <c:pt idx="8851">
                  <c:v>0.27982550420433711</c:v>
                </c:pt>
                <c:pt idx="8852">
                  <c:v>0.27985711576152239</c:v>
                </c:pt>
                <c:pt idx="8853">
                  <c:v>0.27988872731870773</c:v>
                </c:pt>
                <c:pt idx="8854">
                  <c:v>0.27992033887589302</c:v>
                </c:pt>
                <c:pt idx="8855">
                  <c:v>0.27995195043307836</c:v>
                </c:pt>
                <c:pt idx="8856">
                  <c:v>0.27998356199026364</c:v>
                </c:pt>
                <c:pt idx="8857">
                  <c:v>0.28001517354744893</c:v>
                </c:pt>
                <c:pt idx="8858">
                  <c:v>0.28004678510463427</c:v>
                </c:pt>
                <c:pt idx="8859">
                  <c:v>0.28007839666181955</c:v>
                </c:pt>
                <c:pt idx="8860">
                  <c:v>0.28011000821900489</c:v>
                </c:pt>
                <c:pt idx="8861">
                  <c:v>0.28014161977619018</c:v>
                </c:pt>
                <c:pt idx="8862">
                  <c:v>0.28017323133337546</c:v>
                </c:pt>
                <c:pt idx="8863">
                  <c:v>0.2802048428905608</c:v>
                </c:pt>
                <c:pt idx="8864">
                  <c:v>0.28023645444774609</c:v>
                </c:pt>
                <c:pt idx="8865">
                  <c:v>0.28026806600493143</c:v>
                </c:pt>
                <c:pt idx="8866">
                  <c:v>0.28029967756211671</c:v>
                </c:pt>
                <c:pt idx="8867">
                  <c:v>0.280331289119302</c:v>
                </c:pt>
                <c:pt idx="8868">
                  <c:v>0.28036290067648734</c:v>
                </c:pt>
                <c:pt idx="8869">
                  <c:v>0.28039451223367262</c:v>
                </c:pt>
                <c:pt idx="8870">
                  <c:v>0.28042612379085796</c:v>
                </c:pt>
                <c:pt idx="8871">
                  <c:v>0.28045773534804325</c:v>
                </c:pt>
                <c:pt idx="8872">
                  <c:v>0.28048934690522853</c:v>
                </c:pt>
                <c:pt idx="8873">
                  <c:v>0.28052095846241387</c:v>
                </c:pt>
                <c:pt idx="8874">
                  <c:v>0.28055257001959916</c:v>
                </c:pt>
                <c:pt idx="8875">
                  <c:v>0.2805841815767845</c:v>
                </c:pt>
                <c:pt idx="8876">
                  <c:v>0.28061579313396978</c:v>
                </c:pt>
                <c:pt idx="8877">
                  <c:v>0.28064740469115507</c:v>
                </c:pt>
                <c:pt idx="8878">
                  <c:v>0.28067901624834041</c:v>
                </c:pt>
                <c:pt idx="8879">
                  <c:v>0.28071062780552569</c:v>
                </c:pt>
                <c:pt idx="8880">
                  <c:v>0.28074223936271103</c:v>
                </c:pt>
                <c:pt idx="8881">
                  <c:v>0.28077385091989632</c:v>
                </c:pt>
                <c:pt idx="8882">
                  <c:v>0.2808054624770816</c:v>
                </c:pt>
                <c:pt idx="8883">
                  <c:v>0.28083707403426694</c:v>
                </c:pt>
                <c:pt idx="8884">
                  <c:v>0.28086868559145223</c:v>
                </c:pt>
                <c:pt idx="8885">
                  <c:v>0.28090029714863757</c:v>
                </c:pt>
                <c:pt idx="8886">
                  <c:v>0.28093190870582285</c:v>
                </c:pt>
                <c:pt idx="8887">
                  <c:v>0.28096352026300814</c:v>
                </c:pt>
                <c:pt idx="8888">
                  <c:v>0.28099513182019348</c:v>
                </c:pt>
                <c:pt idx="8889">
                  <c:v>0.28102674337737876</c:v>
                </c:pt>
                <c:pt idx="8890">
                  <c:v>0.2810583549345641</c:v>
                </c:pt>
                <c:pt idx="8891">
                  <c:v>0.28108996649174939</c:v>
                </c:pt>
                <c:pt idx="8892">
                  <c:v>0.28112157804893467</c:v>
                </c:pt>
                <c:pt idx="8893">
                  <c:v>0.28115318960612001</c:v>
                </c:pt>
                <c:pt idx="8894">
                  <c:v>0.2811848011633053</c:v>
                </c:pt>
                <c:pt idx="8895">
                  <c:v>0.28121641272049064</c:v>
                </c:pt>
                <c:pt idx="8896">
                  <c:v>0.28124802427767592</c:v>
                </c:pt>
                <c:pt idx="8897">
                  <c:v>0.28127963583486121</c:v>
                </c:pt>
                <c:pt idx="8898">
                  <c:v>0.28131124739204655</c:v>
                </c:pt>
                <c:pt idx="8899">
                  <c:v>0.28134285894923183</c:v>
                </c:pt>
                <c:pt idx="8900">
                  <c:v>0.28137447050641717</c:v>
                </c:pt>
                <c:pt idx="8901">
                  <c:v>0.28140608206360246</c:v>
                </c:pt>
                <c:pt idx="8902">
                  <c:v>0.28143769362078774</c:v>
                </c:pt>
                <c:pt idx="8903">
                  <c:v>0.28146930517797308</c:v>
                </c:pt>
                <c:pt idx="8904">
                  <c:v>0.28150091673515837</c:v>
                </c:pt>
                <c:pt idx="8905">
                  <c:v>0.28153252829234365</c:v>
                </c:pt>
                <c:pt idx="8906">
                  <c:v>0.28156413984952899</c:v>
                </c:pt>
                <c:pt idx="8907">
                  <c:v>0.28159575140671428</c:v>
                </c:pt>
                <c:pt idx="8908">
                  <c:v>0.28162736296389962</c:v>
                </c:pt>
                <c:pt idx="8909">
                  <c:v>0.2816589745210849</c:v>
                </c:pt>
                <c:pt idx="8910">
                  <c:v>0.28169058607827019</c:v>
                </c:pt>
                <c:pt idx="8911">
                  <c:v>0.28172219763545553</c:v>
                </c:pt>
                <c:pt idx="8912">
                  <c:v>0.28175380919264081</c:v>
                </c:pt>
                <c:pt idx="8913">
                  <c:v>0.28178542074982615</c:v>
                </c:pt>
                <c:pt idx="8914">
                  <c:v>0.28181703230701144</c:v>
                </c:pt>
                <c:pt idx="8915">
                  <c:v>0.28184864386419672</c:v>
                </c:pt>
                <c:pt idx="8916">
                  <c:v>0.28188025542138206</c:v>
                </c:pt>
                <c:pt idx="8917">
                  <c:v>0.28191186697856735</c:v>
                </c:pt>
                <c:pt idx="8918">
                  <c:v>0.28194347853575269</c:v>
                </c:pt>
                <c:pt idx="8919">
                  <c:v>0.28197509009293797</c:v>
                </c:pt>
                <c:pt idx="8920">
                  <c:v>0.28200670165012326</c:v>
                </c:pt>
                <c:pt idx="8921">
                  <c:v>0.2820383132073086</c:v>
                </c:pt>
                <c:pt idx="8922">
                  <c:v>0.28206992476449388</c:v>
                </c:pt>
                <c:pt idx="8923">
                  <c:v>0.28210153632167922</c:v>
                </c:pt>
                <c:pt idx="8924">
                  <c:v>0.28213314787886451</c:v>
                </c:pt>
                <c:pt idx="8925">
                  <c:v>0.28216475943604979</c:v>
                </c:pt>
                <c:pt idx="8926">
                  <c:v>0.28219637099323513</c:v>
                </c:pt>
                <c:pt idx="8927">
                  <c:v>0.28222798255042042</c:v>
                </c:pt>
                <c:pt idx="8928">
                  <c:v>0.28225959410760576</c:v>
                </c:pt>
                <c:pt idx="8929">
                  <c:v>0.28229120566479105</c:v>
                </c:pt>
                <c:pt idx="8930">
                  <c:v>0.28232281722197633</c:v>
                </c:pt>
                <c:pt idx="8931">
                  <c:v>0.28235442877916167</c:v>
                </c:pt>
                <c:pt idx="8932">
                  <c:v>0.28238604033634696</c:v>
                </c:pt>
                <c:pt idx="8933">
                  <c:v>0.2824176518935323</c:v>
                </c:pt>
                <c:pt idx="8934">
                  <c:v>0.28244926345071758</c:v>
                </c:pt>
                <c:pt idx="8935">
                  <c:v>0.28248087500790287</c:v>
                </c:pt>
                <c:pt idx="8936">
                  <c:v>0.28251248656508821</c:v>
                </c:pt>
                <c:pt idx="8937">
                  <c:v>0.28254409812227349</c:v>
                </c:pt>
                <c:pt idx="8938">
                  <c:v>0.28257570967945883</c:v>
                </c:pt>
                <c:pt idx="8939">
                  <c:v>0.28260732123664412</c:v>
                </c:pt>
                <c:pt idx="8940">
                  <c:v>0.2826389327938294</c:v>
                </c:pt>
                <c:pt idx="8941">
                  <c:v>0.28267054435101474</c:v>
                </c:pt>
                <c:pt idx="8942">
                  <c:v>0.28270215590820003</c:v>
                </c:pt>
                <c:pt idx="8943">
                  <c:v>0.28273376746538537</c:v>
                </c:pt>
                <c:pt idx="8944">
                  <c:v>0.28276537902257065</c:v>
                </c:pt>
                <c:pt idx="8945">
                  <c:v>0.28279699057975594</c:v>
                </c:pt>
                <c:pt idx="8946">
                  <c:v>0.28282860213694128</c:v>
                </c:pt>
                <c:pt idx="8947">
                  <c:v>0.28286021369412656</c:v>
                </c:pt>
                <c:pt idx="8948">
                  <c:v>0.2828918252513119</c:v>
                </c:pt>
                <c:pt idx="8949">
                  <c:v>0.28292343680849719</c:v>
                </c:pt>
                <c:pt idx="8950">
                  <c:v>0.28295504836568247</c:v>
                </c:pt>
                <c:pt idx="8951">
                  <c:v>0.28298665992286781</c:v>
                </c:pt>
                <c:pt idx="8952">
                  <c:v>0.2830182714800531</c:v>
                </c:pt>
                <c:pt idx="8953">
                  <c:v>0.28304988303723844</c:v>
                </c:pt>
                <c:pt idx="8954">
                  <c:v>0.28308149459442372</c:v>
                </c:pt>
                <c:pt idx="8955">
                  <c:v>0.28311310615160901</c:v>
                </c:pt>
                <c:pt idx="8956">
                  <c:v>0.28314471770879435</c:v>
                </c:pt>
                <c:pt idx="8957">
                  <c:v>0.28317632926597963</c:v>
                </c:pt>
                <c:pt idx="8958">
                  <c:v>0.28320794082316497</c:v>
                </c:pt>
                <c:pt idx="8959">
                  <c:v>0.28323955238035026</c:v>
                </c:pt>
                <c:pt idx="8960">
                  <c:v>0.28327116393753554</c:v>
                </c:pt>
                <c:pt idx="8961">
                  <c:v>0.28330277549472088</c:v>
                </c:pt>
                <c:pt idx="8962">
                  <c:v>0.28333438705190617</c:v>
                </c:pt>
                <c:pt idx="8963">
                  <c:v>0.28336599860909151</c:v>
                </c:pt>
                <c:pt idx="8964">
                  <c:v>0.28339761016627679</c:v>
                </c:pt>
                <c:pt idx="8965">
                  <c:v>0.28342922172346208</c:v>
                </c:pt>
                <c:pt idx="8966">
                  <c:v>0.28346083328064742</c:v>
                </c:pt>
                <c:pt idx="8967">
                  <c:v>0.2834924448378327</c:v>
                </c:pt>
                <c:pt idx="8968">
                  <c:v>0.28352405639501804</c:v>
                </c:pt>
                <c:pt idx="8969">
                  <c:v>0.28355566795220333</c:v>
                </c:pt>
                <c:pt idx="8970">
                  <c:v>0.28358727950938861</c:v>
                </c:pt>
                <c:pt idx="8971">
                  <c:v>0.28361889106657395</c:v>
                </c:pt>
                <c:pt idx="8972">
                  <c:v>0.28365050262375924</c:v>
                </c:pt>
                <c:pt idx="8973">
                  <c:v>0.28368211418094458</c:v>
                </c:pt>
                <c:pt idx="8974">
                  <c:v>0.28371372573812986</c:v>
                </c:pt>
                <c:pt idx="8975">
                  <c:v>0.28374533729531515</c:v>
                </c:pt>
                <c:pt idx="8976">
                  <c:v>0.28377694885250049</c:v>
                </c:pt>
                <c:pt idx="8977">
                  <c:v>0.28380856040968577</c:v>
                </c:pt>
                <c:pt idx="8978">
                  <c:v>0.28384017196687111</c:v>
                </c:pt>
                <c:pt idx="8979">
                  <c:v>0.2838717835240564</c:v>
                </c:pt>
                <c:pt idx="8980">
                  <c:v>0.28390339508124168</c:v>
                </c:pt>
                <c:pt idx="8981">
                  <c:v>0.28393500663842702</c:v>
                </c:pt>
                <c:pt idx="8982">
                  <c:v>0.28396661819561231</c:v>
                </c:pt>
                <c:pt idx="8983">
                  <c:v>0.28399822975279765</c:v>
                </c:pt>
                <c:pt idx="8984">
                  <c:v>0.28402984130998293</c:v>
                </c:pt>
                <c:pt idx="8985">
                  <c:v>0.28406145286716822</c:v>
                </c:pt>
                <c:pt idx="8986">
                  <c:v>0.28409306442435356</c:v>
                </c:pt>
                <c:pt idx="8987">
                  <c:v>0.28412467598153884</c:v>
                </c:pt>
                <c:pt idx="8988">
                  <c:v>0.28415628753872418</c:v>
                </c:pt>
                <c:pt idx="8989">
                  <c:v>0.28418789909590947</c:v>
                </c:pt>
                <c:pt idx="8990">
                  <c:v>0.28421951065309475</c:v>
                </c:pt>
                <c:pt idx="8991">
                  <c:v>0.28425112221028009</c:v>
                </c:pt>
                <c:pt idx="8992">
                  <c:v>0.28428273376746538</c:v>
                </c:pt>
                <c:pt idx="8993">
                  <c:v>0.28431434532465072</c:v>
                </c:pt>
                <c:pt idx="8994">
                  <c:v>0.284345956881836</c:v>
                </c:pt>
                <c:pt idx="8995">
                  <c:v>0.28437756843902129</c:v>
                </c:pt>
                <c:pt idx="8996">
                  <c:v>0.28440917999620663</c:v>
                </c:pt>
                <c:pt idx="8997">
                  <c:v>0.28444079155339191</c:v>
                </c:pt>
                <c:pt idx="8998">
                  <c:v>0.28447240311057725</c:v>
                </c:pt>
                <c:pt idx="8999">
                  <c:v>0.28450401466776254</c:v>
                </c:pt>
                <c:pt idx="9000">
                  <c:v>0.28453562622494782</c:v>
                </c:pt>
                <c:pt idx="9001">
                  <c:v>0.28456723778213316</c:v>
                </c:pt>
                <c:pt idx="9002">
                  <c:v>0.28459884933931845</c:v>
                </c:pt>
                <c:pt idx="9003">
                  <c:v>0.28463046089650373</c:v>
                </c:pt>
                <c:pt idx="9004">
                  <c:v>0.28466207245368907</c:v>
                </c:pt>
                <c:pt idx="9005">
                  <c:v>0.28469368401087436</c:v>
                </c:pt>
                <c:pt idx="9006">
                  <c:v>0.2847252955680597</c:v>
                </c:pt>
                <c:pt idx="9007">
                  <c:v>0.28475690712524498</c:v>
                </c:pt>
                <c:pt idx="9008">
                  <c:v>0.28478851868243027</c:v>
                </c:pt>
                <c:pt idx="9009">
                  <c:v>0.28482013023961561</c:v>
                </c:pt>
                <c:pt idx="9010">
                  <c:v>0.28485174179680089</c:v>
                </c:pt>
                <c:pt idx="9011">
                  <c:v>0.28488335335398624</c:v>
                </c:pt>
                <c:pt idx="9012">
                  <c:v>0.28491496491117152</c:v>
                </c:pt>
                <c:pt idx="9013">
                  <c:v>0.2849465764683568</c:v>
                </c:pt>
                <c:pt idx="9014">
                  <c:v>0.28497818802554215</c:v>
                </c:pt>
                <c:pt idx="9015">
                  <c:v>0.28500979958272743</c:v>
                </c:pt>
                <c:pt idx="9016">
                  <c:v>0.28504141113991277</c:v>
                </c:pt>
                <c:pt idx="9017">
                  <c:v>0.28507302269709806</c:v>
                </c:pt>
                <c:pt idx="9018">
                  <c:v>0.28510463425428334</c:v>
                </c:pt>
                <c:pt idx="9019">
                  <c:v>0.28513624581146868</c:v>
                </c:pt>
                <c:pt idx="9020">
                  <c:v>0.28516785736865397</c:v>
                </c:pt>
                <c:pt idx="9021">
                  <c:v>0.28519946892583931</c:v>
                </c:pt>
                <c:pt idx="9022">
                  <c:v>0.28523108048302459</c:v>
                </c:pt>
                <c:pt idx="9023">
                  <c:v>0.28526269204020988</c:v>
                </c:pt>
                <c:pt idx="9024">
                  <c:v>0.28529430359739522</c:v>
                </c:pt>
                <c:pt idx="9025">
                  <c:v>0.2853259151545805</c:v>
                </c:pt>
                <c:pt idx="9026">
                  <c:v>0.28535752671176584</c:v>
                </c:pt>
                <c:pt idx="9027">
                  <c:v>0.28538913826895113</c:v>
                </c:pt>
                <c:pt idx="9028">
                  <c:v>0.28542074982613641</c:v>
                </c:pt>
                <c:pt idx="9029">
                  <c:v>0.28545236138332175</c:v>
                </c:pt>
                <c:pt idx="9030">
                  <c:v>0.28548397294050704</c:v>
                </c:pt>
                <c:pt idx="9031">
                  <c:v>0.28551558449769238</c:v>
                </c:pt>
                <c:pt idx="9032">
                  <c:v>0.28554719605487766</c:v>
                </c:pt>
                <c:pt idx="9033">
                  <c:v>0.28557880761206295</c:v>
                </c:pt>
                <c:pt idx="9034">
                  <c:v>0.28561041916924829</c:v>
                </c:pt>
                <c:pt idx="9035">
                  <c:v>0.28564203072643357</c:v>
                </c:pt>
                <c:pt idx="9036">
                  <c:v>0.28567364228361891</c:v>
                </c:pt>
                <c:pt idx="9037">
                  <c:v>0.2857052538408042</c:v>
                </c:pt>
                <c:pt idx="9038">
                  <c:v>0.28573686539798948</c:v>
                </c:pt>
                <c:pt idx="9039">
                  <c:v>0.28576847695517482</c:v>
                </c:pt>
                <c:pt idx="9040">
                  <c:v>0.28580008851236011</c:v>
                </c:pt>
                <c:pt idx="9041">
                  <c:v>0.28583170006954545</c:v>
                </c:pt>
                <c:pt idx="9042">
                  <c:v>0.28586331162673073</c:v>
                </c:pt>
                <c:pt idx="9043">
                  <c:v>0.28589492318391602</c:v>
                </c:pt>
                <c:pt idx="9044">
                  <c:v>0.28592653474110136</c:v>
                </c:pt>
                <c:pt idx="9045">
                  <c:v>0.28595814629828664</c:v>
                </c:pt>
                <c:pt idx="9046">
                  <c:v>0.28598975785547198</c:v>
                </c:pt>
                <c:pt idx="9047">
                  <c:v>0.28602136941265727</c:v>
                </c:pt>
                <c:pt idx="9048">
                  <c:v>0.28605298096984255</c:v>
                </c:pt>
                <c:pt idx="9049">
                  <c:v>0.28608459252702789</c:v>
                </c:pt>
                <c:pt idx="9050">
                  <c:v>0.28611620408421318</c:v>
                </c:pt>
                <c:pt idx="9051">
                  <c:v>0.28614781564139852</c:v>
                </c:pt>
                <c:pt idx="9052">
                  <c:v>0.2861794271985838</c:v>
                </c:pt>
                <c:pt idx="9053">
                  <c:v>0.28621103875576909</c:v>
                </c:pt>
                <c:pt idx="9054">
                  <c:v>0.28624265031295443</c:v>
                </c:pt>
                <c:pt idx="9055">
                  <c:v>0.28627426187013971</c:v>
                </c:pt>
                <c:pt idx="9056">
                  <c:v>0.28630587342732505</c:v>
                </c:pt>
                <c:pt idx="9057">
                  <c:v>0.28633748498451034</c:v>
                </c:pt>
                <c:pt idx="9058">
                  <c:v>0.28636909654169562</c:v>
                </c:pt>
                <c:pt idx="9059">
                  <c:v>0.28640070809888096</c:v>
                </c:pt>
                <c:pt idx="9060">
                  <c:v>0.28643231965606625</c:v>
                </c:pt>
                <c:pt idx="9061">
                  <c:v>0.28646393121325159</c:v>
                </c:pt>
                <c:pt idx="9062">
                  <c:v>0.28649554277043687</c:v>
                </c:pt>
                <c:pt idx="9063">
                  <c:v>0.28652715432762216</c:v>
                </c:pt>
                <c:pt idx="9064">
                  <c:v>0.2865587658848075</c:v>
                </c:pt>
                <c:pt idx="9065">
                  <c:v>0.28659037744199278</c:v>
                </c:pt>
                <c:pt idx="9066">
                  <c:v>0.28662198899917812</c:v>
                </c:pt>
                <c:pt idx="9067">
                  <c:v>0.28665360055636341</c:v>
                </c:pt>
                <c:pt idx="9068">
                  <c:v>0.28668521211354869</c:v>
                </c:pt>
                <c:pt idx="9069">
                  <c:v>0.28671682367073403</c:v>
                </c:pt>
                <c:pt idx="9070">
                  <c:v>0.28674843522791932</c:v>
                </c:pt>
                <c:pt idx="9071">
                  <c:v>0.28678004678510466</c:v>
                </c:pt>
                <c:pt idx="9072">
                  <c:v>0.28681165834228994</c:v>
                </c:pt>
                <c:pt idx="9073">
                  <c:v>0.28684326989947523</c:v>
                </c:pt>
                <c:pt idx="9074">
                  <c:v>0.28687488145666057</c:v>
                </c:pt>
                <c:pt idx="9075">
                  <c:v>0.28690649301384585</c:v>
                </c:pt>
                <c:pt idx="9076">
                  <c:v>0.28693810457103119</c:v>
                </c:pt>
                <c:pt idx="9077">
                  <c:v>0.28696971612821648</c:v>
                </c:pt>
                <c:pt idx="9078">
                  <c:v>0.28700132768540176</c:v>
                </c:pt>
                <c:pt idx="9079">
                  <c:v>0.2870329392425871</c:v>
                </c:pt>
                <c:pt idx="9080">
                  <c:v>0.28706455079977239</c:v>
                </c:pt>
                <c:pt idx="9081">
                  <c:v>0.28709616235695773</c:v>
                </c:pt>
                <c:pt idx="9082">
                  <c:v>0.28712777391414301</c:v>
                </c:pt>
                <c:pt idx="9083">
                  <c:v>0.2871593854713283</c:v>
                </c:pt>
                <c:pt idx="9084">
                  <c:v>0.28719099702851364</c:v>
                </c:pt>
                <c:pt idx="9085">
                  <c:v>0.28722260858569892</c:v>
                </c:pt>
                <c:pt idx="9086">
                  <c:v>0.28725422014288426</c:v>
                </c:pt>
                <c:pt idx="9087">
                  <c:v>0.28728583170006955</c:v>
                </c:pt>
                <c:pt idx="9088">
                  <c:v>0.28731744325725483</c:v>
                </c:pt>
                <c:pt idx="9089">
                  <c:v>0.28734905481444017</c:v>
                </c:pt>
                <c:pt idx="9090">
                  <c:v>0.28738066637162546</c:v>
                </c:pt>
                <c:pt idx="9091">
                  <c:v>0.2874122779288108</c:v>
                </c:pt>
                <c:pt idx="9092">
                  <c:v>0.28744388948599608</c:v>
                </c:pt>
                <c:pt idx="9093">
                  <c:v>0.28747550104318137</c:v>
                </c:pt>
                <c:pt idx="9094">
                  <c:v>0.28750711260036671</c:v>
                </c:pt>
                <c:pt idx="9095">
                  <c:v>0.28753872415755199</c:v>
                </c:pt>
                <c:pt idx="9096">
                  <c:v>0.28757033571473734</c:v>
                </c:pt>
                <c:pt idx="9097">
                  <c:v>0.28760194727192262</c:v>
                </c:pt>
                <c:pt idx="9098">
                  <c:v>0.2876335588291079</c:v>
                </c:pt>
                <c:pt idx="9099">
                  <c:v>0.28766517038629325</c:v>
                </c:pt>
                <c:pt idx="9100">
                  <c:v>0.28769678194347853</c:v>
                </c:pt>
                <c:pt idx="9101">
                  <c:v>0.28772839350066387</c:v>
                </c:pt>
                <c:pt idx="9102">
                  <c:v>0.28776000505784916</c:v>
                </c:pt>
                <c:pt idx="9103">
                  <c:v>0.28779161661503444</c:v>
                </c:pt>
                <c:pt idx="9104">
                  <c:v>0.28782322817221978</c:v>
                </c:pt>
                <c:pt idx="9105">
                  <c:v>0.28785483972940507</c:v>
                </c:pt>
                <c:pt idx="9106">
                  <c:v>0.28788645128659035</c:v>
                </c:pt>
                <c:pt idx="9107">
                  <c:v>0.28791806284377569</c:v>
                </c:pt>
                <c:pt idx="9108">
                  <c:v>0.28794967440096098</c:v>
                </c:pt>
                <c:pt idx="9109">
                  <c:v>0.28798128595814632</c:v>
                </c:pt>
                <c:pt idx="9110">
                  <c:v>0.2880128975153316</c:v>
                </c:pt>
                <c:pt idx="9111">
                  <c:v>0.28804450907251689</c:v>
                </c:pt>
                <c:pt idx="9112">
                  <c:v>0.28807612062970223</c:v>
                </c:pt>
                <c:pt idx="9113">
                  <c:v>0.28810773218688751</c:v>
                </c:pt>
                <c:pt idx="9114">
                  <c:v>0.28813934374407285</c:v>
                </c:pt>
                <c:pt idx="9115">
                  <c:v>0.28817095530125814</c:v>
                </c:pt>
                <c:pt idx="9116">
                  <c:v>0.28820256685844342</c:v>
                </c:pt>
                <c:pt idx="9117">
                  <c:v>0.28823417841562876</c:v>
                </c:pt>
                <c:pt idx="9118">
                  <c:v>0.28826578997281405</c:v>
                </c:pt>
                <c:pt idx="9119">
                  <c:v>0.28829740152999939</c:v>
                </c:pt>
                <c:pt idx="9120">
                  <c:v>0.28832901308718467</c:v>
                </c:pt>
                <c:pt idx="9121">
                  <c:v>0.28836062464436996</c:v>
                </c:pt>
                <c:pt idx="9122">
                  <c:v>0.2883922362015553</c:v>
                </c:pt>
                <c:pt idx="9123">
                  <c:v>0.28842384775874058</c:v>
                </c:pt>
                <c:pt idx="9124">
                  <c:v>0.28845545931592592</c:v>
                </c:pt>
                <c:pt idx="9125">
                  <c:v>0.28848707087311121</c:v>
                </c:pt>
                <c:pt idx="9126">
                  <c:v>0.28851868243029649</c:v>
                </c:pt>
                <c:pt idx="9127">
                  <c:v>0.28855029398748183</c:v>
                </c:pt>
                <c:pt idx="9128">
                  <c:v>0.28858190554466712</c:v>
                </c:pt>
                <c:pt idx="9129">
                  <c:v>0.28861351710185246</c:v>
                </c:pt>
                <c:pt idx="9130">
                  <c:v>0.28864512865903774</c:v>
                </c:pt>
                <c:pt idx="9131">
                  <c:v>0.28867674021622303</c:v>
                </c:pt>
                <c:pt idx="9132">
                  <c:v>0.28870835177340837</c:v>
                </c:pt>
                <c:pt idx="9133">
                  <c:v>0.28873996333059365</c:v>
                </c:pt>
                <c:pt idx="9134">
                  <c:v>0.28877157488777899</c:v>
                </c:pt>
                <c:pt idx="9135">
                  <c:v>0.28880318644496428</c:v>
                </c:pt>
                <c:pt idx="9136">
                  <c:v>0.28883479800214956</c:v>
                </c:pt>
                <c:pt idx="9137">
                  <c:v>0.2888664095593349</c:v>
                </c:pt>
                <c:pt idx="9138">
                  <c:v>0.28889802111652019</c:v>
                </c:pt>
                <c:pt idx="9139">
                  <c:v>0.28892963267370553</c:v>
                </c:pt>
                <c:pt idx="9140">
                  <c:v>0.28896124423089081</c:v>
                </c:pt>
                <c:pt idx="9141">
                  <c:v>0.2889928557880761</c:v>
                </c:pt>
                <c:pt idx="9142">
                  <c:v>0.28902446734526144</c:v>
                </c:pt>
                <c:pt idx="9143">
                  <c:v>0.28905607890244672</c:v>
                </c:pt>
                <c:pt idx="9144">
                  <c:v>0.28908769045963206</c:v>
                </c:pt>
                <c:pt idx="9145">
                  <c:v>0.28911930201681735</c:v>
                </c:pt>
                <c:pt idx="9146">
                  <c:v>0.28915091357400263</c:v>
                </c:pt>
                <c:pt idx="9147">
                  <c:v>0.28918252513118797</c:v>
                </c:pt>
                <c:pt idx="9148">
                  <c:v>0.28921413668837326</c:v>
                </c:pt>
                <c:pt idx="9149">
                  <c:v>0.2892457482455586</c:v>
                </c:pt>
                <c:pt idx="9150">
                  <c:v>0.28927735980274388</c:v>
                </c:pt>
                <c:pt idx="9151">
                  <c:v>0.28930897135992917</c:v>
                </c:pt>
                <c:pt idx="9152">
                  <c:v>0.28934058291711451</c:v>
                </c:pt>
                <c:pt idx="9153">
                  <c:v>0.28937219447429979</c:v>
                </c:pt>
                <c:pt idx="9154">
                  <c:v>0.28940380603148513</c:v>
                </c:pt>
                <c:pt idx="9155">
                  <c:v>0.28943541758867042</c:v>
                </c:pt>
                <c:pt idx="9156">
                  <c:v>0.2894670291458557</c:v>
                </c:pt>
                <c:pt idx="9157">
                  <c:v>0.28949864070304104</c:v>
                </c:pt>
                <c:pt idx="9158">
                  <c:v>0.28953025226022633</c:v>
                </c:pt>
                <c:pt idx="9159">
                  <c:v>0.28956186381741167</c:v>
                </c:pt>
                <c:pt idx="9160">
                  <c:v>0.28959347537459695</c:v>
                </c:pt>
                <c:pt idx="9161">
                  <c:v>0.28962508693178224</c:v>
                </c:pt>
                <c:pt idx="9162">
                  <c:v>0.28965669848896758</c:v>
                </c:pt>
                <c:pt idx="9163">
                  <c:v>0.28968831004615286</c:v>
                </c:pt>
                <c:pt idx="9164">
                  <c:v>0.2897199216033382</c:v>
                </c:pt>
                <c:pt idx="9165">
                  <c:v>0.28975153316052349</c:v>
                </c:pt>
                <c:pt idx="9166">
                  <c:v>0.28978314471770877</c:v>
                </c:pt>
                <c:pt idx="9167">
                  <c:v>0.28981475627489411</c:v>
                </c:pt>
                <c:pt idx="9168">
                  <c:v>0.2898463678320794</c:v>
                </c:pt>
                <c:pt idx="9169">
                  <c:v>0.28987797938926474</c:v>
                </c:pt>
                <c:pt idx="9170">
                  <c:v>0.28990959094645002</c:v>
                </c:pt>
                <c:pt idx="9171">
                  <c:v>0.28994120250363531</c:v>
                </c:pt>
                <c:pt idx="9172">
                  <c:v>0.28997281406082065</c:v>
                </c:pt>
                <c:pt idx="9173">
                  <c:v>0.29000442561800593</c:v>
                </c:pt>
                <c:pt idx="9174">
                  <c:v>0.29003603717519127</c:v>
                </c:pt>
                <c:pt idx="9175">
                  <c:v>0.29006764873237656</c:v>
                </c:pt>
                <c:pt idx="9176">
                  <c:v>0.29009926028956184</c:v>
                </c:pt>
                <c:pt idx="9177">
                  <c:v>0.29013087184674718</c:v>
                </c:pt>
                <c:pt idx="9178">
                  <c:v>0.29016248340393247</c:v>
                </c:pt>
                <c:pt idx="9179">
                  <c:v>0.29019409496111781</c:v>
                </c:pt>
                <c:pt idx="9180">
                  <c:v>0.29022570651830309</c:v>
                </c:pt>
                <c:pt idx="9181">
                  <c:v>0.29025731807548838</c:v>
                </c:pt>
                <c:pt idx="9182">
                  <c:v>0.29028892963267372</c:v>
                </c:pt>
                <c:pt idx="9183">
                  <c:v>0.290320541189859</c:v>
                </c:pt>
                <c:pt idx="9184">
                  <c:v>0.29035215274704435</c:v>
                </c:pt>
                <c:pt idx="9185">
                  <c:v>0.29038376430422963</c:v>
                </c:pt>
                <c:pt idx="9186">
                  <c:v>0.29041537586141492</c:v>
                </c:pt>
                <c:pt idx="9187">
                  <c:v>0.29044698741860026</c:v>
                </c:pt>
                <c:pt idx="9188">
                  <c:v>0.29047859897578554</c:v>
                </c:pt>
                <c:pt idx="9189">
                  <c:v>0.29051021053297088</c:v>
                </c:pt>
                <c:pt idx="9190">
                  <c:v>0.29054182209015617</c:v>
                </c:pt>
                <c:pt idx="9191">
                  <c:v>0.29057343364734145</c:v>
                </c:pt>
                <c:pt idx="9192">
                  <c:v>0.29060504520452679</c:v>
                </c:pt>
                <c:pt idx="9193">
                  <c:v>0.29063665676171208</c:v>
                </c:pt>
                <c:pt idx="9194">
                  <c:v>0.29066826831889742</c:v>
                </c:pt>
                <c:pt idx="9195">
                  <c:v>0.2906998798760827</c:v>
                </c:pt>
                <c:pt idx="9196">
                  <c:v>0.29073149143326799</c:v>
                </c:pt>
                <c:pt idx="9197">
                  <c:v>0.29076310299045333</c:v>
                </c:pt>
                <c:pt idx="9198">
                  <c:v>0.29079471454763861</c:v>
                </c:pt>
                <c:pt idx="9199">
                  <c:v>0.29082632610482395</c:v>
                </c:pt>
                <c:pt idx="9200">
                  <c:v>0.29085793766200924</c:v>
                </c:pt>
                <c:pt idx="9201">
                  <c:v>0.29088954921919452</c:v>
                </c:pt>
                <c:pt idx="9202">
                  <c:v>0.29092116077637986</c:v>
                </c:pt>
                <c:pt idx="9203">
                  <c:v>0.29095277233356515</c:v>
                </c:pt>
                <c:pt idx="9204">
                  <c:v>0.29098438389075043</c:v>
                </c:pt>
                <c:pt idx="9205">
                  <c:v>0.29101599544793577</c:v>
                </c:pt>
                <c:pt idx="9206">
                  <c:v>0.29104760700512106</c:v>
                </c:pt>
                <c:pt idx="9207">
                  <c:v>0.2910792185623064</c:v>
                </c:pt>
                <c:pt idx="9208">
                  <c:v>0.29111083011949168</c:v>
                </c:pt>
                <c:pt idx="9209">
                  <c:v>0.29114244167667697</c:v>
                </c:pt>
                <c:pt idx="9210">
                  <c:v>0.29117405323386231</c:v>
                </c:pt>
                <c:pt idx="9211">
                  <c:v>0.29120566479104759</c:v>
                </c:pt>
                <c:pt idx="9212">
                  <c:v>0.29123727634823293</c:v>
                </c:pt>
                <c:pt idx="9213">
                  <c:v>0.29126888790541822</c:v>
                </c:pt>
                <c:pt idx="9214">
                  <c:v>0.2913004994626035</c:v>
                </c:pt>
                <c:pt idx="9215">
                  <c:v>0.29133211101978884</c:v>
                </c:pt>
                <c:pt idx="9216">
                  <c:v>0.29136372257697413</c:v>
                </c:pt>
                <c:pt idx="9217">
                  <c:v>0.29139533413415947</c:v>
                </c:pt>
                <c:pt idx="9218">
                  <c:v>0.29142694569134475</c:v>
                </c:pt>
                <c:pt idx="9219">
                  <c:v>0.29145855724853004</c:v>
                </c:pt>
                <c:pt idx="9220">
                  <c:v>0.29149016880571538</c:v>
                </c:pt>
                <c:pt idx="9221">
                  <c:v>0.29152178036290066</c:v>
                </c:pt>
                <c:pt idx="9222">
                  <c:v>0.291553391920086</c:v>
                </c:pt>
                <c:pt idx="9223">
                  <c:v>0.29158500347727129</c:v>
                </c:pt>
                <c:pt idx="9224">
                  <c:v>0.29161661503445657</c:v>
                </c:pt>
                <c:pt idx="9225">
                  <c:v>0.29164822659164191</c:v>
                </c:pt>
                <c:pt idx="9226">
                  <c:v>0.2916798381488272</c:v>
                </c:pt>
                <c:pt idx="9227">
                  <c:v>0.29171144970601254</c:v>
                </c:pt>
                <c:pt idx="9228">
                  <c:v>0.29174306126319782</c:v>
                </c:pt>
                <c:pt idx="9229">
                  <c:v>0.29177467282038311</c:v>
                </c:pt>
                <c:pt idx="9230">
                  <c:v>0.29180628437756845</c:v>
                </c:pt>
                <c:pt idx="9231">
                  <c:v>0.29183789593475373</c:v>
                </c:pt>
                <c:pt idx="9232">
                  <c:v>0.29186950749193907</c:v>
                </c:pt>
                <c:pt idx="9233">
                  <c:v>0.29190111904912436</c:v>
                </c:pt>
                <c:pt idx="9234">
                  <c:v>0.29193273060630964</c:v>
                </c:pt>
                <c:pt idx="9235">
                  <c:v>0.29196434216349498</c:v>
                </c:pt>
                <c:pt idx="9236">
                  <c:v>0.29199595372068027</c:v>
                </c:pt>
                <c:pt idx="9237">
                  <c:v>0.29202756527786561</c:v>
                </c:pt>
                <c:pt idx="9238">
                  <c:v>0.29205917683505089</c:v>
                </c:pt>
                <c:pt idx="9239">
                  <c:v>0.29209078839223618</c:v>
                </c:pt>
                <c:pt idx="9240">
                  <c:v>0.29212239994942152</c:v>
                </c:pt>
                <c:pt idx="9241">
                  <c:v>0.2921540115066068</c:v>
                </c:pt>
                <c:pt idx="9242">
                  <c:v>0.29218562306379214</c:v>
                </c:pt>
                <c:pt idx="9243">
                  <c:v>0.29221723462097743</c:v>
                </c:pt>
                <c:pt idx="9244">
                  <c:v>0.29224884617816271</c:v>
                </c:pt>
                <c:pt idx="9245">
                  <c:v>0.29228045773534805</c:v>
                </c:pt>
                <c:pt idx="9246">
                  <c:v>0.29231206929253334</c:v>
                </c:pt>
                <c:pt idx="9247">
                  <c:v>0.29234368084971868</c:v>
                </c:pt>
                <c:pt idx="9248">
                  <c:v>0.29237529240690396</c:v>
                </c:pt>
                <c:pt idx="9249">
                  <c:v>0.29240690396408925</c:v>
                </c:pt>
                <c:pt idx="9250">
                  <c:v>0.29243851552127459</c:v>
                </c:pt>
                <c:pt idx="9251">
                  <c:v>0.29247012707845987</c:v>
                </c:pt>
                <c:pt idx="9252">
                  <c:v>0.29250173863564521</c:v>
                </c:pt>
                <c:pt idx="9253">
                  <c:v>0.2925333501928305</c:v>
                </c:pt>
                <c:pt idx="9254">
                  <c:v>0.29256496175001578</c:v>
                </c:pt>
                <c:pt idx="9255">
                  <c:v>0.29259657330720112</c:v>
                </c:pt>
                <c:pt idx="9256">
                  <c:v>0.29262818486438641</c:v>
                </c:pt>
                <c:pt idx="9257">
                  <c:v>0.29265979642157175</c:v>
                </c:pt>
                <c:pt idx="9258">
                  <c:v>0.29269140797875703</c:v>
                </c:pt>
                <c:pt idx="9259">
                  <c:v>0.29272301953594232</c:v>
                </c:pt>
                <c:pt idx="9260">
                  <c:v>0.29275463109312766</c:v>
                </c:pt>
                <c:pt idx="9261">
                  <c:v>0.29278624265031294</c:v>
                </c:pt>
                <c:pt idx="9262">
                  <c:v>0.29281785420749828</c:v>
                </c:pt>
                <c:pt idx="9263">
                  <c:v>0.29284946576468357</c:v>
                </c:pt>
                <c:pt idx="9264">
                  <c:v>0.29288107732186885</c:v>
                </c:pt>
                <c:pt idx="9265">
                  <c:v>0.29291268887905419</c:v>
                </c:pt>
                <c:pt idx="9266">
                  <c:v>0.29294430043623948</c:v>
                </c:pt>
                <c:pt idx="9267">
                  <c:v>0.29297591199342482</c:v>
                </c:pt>
                <c:pt idx="9268">
                  <c:v>0.29300752355061011</c:v>
                </c:pt>
                <c:pt idx="9269">
                  <c:v>0.29303913510779539</c:v>
                </c:pt>
                <c:pt idx="9270">
                  <c:v>0.29307074666498073</c:v>
                </c:pt>
                <c:pt idx="9271">
                  <c:v>0.29310235822216602</c:v>
                </c:pt>
                <c:pt idx="9272">
                  <c:v>0.29313396977935136</c:v>
                </c:pt>
                <c:pt idx="9273">
                  <c:v>0.29316558133653664</c:v>
                </c:pt>
                <c:pt idx="9274">
                  <c:v>0.29319719289372193</c:v>
                </c:pt>
                <c:pt idx="9275">
                  <c:v>0.29322880445090727</c:v>
                </c:pt>
                <c:pt idx="9276">
                  <c:v>0.29326041600809255</c:v>
                </c:pt>
                <c:pt idx="9277">
                  <c:v>0.29329202756527789</c:v>
                </c:pt>
                <c:pt idx="9278">
                  <c:v>0.29332363912246318</c:v>
                </c:pt>
                <c:pt idx="9279">
                  <c:v>0.29335525067964846</c:v>
                </c:pt>
                <c:pt idx="9280">
                  <c:v>0.2933868622368338</c:v>
                </c:pt>
                <c:pt idx="9281">
                  <c:v>0.29341847379401909</c:v>
                </c:pt>
                <c:pt idx="9282">
                  <c:v>0.29345008535120443</c:v>
                </c:pt>
                <c:pt idx="9283">
                  <c:v>0.29348169690838971</c:v>
                </c:pt>
                <c:pt idx="9284">
                  <c:v>0.293513308465575</c:v>
                </c:pt>
                <c:pt idx="9285">
                  <c:v>0.29354492002276034</c:v>
                </c:pt>
                <c:pt idx="9286">
                  <c:v>0.29357653157994562</c:v>
                </c:pt>
                <c:pt idx="9287">
                  <c:v>0.29360814313713096</c:v>
                </c:pt>
                <c:pt idx="9288">
                  <c:v>0.29363975469431625</c:v>
                </c:pt>
                <c:pt idx="9289">
                  <c:v>0.29367136625150153</c:v>
                </c:pt>
                <c:pt idx="9290">
                  <c:v>0.29370297780868687</c:v>
                </c:pt>
                <c:pt idx="9291">
                  <c:v>0.29373458936587216</c:v>
                </c:pt>
                <c:pt idx="9292">
                  <c:v>0.2937662009230575</c:v>
                </c:pt>
                <c:pt idx="9293">
                  <c:v>0.29379781248024278</c:v>
                </c:pt>
                <c:pt idx="9294">
                  <c:v>0.29382942403742807</c:v>
                </c:pt>
                <c:pt idx="9295">
                  <c:v>0.29386103559461341</c:v>
                </c:pt>
                <c:pt idx="9296">
                  <c:v>0.29389264715179869</c:v>
                </c:pt>
                <c:pt idx="9297">
                  <c:v>0.29392425870898403</c:v>
                </c:pt>
                <c:pt idx="9298">
                  <c:v>0.29395587026616932</c:v>
                </c:pt>
                <c:pt idx="9299">
                  <c:v>0.2939874818233546</c:v>
                </c:pt>
                <c:pt idx="9300">
                  <c:v>0.29401909338053994</c:v>
                </c:pt>
                <c:pt idx="9301">
                  <c:v>0.29405070493772523</c:v>
                </c:pt>
                <c:pt idx="9302">
                  <c:v>0.29408231649491051</c:v>
                </c:pt>
                <c:pt idx="9303">
                  <c:v>0.29411392805209585</c:v>
                </c:pt>
                <c:pt idx="9304">
                  <c:v>0.29414553960928114</c:v>
                </c:pt>
                <c:pt idx="9305">
                  <c:v>0.29417715116646648</c:v>
                </c:pt>
                <c:pt idx="9306">
                  <c:v>0.29420876272365176</c:v>
                </c:pt>
                <c:pt idx="9307">
                  <c:v>0.29424037428083705</c:v>
                </c:pt>
                <c:pt idx="9308">
                  <c:v>0.29427198583802239</c:v>
                </c:pt>
                <c:pt idx="9309">
                  <c:v>0.29430359739520767</c:v>
                </c:pt>
                <c:pt idx="9310">
                  <c:v>0.29433520895239301</c:v>
                </c:pt>
                <c:pt idx="9311">
                  <c:v>0.2943668205095783</c:v>
                </c:pt>
                <c:pt idx="9312">
                  <c:v>0.29439843206676358</c:v>
                </c:pt>
                <c:pt idx="9313">
                  <c:v>0.29443004362394892</c:v>
                </c:pt>
                <c:pt idx="9314">
                  <c:v>0.29446165518113421</c:v>
                </c:pt>
                <c:pt idx="9315">
                  <c:v>0.29449326673831955</c:v>
                </c:pt>
                <c:pt idx="9316">
                  <c:v>0.29452487829550483</c:v>
                </c:pt>
                <c:pt idx="9317">
                  <c:v>0.29455648985269012</c:v>
                </c:pt>
                <c:pt idx="9318">
                  <c:v>0.29458810140987546</c:v>
                </c:pt>
                <c:pt idx="9319">
                  <c:v>0.29461971296706074</c:v>
                </c:pt>
                <c:pt idx="9320">
                  <c:v>0.29465132452424608</c:v>
                </c:pt>
                <c:pt idx="9321">
                  <c:v>0.29468293608143137</c:v>
                </c:pt>
                <c:pt idx="9322">
                  <c:v>0.29471454763861665</c:v>
                </c:pt>
                <c:pt idx="9323">
                  <c:v>0.29474615919580199</c:v>
                </c:pt>
                <c:pt idx="9324">
                  <c:v>0.29477777075298728</c:v>
                </c:pt>
                <c:pt idx="9325">
                  <c:v>0.29480938231017262</c:v>
                </c:pt>
                <c:pt idx="9326">
                  <c:v>0.2948409938673579</c:v>
                </c:pt>
                <c:pt idx="9327">
                  <c:v>0.29487260542454319</c:v>
                </c:pt>
                <c:pt idx="9328">
                  <c:v>0.29490421698172853</c:v>
                </c:pt>
                <c:pt idx="9329">
                  <c:v>0.29493582853891381</c:v>
                </c:pt>
                <c:pt idx="9330">
                  <c:v>0.29496744009609915</c:v>
                </c:pt>
                <c:pt idx="9331">
                  <c:v>0.29499905165328444</c:v>
                </c:pt>
                <c:pt idx="9332">
                  <c:v>0.29503066321046972</c:v>
                </c:pt>
                <c:pt idx="9333">
                  <c:v>0.29506227476765506</c:v>
                </c:pt>
                <c:pt idx="9334">
                  <c:v>0.29509388632484035</c:v>
                </c:pt>
                <c:pt idx="9335">
                  <c:v>0.29512549788202569</c:v>
                </c:pt>
                <c:pt idx="9336">
                  <c:v>0.29515710943921097</c:v>
                </c:pt>
                <c:pt idx="9337">
                  <c:v>0.29518872099639626</c:v>
                </c:pt>
                <c:pt idx="9338">
                  <c:v>0.2952203325535816</c:v>
                </c:pt>
                <c:pt idx="9339">
                  <c:v>0.29525194411076688</c:v>
                </c:pt>
                <c:pt idx="9340">
                  <c:v>0.29528355566795222</c:v>
                </c:pt>
                <c:pt idx="9341">
                  <c:v>0.29531516722513751</c:v>
                </c:pt>
                <c:pt idx="9342">
                  <c:v>0.29534677878232279</c:v>
                </c:pt>
                <c:pt idx="9343">
                  <c:v>0.29537839033950813</c:v>
                </c:pt>
                <c:pt idx="9344">
                  <c:v>0.29541000189669342</c:v>
                </c:pt>
                <c:pt idx="9345">
                  <c:v>0.29544161345387876</c:v>
                </c:pt>
                <c:pt idx="9346">
                  <c:v>0.29547322501106404</c:v>
                </c:pt>
                <c:pt idx="9347">
                  <c:v>0.29550483656824933</c:v>
                </c:pt>
                <c:pt idx="9348">
                  <c:v>0.29553644812543467</c:v>
                </c:pt>
                <c:pt idx="9349">
                  <c:v>0.29556805968261995</c:v>
                </c:pt>
                <c:pt idx="9350">
                  <c:v>0.2955996712398053</c:v>
                </c:pt>
                <c:pt idx="9351">
                  <c:v>0.29563128279699058</c:v>
                </c:pt>
                <c:pt idx="9352">
                  <c:v>0.29566289435417586</c:v>
                </c:pt>
                <c:pt idx="9353">
                  <c:v>0.29569450591136121</c:v>
                </c:pt>
                <c:pt idx="9354">
                  <c:v>0.29572611746854649</c:v>
                </c:pt>
                <c:pt idx="9355">
                  <c:v>0.29575772902573183</c:v>
                </c:pt>
                <c:pt idx="9356">
                  <c:v>0.29578934058291712</c:v>
                </c:pt>
                <c:pt idx="9357">
                  <c:v>0.2958209521401024</c:v>
                </c:pt>
                <c:pt idx="9358">
                  <c:v>0.29585256369728774</c:v>
                </c:pt>
                <c:pt idx="9359">
                  <c:v>0.29588417525447303</c:v>
                </c:pt>
                <c:pt idx="9360">
                  <c:v>0.29591578681165837</c:v>
                </c:pt>
                <c:pt idx="9361">
                  <c:v>0.29594739836884365</c:v>
                </c:pt>
                <c:pt idx="9362">
                  <c:v>0.29597900992602894</c:v>
                </c:pt>
                <c:pt idx="9363">
                  <c:v>0.29601062148321428</c:v>
                </c:pt>
                <c:pt idx="9364">
                  <c:v>0.29604223304039956</c:v>
                </c:pt>
                <c:pt idx="9365">
                  <c:v>0.2960738445975849</c:v>
                </c:pt>
                <c:pt idx="9366">
                  <c:v>0.29610545615477019</c:v>
                </c:pt>
                <c:pt idx="9367">
                  <c:v>0.29613706771195547</c:v>
                </c:pt>
                <c:pt idx="9368">
                  <c:v>0.29616867926914081</c:v>
                </c:pt>
                <c:pt idx="9369">
                  <c:v>0.2962002908263261</c:v>
                </c:pt>
                <c:pt idx="9370">
                  <c:v>0.29623190238351144</c:v>
                </c:pt>
                <c:pt idx="9371">
                  <c:v>0.29626351394069672</c:v>
                </c:pt>
                <c:pt idx="9372">
                  <c:v>0.29629512549788201</c:v>
                </c:pt>
                <c:pt idx="9373">
                  <c:v>0.29632673705506735</c:v>
                </c:pt>
                <c:pt idx="9374">
                  <c:v>0.29635834861225263</c:v>
                </c:pt>
                <c:pt idx="9375">
                  <c:v>0.29638996016943797</c:v>
                </c:pt>
                <c:pt idx="9376">
                  <c:v>0.29642157172662326</c:v>
                </c:pt>
                <c:pt idx="9377">
                  <c:v>0.29645318328380854</c:v>
                </c:pt>
                <c:pt idx="9378">
                  <c:v>0.29648479484099388</c:v>
                </c:pt>
                <c:pt idx="9379">
                  <c:v>0.29651640639817917</c:v>
                </c:pt>
                <c:pt idx="9380">
                  <c:v>0.29654801795536451</c:v>
                </c:pt>
                <c:pt idx="9381">
                  <c:v>0.29657962951254979</c:v>
                </c:pt>
                <c:pt idx="9382">
                  <c:v>0.29661124106973508</c:v>
                </c:pt>
                <c:pt idx="9383">
                  <c:v>0.29664285262692042</c:v>
                </c:pt>
                <c:pt idx="9384">
                  <c:v>0.2966744641841057</c:v>
                </c:pt>
                <c:pt idx="9385">
                  <c:v>0.29670607574129104</c:v>
                </c:pt>
                <c:pt idx="9386">
                  <c:v>0.29673768729847633</c:v>
                </c:pt>
                <c:pt idx="9387">
                  <c:v>0.29676929885566161</c:v>
                </c:pt>
                <c:pt idx="9388">
                  <c:v>0.29680091041284695</c:v>
                </c:pt>
                <c:pt idx="9389">
                  <c:v>0.29683252197003224</c:v>
                </c:pt>
                <c:pt idx="9390">
                  <c:v>0.29686413352721758</c:v>
                </c:pt>
                <c:pt idx="9391">
                  <c:v>0.29689574508440286</c:v>
                </c:pt>
                <c:pt idx="9392">
                  <c:v>0.29692735664158815</c:v>
                </c:pt>
                <c:pt idx="9393">
                  <c:v>0.29695896819877349</c:v>
                </c:pt>
                <c:pt idx="9394">
                  <c:v>0.29699057975595877</c:v>
                </c:pt>
                <c:pt idx="9395">
                  <c:v>0.29702219131314411</c:v>
                </c:pt>
                <c:pt idx="9396">
                  <c:v>0.2970538028703294</c:v>
                </c:pt>
                <c:pt idx="9397">
                  <c:v>0.29708541442751468</c:v>
                </c:pt>
                <c:pt idx="9398">
                  <c:v>0.29711702598470002</c:v>
                </c:pt>
                <c:pt idx="9399">
                  <c:v>0.29714863754188531</c:v>
                </c:pt>
                <c:pt idx="9400">
                  <c:v>0.29718024909907059</c:v>
                </c:pt>
                <c:pt idx="9401">
                  <c:v>0.29721186065625593</c:v>
                </c:pt>
                <c:pt idx="9402">
                  <c:v>0.29724347221344122</c:v>
                </c:pt>
                <c:pt idx="9403">
                  <c:v>0.29727508377062656</c:v>
                </c:pt>
                <c:pt idx="9404">
                  <c:v>0.29730669532781184</c:v>
                </c:pt>
                <c:pt idx="9405">
                  <c:v>0.29733830688499713</c:v>
                </c:pt>
                <c:pt idx="9406">
                  <c:v>0.29736991844218247</c:v>
                </c:pt>
                <c:pt idx="9407">
                  <c:v>0.29740152999936775</c:v>
                </c:pt>
                <c:pt idx="9408">
                  <c:v>0.29743314155655309</c:v>
                </c:pt>
                <c:pt idx="9409">
                  <c:v>0.29746475311373838</c:v>
                </c:pt>
                <c:pt idx="9410">
                  <c:v>0.29749636467092366</c:v>
                </c:pt>
                <c:pt idx="9411">
                  <c:v>0.297527976228109</c:v>
                </c:pt>
                <c:pt idx="9412">
                  <c:v>0.29755958778529429</c:v>
                </c:pt>
                <c:pt idx="9413">
                  <c:v>0.29759119934247963</c:v>
                </c:pt>
                <c:pt idx="9414">
                  <c:v>0.29762281089966491</c:v>
                </c:pt>
                <c:pt idx="9415">
                  <c:v>0.2976544224568502</c:v>
                </c:pt>
                <c:pt idx="9416">
                  <c:v>0.29768603401403554</c:v>
                </c:pt>
                <c:pt idx="9417">
                  <c:v>0.29771764557122082</c:v>
                </c:pt>
                <c:pt idx="9418">
                  <c:v>0.29774925712840616</c:v>
                </c:pt>
                <c:pt idx="9419">
                  <c:v>0.29778086868559145</c:v>
                </c:pt>
                <c:pt idx="9420">
                  <c:v>0.29781248024277673</c:v>
                </c:pt>
                <c:pt idx="9421">
                  <c:v>0.29784409179996207</c:v>
                </c:pt>
                <c:pt idx="9422">
                  <c:v>0.29787570335714736</c:v>
                </c:pt>
                <c:pt idx="9423">
                  <c:v>0.2979073149143327</c:v>
                </c:pt>
                <c:pt idx="9424">
                  <c:v>0.29793892647151798</c:v>
                </c:pt>
                <c:pt idx="9425">
                  <c:v>0.29797053802870327</c:v>
                </c:pt>
                <c:pt idx="9426">
                  <c:v>0.29800214958588861</c:v>
                </c:pt>
                <c:pt idx="9427">
                  <c:v>0.29803376114307389</c:v>
                </c:pt>
                <c:pt idx="9428">
                  <c:v>0.29806537270025923</c:v>
                </c:pt>
                <c:pt idx="9429">
                  <c:v>0.29809698425744452</c:v>
                </c:pt>
                <c:pt idx="9430">
                  <c:v>0.2981285958146298</c:v>
                </c:pt>
                <c:pt idx="9431">
                  <c:v>0.29816020737181514</c:v>
                </c:pt>
                <c:pt idx="9432">
                  <c:v>0.29819181892900043</c:v>
                </c:pt>
                <c:pt idx="9433">
                  <c:v>0.29822343048618577</c:v>
                </c:pt>
                <c:pt idx="9434">
                  <c:v>0.29825504204337105</c:v>
                </c:pt>
                <c:pt idx="9435">
                  <c:v>0.29828665360055634</c:v>
                </c:pt>
                <c:pt idx="9436">
                  <c:v>0.29831826515774168</c:v>
                </c:pt>
                <c:pt idx="9437">
                  <c:v>0.29834987671492696</c:v>
                </c:pt>
                <c:pt idx="9438">
                  <c:v>0.29838148827211231</c:v>
                </c:pt>
                <c:pt idx="9439">
                  <c:v>0.29841309982929759</c:v>
                </c:pt>
                <c:pt idx="9440">
                  <c:v>0.29844471138648287</c:v>
                </c:pt>
                <c:pt idx="9441">
                  <c:v>0.29847632294366822</c:v>
                </c:pt>
                <c:pt idx="9442">
                  <c:v>0.2985079345008535</c:v>
                </c:pt>
                <c:pt idx="9443">
                  <c:v>0.29853954605803884</c:v>
                </c:pt>
                <c:pt idx="9444">
                  <c:v>0.29857115761522413</c:v>
                </c:pt>
                <c:pt idx="9445">
                  <c:v>0.29860276917240941</c:v>
                </c:pt>
                <c:pt idx="9446">
                  <c:v>0.29863438072959475</c:v>
                </c:pt>
                <c:pt idx="9447">
                  <c:v>0.29866599228678004</c:v>
                </c:pt>
                <c:pt idx="9448">
                  <c:v>0.29869760384396538</c:v>
                </c:pt>
                <c:pt idx="9449">
                  <c:v>0.29872921540115066</c:v>
                </c:pt>
                <c:pt idx="9450">
                  <c:v>0.29876082695833595</c:v>
                </c:pt>
                <c:pt idx="9451">
                  <c:v>0.29879243851552129</c:v>
                </c:pt>
                <c:pt idx="9452">
                  <c:v>0.29882405007270657</c:v>
                </c:pt>
                <c:pt idx="9453">
                  <c:v>0.29885566162989191</c:v>
                </c:pt>
                <c:pt idx="9454">
                  <c:v>0.2988872731870772</c:v>
                </c:pt>
                <c:pt idx="9455">
                  <c:v>0.29891888474426248</c:v>
                </c:pt>
                <c:pt idx="9456">
                  <c:v>0.29895049630144782</c:v>
                </c:pt>
                <c:pt idx="9457">
                  <c:v>0.29898210785863311</c:v>
                </c:pt>
                <c:pt idx="9458">
                  <c:v>0.29901371941581845</c:v>
                </c:pt>
                <c:pt idx="9459">
                  <c:v>0.29904533097300373</c:v>
                </c:pt>
                <c:pt idx="9460">
                  <c:v>0.29907694253018902</c:v>
                </c:pt>
                <c:pt idx="9461">
                  <c:v>0.29910855408737436</c:v>
                </c:pt>
                <c:pt idx="9462">
                  <c:v>0.29914016564455964</c:v>
                </c:pt>
                <c:pt idx="9463">
                  <c:v>0.29917177720174498</c:v>
                </c:pt>
                <c:pt idx="9464">
                  <c:v>0.29920338875893027</c:v>
                </c:pt>
                <c:pt idx="9465">
                  <c:v>0.29923500031611555</c:v>
                </c:pt>
                <c:pt idx="9466">
                  <c:v>0.29926661187330089</c:v>
                </c:pt>
                <c:pt idx="9467">
                  <c:v>0.29929822343048618</c:v>
                </c:pt>
                <c:pt idx="9468">
                  <c:v>0.29932983498767152</c:v>
                </c:pt>
                <c:pt idx="9469">
                  <c:v>0.2993614465448568</c:v>
                </c:pt>
                <c:pt idx="9470">
                  <c:v>0.29939305810204209</c:v>
                </c:pt>
                <c:pt idx="9471">
                  <c:v>0.29942466965922743</c:v>
                </c:pt>
                <c:pt idx="9472">
                  <c:v>0.29945628121641271</c:v>
                </c:pt>
                <c:pt idx="9473">
                  <c:v>0.29948789277359805</c:v>
                </c:pt>
                <c:pt idx="9474">
                  <c:v>0.29951950433078334</c:v>
                </c:pt>
                <c:pt idx="9475">
                  <c:v>0.29955111588796862</c:v>
                </c:pt>
                <c:pt idx="9476">
                  <c:v>0.29958272744515396</c:v>
                </c:pt>
                <c:pt idx="9477">
                  <c:v>0.29961433900233925</c:v>
                </c:pt>
                <c:pt idx="9478">
                  <c:v>0.29964595055952459</c:v>
                </c:pt>
                <c:pt idx="9479">
                  <c:v>0.29967756211670987</c:v>
                </c:pt>
                <c:pt idx="9480">
                  <c:v>0.29970917367389516</c:v>
                </c:pt>
                <c:pt idx="9481">
                  <c:v>0.2997407852310805</c:v>
                </c:pt>
                <c:pt idx="9482">
                  <c:v>0.29977239678826578</c:v>
                </c:pt>
                <c:pt idx="9483">
                  <c:v>0.29980400834545112</c:v>
                </c:pt>
                <c:pt idx="9484">
                  <c:v>0.29983561990263641</c:v>
                </c:pt>
                <c:pt idx="9485">
                  <c:v>0.29986723145982169</c:v>
                </c:pt>
                <c:pt idx="9486">
                  <c:v>0.29989884301700703</c:v>
                </c:pt>
                <c:pt idx="9487">
                  <c:v>0.29993045457419232</c:v>
                </c:pt>
                <c:pt idx="9488">
                  <c:v>0.29996206613137766</c:v>
                </c:pt>
                <c:pt idx="9489">
                  <c:v>0.29999367768856294</c:v>
                </c:pt>
                <c:pt idx="9490">
                  <c:v>0.30002528924574823</c:v>
                </c:pt>
                <c:pt idx="9491">
                  <c:v>0.30005690080293357</c:v>
                </c:pt>
                <c:pt idx="9492">
                  <c:v>0.30008851236011885</c:v>
                </c:pt>
                <c:pt idx="9493">
                  <c:v>0.30012012391730419</c:v>
                </c:pt>
                <c:pt idx="9494">
                  <c:v>0.30015173547448948</c:v>
                </c:pt>
                <c:pt idx="9495">
                  <c:v>0.30018334703167476</c:v>
                </c:pt>
                <c:pt idx="9496">
                  <c:v>0.3002149585888601</c:v>
                </c:pt>
                <c:pt idx="9497">
                  <c:v>0.30024657014604539</c:v>
                </c:pt>
                <c:pt idx="9498">
                  <c:v>0.30027818170323073</c:v>
                </c:pt>
                <c:pt idx="9499">
                  <c:v>0.30030979326041601</c:v>
                </c:pt>
                <c:pt idx="9500">
                  <c:v>0.3003414048176013</c:v>
                </c:pt>
                <c:pt idx="9501">
                  <c:v>0.30037301637478664</c:v>
                </c:pt>
                <c:pt idx="9502">
                  <c:v>0.30040462793197192</c:v>
                </c:pt>
                <c:pt idx="9503">
                  <c:v>0.30043623948915721</c:v>
                </c:pt>
                <c:pt idx="9504">
                  <c:v>0.30046785104634255</c:v>
                </c:pt>
                <c:pt idx="9505">
                  <c:v>0.30049946260352783</c:v>
                </c:pt>
                <c:pt idx="9506">
                  <c:v>0.30053107416071317</c:v>
                </c:pt>
                <c:pt idx="9507">
                  <c:v>0.30056268571789846</c:v>
                </c:pt>
                <c:pt idx="9508">
                  <c:v>0.30059429727508374</c:v>
                </c:pt>
                <c:pt idx="9509">
                  <c:v>0.30062590883226908</c:v>
                </c:pt>
                <c:pt idx="9510">
                  <c:v>0.30065752038945437</c:v>
                </c:pt>
                <c:pt idx="9511">
                  <c:v>0.30068913194663971</c:v>
                </c:pt>
                <c:pt idx="9512">
                  <c:v>0.30072074350382499</c:v>
                </c:pt>
                <c:pt idx="9513">
                  <c:v>0.30075235506101028</c:v>
                </c:pt>
                <c:pt idx="9514">
                  <c:v>0.30078396661819562</c:v>
                </c:pt>
                <c:pt idx="9515">
                  <c:v>0.3008155781753809</c:v>
                </c:pt>
                <c:pt idx="9516">
                  <c:v>0.30084718973256624</c:v>
                </c:pt>
                <c:pt idx="9517">
                  <c:v>0.30087880128975153</c:v>
                </c:pt>
                <c:pt idx="9518">
                  <c:v>0.30091041284693681</c:v>
                </c:pt>
                <c:pt idx="9519">
                  <c:v>0.30094202440412215</c:v>
                </c:pt>
                <c:pt idx="9520">
                  <c:v>0.30097363596130744</c:v>
                </c:pt>
                <c:pt idx="9521">
                  <c:v>0.30100524751849278</c:v>
                </c:pt>
                <c:pt idx="9522">
                  <c:v>0.30103685907567806</c:v>
                </c:pt>
                <c:pt idx="9523">
                  <c:v>0.30106847063286335</c:v>
                </c:pt>
                <c:pt idx="9524">
                  <c:v>0.30110008219004869</c:v>
                </c:pt>
                <c:pt idx="9525">
                  <c:v>0.30113169374723397</c:v>
                </c:pt>
                <c:pt idx="9526">
                  <c:v>0.30116330530441932</c:v>
                </c:pt>
                <c:pt idx="9527">
                  <c:v>0.3011949168616046</c:v>
                </c:pt>
                <c:pt idx="9528">
                  <c:v>0.30122652841878989</c:v>
                </c:pt>
                <c:pt idx="9529">
                  <c:v>0.30125813997597523</c:v>
                </c:pt>
                <c:pt idx="9530">
                  <c:v>0.30128975153316051</c:v>
                </c:pt>
                <c:pt idx="9531">
                  <c:v>0.30132136309034585</c:v>
                </c:pt>
                <c:pt idx="9532">
                  <c:v>0.30135297464753114</c:v>
                </c:pt>
                <c:pt idx="9533">
                  <c:v>0.30138458620471642</c:v>
                </c:pt>
                <c:pt idx="9534">
                  <c:v>0.30141619776190176</c:v>
                </c:pt>
                <c:pt idx="9535">
                  <c:v>0.30144780931908705</c:v>
                </c:pt>
                <c:pt idx="9536">
                  <c:v>0.30147942087627239</c:v>
                </c:pt>
                <c:pt idx="9537">
                  <c:v>0.30151103243345767</c:v>
                </c:pt>
                <c:pt idx="9538">
                  <c:v>0.30154264399064296</c:v>
                </c:pt>
                <c:pt idx="9539">
                  <c:v>0.3015742555478283</c:v>
                </c:pt>
                <c:pt idx="9540">
                  <c:v>0.30160586710501358</c:v>
                </c:pt>
                <c:pt idx="9541">
                  <c:v>0.30163747866219892</c:v>
                </c:pt>
                <c:pt idx="9542">
                  <c:v>0.30166909021938421</c:v>
                </c:pt>
                <c:pt idx="9543">
                  <c:v>0.30170070177656949</c:v>
                </c:pt>
                <c:pt idx="9544">
                  <c:v>0.30173231333375483</c:v>
                </c:pt>
                <c:pt idx="9545">
                  <c:v>0.30176392489094012</c:v>
                </c:pt>
                <c:pt idx="9546">
                  <c:v>0.30179553644812546</c:v>
                </c:pt>
                <c:pt idx="9547">
                  <c:v>0.30182714800531074</c:v>
                </c:pt>
                <c:pt idx="9548">
                  <c:v>0.30185875956249603</c:v>
                </c:pt>
                <c:pt idx="9549">
                  <c:v>0.30189037111968137</c:v>
                </c:pt>
                <c:pt idx="9550">
                  <c:v>0.30192198267686665</c:v>
                </c:pt>
                <c:pt idx="9551">
                  <c:v>0.30195359423405199</c:v>
                </c:pt>
                <c:pt idx="9552">
                  <c:v>0.30198520579123728</c:v>
                </c:pt>
                <c:pt idx="9553">
                  <c:v>0.30201681734842256</c:v>
                </c:pt>
                <c:pt idx="9554">
                  <c:v>0.3020484289056079</c:v>
                </c:pt>
                <c:pt idx="9555">
                  <c:v>0.30208004046279319</c:v>
                </c:pt>
                <c:pt idx="9556">
                  <c:v>0.30211165201997853</c:v>
                </c:pt>
                <c:pt idx="9557">
                  <c:v>0.30214326357716381</c:v>
                </c:pt>
                <c:pt idx="9558">
                  <c:v>0.3021748751343491</c:v>
                </c:pt>
                <c:pt idx="9559">
                  <c:v>0.30220648669153444</c:v>
                </c:pt>
                <c:pt idx="9560">
                  <c:v>0.30223809824871972</c:v>
                </c:pt>
                <c:pt idx="9561">
                  <c:v>0.30226970980590506</c:v>
                </c:pt>
                <c:pt idx="9562">
                  <c:v>0.30230132136309035</c:v>
                </c:pt>
                <c:pt idx="9563">
                  <c:v>0.30233293292027563</c:v>
                </c:pt>
                <c:pt idx="9564">
                  <c:v>0.30236454447746097</c:v>
                </c:pt>
                <c:pt idx="9565">
                  <c:v>0.30239615603464626</c:v>
                </c:pt>
                <c:pt idx="9566">
                  <c:v>0.3024277675918316</c:v>
                </c:pt>
                <c:pt idx="9567">
                  <c:v>0.30245937914901688</c:v>
                </c:pt>
                <c:pt idx="9568">
                  <c:v>0.30249099070620217</c:v>
                </c:pt>
                <c:pt idx="9569">
                  <c:v>0.30252260226338751</c:v>
                </c:pt>
                <c:pt idx="9570">
                  <c:v>0.30255421382057279</c:v>
                </c:pt>
                <c:pt idx="9571">
                  <c:v>0.30258582537775813</c:v>
                </c:pt>
                <c:pt idx="9572">
                  <c:v>0.30261743693494342</c:v>
                </c:pt>
                <c:pt idx="9573">
                  <c:v>0.3026490484921287</c:v>
                </c:pt>
                <c:pt idx="9574">
                  <c:v>0.30268066004931404</c:v>
                </c:pt>
                <c:pt idx="9575">
                  <c:v>0.30271227160649933</c:v>
                </c:pt>
                <c:pt idx="9576">
                  <c:v>0.30274388316368467</c:v>
                </c:pt>
                <c:pt idx="9577">
                  <c:v>0.30277549472086995</c:v>
                </c:pt>
                <c:pt idx="9578">
                  <c:v>0.30280710627805524</c:v>
                </c:pt>
                <c:pt idx="9579">
                  <c:v>0.30283871783524058</c:v>
                </c:pt>
                <c:pt idx="9580">
                  <c:v>0.30287032939242586</c:v>
                </c:pt>
                <c:pt idx="9581">
                  <c:v>0.3029019409496112</c:v>
                </c:pt>
                <c:pt idx="9582">
                  <c:v>0.30293355250679649</c:v>
                </c:pt>
                <c:pt idx="9583">
                  <c:v>0.30296516406398177</c:v>
                </c:pt>
                <c:pt idx="9584">
                  <c:v>0.30299677562116711</c:v>
                </c:pt>
                <c:pt idx="9585">
                  <c:v>0.3030283871783524</c:v>
                </c:pt>
                <c:pt idx="9586">
                  <c:v>0.30305999873553774</c:v>
                </c:pt>
                <c:pt idx="9587">
                  <c:v>0.30309161029272302</c:v>
                </c:pt>
                <c:pt idx="9588">
                  <c:v>0.30312322184990831</c:v>
                </c:pt>
                <c:pt idx="9589">
                  <c:v>0.30315483340709365</c:v>
                </c:pt>
                <c:pt idx="9590">
                  <c:v>0.30318644496427893</c:v>
                </c:pt>
                <c:pt idx="9591">
                  <c:v>0.30321805652146427</c:v>
                </c:pt>
                <c:pt idx="9592">
                  <c:v>0.30324966807864956</c:v>
                </c:pt>
                <c:pt idx="9593">
                  <c:v>0.30328127963583484</c:v>
                </c:pt>
                <c:pt idx="9594">
                  <c:v>0.30331289119302018</c:v>
                </c:pt>
                <c:pt idx="9595">
                  <c:v>0.30334450275020547</c:v>
                </c:pt>
                <c:pt idx="9596">
                  <c:v>0.30337611430739081</c:v>
                </c:pt>
                <c:pt idx="9597">
                  <c:v>0.30340772586457609</c:v>
                </c:pt>
                <c:pt idx="9598">
                  <c:v>0.30343933742176138</c:v>
                </c:pt>
                <c:pt idx="9599">
                  <c:v>0.30347094897894672</c:v>
                </c:pt>
                <c:pt idx="9600">
                  <c:v>0.303502560536132</c:v>
                </c:pt>
                <c:pt idx="9601">
                  <c:v>0.30353417209331729</c:v>
                </c:pt>
                <c:pt idx="9602">
                  <c:v>0.30356578365050263</c:v>
                </c:pt>
                <c:pt idx="9603">
                  <c:v>0.30359739520768791</c:v>
                </c:pt>
                <c:pt idx="9604">
                  <c:v>0.30362900676487325</c:v>
                </c:pt>
                <c:pt idx="9605">
                  <c:v>0.30366061832205854</c:v>
                </c:pt>
                <c:pt idx="9606">
                  <c:v>0.30369222987924382</c:v>
                </c:pt>
                <c:pt idx="9607">
                  <c:v>0.30372384143642916</c:v>
                </c:pt>
                <c:pt idx="9608">
                  <c:v>0.30375545299361445</c:v>
                </c:pt>
                <c:pt idx="9609">
                  <c:v>0.30378706455079979</c:v>
                </c:pt>
                <c:pt idx="9610">
                  <c:v>0.30381867610798508</c:v>
                </c:pt>
                <c:pt idx="9611">
                  <c:v>0.30385028766517036</c:v>
                </c:pt>
                <c:pt idx="9612">
                  <c:v>0.3038818992223557</c:v>
                </c:pt>
                <c:pt idx="9613">
                  <c:v>0.30391351077954099</c:v>
                </c:pt>
                <c:pt idx="9614">
                  <c:v>0.30394512233672633</c:v>
                </c:pt>
                <c:pt idx="9615">
                  <c:v>0.30397673389391161</c:v>
                </c:pt>
                <c:pt idx="9616">
                  <c:v>0.3040083454510969</c:v>
                </c:pt>
                <c:pt idx="9617">
                  <c:v>0.30403995700828224</c:v>
                </c:pt>
                <c:pt idx="9618">
                  <c:v>0.30407156856546752</c:v>
                </c:pt>
                <c:pt idx="9619">
                  <c:v>0.30410318012265286</c:v>
                </c:pt>
                <c:pt idx="9620">
                  <c:v>0.30413479167983815</c:v>
                </c:pt>
                <c:pt idx="9621">
                  <c:v>0.30416640323702343</c:v>
                </c:pt>
                <c:pt idx="9622">
                  <c:v>0.30419801479420877</c:v>
                </c:pt>
                <c:pt idx="9623">
                  <c:v>0.30422962635139406</c:v>
                </c:pt>
                <c:pt idx="9624">
                  <c:v>0.3042612379085794</c:v>
                </c:pt>
                <c:pt idx="9625">
                  <c:v>0.30429284946576468</c:v>
                </c:pt>
                <c:pt idx="9626">
                  <c:v>0.30432446102294997</c:v>
                </c:pt>
                <c:pt idx="9627">
                  <c:v>0.30435607258013531</c:v>
                </c:pt>
                <c:pt idx="9628">
                  <c:v>0.30438768413732059</c:v>
                </c:pt>
                <c:pt idx="9629">
                  <c:v>0.30441929569450593</c:v>
                </c:pt>
                <c:pt idx="9630">
                  <c:v>0.30445090725169122</c:v>
                </c:pt>
                <c:pt idx="9631">
                  <c:v>0.3044825188088765</c:v>
                </c:pt>
                <c:pt idx="9632">
                  <c:v>0.30451413036606184</c:v>
                </c:pt>
                <c:pt idx="9633">
                  <c:v>0.30454574192324713</c:v>
                </c:pt>
                <c:pt idx="9634">
                  <c:v>0.30457735348043247</c:v>
                </c:pt>
                <c:pt idx="9635">
                  <c:v>0.30460896503761775</c:v>
                </c:pt>
                <c:pt idx="9636">
                  <c:v>0.30464057659480304</c:v>
                </c:pt>
                <c:pt idx="9637">
                  <c:v>0.30467218815198838</c:v>
                </c:pt>
                <c:pt idx="9638">
                  <c:v>0.30470379970917366</c:v>
                </c:pt>
                <c:pt idx="9639">
                  <c:v>0.304735411266359</c:v>
                </c:pt>
                <c:pt idx="9640">
                  <c:v>0.30476702282354429</c:v>
                </c:pt>
                <c:pt idx="9641">
                  <c:v>0.30479863438072957</c:v>
                </c:pt>
                <c:pt idx="9642">
                  <c:v>0.30483024593791491</c:v>
                </c:pt>
                <c:pt idx="9643">
                  <c:v>0.3048618574951002</c:v>
                </c:pt>
                <c:pt idx="9644">
                  <c:v>0.30489346905228554</c:v>
                </c:pt>
                <c:pt idx="9645">
                  <c:v>0.30492508060947082</c:v>
                </c:pt>
                <c:pt idx="9646">
                  <c:v>0.30495669216665611</c:v>
                </c:pt>
                <c:pt idx="9647">
                  <c:v>0.30498830372384145</c:v>
                </c:pt>
                <c:pt idx="9648">
                  <c:v>0.30501991528102673</c:v>
                </c:pt>
                <c:pt idx="9649">
                  <c:v>0.30505152683821207</c:v>
                </c:pt>
                <c:pt idx="9650">
                  <c:v>0.30508313839539736</c:v>
                </c:pt>
                <c:pt idx="9651">
                  <c:v>0.30511474995258264</c:v>
                </c:pt>
                <c:pt idx="9652">
                  <c:v>0.30514636150976798</c:v>
                </c:pt>
                <c:pt idx="9653">
                  <c:v>0.30517797306695327</c:v>
                </c:pt>
                <c:pt idx="9654">
                  <c:v>0.30520958462413861</c:v>
                </c:pt>
                <c:pt idx="9655">
                  <c:v>0.30524119618132389</c:v>
                </c:pt>
                <c:pt idx="9656">
                  <c:v>0.30527280773850918</c:v>
                </c:pt>
                <c:pt idx="9657">
                  <c:v>0.30530441929569452</c:v>
                </c:pt>
                <c:pt idx="9658">
                  <c:v>0.3053360308528798</c:v>
                </c:pt>
                <c:pt idx="9659">
                  <c:v>0.30536764241006514</c:v>
                </c:pt>
                <c:pt idx="9660">
                  <c:v>0.30539925396725043</c:v>
                </c:pt>
                <c:pt idx="9661">
                  <c:v>0.30543086552443571</c:v>
                </c:pt>
                <c:pt idx="9662">
                  <c:v>0.30546247708162105</c:v>
                </c:pt>
                <c:pt idx="9663">
                  <c:v>0.30549408863880634</c:v>
                </c:pt>
                <c:pt idx="9664">
                  <c:v>0.30552570019599168</c:v>
                </c:pt>
                <c:pt idx="9665">
                  <c:v>0.30555731175317696</c:v>
                </c:pt>
                <c:pt idx="9666">
                  <c:v>0.30558892331036225</c:v>
                </c:pt>
                <c:pt idx="9667">
                  <c:v>0.30562053486754759</c:v>
                </c:pt>
                <c:pt idx="9668">
                  <c:v>0.30565214642473287</c:v>
                </c:pt>
                <c:pt idx="9669">
                  <c:v>0.30568375798191821</c:v>
                </c:pt>
                <c:pt idx="9670">
                  <c:v>0.3057153695391035</c:v>
                </c:pt>
                <c:pt idx="9671">
                  <c:v>0.30574698109628878</c:v>
                </c:pt>
                <c:pt idx="9672">
                  <c:v>0.30577859265347412</c:v>
                </c:pt>
                <c:pt idx="9673">
                  <c:v>0.30581020421065941</c:v>
                </c:pt>
                <c:pt idx="9674">
                  <c:v>0.30584181576784475</c:v>
                </c:pt>
                <c:pt idx="9675">
                  <c:v>0.30587342732503003</c:v>
                </c:pt>
                <c:pt idx="9676">
                  <c:v>0.30590503888221532</c:v>
                </c:pt>
                <c:pt idx="9677">
                  <c:v>0.30593665043940066</c:v>
                </c:pt>
                <c:pt idx="9678">
                  <c:v>0.30596826199658594</c:v>
                </c:pt>
                <c:pt idx="9679">
                  <c:v>0.30599987355377128</c:v>
                </c:pt>
                <c:pt idx="9680">
                  <c:v>0.30603148511095657</c:v>
                </c:pt>
                <c:pt idx="9681">
                  <c:v>0.30606309666814185</c:v>
                </c:pt>
                <c:pt idx="9682">
                  <c:v>0.30609470822532719</c:v>
                </c:pt>
                <c:pt idx="9683">
                  <c:v>0.30612631978251248</c:v>
                </c:pt>
                <c:pt idx="9684">
                  <c:v>0.30615793133969782</c:v>
                </c:pt>
                <c:pt idx="9685">
                  <c:v>0.3061895428968831</c:v>
                </c:pt>
                <c:pt idx="9686">
                  <c:v>0.30622115445406839</c:v>
                </c:pt>
                <c:pt idx="9687">
                  <c:v>0.30625276601125373</c:v>
                </c:pt>
                <c:pt idx="9688">
                  <c:v>0.30628437756843901</c:v>
                </c:pt>
                <c:pt idx="9689">
                  <c:v>0.30631598912562435</c:v>
                </c:pt>
                <c:pt idx="9690">
                  <c:v>0.30634760068280964</c:v>
                </c:pt>
                <c:pt idx="9691">
                  <c:v>0.30637921223999492</c:v>
                </c:pt>
                <c:pt idx="9692">
                  <c:v>0.30641082379718027</c:v>
                </c:pt>
                <c:pt idx="9693">
                  <c:v>0.30644243535436555</c:v>
                </c:pt>
                <c:pt idx="9694">
                  <c:v>0.30647404691155089</c:v>
                </c:pt>
                <c:pt idx="9695">
                  <c:v>0.30650565846873618</c:v>
                </c:pt>
                <c:pt idx="9696">
                  <c:v>0.30653727002592146</c:v>
                </c:pt>
                <c:pt idx="9697">
                  <c:v>0.3065688815831068</c:v>
                </c:pt>
                <c:pt idx="9698">
                  <c:v>0.30660049314029209</c:v>
                </c:pt>
                <c:pt idx="9699">
                  <c:v>0.30663210469747737</c:v>
                </c:pt>
                <c:pt idx="9700">
                  <c:v>0.30666371625466271</c:v>
                </c:pt>
                <c:pt idx="9701">
                  <c:v>0.306695327811848</c:v>
                </c:pt>
                <c:pt idx="9702">
                  <c:v>0.30672693936903334</c:v>
                </c:pt>
                <c:pt idx="9703">
                  <c:v>0.30675855092621862</c:v>
                </c:pt>
                <c:pt idx="9704">
                  <c:v>0.30679016248340391</c:v>
                </c:pt>
                <c:pt idx="9705">
                  <c:v>0.30682177404058925</c:v>
                </c:pt>
                <c:pt idx="9706">
                  <c:v>0.30685338559777453</c:v>
                </c:pt>
                <c:pt idx="9707">
                  <c:v>0.30688499715495987</c:v>
                </c:pt>
                <c:pt idx="9708">
                  <c:v>0.30691660871214516</c:v>
                </c:pt>
                <c:pt idx="9709">
                  <c:v>0.30694822026933044</c:v>
                </c:pt>
                <c:pt idx="9710">
                  <c:v>0.30697983182651578</c:v>
                </c:pt>
                <c:pt idx="9711">
                  <c:v>0.30701144338370107</c:v>
                </c:pt>
                <c:pt idx="9712">
                  <c:v>0.30704305494088641</c:v>
                </c:pt>
                <c:pt idx="9713">
                  <c:v>0.30707466649807169</c:v>
                </c:pt>
                <c:pt idx="9714">
                  <c:v>0.30710627805525698</c:v>
                </c:pt>
                <c:pt idx="9715">
                  <c:v>0.30713788961244232</c:v>
                </c:pt>
                <c:pt idx="9716">
                  <c:v>0.3071695011696276</c:v>
                </c:pt>
                <c:pt idx="9717">
                  <c:v>0.30720111272681294</c:v>
                </c:pt>
                <c:pt idx="9718">
                  <c:v>0.30723272428399823</c:v>
                </c:pt>
                <c:pt idx="9719">
                  <c:v>0.30726433584118351</c:v>
                </c:pt>
                <c:pt idx="9720">
                  <c:v>0.30729594739836885</c:v>
                </c:pt>
                <c:pt idx="9721">
                  <c:v>0.30732755895555414</c:v>
                </c:pt>
                <c:pt idx="9722">
                  <c:v>0.30735917051273948</c:v>
                </c:pt>
                <c:pt idx="9723">
                  <c:v>0.30739078206992476</c:v>
                </c:pt>
                <c:pt idx="9724">
                  <c:v>0.30742239362711005</c:v>
                </c:pt>
                <c:pt idx="9725">
                  <c:v>0.30745400518429539</c:v>
                </c:pt>
                <c:pt idx="9726">
                  <c:v>0.30748561674148067</c:v>
                </c:pt>
                <c:pt idx="9727">
                  <c:v>0.30751722829866601</c:v>
                </c:pt>
                <c:pt idx="9728">
                  <c:v>0.3075488398558513</c:v>
                </c:pt>
                <c:pt idx="9729">
                  <c:v>0.30758045141303658</c:v>
                </c:pt>
                <c:pt idx="9730">
                  <c:v>0.30761206297022192</c:v>
                </c:pt>
                <c:pt idx="9731">
                  <c:v>0.30764367452740721</c:v>
                </c:pt>
                <c:pt idx="9732">
                  <c:v>0.30767528608459255</c:v>
                </c:pt>
                <c:pt idx="9733">
                  <c:v>0.30770689764177783</c:v>
                </c:pt>
                <c:pt idx="9734">
                  <c:v>0.30773850919896312</c:v>
                </c:pt>
                <c:pt idx="9735">
                  <c:v>0.30777012075614846</c:v>
                </c:pt>
                <c:pt idx="9736">
                  <c:v>0.30780173231333374</c:v>
                </c:pt>
                <c:pt idx="9737">
                  <c:v>0.30783334387051908</c:v>
                </c:pt>
                <c:pt idx="9738">
                  <c:v>0.30786495542770437</c:v>
                </c:pt>
                <c:pt idx="9739">
                  <c:v>0.30789656698488965</c:v>
                </c:pt>
                <c:pt idx="9740">
                  <c:v>0.30792817854207499</c:v>
                </c:pt>
                <c:pt idx="9741">
                  <c:v>0.30795979009926028</c:v>
                </c:pt>
                <c:pt idx="9742">
                  <c:v>0.30799140165644562</c:v>
                </c:pt>
                <c:pt idx="9743">
                  <c:v>0.3080230132136309</c:v>
                </c:pt>
                <c:pt idx="9744">
                  <c:v>0.30805462477081619</c:v>
                </c:pt>
                <c:pt idx="9745">
                  <c:v>0.30808623632800153</c:v>
                </c:pt>
                <c:pt idx="9746">
                  <c:v>0.30811784788518681</c:v>
                </c:pt>
                <c:pt idx="9747">
                  <c:v>0.30814945944237215</c:v>
                </c:pt>
                <c:pt idx="9748">
                  <c:v>0.30818107099955744</c:v>
                </c:pt>
                <c:pt idx="9749">
                  <c:v>0.30821268255674272</c:v>
                </c:pt>
                <c:pt idx="9750">
                  <c:v>0.30824429411392806</c:v>
                </c:pt>
                <c:pt idx="9751">
                  <c:v>0.30827590567111335</c:v>
                </c:pt>
                <c:pt idx="9752">
                  <c:v>0.30830751722829869</c:v>
                </c:pt>
                <c:pt idx="9753">
                  <c:v>0.30833912878548397</c:v>
                </c:pt>
                <c:pt idx="9754">
                  <c:v>0.30837074034266926</c:v>
                </c:pt>
                <c:pt idx="9755">
                  <c:v>0.3084023518998546</c:v>
                </c:pt>
                <c:pt idx="9756">
                  <c:v>0.30843396345703988</c:v>
                </c:pt>
                <c:pt idx="9757">
                  <c:v>0.30846557501422522</c:v>
                </c:pt>
                <c:pt idx="9758">
                  <c:v>0.30849718657141051</c:v>
                </c:pt>
                <c:pt idx="9759">
                  <c:v>0.30852879812859579</c:v>
                </c:pt>
                <c:pt idx="9760">
                  <c:v>0.30856040968578113</c:v>
                </c:pt>
                <c:pt idx="9761">
                  <c:v>0.30859202124296642</c:v>
                </c:pt>
                <c:pt idx="9762">
                  <c:v>0.30862363280015176</c:v>
                </c:pt>
                <c:pt idx="9763">
                  <c:v>0.30865524435733704</c:v>
                </c:pt>
                <c:pt idx="9764">
                  <c:v>0.30868685591452233</c:v>
                </c:pt>
                <c:pt idx="9765">
                  <c:v>0.30871846747170767</c:v>
                </c:pt>
                <c:pt idx="9766">
                  <c:v>0.30875007902889295</c:v>
                </c:pt>
                <c:pt idx="9767">
                  <c:v>0.30878169058607829</c:v>
                </c:pt>
                <c:pt idx="9768">
                  <c:v>0.30881330214326358</c:v>
                </c:pt>
                <c:pt idx="9769">
                  <c:v>0.30884491370044886</c:v>
                </c:pt>
                <c:pt idx="9770">
                  <c:v>0.3088765252576342</c:v>
                </c:pt>
                <c:pt idx="9771">
                  <c:v>0.30890813681481949</c:v>
                </c:pt>
                <c:pt idx="9772">
                  <c:v>0.30893974837200483</c:v>
                </c:pt>
                <c:pt idx="9773">
                  <c:v>0.30897135992919011</c:v>
                </c:pt>
                <c:pt idx="9774">
                  <c:v>0.3090029714863754</c:v>
                </c:pt>
                <c:pt idx="9775">
                  <c:v>0.30903458304356074</c:v>
                </c:pt>
                <c:pt idx="9776">
                  <c:v>0.30906619460074602</c:v>
                </c:pt>
                <c:pt idx="9777">
                  <c:v>0.30909780615793137</c:v>
                </c:pt>
                <c:pt idx="9778">
                  <c:v>0.30912941771511665</c:v>
                </c:pt>
                <c:pt idx="9779">
                  <c:v>0.30916102927230193</c:v>
                </c:pt>
                <c:pt idx="9780">
                  <c:v>0.30919264082948728</c:v>
                </c:pt>
                <c:pt idx="9781">
                  <c:v>0.30922425238667256</c:v>
                </c:pt>
                <c:pt idx="9782">
                  <c:v>0.3092558639438579</c:v>
                </c:pt>
                <c:pt idx="9783">
                  <c:v>0.30928747550104319</c:v>
                </c:pt>
                <c:pt idx="9784">
                  <c:v>0.30931908705822847</c:v>
                </c:pt>
                <c:pt idx="9785">
                  <c:v>0.30935069861541381</c:v>
                </c:pt>
                <c:pt idx="9786">
                  <c:v>0.3093823101725991</c:v>
                </c:pt>
                <c:pt idx="9787">
                  <c:v>0.30941392172978444</c:v>
                </c:pt>
                <c:pt idx="9788">
                  <c:v>0.30944553328696972</c:v>
                </c:pt>
                <c:pt idx="9789">
                  <c:v>0.30947714484415501</c:v>
                </c:pt>
                <c:pt idx="9790">
                  <c:v>0.30950875640134035</c:v>
                </c:pt>
                <c:pt idx="9791">
                  <c:v>0.30954036795852563</c:v>
                </c:pt>
                <c:pt idx="9792">
                  <c:v>0.30957197951571097</c:v>
                </c:pt>
                <c:pt idx="9793">
                  <c:v>0.30960359107289626</c:v>
                </c:pt>
                <c:pt idx="9794">
                  <c:v>0.30963520263008154</c:v>
                </c:pt>
                <c:pt idx="9795">
                  <c:v>0.30966681418726688</c:v>
                </c:pt>
                <c:pt idx="9796">
                  <c:v>0.30969842574445217</c:v>
                </c:pt>
                <c:pt idx="9797">
                  <c:v>0.30973003730163751</c:v>
                </c:pt>
                <c:pt idx="9798">
                  <c:v>0.30976164885882279</c:v>
                </c:pt>
                <c:pt idx="9799">
                  <c:v>0.30979326041600808</c:v>
                </c:pt>
                <c:pt idx="9800">
                  <c:v>0.30982487197319342</c:v>
                </c:pt>
                <c:pt idx="9801">
                  <c:v>0.3098564835303787</c:v>
                </c:pt>
                <c:pt idx="9802">
                  <c:v>0.30988809508756399</c:v>
                </c:pt>
                <c:pt idx="9803">
                  <c:v>0.30991970664474933</c:v>
                </c:pt>
                <c:pt idx="9804">
                  <c:v>0.30995131820193461</c:v>
                </c:pt>
                <c:pt idx="9805">
                  <c:v>0.30998292975911995</c:v>
                </c:pt>
                <c:pt idx="9806">
                  <c:v>0.31001454131630524</c:v>
                </c:pt>
                <c:pt idx="9807">
                  <c:v>0.31004615287349052</c:v>
                </c:pt>
                <c:pt idx="9808">
                  <c:v>0.31007776443067586</c:v>
                </c:pt>
                <c:pt idx="9809">
                  <c:v>0.31010937598786115</c:v>
                </c:pt>
                <c:pt idx="9810">
                  <c:v>0.31014098754504649</c:v>
                </c:pt>
                <c:pt idx="9811">
                  <c:v>0.31017259910223177</c:v>
                </c:pt>
                <c:pt idx="9812">
                  <c:v>0.31020421065941706</c:v>
                </c:pt>
                <c:pt idx="9813">
                  <c:v>0.3102358222166024</c:v>
                </c:pt>
                <c:pt idx="9814">
                  <c:v>0.31026743377378768</c:v>
                </c:pt>
                <c:pt idx="9815">
                  <c:v>0.31029904533097302</c:v>
                </c:pt>
                <c:pt idx="9816">
                  <c:v>0.31033065688815831</c:v>
                </c:pt>
                <c:pt idx="9817">
                  <c:v>0.31036226844534359</c:v>
                </c:pt>
                <c:pt idx="9818">
                  <c:v>0.31039388000252893</c:v>
                </c:pt>
                <c:pt idx="9819">
                  <c:v>0.31042549155971422</c:v>
                </c:pt>
                <c:pt idx="9820">
                  <c:v>0.31045710311689956</c:v>
                </c:pt>
                <c:pt idx="9821">
                  <c:v>0.31048871467408484</c:v>
                </c:pt>
                <c:pt idx="9822">
                  <c:v>0.31052032623127013</c:v>
                </c:pt>
                <c:pt idx="9823">
                  <c:v>0.31055193778845547</c:v>
                </c:pt>
                <c:pt idx="9824">
                  <c:v>0.31058354934564075</c:v>
                </c:pt>
                <c:pt idx="9825">
                  <c:v>0.31061516090282609</c:v>
                </c:pt>
                <c:pt idx="9826">
                  <c:v>0.31064677246001138</c:v>
                </c:pt>
                <c:pt idx="9827">
                  <c:v>0.31067838401719666</c:v>
                </c:pt>
                <c:pt idx="9828">
                  <c:v>0.310709995574382</c:v>
                </c:pt>
                <c:pt idx="9829">
                  <c:v>0.31074160713156729</c:v>
                </c:pt>
                <c:pt idx="9830">
                  <c:v>0.31077321868875263</c:v>
                </c:pt>
                <c:pt idx="9831">
                  <c:v>0.31080483024593791</c:v>
                </c:pt>
                <c:pt idx="9832">
                  <c:v>0.3108364418031232</c:v>
                </c:pt>
                <c:pt idx="9833">
                  <c:v>0.31086805336030854</c:v>
                </c:pt>
                <c:pt idx="9834">
                  <c:v>0.31089966491749382</c:v>
                </c:pt>
                <c:pt idx="9835">
                  <c:v>0.31093127647467916</c:v>
                </c:pt>
                <c:pt idx="9836">
                  <c:v>0.31096288803186445</c:v>
                </c:pt>
                <c:pt idx="9837">
                  <c:v>0.31099449958904973</c:v>
                </c:pt>
                <c:pt idx="9838">
                  <c:v>0.31102611114623507</c:v>
                </c:pt>
                <c:pt idx="9839">
                  <c:v>0.31105772270342036</c:v>
                </c:pt>
                <c:pt idx="9840">
                  <c:v>0.3110893342606057</c:v>
                </c:pt>
                <c:pt idx="9841">
                  <c:v>0.31112094581779098</c:v>
                </c:pt>
                <c:pt idx="9842">
                  <c:v>0.31115255737497627</c:v>
                </c:pt>
                <c:pt idx="9843">
                  <c:v>0.31118416893216161</c:v>
                </c:pt>
                <c:pt idx="9844">
                  <c:v>0.31121578048934689</c:v>
                </c:pt>
                <c:pt idx="9845">
                  <c:v>0.31124739204653223</c:v>
                </c:pt>
                <c:pt idx="9846">
                  <c:v>0.31127900360371752</c:v>
                </c:pt>
                <c:pt idx="9847">
                  <c:v>0.3113106151609028</c:v>
                </c:pt>
                <c:pt idx="9848">
                  <c:v>0.31134222671808814</c:v>
                </c:pt>
                <c:pt idx="9849">
                  <c:v>0.31137383827527343</c:v>
                </c:pt>
                <c:pt idx="9850">
                  <c:v>0.31140544983245877</c:v>
                </c:pt>
                <c:pt idx="9851">
                  <c:v>0.31143706138964405</c:v>
                </c:pt>
                <c:pt idx="9852">
                  <c:v>0.31146867294682934</c:v>
                </c:pt>
                <c:pt idx="9853">
                  <c:v>0.31150028450401468</c:v>
                </c:pt>
                <c:pt idx="9854">
                  <c:v>0.31153189606119996</c:v>
                </c:pt>
                <c:pt idx="9855">
                  <c:v>0.3115635076183853</c:v>
                </c:pt>
                <c:pt idx="9856">
                  <c:v>0.31159511917557059</c:v>
                </c:pt>
                <c:pt idx="9857">
                  <c:v>0.31162673073275587</c:v>
                </c:pt>
                <c:pt idx="9858">
                  <c:v>0.31165834228994121</c:v>
                </c:pt>
                <c:pt idx="9859">
                  <c:v>0.3116899538471265</c:v>
                </c:pt>
                <c:pt idx="9860">
                  <c:v>0.31172156540431184</c:v>
                </c:pt>
                <c:pt idx="9861">
                  <c:v>0.31175317696149712</c:v>
                </c:pt>
                <c:pt idx="9862">
                  <c:v>0.31178478851868241</c:v>
                </c:pt>
                <c:pt idx="9863">
                  <c:v>0.31181640007586775</c:v>
                </c:pt>
                <c:pt idx="9864">
                  <c:v>0.31184801163305303</c:v>
                </c:pt>
                <c:pt idx="9865">
                  <c:v>0.31187962319023838</c:v>
                </c:pt>
                <c:pt idx="9866">
                  <c:v>0.31191123474742366</c:v>
                </c:pt>
                <c:pt idx="9867">
                  <c:v>0.31194284630460895</c:v>
                </c:pt>
                <c:pt idx="9868">
                  <c:v>0.31197445786179429</c:v>
                </c:pt>
                <c:pt idx="9869">
                  <c:v>0.31200606941897957</c:v>
                </c:pt>
                <c:pt idx="9870">
                  <c:v>0.31203768097616491</c:v>
                </c:pt>
                <c:pt idx="9871">
                  <c:v>0.3120692925333502</c:v>
                </c:pt>
                <c:pt idx="9872">
                  <c:v>0.31210090409053548</c:v>
                </c:pt>
                <c:pt idx="9873">
                  <c:v>0.31213251564772082</c:v>
                </c:pt>
                <c:pt idx="9874">
                  <c:v>0.31216412720490611</c:v>
                </c:pt>
                <c:pt idx="9875">
                  <c:v>0.31219573876209145</c:v>
                </c:pt>
                <c:pt idx="9876">
                  <c:v>0.31222735031927673</c:v>
                </c:pt>
                <c:pt idx="9877">
                  <c:v>0.31225896187646202</c:v>
                </c:pt>
                <c:pt idx="9878">
                  <c:v>0.31229057343364736</c:v>
                </c:pt>
                <c:pt idx="9879">
                  <c:v>0.31232218499083264</c:v>
                </c:pt>
                <c:pt idx="9880">
                  <c:v>0.31235379654801798</c:v>
                </c:pt>
                <c:pt idx="9881">
                  <c:v>0.31238540810520327</c:v>
                </c:pt>
                <c:pt idx="9882">
                  <c:v>0.31241701966238855</c:v>
                </c:pt>
                <c:pt idx="9883">
                  <c:v>0.31244863121957389</c:v>
                </c:pt>
                <c:pt idx="9884">
                  <c:v>0.31248024277675918</c:v>
                </c:pt>
                <c:pt idx="9885">
                  <c:v>0.31251185433394452</c:v>
                </c:pt>
                <c:pt idx="9886">
                  <c:v>0.3125434658911298</c:v>
                </c:pt>
                <c:pt idx="9887">
                  <c:v>0.31257507744831509</c:v>
                </c:pt>
                <c:pt idx="9888">
                  <c:v>0.31260668900550043</c:v>
                </c:pt>
                <c:pt idx="9889">
                  <c:v>0.31263830056268571</c:v>
                </c:pt>
                <c:pt idx="9890">
                  <c:v>0.31266991211987105</c:v>
                </c:pt>
                <c:pt idx="9891">
                  <c:v>0.31270152367705634</c:v>
                </c:pt>
                <c:pt idx="9892">
                  <c:v>0.31273313523424162</c:v>
                </c:pt>
                <c:pt idx="9893">
                  <c:v>0.31276474679142696</c:v>
                </c:pt>
                <c:pt idx="9894">
                  <c:v>0.31279635834861225</c:v>
                </c:pt>
                <c:pt idx="9895">
                  <c:v>0.31282796990579759</c:v>
                </c:pt>
                <c:pt idx="9896">
                  <c:v>0.31285958146298287</c:v>
                </c:pt>
                <c:pt idx="9897">
                  <c:v>0.31289119302016816</c:v>
                </c:pt>
                <c:pt idx="9898">
                  <c:v>0.3129228045773535</c:v>
                </c:pt>
                <c:pt idx="9899">
                  <c:v>0.31295441613453878</c:v>
                </c:pt>
                <c:pt idx="9900">
                  <c:v>0.31298602769172407</c:v>
                </c:pt>
                <c:pt idx="9901">
                  <c:v>0.31301763924890941</c:v>
                </c:pt>
                <c:pt idx="9902">
                  <c:v>0.31304925080609469</c:v>
                </c:pt>
                <c:pt idx="9903">
                  <c:v>0.31308086236328003</c:v>
                </c:pt>
                <c:pt idx="9904">
                  <c:v>0.31311247392046532</c:v>
                </c:pt>
                <c:pt idx="9905">
                  <c:v>0.3131440854776506</c:v>
                </c:pt>
                <c:pt idx="9906">
                  <c:v>0.31317569703483594</c:v>
                </c:pt>
                <c:pt idx="9907">
                  <c:v>0.31320730859202123</c:v>
                </c:pt>
                <c:pt idx="9908">
                  <c:v>0.31323892014920657</c:v>
                </c:pt>
                <c:pt idx="9909">
                  <c:v>0.31327053170639185</c:v>
                </c:pt>
                <c:pt idx="9910">
                  <c:v>0.31330214326357714</c:v>
                </c:pt>
                <c:pt idx="9911">
                  <c:v>0.31333375482076248</c:v>
                </c:pt>
                <c:pt idx="9912">
                  <c:v>0.31336536637794776</c:v>
                </c:pt>
                <c:pt idx="9913">
                  <c:v>0.3133969779351331</c:v>
                </c:pt>
                <c:pt idx="9914">
                  <c:v>0.31342858949231839</c:v>
                </c:pt>
                <c:pt idx="9915">
                  <c:v>0.31346020104950367</c:v>
                </c:pt>
                <c:pt idx="9916">
                  <c:v>0.31349181260668901</c:v>
                </c:pt>
                <c:pt idx="9917">
                  <c:v>0.3135234241638743</c:v>
                </c:pt>
                <c:pt idx="9918">
                  <c:v>0.31355503572105964</c:v>
                </c:pt>
                <c:pt idx="9919">
                  <c:v>0.31358664727824492</c:v>
                </c:pt>
                <c:pt idx="9920">
                  <c:v>0.31361825883543021</c:v>
                </c:pt>
                <c:pt idx="9921">
                  <c:v>0.31364987039261555</c:v>
                </c:pt>
                <c:pt idx="9922">
                  <c:v>0.31368148194980083</c:v>
                </c:pt>
                <c:pt idx="9923">
                  <c:v>0.31371309350698617</c:v>
                </c:pt>
                <c:pt idx="9924">
                  <c:v>0.31374470506417146</c:v>
                </c:pt>
                <c:pt idx="9925">
                  <c:v>0.31377631662135674</c:v>
                </c:pt>
                <c:pt idx="9926">
                  <c:v>0.31380792817854208</c:v>
                </c:pt>
                <c:pt idx="9927">
                  <c:v>0.31383953973572737</c:v>
                </c:pt>
                <c:pt idx="9928">
                  <c:v>0.31387115129291271</c:v>
                </c:pt>
                <c:pt idx="9929">
                  <c:v>0.31390276285009799</c:v>
                </c:pt>
                <c:pt idx="9930">
                  <c:v>0.31393437440728328</c:v>
                </c:pt>
                <c:pt idx="9931">
                  <c:v>0.31396598596446862</c:v>
                </c:pt>
                <c:pt idx="9932">
                  <c:v>0.3139975975216539</c:v>
                </c:pt>
                <c:pt idx="9933">
                  <c:v>0.31402920907883924</c:v>
                </c:pt>
                <c:pt idx="9934">
                  <c:v>0.31406082063602453</c:v>
                </c:pt>
                <c:pt idx="9935">
                  <c:v>0.31409243219320981</c:v>
                </c:pt>
                <c:pt idx="9936">
                  <c:v>0.31412404375039515</c:v>
                </c:pt>
                <c:pt idx="9937">
                  <c:v>0.31415565530758044</c:v>
                </c:pt>
                <c:pt idx="9938">
                  <c:v>0.31418726686476578</c:v>
                </c:pt>
                <c:pt idx="9939">
                  <c:v>0.31421887842195106</c:v>
                </c:pt>
                <c:pt idx="9940">
                  <c:v>0.31425048997913635</c:v>
                </c:pt>
                <c:pt idx="9941">
                  <c:v>0.31428210153632169</c:v>
                </c:pt>
                <c:pt idx="9942">
                  <c:v>0.31431371309350697</c:v>
                </c:pt>
                <c:pt idx="9943">
                  <c:v>0.31434532465069231</c:v>
                </c:pt>
                <c:pt idx="9944">
                  <c:v>0.3143769362078776</c:v>
                </c:pt>
                <c:pt idx="9945">
                  <c:v>0.31440854776506288</c:v>
                </c:pt>
                <c:pt idx="9946">
                  <c:v>0.31444015932224822</c:v>
                </c:pt>
                <c:pt idx="9947">
                  <c:v>0.31447177087943351</c:v>
                </c:pt>
                <c:pt idx="9948">
                  <c:v>0.31450338243661885</c:v>
                </c:pt>
                <c:pt idx="9949">
                  <c:v>0.31453499399380414</c:v>
                </c:pt>
                <c:pt idx="9950">
                  <c:v>0.31456660555098942</c:v>
                </c:pt>
                <c:pt idx="9951">
                  <c:v>0.31459821710817476</c:v>
                </c:pt>
                <c:pt idx="9952">
                  <c:v>0.31462982866536005</c:v>
                </c:pt>
                <c:pt idx="9953">
                  <c:v>0.31466144022254539</c:v>
                </c:pt>
                <c:pt idx="9954">
                  <c:v>0.31469305177973067</c:v>
                </c:pt>
                <c:pt idx="9955">
                  <c:v>0.31472466333691596</c:v>
                </c:pt>
                <c:pt idx="9956">
                  <c:v>0.3147562748941013</c:v>
                </c:pt>
                <c:pt idx="9957">
                  <c:v>0.31478788645128658</c:v>
                </c:pt>
                <c:pt idx="9958">
                  <c:v>0.31481949800847192</c:v>
                </c:pt>
                <c:pt idx="9959">
                  <c:v>0.31485110956565721</c:v>
                </c:pt>
                <c:pt idx="9960">
                  <c:v>0.31488272112284249</c:v>
                </c:pt>
                <c:pt idx="9961">
                  <c:v>0.31491433268002783</c:v>
                </c:pt>
                <c:pt idx="9962">
                  <c:v>0.31494594423721312</c:v>
                </c:pt>
                <c:pt idx="9963">
                  <c:v>0.31497755579439846</c:v>
                </c:pt>
                <c:pt idx="9964">
                  <c:v>0.31500916735158374</c:v>
                </c:pt>
                <c:pt idx="9965">
                  <c:v>0.31504077890876903</c:v>
                </c:pt>
                <c:pt idx="9966">
                  <c:v>0.31507239046595437</c:v>
                </c:pt>
                <c:pt idx="9967">
                  <c:v>0.31510400202313965</c:v>
                </c:pt>
                <c:pt idx="9968">
                  <c:v>0.31513561358032499</c:v>
                </c:pt>
                <c:pt idx="9969">
                  <c:v>0.31516722513751028</c:v>
                </c:pt>
                <c:pt idx="9970">
                  <c:v>0.31519883669469556</c:v>
                </c:pt>
                <c:pt idx="9971">
                  <c:v>0.3152304482518809</c:v>
                </c:pt>
                <c:pt idx="9972">
                  <c:v>0.31526205980906619</c:v>
                </c:pt>
                <c:pt idx="9973">
                  <c:v>0.31529367136625153</c:v>
                </c:pt>
                <c:pt idx="9974">
                  <c:v>0.31532528292343681</c:v>
                </c:pt>
                <c:pt idx="9975">
                  <c:v>0.3153568944806221</c:v>
                </c:pt>
                <c:pt idx="9976">
                  <c:v>0.31538850603780744</c:v>
                </c:pt>
                <c:pt idx="9977">
                  <c:v>0.31542011759499272</c:v>
                </c:pt>
                <c:pt idx="9978">
                  <c:v>0.31545172915217806</c:v>
                </c:pt>
                <c:pt idx="9979">
                  <c:v>0.31548334070936335</c:v>
                </c:pt>
                <c:pt idx="9980">
                  <c:v>0.31551495226654863</c:v>
                </c:pt>
                <c:pt idx="9981">
                  <c:v>0.31554656382373397</c:v>
                </c:pt>
                <c:pt idx="9982">
                  <c:v>0.31557817538091926</c:v>
                </c:pt>
                <c:pt idx="9983">
                  <c:v>0.3156097869381046</c:v>
                </c:pt>
                <c:pt idx="9984">
                  <c:v>0.31564139849528988</c:v>
                </c:pt>
                <c:pt idx="9985">
                  <c:v>0.31567301005247517</c:v>
                </c:pt>
                <c:pt idx="9986">
                  <c:v>0.31570462160966051</c:v>
                </c:pt>
                <c:pt idx="9987">
                  <c:v>0.31573623316684579</c:v>
                </c:pt>
                <c:pt idx="9988">
                  <c:v>0.31576784472403113</c:v>
                </c:pt>
                <c:pt idx="9989">
                  <c:v>0.31579945628121642</c:v>
                </c:pt>
                <c:pt idx="9990">
                  <c:v>0.3158310678384017</c:v>
                </c:pt>
                <c:pt idx="9991">
                  <c:v>0.31586267939558704</c:v>
                </c:pt>
                <c:pt idx="9992">
                  <c:v>0.31589429095277233</c:v>
                </c:pt>
                <c:pt idx="9993">
                  <c:v>0.31592590250995767</c:v>
                </c:pt>
                <c:pt idx="9994">
                  <c:v>0.31595751406714295</c:v>
                </c:pt>
                <c:pt idx="9995">
                  <c:v>0.31598912562432824</c:v>
                </c:pt>
                <c:pt idx="9996">
                  <c:v>0.31602073718151358</c:v>
                </c:pt>
                <c:pt idx="9997">
                  <c:v>0.31605234873869886</c:v>
                </c:pt>
                <c:pt idx="9998">
                  <c:v>0.31608396029588415</c:v>
                </c:pt>
                <c:pt idx="9999">
                  <c:v>0.31611557185306949</c:v>
                </c:pt>
                <c:pt idx="10000">
                  <c:v>0.31614718341025477</c:v>
                </c:pt>
                <c:pt idx="10001">
                  <c:v>0.31617879496744011</c:v>
                </c:pt>
                <c:pt idx="10002">
                  <c:v>0.3162104065246254</c:v>
                </c:pt>
                <c:pt idx="10003">
                  <c:v>0.31624201808181068</c:v>
                </c:pt>
                <c:pt idx="10004">
                  <c:v>0.31627362963899602</c:v>
                </c:pt>
                <c:pt idx="10005">
                  <c:v>0.31630524119618131</c:v>
                </c:pt>
                <c:pt idx="10006">
                  <c:v>0.31633685275336665</c:v>
                </c:pt>
                <c:pt idx="10007">
                  <c:v>0.31636846431055193</c:v>
                </c:pt>
                <c:pt idx="10008">
                  <c:v>0.31640007586773722</c:v>
                </c:pt>
                <c:pt idx="10009">
                  <c:v>0.31643168742492256</c:v>
                </c:pt>
                <c:pt idx="10010">
                  <c:v>0.31646329898210784</c:v>
                </c:pt>
                <c:pt idx="10011">
                  <c:v>0.31649491053929318</c:v>
                </c:pt>
                <c:pt idx="10012">
                  <c:v>0.31652652209647847</c:v>
                </c:pt>
                <c:pt idx="10013">
                  <c:v>0.31655813365366375</c:v>
                </c:pt>
                <c:pt idx="10014">
                  <c:v>0.31658974521084909</c:v>
                </c:pt>
                <c:pt idx="10015">
                  <c:v>0.31662135676803438</c:v>
                </c:pt>
                <c:pt idx="10016">
                  <c:v>0.31665296832521972</c:v>
                </c:pt>
                <c:pt idx="10017">
                  <c:v>0.316684579882405</c:v>
                </c:pt>
                <c:pt idx="10018">
                  <c:v>0.31671619143959029</c:v>
                </c:pt>
                <c:pt idx="10019">
                  <c:v>0.31674780299677563</c:v>
                </c:pt>
                <c:pt idx="10020">
                  <c:v>0.31677941455396091</c:v>
                </c:pt>
                <c:pt idx="10021">
                  <c:v>0.31681102611114625</c:v>
                </c:pt>
                <c:pt idx="10022">
                  <c:v>0.31684263766833154</c:v>
                </c:pt>
                <c:pt idx="10023">
                  <c:v>0.31687424922551682</c:v>
                </c:pt>
                <c:pt idx="10024">
                  <c:v>0.31690586078270216</c:v>
                </c:pt>
                <c:pt idx="10025">
                  <c:v>0.31693747233988745</c:v>
                </c:pt>
                <c:pt idx="10026">
                  <c:v>0.31696908389707279</c:v>
                </c:pt>
                <c:pt idx="10027">
                  <c:v>0.31700069545425807</c:v>
                </c:pt>
                <c:pt idx="10028">
                  <c:v>0.31703230701144336</c:v>
                </c:pt>
                <c:pt idx="10029">
                  <c:v>0.3170639185686287</c:v>
                </c:pt>
                <c:pt idx="10030">
                  <c:v>0.31709553012581398</c:v>
                </c:pt>
                <c:pt idx="10031">
                  <c:v>0.31712714168299933</c:v>
                </c:pt>
                <c:pt idx="10032">
                  <c:v>0.31715875324018461</c:v>
                </c:pt>
                <c:pt idx="10033">
                  <c:v>0.31719036479736989</c:v>
                </c:pt>
                <c:pt idx="10034">
                  <c:v>0.31722197635455524</c:v>
                </c:pt>
                <c:pt idx="10035">
                  <c:v>0.31725358791174052</c:v>
                </c:pt>
                <c:pt idx="10036">
                  <c:v>0.31728519946892586</c:v>
                </c:pt>
                <c:pt idx="10037">
                  <c:v>0.31731681102611115</c:v>
                </c:pt>
                <c:pt idx="10038">
                  <c:v>0.31734842258329643</c:v>
                </c:pt>
                <c:pt idx="10039">
                  <c:v>0.31738003414048177</c:v>
                </c:pt>
                <c:pt idx="10040">
                  <c:v>0.31741164569766706</c:v>
                </c:pt>
                <c:pt idx="10041">
                  <c:v>0.3174432572548524</c:v>
                </c:pt>
                <c:pt idx="10042">
                  <c:v>0.31747486881203768</c:v>
                </c:pt>
                <c:pt idx="10043">
                  <c:v>0.31750648036922297</c:v>
                </c:pt>
                <c:pt idx="10044">
                  <c:v>0.31753809192640831</c:v>
                </c:pt>
                <c:pt idx="10045">
                  <c:v>0.31756970348359359</c:v>
                </c:pt>
                <c:pt idx="10046">
                  <c:v>0.31760131504077893</c:v>
                </c:pt>
                <c:pt idx="10047">
                  <c:v>0.31763292659796422</c:v>
                </c:pt>
                <c:pt idx="10048">
                  <c:v>0.3176645381551495</c:v>
                </c:pt>
                <c:pt idx="10049">
                  <c:v>0.31769614971233484</c:v>
                </c:pt>
                <c:pt idx="10050">
                  <c:v>0.31772776126952013</c:v>
                </c:pt>
                <c:pt idx="10051">
                  <c:v>0.31775937282670547</c:v>
                </c:pt>
                <c:pt idx="10052">
                  <c:v>0.31779098438389075</c:v>
                </c:pt>
                <c:pt idx="10053">
                  <c:v>0.31782259594107604</c:v>
                </c:pt>
                <c:pt idx="10054">
                  <c:v>0.31785420749826138</c:v>
                </c:pt>
                <c:pt idx="10055">
                  <c:v>0.31788581905544666</c:v>
                </c:pt>
                <c:pt idx="10056">
                  <c:v>0.317917430612632</c:v>
                </c:pt>
                <c:pt idx="10057">
                  <c:v>0.31794904216981729</c:v>
                </c:pt>
                <c:pt idx="10058">
                  <c:v>0.31798065372700257</c:v>
                </c:pt>
                <c:pt idx="10059">
                  <c:v>0.31801226528418791</c:v>
                </c:pt>
                <c:pt idx="10060">
                  <c:v>0.3180438768413732</c:v>
                </c:pt>
                <c:pt idx="10061">
                  <c:v>0.31807548839855854</c:v>
                </c:pt>
                <c:pt idx="10062">
                  <c:v>0.31810709995574382</c:v>
                </c:pt>
                <c:pt idx="10063">
                  <c:v>0.31813871151292911</c:v>
                </c:pt>
                <c:pt idx="10064">
                  <c:v>0.31817032307011445</c:v>
                </c:pt>
                <c:pt idx="10065">
                  <c:v>0.31820193462729973</c:v>
                </c:pt>
                <c:pt idx="10066">
                  <c:v>0.31823354618448507</c:v>
                </c:pt>
                <c:pt idx="10067">
                  <c:v>0.31826515774167036</c:v>
                </c:pt>
                <c:pt idx="10068">
                  <c:v>0.31829676929885564</c:v>
                </c:pt>
                <c:pt idx="10069">
                  <c:v>0.31832838085604098</c:v>
                </c:pt>
                <c:pt idx="10070">
                  <c:v>0.31835999241322627</c:v>
                </c:pt>
                <c:pt idx="10071">
                  <c:v>0.31839160397041161</c:v>
                </c:pt>
                <c:pt idx="10072">
                  <c:v>0.31842321552759689</c:v>
                </c:pt>
                <c:pt idx="10073">
                  <c:v>0.31845482708478218</c:v>
                </c:pt>
                <c:pt idx="10074">
                  <c:v>0.31848643864196752</c:v>
                </c:pt>
                <c:pt idx="10075">
                  <c:v>0.3185180501991528</c:v>
                </c:pt>
                <c:pt idx="10076">
                  <c:v>0.31854966175633814</c:v>
                </c:pt>
                <c:pt idx="10077">
                  <c:v>0.31858127331352343</c:v>
                </c:pt>
                <c:pt idx="10078">
                  <c:v>0.31861288487070871</c:v>
                </c:pt>
                <c:pt idx="10079">
                  <c:v>0.31864449642789405</c:v>
                </c:pt>
                <c:pt idx="10080">
                  <c:v>0.31867610798507934</c:v>
                </c:pt>
                <c:pt idx="10081">
                  <c:v>0.31870771954226468</c:v>
                </c:pt>
                <c:pt idx="10082">
                  <c:v>0.31873933109944996</c:v>
                </c:pt>
                <c:pt idx="10083">
                  <c:v>0.31877094265663525</c:v>
                </c:pt>
                <c:pt idx="10084">
                  <c:v>0.31880255421382059</c:v>
                </c:pt>
                <c:pt idx="10085">
                  <c:v>0.31883416577100587</c:v>
                </c:pt>
                <c:pt idx="10086">
                  <c:v>0.31886577732819121</c:v>
                </c:pt>
                <c:pt idx="10087">
                  <c:v>0.3188973888853765</c:v>
                </c:pt>
                <c:pt idx="10088">
                  <c:v>0.31892900044256178</c:v>
                </c:pt>
                <c:pt idx="10089">
                  <c:v>0.31896061199974712</c:v>
                </c:pt>
                <c:pt idx="10090">
                  <c:v>0.31899222355693241</c:v>
                </c:pt>
                <c:pt idx="10091">
                  <c:v>0.31902383511411775</c:v>
                </c:pt>
                <c:pt idx="10092">
                  <c:v>0.31905544667130303</c:v>
                </c:pt>
                <c:pt idx="10093">
                  <c:v>0.31908705822848832</c:v>
                </c:pt>
                <c:pt idx="10094">
                  <c:v>0.31911866978567366</c:v>
                </c:pt>
                <c:pt idx="10095">
                  <c:v>0.31915028134285894</c:v>
                </c:pt>
                <c:pt idx="10096">
                  <c:v>0.31918189290004428</c:v>
                </c:pt>
                <c:pt idx="10097">
                  <c:v>0.31921350445722957</c:v>
                </c:pt>
                <c:pt idx="10098">
                  <c:v>0.31924511601441485</c:v>
                </c:pt>
                <c:pt idx="10099">
                  <c:v>0.31927672757160019</c:v>
                </c:pt>
                <c:pt idx="10100">
                  <c:v>0.31930833912878548</c:v>
                </c:pt>
                <c:pt idx="10101">
                  <c:v>0.31933995068597076</c:v>
                </c:pt>
                <c:pt idx="10102">
                  <c:v>0.3193715622431561</c:v>
                </c:pt>
                <c:pt idx="10103">
                  <c:v>0.31940317380034139</c:v>
                </c:pt>
                <c:pt idx="10104">
                  <c:v>0.31943478535752673</c:v>
                </c:pt>
                <c:pt idx="10105">
                  <c:v>0.31946639691471201</c:v>
                </c:pt>
                <c:pt idx="10106">
                  <c:v>0.3194980084718973</c:v>
                </c:pt>
                <c:pt idx="10107">
                  <c:v>0.31952962002908264</c:v>
                </c:pt>
                <c:pt idx="10108">
                  <c:v>0.31956123158626792</c:v>
                </c:pt>
                <c:pt idx="10109">
                  <c:v>0.31959284314345326</c:v>
                </c:pt>
                <c:pt idx="10110">
                  <c:v>0.31962445470063855</c:v>
                </c:pt>
                <c:pt idx="10111">
                  <c:v>0.31965606625782383</c:v>
                </c:pt>
                <c:pt idx="10112">
                  <c:v>0.31968767781500917</c:v>
                </c:pt>
                <c:pt idx="10113">
                  <c:v>0.31971928937219446</c:v>
                </c:pt>
                <c:pt idx="10114">
                  <c:v>0.3197509009293798</c:v>
                </c:pt>
                <c:pt idx="10115">
                  <c:v>0.31978251248656508</c:v>
                </c:pt>
                <c:pt idx="10116">
                  <c:v>0.31981412404375037</c:v>
                </c:pt>
                <c:pt idx="10117">
                  <c:v>0.31984573560093571</c:v>
                </c:pt>
                <c:pt idx="10118">
                  <c:v>0.31987734715812099</c:v>
                </c:pt>
                <c:pt idx="10119">
                  <c:v>0.31990895871530634</c:v>
                </c:pt>
                <c:pt idx="10120">
                  <c:v>0.31994057027249162</c:v>
                </c:pt>
                <c:pt idx="10121">
                  <c:v>0.3199721818296769</c:v>
                </c:pt>
                <c:pt idx="10122">
                  <c:v>0.32000379338686225</c:v>
                </c:pt>
                <c:pt idx="10123">
                  <c:v>0.32003540494404753</c:v>
                </c:pt>
                <c:pt idx="10124">
                  <c:v>0.32006701650123287</c:v>
                </c:pt>
                <c:pt idx="10125">
                  <c:v>0.32009862805841816</c:v>
                </c:pt>
                <c:pt idx="10126">
                  <c:v>0.32013023961560344</c:v>
                </c:pt>
                <c:pt idx="10127">
                  <c:v>0.32016185117278878</c:v>
                </c:pt>
                <c:pt idx="10128">
                  <c:v>0.32019346272997407</c:v>
                </c:pt>
                <c:pt idx="10129">
                  <c:v>0.32022507428715941</c:v>
                </c:pt>
                <c:pt idx="10130">
                  <c:v>0.32025668584434469</c:v>
                </c:pt>
                <c:pt idx="10131">
                  <c:v>0.32028829740152998</c:v>
                </c:pt>
                <c:pt idx="10132">
                  <c:v>0.32031990895871532</c:v>
                </c:pt>
                <c:pt idx="10133">
                  <c:v>0.3203515205159006</c:v>
                </c:pt>
                <c:pt idx="10134">
                  <c:v>0.32038313207308594</c:v>
                </c:pt>
                <c:pt idx="10135">
                  <c:v>0.32041474363027123</c:v>
                </c:pt>
                <c:pt idx="10136">
                  <c:v>0.32044635518745651</c:v>
                </c:pt>
                <c:pt idx="10137">
                  <c:v>0.32047796674464185</c:v>
                </c:pt>
                <c:pt idx="10138">
                  <c:v>0.32050957830182714</c:v>
                </c:pt>
                <c:pt idx="10139">
                  <c:v>0.32054118985901248</c:v>
                </c:pt>
                <c:pt idx="10140">
                  <c:v>0.32057280141619776</c:v>
                </c:pt>
                <c:pt idx="10141">
                  <c:v>0.32060441297338305</c:v>
                </c:pt>
                <c:pt idx="10142">
                  <c:v>0.32063602453056839</c:v>
                </c:pt>
                <c:pt idx="10143">
                  <c:v>0.32066763608775367</c:v>
                </c:pt>
                <c:pt idx="10144">
                  <c:v>0.32069924764493901</c:v>
                </c:pt>
                <c:pt idx="10145">
                  <c:v>0.3207308592021243</c:v>
                </c:pt>
                <c:pt idx="10146">
                  <c:v>0.32076247075930958</c:v>
                </c:pt>
                <c:pt idx="10147">
                  <c:v>0.32079408231649492</c:v>
                </c:pt>
                <c:pt idx="10148">
                  <c:v>0.32082569387368021</c:v>
                </c:pt>
                <c:pt idx="10149">
                  <c:v>0.32085730543086555</c:v>
                </c:pt>
                <c:pt idx="10150">
                  <c:v>0.32088891698805083</c:v>
                </c:pt>
                <c:pt idx="10151">
                  <c:v>0.32092052854523612</c:v>
                </c:pt>
                <c:pt idx="10152">
                  <c:v>0.32095214010242146</c:v>
                </c:pt>
                <c:pt idx="10153">
                  <c:v>0.32098375165960674</c:v>
                </c:pt>
                <c:pt idx="10154">
                  <c:v>0.32101536321679208</c:v>
                </c:pt>
                <c:pt idx="10155">
                  <c:v>0.32104697477397737</c:v>
                </c:pt>
                <c:pt idx="10156">
                  <c:v>0.32107858633116265</c:v>
                </c:pt>
                <c:pt idx="10157">
                  <c:v>0.32111019788834799</c:v>
                </c:pt>
                <c:pt idx="10158">
                  <c:v>0.32114180944553328</c:v>
                </c:pt>
                <c:pt idx="10159">
                  <c:v>0.32117342100271862</c:v>
                </c:pt>
                <c:pt idx="10160">
                  <c:v>0.3212050325599039</c:v>
                </c:pt>
                <c:pt idx="10161">
                  <c:v>0.32123664411708919</c:v>
                </c:pt>
                <c:pt idx="10162">
                  <c:v>0.32126825567427453</c:v>
                </c:pt>
                <c:pt idx="10163">
                  <c:v>0.32129986723145981</c:v>
                </c:pt>
                <c:pt idx="10164">
                  <c:v>0.32133147878864515</c:v>
                </c:pt>
                <c:pt idx="10165">
                  <c:v>0.32136309034583044</c:v>
                </c:pt>
                <c:pt idx="10166">
                  <c:v>0.32139470190301572</c:v>
                </c:pt>
                <c:pt idx="10167">
                  <c:v>0.32142631346020106</c:v>
                </c:pt>
                <c:pt idx="10168">
                  <c:v>0.32145792501738635</c:v>
                </c:pt>
                <c:pt idx="10169">
                  <c:v>0.32148953657457169</c:v>
                </c:pt>
                <c:pt idx="10170">
                  <c:v>0.32152114813175697</c:v>
                </c:pt>
                <c:pt idx="10171">
                  <c:v>0.32155275968894226</c:v>
                </c:pt>
                <c:pt idx="10172">
                  <c:v>0.3215843712461276</c:v>
                </c:pt>
                <c:pt idx="10173">
                  <c:v>0.32161598280331288</c:v>
                </c:pt>
                <c:pt idx="10174">
                  <c:v>0.32164759436049822</c:v>
                </c:pt>
                <c:pt idx="10175">
                  <c:v>0.32167920591768351</c:v>
                </c:pt>
                <c:pt idx="10176">
                  <c:v>0.32171081747486879</c:v>
                </c:pt>
                <c:pt idx="10177">
                  <c:v>0.32174242903205413</c:v>
                </c:pt>
                <c:pt idx="10178">
                  <c:v>0.32177404058923942</c:v>
                </c:pt>
                <c:pt idx="10179">
                  <c:v>0.32180565214642476</c:v>
                </c:pt>
                <c:pt idx="10180">
                  <c:v>0.32183726370361004</c:v>
                </c:pt>
                <c:pt idx="10181">
                  <c:v>0.32186887526079533</c:v>
                </c:pt>
                <c:pt idx="10182">
                  <c:v>0.32190048681798067</c:v>
                </c:pt>
                <c:pt idx="10183">
                  <c:v>0.32193209837516595</c:v>
                </c:pt>
                <c:pt idx="10184">
                  <c:v>0.32196370993235129</c:v>
                </c:pt>
                <c:pt idx="10185">
                  <c:v>0.32199532148953658</c:v>
                </c:pt>
                <c:pt idx="10186">
                  <c:v>0.32202693304672186</c:v>
                </c:pt>
                <c:pt idx="10187">
                  <c:v>0.3220585446039072</c:v>
                </c:pt>
                <c:pt idx="10188">
                  <c:v>0.32209015616109249</c:v>
                </c:pt>
                <c:pt idx="10189">
                  <c:v>0.32212176771827783</c:v>
                </c:pt>
                <c:pt idx="10190">
                  <c:v>0.32215337927546311</c:v>
                </c:pt>
                <c:pt idx="10191">
                  <c:v>0.3221849908326484</c:v>
                </c:pt>
                <c:pt idx="10192">
                  <c:v>0.32221660238983374</c:v>
                </c:pt>
                <c:pt idx="10193">
                  <c:v>0.32224821394701902</c:v>
                </c:pt>
                <c:pt idx="10194">
                  <c:v>0.32227982550420436</c:v>
                </c:pt>
                <c:pt idx="10195">
                  <c:v>0.32231143706138965</c:v>
                </c:pt>
                <c:pt idx="10196">
                  <c:v>0.32234304861857493</c:v>
                </c:pt>
                <c:pt idx="10197">
                  <c:v>0.32237466017576027</c:v>
                </c:pt>
                <c:pt idx="10198">
                  <c:v>0.32240627173294556</c:v>
                </c:pt>
                <c:pt idx="10199">
                  <c:v>0.32243788329013084</c:v>
                </c:pt>
                <c:pt idx="10200">
                  <c:v>0.32246949484731618</c:v>
                </c:pt>
                <c:pt idx="10201">
                  <c:v>0.32250110640450147</c:v>
                </c:pt>
                <c:pt idx="10202">
                  <c:v>0.32253271796168681</c:v>
                </c:pt>
                <c:pt idx="10203">
                  <c:v>0.32256432951887209</c:v>
                </c:pt>
                <c:pt idx="10204">
                  <c:v>0.32259594107605738</c:v>
                </c:pt>
                <c:pt idx="10205">
                  <c:v>0.32262755263324272</c:v>
                </c:pt>
                <c:pt idx="10206">
                  <c:v>0.32265916419042801</c:v>
                </c:pt>
                <c:pt idx="10207">
                  <c:v>0.32269077574761335</c:v>
                </c:pt>
                <c:pt idx="10208">
                  <c:v>0.32272238730479863</c:v>
                </c:pt>
                <c:pt idx="10209">
                  <c:v>0.32275399886198392</c:v>
                </c:pt>
                <c:pt idx="10210">
                  <c:v>0.32278561041916926</c:v>
                </c:pt>
                <c:pt idx="10211">
                  <c:v>0.32281722197635454</c:v>
                </c:pt>
                <c:pt idx="10212">
                  <c:v>0.32284883353353988</c:v>
                </c:pt>
                <c:pt idx="10213">
                  <c:v>0.32288044509072517</c:v>
                </c:pt>
                <c:pt idx="10214">
                  <c:v>0.32291205664791045</c:v>
                </c:pt>
                <c:pt idx="10215">
                  <c:v>0.32294366820509579</c:v>
                </c:pt>
                <c:pt idx="10216">
                  <c:v>0.32297527976228108</c:v>
                </c:pt>
                <c:pt idx="10217">
                  <c:v>0.32300689131946642</c:v>
                </c:pt>
                <c:pt idx="10218">
                  <c:v>0.3230385028766517</c:v>
                </c:pt>
                <c:pt idx="10219">
                  <c:v>0.32307011443383699</c:v>
                </c:pt>
                <c:pt idx="10220">
                  <c:v>0.32310172599102233</c:v>
                </c:pt>
                <c:pt idx="10221">
                  <c:v>0.32313333754820761</c:v>
                </c:pt>
                <c:pt idx="10222">
                  <c:v>0.32316494910539295</c:v>
                </c:pt>
                <c:pt idx="10223">
                  <c:v>0.32319656066257824</c:v>
                </c:pt>
                <c:pt idx="10224">
                  <c:v>0.32322817221976352</c:v>
                </c:pt>
                <c:pt idx="10225">
                  <c:v>0.32325978377694886</c:v>
                </c:pt>
                <c:pt idx="10226">
                  <c:v>0.32329139533413415</c:v>
                </c:pt>
                <c:pt idx="10227">
                  <c:v>0.32332300689131949</c:v>
                </c:pt>
                <c:pt idx="10228">
                  <c:v>0.32335461844850477</c:v>
                </c:pt>
                <c:pt idx="10229">
                  <c:v>0.32338623000569006</c:v>
                </c:pt>
                <c:pt idx="10230">
                  <c:v>0.3234178415628754</c:v>
                </c:pt>
                <c:pt idx="10231">
                  <c:v>0.32344945312006068</c:v>
                </c:pt>
                <c:pt idx="10232">
                  <c:v>0.32348106467724602</c:v>
                </c:pt>
                <c:pt idx="10233">
                  <c:v>0.32351267623443131</c:v>
                </c:pt>
                <c:pt idx="10234">
                  <c:v>0.32354428779161659</c:v>
                </c:pt>
                <c:pt idx="10235">
                  <c:v>0.32357589934880193</c:v>
                </c:pt>
                <c:pt idx="10236">
                  <c:v>0.32360751090598722</c:v>
                </c:pt>
                <c:pt idx="10237">
                  <c:v>0.32363912246317256</c:v>
                </c:pt>
                <c:pt idx="10238">
                  <c:v>0.32367073402035784</c:v>
                </c:pt>
                <c:pt idx="10239">
                  <c:v>0.32370234557754313</c:v>
                </c:pt>
                <c:pt idx="10240">
                  <c:v>0.32373395713472847</c:v>
                </c:pt>
                <c:pt idx="10241">
                  <c:v>0.32376556869191375</c:v>
                </c:pt>
                <c:pt idx="10242">
                  <c:v>0.32379718024909909</c:v>
                </c:pt>
                <c:pt idx="10243">
                  <c:v>0.32382879180628438</c:v>
                </c:pt>
                <c:pt idx="10244">
                  <c:v>0.32386040336346966</c:v>
                </c:pt>
                <c:pt idx="10245">
                  <c:v>0.323892014920655</c:v>
                </c:pt>
                <c:pt idx="10246">
                  <c:v>0.32392362647784029</c:v>
                </c:pt>
                <c:pt idx="10247">
                  <c:v>0.32395523803502563</c:v>
                </c:pt>
                <c:pt idx="10248">
                  <c:v>0.32398684959221091</c:v>
                </c:pt>
                <c:pt idx="10249">
                  <c:v>0.3240184611493962</c:v>
                </c:pt>
                <c:pt idx="10250">
                  <c:v>0.32405007270658154</c:v>
                </c:pt>
                <c:pt idx="10251">
                  <c:v>0.32408168426376682</c:v>
                </c:pt>
                <c:pt idx="10252">
                  <c:v>0.32411329582095216</c:v>
                </c:pt>
                <c:pt idx="10253">
                  <c:v>0.32414490737813745</c:v>
                </c:pt>
                <c:pt idx="10254">
                  <c:v>0.32417651893532273</c:v>
                </c:pt>
                <c:pt idx="10255">
                  <c:v>0.32420813049250807</c:v>
                </c:pt>
                <c:pt idx="10256">
                  <c:v>0.32423974204969336</c:v>
                </c:pt>
                <c:pt idx="10257">
                  <c:v>0.3242713536068787</c:v>
                </c:pt>
                <c:pt idx="10258">
                  <c:v>0.32430296516406398</c:v>
                </c:pt>
                <c:pt idx="10259">
                  <c:v>0.32433457672124927</c:v>
                </c:pt>
                <c:pt idx="10260">
                  <c:v>0.32436618827843461</c:v>
                </c:pt>
                <c:pt idx="10261">
                  <c:v>0.32439779983561989</c:v>
                </c:pt>
                <c:pt idx="10262">
                  <c:v>0.32442941139280523</c:v>
                </c:pt>
                <c:pt idx="10263">
                  <c:v>0.32446102294999052</c:v>
                </c:pt>
                <c:pt idx="10264">
                  <c:v>0.3244926345071758</c:v>
                </c:pt>
                <c:pt idx="10265">
                  <c:v>0.32452424606436114</c:v>
                </c:pt>
                <c:pt idx="10266">
                  <c:v>0.32455585762154643</c:v>
                </c:pt>
                <c:pt idx="10267">
                  <c:v>0.32458746917873177</c:v>
                </c:pt>
                <c:pt idx="10268">
                  <c:v>0.32461908073591705</c:v>
                </c:pt>
                <c:pt idx="10269">
                  <c:v>0.32465069229310234</c:v>
                </c:pt>
                <c:pt idx="10270">
                  <c:v>0.32468230385028768</c:v>
                </c:pt>
                <c:pt idx="10271">
                  <c:v>0.32471391540747296</c:v>
                </c:pt>
                <c:pt idx="10272">
                  <c:v>0.3247455269646583</c:v>
                </c:pt>
                <c:pt idx="10273">
                  <c:v>0.32477713852184359</c:v>
                </c:pt>
                <c:pt idx="10274">
                  <c:v>0.32480875007902887</c:v>
                </c:pt>
                <c:pt idx="10275">
                  <c:v>0.32484036163621421</c:v>
                </c:pt>
                <c:pt idx="10276">
                  <c:v>0.3248719731933995</c:v>
                </c:pt>
                <c:pt idx="10277">
                  <c:v>0.32490358475058484</c:v>
                </c:pt>
                <c:pt idx="10278">
                  <c:v>0.32493519630777012</c:v>
                </c:pt>
                <c:pt idx="10279">
                  <c:v>0.32496680786495541</c:v>
                </c:pt>
                <c:pt idx="10280">
                  <c:v>0.32499841942214075</c:v>
                </c:pt>
                <c:pt idx="10281">
                  <c:v>0.32503003097932603</c:v>
                </c:pt>
                <c:pt idx="10282">
                  <c:v>0.32506164253651137</c:v>
                </c:pt>
                <c:pt idx="10283">
                  <c:v>0.32509325409369666</c:v>
                </c:pt>
                <c:pt idx="10284">
                  <c:v>0.32512486565088194</c:v>
                </c:pt>
                <c:pt idx="10285">
                  <c:v>0.32515647720806728</c:v>
                </c:pt>
                <c:pt idx="10286">
                  <c:v>0.32518808876525257</c:v>
                </c:pt>
                <c:pt idx="10287">
                  <c:v>0.32521970032243791</c:v>
                </c:pt>
                <c:pt idx="10288">
                  <c:v>0.3252513118796232</c:v>
                </c:pt>
                <c:pt idx="10289">
                  <c:v>0.32528292343680848</c:v>
                </c:pt>
                <c:pt idx="10290">
                  <c:v>0.32531453499399382</c:v>
                </c:pt>
                <c:pt idx="10291">
                  <c:v>0.32534614655117911</c:v>
                </c:pt>
                <c:pt idx="10292">
                  <c:v>0.32537775810836445</c:v>
                </c:pt>
                <c:pt idx="10293">
                  <c:v>0.32540936966554973</c:v>
                </c:pt>
                <c:pt idx="10294">
                  <c:v>0.32544098122273502</c:v>
                </c:pt>
                <c:pt idx="10295">
                  <c:v>0.32547259277992036</c:v>
                </c:pt>
                <c:pt idx="10296">
                  <c:v>0.32550420433710564</c:v>
                </c:pt>
                <c:pt idx="10297">
                  <c:v>0.32553581589429093</c:v>
                </c:pt>
                <c:pt idx="10298">
                  <c:v>0.32556742745147627</c:v>
                </c:pt>
                <c:pt idx="10299">
                  <c:v>0.32559903900866155</c:v>
                </c:pt>
                <c:pt idx="10300">
                  <c:v>0.32563065056584689</c:v>
                </c:pt>
                <c:pt idx="10301">
                  <c:v>0.32566226212303218</c:v>
                </c:pt>
                <c:pt idx="10302">
                  <c:v>0.32569387368021746</c:v>
                </c:pt>
                <c:pt idx="10303">
                  <c:v>0.3257254852374028</c:v>
                </c:pt>
                <c:pt idx="10304">
                  <c:v>0.32575709679458809</c:v>
                </c:pt>
                <c:pt idx="10305">
                  <c:v>0.32578870835177343</c:v>
                </c:pt>
                <c:pt idx="10306">
                  <c:v>0.32582031990895871</c:v>
                </c:pt>
                <c:pt idx="10307">
                  <c:v>0.325851931466144</c:v>
                </c:pt>
                <c:pt idx="10308">
                  <c:v>0.32588354302332934</c:v>
                </c:pt>
                <c:pt idx="10309">
                  <c:v>0.32591515458051462</c:v>
                </c:pt>
                <c:pt idx="10310">
                  <c:v>0.32594676613769996</c:v>
                </c:pt>
                <c:pt idx="10311">
                  <c:v>0.32597837769488525</c:v>
                </c:pt>
                <c:pt idx="10312">
                  <c:v>0.32600998925207053</c:v>
                </c:pt>
                <c:pt idx="10313">
                  <c:v>0.32604160080925587</c:v>
                </c:pt>
                <c:pt idx="10314">
                  <c:v>0.32607321236644116</c:v>
                </c:pt>
                <c:pt idx="10315">
                  <c:v>0.3261048239236265</c:v>
                </c:pt>
                <c:pt idx="10316">
                  <c:v>0.32613643548081178</c:v>
                </c:pt>
                <c:pt idx="10317">
                  <c:v>0.32616804703799707</c:v>
                </c:pt>
                <c:pt idx="10318">
                  <c:v>0.32619965859518241</c:v>
                </c:pt>
                <c:pt idx="10319">
                  <c:v>0.32623127015236769</c:v>
                </c:pt>
                <c:pt idx="10320">
                  <c:v>0.32626288170955303</c:v>
                </c:pt>
                <c:pt idx="10321">
                  <c:v>0.32629449326673832</c:v>
                </c:pt>
                <c:pt idx="10322">
                  <c:v>0.3263261048239236</c:v>
                </c:pt>
                <c:pt idx="10323">
                  <c:v>0.32635771638110894</c:v>
                </c:pt>
                <c:pt idx="10324">
                  <c:v>0.32638932793829423</c:v>
                </c:pt>
                <c:pt idx="10325">
                  <c:v>0.32642093949547957</c:v>
                </c:pt>
                <c:pt idx="10326">
                  <c:v>0.32645255105266485</c:v>
                </c:pt>
                <c:pt idx="10327">
                  <c:v>0.32648416260985014</c:v>
                </c:pt>
                <c:pt idx="10328">
                  <c:v>0.32651577416703548</c:v>
                </c:pt>
                <c:pt idx="10329">
                  <c:v>0.32654738572422076</c:v>
                </c:pt>
                <c:pt idx="10330">
                  <c:v>0.3265789972814061</c:v>
                </c:pt>
                <c:pt idx="10331">
                  <c:v>0.32661060883859139</c:v>
                </c:pt>
                <c:pt idx="10332">
                  <c:v>0.32664222039577667</c:v>
                </c:pt>
                <c:pt idx="10333">
                  <c:v>0.32667383195296201</c:v>
                </c:pt>
                <c:pt idx="10334">
                  <c:v>0.3267054435101473</c:v>
                </c:pt>
                <c:pt idx="10335">
                  <c:v>0.32673705506733264</c:v>
                </c:pt>
                <c:pt idx="10336">
                  <c:v>0.32676866662451792</c:v>
                </c:pt>
                <c:pt idx="10337">
                  <c:v>0.32680027818170321</c:v>
                </c:pt>
                <c:pt idx="10338">
                  <c:v>0.32683188973888855</c:v>
                </c:pt>
                <c:pt idx="10339">
                  <c:v>0.32686350129607383</c:v>
                </c:pt>
                <c:pt idx="10340">
                  <c:v>0.32689511285325917</c:v>
                </c:pt>
                <c:pt idx="10341">
                  <c:v>0.32692672441044446</c:v>
                </c:pt>
                <c:pt idx="10342">
                  <c:v>0.32695833596762974</c:v>
                </c:pt>
                <c:pt idx="10343">
                  <c:v>0.32698994752481508</c:v>
                </c:pt>
                <c:pt idx="10344">
                  <c:v>0.32702155908200037</c:v>
                </c:pt>
                <c:pt idx="10345">
                  <c:v>0.32705317063918571</c:v>
                </c:pt>
                <c:pt idx="10346">
                  <c:v>0.32708478219637099</c:v>
                </c:pt>
                <c:pt idx="10347">
                  <c:v>0.32711639375355628</c:v>
                </c:pt>
                <c:pt idx="10348">
                  <c:v>0.32714800531074162</c:v>
                </c:pt>
                <c:pt idx="10349">
                  <c:v>0.3271796168679269</c:v>
                </c:pt>
                <c:pt idx="10350">
                  <c:v>0.32721122842511224</c:v>
                </c:pt>
                <c:pt idx="10351">
                  <c:v>0.32724283998229753</c:v>
                </c:pt>
                <c:pt idx="10352">
                  <c:v>0.32727445153948281</c:v>
                </c:pt>
                <c:pt idx="10353">
                  <c:v>0.32730606309666815</c:v>
                </c:pt>
                <c:pt idx="10354">
                  <c:v>0.32733767465385344</c:v>
                </c:pt>
                <c:pt idx="10355">
                  <c:v>0.32736928621103878</c:v>
                </c:pt>
                <c:pt idx="10356">
                  <c:v>0.32740089776822406</c:v>
                </c:pt>
                <c:pt idx="10357">
                  <c:v>0.32743250932540935</c:v>
                </c:pt>
                <c:pt idx="10358">
                  <c:v>0.32746412088259469</c:v>
                </c:pt>
                <c:pt idx="10359">
                  <c:v>0.32749573243977997</c:v>
                </c:pt>
                <c:pt idx="10360">
                  <c:v>0.32752734399696531</c:v>
                </c:pt>
                <c:pt idx="10361">
                  <c:v>0.3275589555541506</c:v>
                </c:pt>
                <c:pt idx="10362">
                  <c:v>0.32759056711133588</c:v>
                </c:pt>
                <c:pt idx="10363">
                  <c:v>0.32762217866852122</c:v>
                </c:pt>
                <c:pt idx="10364">
                  <c:v>0.32765379022570651</c:v>
                </c:pt>
                <c:pt idx="10365">
                  <c:v>0.32768540178289185</c:v>
                </c:pt>
                <c:pt idx="10366">
                  <c:v>0.32771701334007713</c:v>
                </c:pt>
                <c:pt idx="10367">
                  <c:v>0.32774862489726242</c:v>
                </c:pt>
                <c:pt idx="10368">
                  <c:v>0.32778023645444776</c:v>
                </c:pt>
                <c:pt idx="10369">
                  <c:v>0.32781184801163304</c:v>
                </c:pt>
                <c:pt idx="10370">
                  <c:v>0.32784345956881839</c:v>
                </c:pt>
                <c:pt idx="10371">
                  <c:v>0.32787507112600367</c:v>
                </c:pt>
                <c:pt idx="10372">
                  <c:v>0.32790668268318895</c:v>
                </c:pt>
                <c:pt idx="10373">
                  <c:v>0.3279382942403743</c:v>
                </c:pt>
                <c:pt idx="10374">
                  <c:v>0.32796990579755958</c:v>
                </c:pt>
                <c:pt idx="10375">
                  <c:v>0.32800151735474492</c:v>
                </c:pt>
                <c:pt idx="10376">
                  <c:v>0.32803312891193021</c:v>
                </c:pt>
                <c:pt idx="10377">
                  <c:v>0.32806474046911549</c:v>
                </c:pt>
                <c:pt idx="10378">
                  <c:v>0.32809635202630083</c:v>
                </c:pt>
                <c:pt idx="10379">
                  <c:v>0.32812796358348612</c:v>
                </c:pt>
                <c:pt idx="10380">
                  <c:v>0.32815957514067146</c:v>
                </c:pt>
                <c:pt idx="10381">
                  <c:v>0.32819118669785674</c:v>
                </c:pt>
                <c:pt idx="10382">
                  <c:v>0.32822279825504203</c:v>
                </c:pt>
                <c:pt idx="10383">
                  <c:v>0.32825440981222737</c:v>
                </c:pt>
                <c:pt idx="10384">
                  <c:v>0.32828602136941265</c:v>
                </c:pt>
                <c:pt idx="10385">
                  <c:v>0.32831763292659799</c:v>
                </c:pt>
                <c:pt idx="10386">
                  <c:v>0.32834924448378328</c:v>
                </c:pt>
                <c:pt idx="10387">
                  <c:v>0.32838085604096856</c:v>
                </c:pt>
                <c:pt idx="10388">
                  <c:v>0.3284124675981539</c:v>
                </c:pt>
                <c:pt idx="10389">
                  <c:v>0.32844407915533919</c:v>
                </c:pt>
                <c:pt idx="10390">
                  <c:v>0.32847569071252453</c:v>
                </c:pt>
                <c:pt idx="10391">
                  <c:v>0.32850730226970981</c:v>
                </c:pt>
                <c:pt idx="10392">
                  <c:v>0.3285389138268951</c:v>
                </c:pt>
                <c:pt idx="10393">
                  <c:v>0.32857052538408044</c:v>
                </c:pt>
                <c:pt idx="10394">
                  <c:v>0.32860213694126572</c:v>
                </c:pt>
                <c:pt idx="10395">
                  <c:v>0.32863374849845101</c:v>
                </c:pt>
                <c:pt idx="10396">
                  <c:v>0.32866536005563635</c:v>
                </c:pt>
                <c:pt idx="10397">
                  <c:v>0.32869697161282163</c:v>
                </c:pt>
                <c:pt idx="10398">
                  <c:v>0.32872858317000697</c:v>
                </c:pt>
                <c:pt idx="10399">
                  <c:v>0.32876019472719226</c:v>
                </c:pt>
                <c:pt idx="10400">
                  <c:v>0.32879180628437754</c:v>
                </c:pt>
                <c:pt idx="10401">
                  <c:v>0.32882341784156288</c:v>
                </c:pt>
                <c:pt idx="10402">
                  <c:v>0.32885502939874817</c:v>
                </c:pt>
                <c:pt idx="10403">
                  <c:v>0.32888664095593351</c:v>
                </c:pt>
                <c:pt idx="10404">
                  <c:v>0.32891825251311879</c:v>
                </c:pt>
                <c:pt idx="10405">
                  <c:v>0.32894986407030408</c:v>
                </c:pt>
                <c:pt idx="10406">
                  <c:v>0.32898147562748942</c:v>
                </c:pt>
                <c:pt idx="10407">
                  <c:v>0.3290130871846747</c:v>
                </c:pt>
                <c:pt idx="10408">
                  <c:v>0.32904469874186004</c:v>
                </c:pt>
                <c:pt idx="10409">
                  <c:v>0.32907631029904533</c:v>
                </c:pt>
                <c:pt idx="10410">
                  <c:v>0.32910792185623061</c:v>
                </c:pt>
                <c:pt idx="10411">
                  <c:v>0.32913953341341595</c:v>
                </c:pt>
                <c:pt idx="10412">
                  <c:v>0.32917114497060124</c:v>
                </c:pt>
                <c:pt idx="10413">
                  <c:v>0.32920275652778658</c:v>
                </c:pt>
                <c:pt idx="10414">
                  <c:v>0.32923436808497186</c:v>
                </c:pt>
                <c:pt idx="10415">
                  <c:v>0.32926597964215715</c:v>
                </c:pt>
                <c:pt idx="10416">
                  <c:v>0.32929759119934249</c:v>
                </c:pt>
                <c:pt idx="10417">
                  <c:v>0.32932920275652777</c:v>
                </c:pt>
                <c:pt idx="10418">
                  <c:v>0.32936081431371311</c:v>
                </c:pt>
                <c:pt idx="10419">
                  <c:v>0.3293924258708984</c:v>
                </c:pt>
                <c:pt idx="10420">
                  <c:v>0.32942403742808368</c:v>
                </c:pt>
                <c:pt idx="10421">
                  <c:v>0.32945564898526902</c:v>
                </c:pt>
                <c:pt idx="10422">
                  <c:v>0.32948726054245431</c:v>
                </c:pt>
                <c:pt idx="10423">
                  <c:v>0.32951887209963965</c:v>
                </c:pt>
                <c:pt idx="10424">
                  <c:v>0.32955048365682493</c:v>
                </c:pt>
                <c:pt idx="10425">
                  <c:v>0.32958209521401022</c:v>
                </c:pt>
                <c:pt idx="10426">
                  <c:v>0.32961370677119556</c:v>
                </c:pt>
                <c:pt idx="10427">
                  <c:v>0.32964531832838084</c:v>
                </c:pt>
                <c:pt idx="10428">
                  <c:v>0.32967692988556618</c:v>
                </c:pt>
                <c:pt idx="10429">
                  <c:v>0.32970854144275147</c:v>
                </c:pt>
                <c:pt idx="10430">
                  <c:v>0.32974015299993675</c:v>
                </c:pt>
                <c:pt idx="10431">
                  <c:v>0.32977176455712209</c:v>
                </c:pt>
                <c:pt idx="10432">
                  <c:v>0.32980337611430738</c:v>
                </c:pt>
                <c:pt idx="10433">
                  <c:v>0.32983498767149272</c:v>
                </c:pt>
                <c:pt idx="10434">
                  <c:v>0.329866599228678</c:v>
                </c:pt>
                <c:pt idx="10435">
                  <c:v>0.32989821078586329</c:v>
                </c:pt>
                <c:pt idx="10436">
                  <c:v>0.32992982234304863</c:v>
                </c:pt>
                <c:pt idx="10437">
                  <c:v>0.32996143390023391</c:v>
                </c:pt>
                <c:pt idx="10438">
                  <c:v>0.32999304545741925</c:v>
                </c:pt>
                <c:pt idx="10439">
                  <c:v>0.33002465701460454</c:v>
                </c:pt>
                <c:pt idx="10440">
                  <c:v>0.33005626857178982</c:v>
                </c:pt>
                <c:pt idx="10441">
                  <c:v>0.33008788012897516</c:v>
                </c:pt>
                <c:pt idx="10442">
                  <c:v>0.33011949168616045</c:v>
                </c:pt>
                <c:pt idx="10443">
                  <c:v>0.33015110324334579</c:v>
                </c:pt>
                <c:pt idx="10444">
                  <c:v>0.33018271480053107</c:v>
                </c:pt>
                <c:pt idx="10445">
                  <c:v>0.33021432635771636</c:v>
                </c:pt>
                <c:pt idx="10446">
                  <c:v>0.3302459379149017</c:v>
                </c:pt>
                <c:pt idx="10447">
                  <c:v>0.33027754947208698</c:v>
                </c:pt>
                <c:pt idx="10448">
                  <c:v>0.33030916102927232</c:v>
                </c:pt>
                <c:pt idx="10449">
                  <c:v>0.33034077258645761</c:v>
                </c:pt>
                <c:pt idx="10450">
                  <c:v>0.33037238414364289</c:v>
                </c:pt>
                <c:pt idx="10451">
                  <c:v>0.33040399570082823</c:v>
                </c:pt>
                <c:pt idx="10452">
                  <c:v>0.33043560725801352</c:v>
                </c:pt>
                <c:pt idx="10453">
                  <c:v>0.33046721881519886</c:v>
                </c:pt>
                <c:pt idx="10454">
                  <c:v>0.33049883037238414</c:v>
                </c:pt>
                <c:pt idx="10455">
                  <c:v>0.33053044192956943</c:v>
                </c:pt>
                <c:pt idx="10456">
                  <c:v>0.33056205348675477</c:v>
                </c:pt>
                <c:pt idx="10457">
                  <c:v>0.33059366504394005</c:v>
                </c:pt>
                <c:pt idx="10458">
                  <c:v>0.3306252766011254</c:v>
                </c:pt>
                <c:pt idx="10459">
                  <c:v>0.33065688815831068</c:v>
                </c:pt>
                <c:pt idx="10460">
                  <c:v>0.33068849971549596</c:v>
                </c:pt>
                <c:pt idx="10461">
                  <c:v>0.33072011127268131</c:v>
                </c:pt>
                <c:pt idx="10462">
                  <c:v>0.33075172282986659</c:v>
                </c:pt>
                <c:pt idx="10463">
                  <c:v>0.33078333438705193</c:v>
                </c:pt>
                <c:pt idx="10464">
                  <c:v>0.33081494594423722</c:v>
                </c:pt>
                <c:pt idx="10465">
                  <c:v>0.3308465575014225</c:v>
                </c:pt>
                <c:pt idx="10466">
                  <c:v>0.33087816905860784</c:v>
                </c:pt>
                <c:pt idx="10467">
                  <c:v>0.33090978061579313</c:v>
                </c:pt>
                <c:pt idx="10468">
                  <c:v>0.33094139217297847</c:v>
                </c:pt>
                <c:pt idx="10469">
                  <c:v>0.33097300373016375</c:v>
                </c:pt>
                <c:pt idx="10470">
                  <c:v>0.33100461528734904</c:v>
                </c:pt>
                <c:pt idx="10471">
                  <c:v>0.33103622684453438</c:v>
                </c:pt>
                <c:pt idx="10472">
                  <c:v>0.33106783840171966</c:v>
                </c:pt>
                <c:pt idx="10473">
                  <c:v>0.331099449958905</c:v>
                </c:pt>
                <c:pt idx="10474">
                  <c:v>0.33113106151609029</c:v>
                </c:pt>
                <c:pt idx="10475">
                  <c:v>0.33116267307327557</c:v>
                </c:pt>
                <c:pt idx="10476">
                  <c:v>0.33119428463046091</c:v>
                </c:pt>
                <c:pt idx="10477">
                  <c:v>0.3312258961876462</c:v>
                </c:pt>
                <c:pt idx="10478">
                  <c:v>0.33125750774483154</c:v>
                </c:pt>
                <c:pt idx="10479">
                  <c:v>0.33128911930201682</c:v>
                </c:pt>
                <c:pt idx="10480">
                  <c:v>0.33132073085920211</c:v>
                </c:pt>
                <c:pt idx="10481">
                  <c:v>0.33135234241638745</c:v>
                </c:pt>
                <c:pt idx="10482">
                  <c:v>0.33138395397357273</c:v>
                </c:pt>
                <c:pt idx="10483">
                  <c:v>0.33141556553075807</c:v>
                </c:pt>
                <c:pt idx="10484">
                  <c:v>0.33144717708794336</c:v>
                </c:pt>
                <c:pt idx="10485">
                  <c:v>0.33147878864512864</c:v>
                </c:pt>
                <c:pt idx="10486">
                  <c:v>0.33151040020231398</c:v>
                </c:pt>
                <c:pt idx="10487">
                  <c:v>0.33154201175949927</c:v>
                </c:pt>
                <c:pt idx="10488">
                  <c:v>0.33157362331668461</c:v>
                </c:pt>
                <c:pt idx="10489">
                  <c:v>0.33160523487386989</c:v>
                </c:pt>
                <c:pt idx="10490">
                  <c:v>0.33163684643105518</c:v>
                </c:pt>
                <c:pt idx="10491">
                  <c:v>0.33166845798824052</c:v>
                </c:pt>
                <c:pt idx="10492">
                  <c:v>0.3317000695454258</c:v>
                </c:pt>
                <c:pt idx="10493">
                  <c:v>0.33173168110261114</c:v>
                </c:pt>
                <c:pt idx="10494">
                  <c:v>0.33176329265979643</c:v>
                </c:pt>
                <c:pt idx="10495">
                  <c:v>0.33179490421698171</c:v>
                </c:pt>
                <c:pt idx="10496">
                  <c:v>0.33182651577416705</c:v>
                </c:pt>
                <c:pt idx="10497">
                  <c:v>0.33185812733135234</c:v>
                </c:pt>
                <c:pt idx="10498">
                  <c:v>0.33188973888853762</c:v>
                </c:pt>
                <c:pt idx="10499">
                  <c:v>0.33192135044572296</c:v>
                </c:pt>
                <c:pt idx="10500">
                  <c:v>0.33195296200290825</c:v>
                </c:pt>
                <c:pt idx="10501">
                  <c:v>0.33198457356009359</c:v>
                </c:pt>
                <c:pt idx="10502">
                  <c:v>0.33201618511727887</c:v>
                </c:pt>
                <c:pt idx="10503">
                  <c:v>0.33204779667446416</c:v>
                </c:pt>
                <c:pt idx="10504">
                  <c:v>0.3320794082316495</c:v>
                </c:pt>
                <c:pt idx="10505">
                  <c:v>0.33211101978883478</c:v>
                </c:pt>
                <c:pt idx="10506">
                  <c:v>0.33214263134602012</c:v>
                </c:pt>
                <c:pt idx="10507">
                  <c:v>0.33217424290320541</c:v>
                </c:pt>
                <c:pt idx="10508">
                  <c:v>0.33220585446039069</c:v>
                </c:pt>
                <c:pt idx="10509">
                  <c:v>0.33223746601757603</c:v>
                </c:pt>
                <c:pt idx="10510">
                  <c:v>0.33226907757476132</c:v>
                </c:pt>
                <c:pt idx="10511">
                  <c:v>0.33230068913194666</c:v>
                </c:pt>
                <c:pt idx="10512">
                  <c:v>0.33233230068913194</c:v>
                </c:pt>
                <c:pt idx="10513">
                  <c:v>0.33236391224631723</c:v>
                </c:pt>
                <c:pt idx="10514">
                  <c:v>0.33239552380350257</c:v>
                </c:pt>
                <c:pt idx="10515">
                  <c:v>0.33242713536068785</c:v>
                </c:pt>
                <c:pt idx="10516">
                  <c:v>0.33245874691787319</c:v>
                </c:pt>
                <c:pt idx="10517">
                  <c:v>0.33249035847505848</c:v>
                </c:pt>
                <c:pt idx="10518">
                  <c:v>0.33252197003224376</c:v>
                </c:pt>
                <c:pt idx="10519">
                  <c:v>0.3325535815894291</c:v>
                </c:pt>
                <c:pt idx="10520">
                  <c:v>0.33258519314661439</c:v>
                </c:pt>
                <c:pt idx="10521">
                  <c:v>0.33261680470379973</c:v>
                </c:pt>
                <c:pt idx="10522">
                  <c:v>0.33264841626098501</c:v>
                </c:pt>
                <c:pt idx="10523">
                  <c:v>0.3326800278181703</c:v>
                </c:pt>
                <c:pt idx="10524">
                  <c:v>0.33271163937535564</c:v>
                </c:pt>
                <c:pt idx="10525">
                  <c:v>0.33274325093254092</c:v>
                </c:pt>
                <c:pt idx="10526">
                  <c:v>0.33277486248972626</c:v>
                </c:pt>
                <c:pt idx="10527">
                  <c:v>0.33280647404691155</c:v>
                </c:pt>
                <c:pt idx="10528">
                  <c:v>0.33283808560409683</c:v>
                </c:pt>
                <c:pt idx="10529">
                  <c:v>0.33286969716128217</c:v>
                </c:pt>
                <c:pt idx="10530">
                  <c:v>0.33290130871846746</c:v>
                </c:pt>
                <c:pt idx="10531">
                  <c:v>0.3329329202756528</c:v>
                </c:pt>
                <c:pt idx="10532">
                  <c:v>0.33296453183283808</c:v>
                </c:pt>
                <c:pt idx="10533">
                  <c:v>0.33299614339002337</c:v>
                </c:pt>
                <c:pt idx="10534">
                  <c:v>0.33302775494720871</c:v>
                </c:pt>
                <c:pt idx="10535">
                  <c:v>0.33305936650439399</c:v>
                </c:pt>
                <c:pt idx="10536">
                  <c:v>0.33309097806157933</c:v>
                </c:pt>
                <c:pt idx="10537">
                  <c:v>0.33312258961876462</c:v>
                </c:pt>
                <c:pt idx="10538">
                  <c:v>0.3331542011759499</c:v>
                </c:pt>
                <c:pt idx="10539">
                  <c:v>0.33318581273313524</c:v>
                </c:pt>
                <c:pt idx="10540">
                  <c:v>0.33321742429032053</c:v>
                </c:pt>
                <c:pt idx="10541">
                  <c:v>0.33324903584750587</c:v>
                </c:pt>
                <c:pt idx="10542">
                  <c:v>0.33328064740469115</c:v>
                </c:pt>
                <c:pt idx="10543">
                  <c:v>0.33331225896187644</c:v>
                </c:pt>
                <c:pt idx="10544">
                  <c:v>0.33334387051906178</c:v>
                </c:pt>
                <c:pt idx="10545">
                  <c:v>0.33337548207624706</c:v>
                </c:pt>
                <c:pt idx="10546">
                  <c:v>0.33340709363343241</c:v>
                </c:pt>
                <c:pt idx="10547">
                  <c:v>0.33343870519061769</c:v>
                </c:pt>
                <c:pt idx="10548">
                  <c:v>0.33347031674780298</c:v>
                </c:pt>
                <c:pt idx="10549">
                  <c:v>0.33350192830498832</c:v>
                </c:pt>
                <c:pt idx="10550">
                  <c:v>0.3335335398621736</c:v>
                </c:pt>
                <c:pt idx="10551">
                  <c:v>0.33356515141935894</c:v>
                </c:pt>
                <c:pt idx="10552">
                  <c:v>0.33359676297654423</c:v>
                </c:pt>
                <c:pt idx="10553">
                  <c:v>0.33362837453372951</c:v>
                </c:pt>
                <c:pt idx="10554">
                  <c:v>0.33365998609091485</c:v>
                </c:pt>
                <c:pt idx="10555">
                  <c:v>0.33369159764810014</c:v>
                </c:pt>
                <c:pt idx="10556">
                  <c:v>0.33372320920528548</c:v>
                </c:pt>
                <c:pt idx="10557">
                  <c:v>0.33375482076247076</c:v>
                </c:pt>
                <c:pt idx="10558">
                  <c:v>0.33378643231965605</c:v>
                </c:pt>
                <c:pt idx="10559">
                  <c:v>0.33381804387684139</c:v>
                </c:pt>
                <c:pt idx="10560">
                  <c:v>0.33384965543402667</c:v>
                </c:pt>
                <c:pt idx="10561">
                  <c:v>0.33388126699121201</c:v>
                </c:pt>
                <c:pt idx="10562">
                  <c:v>0.3339128785483973</c:v>
                </c:pt>
                <c:pt idx="10563">
                  <c:v>0.33394449010558258</c:v>
                </c:pt>
                <c:pt idx="10564">
                  <c:v>0.33397610166276792</c:v>
                </c:pt>
                <c:pt idx="10565">
                  <c:v>0.33400771321995321</c:v>
                </c:pt>
                <c:pt idx="10566">
                  <c:v>0.33403932477713855</c:v>
                </c:pt>
                <c:pt idx="10567">
                  <c:v>0.33407093633432383</c:v>
                </c:pt>
                <c:pt idx="10568">
                  <c:v>0.33410254789150912</c:v>
                </c:pt>
                <c:pt idx="10569">
                  <c:v>0.33413415944869446</c:v>
                </c:pt>
                <c:pt idx="10570">
                  <c:v>0.33416577100587974</c:v>
                </c:pt>
                <c:pt idx="10571">
                  <c:v>0.33419738256306508</c:v>
                </c:pt>
                <c:pt idx="10572">
                  <c:v>0.33422899412025037</c:v>
                </c:pt>
                <c:pt idx="10573">
                  <c:v>0.33426060567743565</c:v>
                </c:pt>
                <c:pt idx="10574">
                  <c:v>0.33429221723462099</c:v>
                </c:pt>
                <c:pt idx="10575">
                  <c:v>0.33432382879180628</c:v>
                </c:pt>
                <c:pt idx="10576">
                  <c:v>0.33435544034899162</c:v>
                </c:pt>
                <c:pt idx="10577">
                  <c:v>0.3343870519061769</c:v>
                </c:pt>
                <c:pt idx="10578">
                  <c:v>0.33441866346336219</c:v>
                </c:pt>
                <c:pt idx="10579">
                  <c:v>0.33445027502054753</c:v>
                </c:pt>
                <c:pt idx="10580">
                  <c:v>0.33448188657773281</c:v>
                </c:pt>
                <c:pt idx="10581">
                  <c:v>0.33451349813491815</c:v>
                </c:pt>
                <c:pt idx="10582">
                  <c:v>0.33454510969210344</c:v>
                </c:pt>
                <c:pt idx="10583">
                  <c:v>0.33457672124928872</c:v>
                </c:pt>
                <c:pt idx="10584">
                  <c:v>0.33460833280647406</c:v>
                </c:pt>
                <c:pt idx="10585">
                  <c:v>0.33463994436365935</c:v>
                </c:pt>
                <c:pt idx="10586">
                  <c:v>0.33467155592084469</c:v>
                </c:pt>
                <c:pt idx="10587">
                  <c:v>0.33470316747802997</c:v>
                </c:pt>
                <c:pt idx="10588">
                  <c:v>0.33473477903521526</c:v>
                </c:pt>
                <c:pt idx="10589">
                  <c:v>0.3347663905924006</c:v>
                </c:pt>
                <c:pt idx="10590">
                  <c:v>0.33479800214958588</c:v>
                </c:pt>
                <c:pt idx="10591">
                  <c:v>0.33482961370677122</c:v>
                </c:pt>
                <c:pt idx="10592">
                  <c:v>0.33486122526395651</c:v>
                </c:pt>
                <c:pt idx="10593">
                  <c:v>0.33489283682114179</c:v>
                </c:pt>
                <c:pt idx="10594">
                  <c:v>0.33492444837832713</c:v>
                </c:pt>
                <c:pt idx="10595">
                  <c:v>0.33495605993551242</c:v>
                </c:pt>
                <c:pt idx="10596">
                  <c:v>0.3349876714926977</c:v>
                </c:pt>
                <c:pt idx="10597">
                  <c:v>0.33501928304988304</c:v>
                </c:pt>
                <c:pt idx="10598">
                  <c:v>0.33505089460706833</c:v>
                </c:pt>
                <c:pt idx="10599">
                  <c:v>0.33508250616425367</c:v>
                </c:pt>
                <c:pt idx="10600">
                  <c:v>0.33511411772143895</c:v>
                </c:pt>
                <c:pt idx="10601">
                  <c:v>0.33514572927862424</c:v>
                </c:pt>
                <c:pt idx="10602">
                  <c:v>0.33517734083580958</c:v>
                </c:pt>
                <c:pt idx="10603">
                  <c:v>0.33520895239299486</c:v>
                </c:pt>
                <c:pt idx="10604">
                  <c:v>0.3352405639501802</c:v>
                </c:pt>
                <c:pt idx="10605">
                  <c:v>0.33527217550736549</c:v>
                </c:pt>
                <c:pt idx="10606">
                  <c:v>0.33530378706455077</c:v>
                </c:pt>
                <c:pt idx="10607">
                  <c:v>0.33533539862173611</c:v>
                </c:pt>
                <c:pt idx="10608">
                  <c:v>0.3353670101789214</c:v>
                </c:pt>
                <c:pt idx="10609">
                  <c:v>0.33539862173610674</c:v>
                </c:pt>
                <c:pt idx="10610">
                  <c:v>0.33543023329329202</c:v>
                </c:pt>
                <c:pt idx="10611">
                  <c:v>0.33546184485047731</c:v>
                </c:pt>
                <c:pt idx="10612">
                  <c:v>0.33549345640766265</c:v>
                </c:pt>
                <c:pt idx="10613">
                  <c:v>0.33552506796484793</c:v>
                </c:pt>
                <c:pt idx="10614">
                  <c:v>0.33555667952203327</c:v>
                </c:pt>
                <c:pt idx="10615">
                  <c:v>0.33558829107921856</c:v>
                </c:pt>
                <c:pt idx="10616">
                  <c:v>0.33561990263640384</c:v>
                </c:pt>
                <c:pt idx="10617">
                  <c:v>0.33565151419358918</c:v>
                </c:pt>
                <c:pt idx="10618">
                  <c:v>0.33568312575077447</c:v>
                </c:pt>
                <c:pt idx="10619">
                  <c:v>0.33571473730795981</c:v>
                </c:pt>
                <c:pt idx="10620">
                  <c:v>0.33574634886514509</c:v>
                </c:pt>
                <c:pt idx="10621">
                  <c:v>0.33577796042233038</c:v>
                </c:pt>
                <c:pt idx="10622">
                  <c:v>0.33580957197951572</c:v>
                </c:pt>
                <c:pt idx="10623">
                  <c:v>0.335841183536701</c:v>
                </c:pt>
                <c:pt idx="10624">
                  <c:v>0.33587279509388634</c:v>
                </c:pt>
                <c:pt idx="10625">
                  <c:v>0.33590440665107163</c:v>
                </c:pt>
                <c:pt idx="10626">
                  <c:v>0.33593601820825691</c:v>
                </c:pt>
                <c:pt idx="10627">
                  <c:v>0.33596762976544225</c:v>
                </c:pt>
                <c:pt idx="10628">
                  <c:v>0.33599924132262754</c:v>
                </c:pt>
                <c:pt idx="10629">
                  <c:v>0.33603085287981288</c:v>
                </c:pt>
                <c:pt idx="10630">
                  <c:v>0.33606246443699817</c:v>
                </c:pt>
                <c:pt idx="10631">
                  <c:v>0.33609407599418345</c:v>
                </c:pt>
                <c:pt idx="10632">
                  <c:v>0.33612568755136879</c:v>
                </c:pt>
                <c:pt idx="10633">
                  <c:v>0.33615729910855408</c:v>
                </c:pt>
                <c:pt idx="10634">
                  <c:v>0.33618891066573942</c:v>
                </c:pt>
                <c:pt idx="10635">
                  <c:v>0.3362205222229247</c:v>
                </c:pt>
                <c:pt idx="10636">
                  <c:v>0.33625213378010999</c:v>
                </c:pt>
                <c:pt idx="10637">
                  <c:v>0.33628374533729533</c:v>
                </c:pt>
                <c:pt idx="10638">
                  <c:v>0.33631535689448061</c:v>
                </c:pt>
                <c:pt idx="10639">
                  <c:v>0.33634696845166595</c:v>
                </c:pt>
                <c:pt idx="10640">
                  <c:v>0.33637858000885124</c:v>
                </c:pt>
                <c:pt idx="10641">
                  <c:v>0.33641019156603652</c:v>
                </c:pt>
                <c:pt idx="10642">
                  <c:v>0.33644180312322186</c:v>
                </c:pt>
                <c:pt idx="10643">
                  <c:v>0.33647341468040715</c:v>
                </c:pt>
                <c:pt idx="10644">
                  <c:v>0.33650502623759249</c:v>
                </c:pt>
                <c:pt idx="10645">
                  <c:v>0.33653663779477777</c:v>
                </c:pt>
                <c:pt idx="10646">
                  <c:v>0.33656824935196306</c:v>
                </c:pt>
                <c:pt idx="10647">
                  <c:v>0.3365998609091484</c:v>
                </c:pt>
                <c:pt idx="10648">
                  <c:v>0.33663147246633368</c:v>
                </c:pt>
                <c:pt idx="10649">
                  <c:v>0.33666308402351902</c:v>
                </c:pt>
                <c:pt idx="10650">
                  <c:v>0.33669469558070431</c:v>
                </c:pt>
                <c:pt idx="10651">
                  <c:v>0.33672630713788959</c:v>
                </c:pt>
                <c:pt idx="10652">
                  <c:v>0.33675791869507493</c:v>
                </c:pt>
                <c:pt idx="10653">
                  <c:v>0.33678953025226022</c:v>
                </c:pt>
                <c:pt idx="10654">
                  <c:v>0.33682114180944556</c:v>
                </c:pt>
                <c:pt idx="10655">
                  <c:v>0.33685275336663084</c:v>
                </c:pt>
                <c:pt idx="10656">
                  <c:v>0.33688436492381613</c:v>
                </c:pt>
                <c:pt idx="10657">
                  <c:v>0.33691597648100147</c:v>
                </c:pt>
                <c:pt idx="10658">
                  <c:v>0.33694758803818675</c:v>
                </c:pt>
                <c:pt idx="10659">
                  <c:v>0.33697919959537209</c:v>
                </c:pt>
                <c:pt idx="10660">
                  <c:v>0.33701081115255738</c:v>
                </c:pt>
                <c:pt idx="10661">
                  <c:v>0.33704242270974266</c:v>
                </c:pt>
                <c:pt idx="10662">
                  <c:v>0.337074034266928</c:v>
                </c:pt>
                <c:pt idx="10663">
                  <c:v>0.33710564582411329</c:v>
                </c:pt>
                <c:pt idx="10664">
                  <c:v>0.33713725738129863</c:v>
                </c:pt>
                <c:pt idx="10665">
                  <c:v>0.33716886893848391</c:v>
                </c:pt>
                <c:pt idx="10666">
                  <c:v>0.3372004804956692</c:v>
                </c:pt>
                <c:pt idx="10667">
                  <c:v>0.33723209205285454</c:v>
                </c:pt>
                <c:pt idx="10668">
                  <c:v>0.33726370361003982</c:v>
                </c:pt>
                <c:pt idx="10669">
                  <c:v>0.33729531516722516</c:v>
                </c:pt>
                <c:pt idx="10670">
                  <c:v>0.33732692672441045</c:v>
                </c:pt>
                <c:pt idx="10671">
                  <c:v>0.33735853828159573</c:v>
                </c:pt>
                <c:pt idx="10672">
                  <c:v>0.33739014983878107</c:v>
                </c:pt>
                <c:pt idx="10673">
                  <c:v>0.33742176139596636</c:v>
                </c:pt>
                <c:pt idx="10674">
                  <c:v>0.3374533729531517</c:v>
                </c:pt>
                <c:pt idx="10675">
                  <c:v>0.33748498451033698</c:v>
                </c:pt>
                <c:pt idx="10676">
                  <c:v>0.33751659606752227</c:v>
                </c:pt>
                <c:pt idx="10677">
                  <c:v>0.33754820762470761</c:v>
                </c:pt>
                <c:pt idx="10678">
                  <c:v>0.33757981918189289</c:v>
                </c:pt>
                <c:pt idx="10679">
                  <c:v>0.33761143073907823</c:v>
                </c:pt>
                <c:pt idx="10680">
                  <c:v>0.33764304229626352</c:v>
                </c:pt>
                <c:pt idx="10681">
                  <c:v>0.3376746538534488</c:v>
                </c:pt>
                <c:pt idx="10682">
                  <c:v>0.33770626541063414</c:v>
                </c:pt>
                <c:pt idx="10683">
                  <c:v>0.33773787696781943</c:v>
                </c:pt>
                <c:pt idx="10684">
                  <c:v>0.33776948852500477</c:v>
                </c:pt>
                <c:pt idx="10685">
                  <c:v>0.33780110008219005</c:v>
                </c:pt>
                <c:pt idx="10686">
                  <c:v>0.33783271163937534</c:v>
                </c:pt>
                <c:pt idx="10687">
                  <c:v>0.33786432319656068</c:v>
                </c:pt>
                <c:pt idx="10688">
                  <c:v>0.33789593475374596</c:v>
                </c:pt>
                <c:pt idx="10689">
                  <c:v>0.3379275463109313</c:v>
                </c:pt>
                <c:pt idx="10690">
                  <c:v>0.33795915786811659</c:v>
                </c:pt>
                <c:pt idx="10691">
                  <c:v>0.33799076942530187</c:v>
                </c:pt>
                <c:pt idx="10692">
                  <c:v>0.33802238098248721</c:v>
                </c:pt>
                <c:pt idx="10693">
                  <c:v>0.3380539925396725</c:v>
                </c:pt>
                <c:pt idx="10694">
                  <c:v>0.33808560409685778</c:v>
                </c:pt>
                <c:pt idx="10695">
                  <c:v>0.33811721565404312</c:v>
                </c:pt>
                <c:pt idx="10696">
                  <c:v>0.33814882721122841</c:v>
                </c:pt>
                <c:pt idx="10697">
                  <c:v>0.33818043876841375</c:v>
                </c:pt>
                <c:pt idx="10698">
                  <c:v>0.33821205032559903</c:v>
                </c:pt>
                <c:pt idx="10699">
                  <c:v>0.33824366188278432</c:v>
                </c:pt>
                <c:pt idx="10700">
                  <c:v>0.33827527343996966</c:v>
                </c:pt>
                <c:pt idx="10701">
                  <c:v>0.33830688499715494</c:v>
                </c:pt>
                <c:pt idx="10702">
                  <c:v>0.33833849655434028</c:v>
                </c:pt>
                <c:pt idx="10703">
                  <c:v>0.33837010811152557</c:v>
                </c:pt>
                <c:pt idx="10704">
                  <c:v>0.33840171966871085</c:v>
                </c:pt>
                <c:pt idx="10705">
                  <c:v>0.33843333122589619</c:v>
                </c:pt>
                <c:pt idx="10706">
                  <c:v>0.33846494278308148</c:v>
                </c:pt>
                <c:pt idx="10707">
                  <c:v>0.33849655434026682</c:v>
                </c:pt>
                <c:pt idx="10708">
                  <c:v>0.3385281658974521</c:v>
                </c:pt>
                <c:pt idx="10709">
                  <c:v>0.33855977745463739</c:v>
                </c:pt>
                <c:pt idx="10710">
                  <c:v>0.33859138901182273</c:v>
                </c:pt>
                <c:pt idx="10711">
                  <c:v>0.33862300056900801</c:v>
                </c:pt>
                <c:pt idx="10712">
                  <c:v>0.33865461212619336</c:v>
                </c:pt>
                <c:pt idx="10713">
                  <c:v>0.33868622368337864</c:v>
                </c:pt>
                <c:pt idx="10714">
                  <c:v>0.33871783524056392</c:v>
                </c:pt>
                <c:pt idx="10715">
                  <c:v>0.33874944679774927</c:v>
                </c:pt>
                <c:pt idx="10716">
                  <c:v>0.33878105835493455</c:v>
                </c:pt>
                <c:pt idx="10717">
                  <c:v>0.33881266991211989</c:v>
                </c:pt>
                <c:pt idx="10718">
                  <c:v>0.33884428146930518</c:v>
                </c:pt>
                <c:pt idx="10719">
                  <c:v>0.33887589302649046</c:v>
                </c:pt>
                <c:pt idx="10720">
                  <c:v>0.3389075045836758</c:v>
                </c:pt>
                <c:pt idx="10721">
                  <c:v>0.33893911614086109</c:v>
                </c:pt>
                <c:pt idx="10722">
                  <c:v>0.33897072769804643</c:v>
                </c:pt>
                <c:pt idx="10723">
                  <c:v>0.33900233925523171</c:v>
                </c:pt>
                <c:pt idx="10724">
                  <c:v>0.339033950812417</c:v>
                </c:pt>
                <c:pt idx="10725">
                  <c:v>0.33906556236960234</c:v>
                </c:pt>
                <c:pt idx="10726">
                  <c:v>0.33909717392678762</c:v>
                </c:pt>
                <c:pt idx="10727">
                  <c:v>0.33912878548397296</c:v>
                </c:pt>
                <c:pt idx="10728">
                  <c:v>0.33916039704115825</c:v>
                </c:pt>
                <c:pt idx="10729">
                  <c:v>0.33919200859834353</c:v>
                </c:pt>
                <c:pt idx="10730">
                  <c:v>0.33922362015552887</c:v>
                </c:pt>
                <c:pt idx="10731">
                  <c:v>0.33925523171271416</c:v>
                </c:pt>
                <c:pt idx="10732">
                  <c:v>0.3392868432698995</c:v>
                </c:pt>
                <c:pt idx="10733">
                  <c:v>0.33931845482708478</c:v>
                </c:pt>
                <c:pt idx="10734">
                  <c:v>0.33935006638427007</c:v>
                </c:pt>
                <c:pt idx="10735">
                  <c:v>0.33938167794145541</c:v>
                </c:pt>
                <c:pt idx="10736">
                  <c:v>0.33941328949864069</c:v>
                </c:pt>
                <c:pt idx="10737">
                  <c:v>0.33944490105582603</c:v>
                </c:pt>
                <c:pt idx="10738">
                  <c:v>0.33947651261301132</c:v>
                </c:pt>
                <c:pt idx="10739">
                  <c:v>0.3395081241701966</c:v>
                </c:pt>
                <c:pt idx="10740">
                  <c:v>0.33953973572738194</c:v>
                </c:pt>
                <c:pt idx="10741">
                  <c:v>0.33957134728456723</c:v>
                </c:pt>
                <c:pt idx="10742">
                  <c:v>0.33960295884175257</c:v>
                </c:pt>
                <c:pt idx="10743">
                  <c:v>0.33963457039893785</c:v>
                </c:pt>
                <c:pt idx="10744">
                  <c:v>0.33966618195612314</c:v>
                </c:pt>
                <c:pt idx="10745">
                  <c:v>0.33969779351330848</c:v>
                </c:pt>
                <c:pt idx="10746">
                  <c:v>0.33972940507049376</c:v>
                </c:pt>
                <c:pt idx="10747">
                  <c:v>0.3397610166276791</c:v>
                </c:pt>
                <c:pt idx="10748">
                  <c:v>0.33979262818486439</c:v>
                </c:pt>
                <c:pt idx="10749">
                  <c:v>0.33982423974204967</c:v>
                </c:pt>
                <c:pt idx="10750">
                  <c:v>0.33985585129923501</c:v>
                </c:pt>
                <c:pt idx="10751">
                  <c:v>0.3398874628564203</c:v>
                </c:pt>
                <c:pt idx="10752">
                  <c:v>0.33991907441360564</c:v>
                </c:pt>
                <c:pt idx="10753">
                  <c:v>0.33995068597079092</c:v>
                </c:pt>
                <c:pt idx="10754">
                  <c:v>0.33998229752797621</c:v>
                </c:pt>
                <c:pt idx="10755">
                  <c:v>0.34001390908516155</c:v>
                </c:pt>
                <c:pt idx="10756">
                  <c:v>0.34004552064234683</c:v>
                </c:pt>
                <c:pt idx="10757">
                  <c:v>0.34007713219953217</c:v>
                </c:pt>
                <c:pt idx="10758">
                  <c:v>0.34010874375671746</c:v>
                </c:pt>
                <c:pt idx="10759">
                  <c:v>0.34014035531390274</c:v>
                </c:pt>
                <c:pt idx="10760">
                  <c:v>0.34017196687108808</c:v>
                </c:pt>
                <c:pt idx="10761">
                  <c:v>0.34020357842827337</c:v>
                </c:pt>
                <c:pt idx="10762">
                  <c:v>0.34023518998545871</c:v>
                </c:pt>
                <c:pt idx="10763">
                  <c:v>0.34026680154264399</c:v>
                </c:pt>
                <c:pt idx="10764">
                  <c:v>0.34029841309982928</c:v>
                </c:pt>
                <c:pt idx="10765">
                  <c:v>0.34033002465701462</c:v>
                </c:pt>
                <c:pt idx="10766">
                  <c:v>0.3403616362141999</c:v>
                </c:pt>
                <c:pt idx="10767">
                  <c:v>0.34039324777138524</c:v>
                </c:pt>
                <c:pt idx="10768">
                  <c:v>0.34042485932857053</c:v>
                </c:pt>
                <c:pt idx="10769">
                  <c:v>0.34045647088575581</c:v>
                </c:pt>
                <c:pt idx="10770">
                  <c:v>0.34048808244294115</c:v>
                </c:pt>
                <c:pt idx="10771">
                  <c:v>0.34051969400012644</c:v>
                </c:pt>
                <c:pt idx="10772">
                  <c:v>0.34055130555731178</c:v>
                </c:pt>
                <c:pt idx="10773">
                  <c:v>0.34058291711449706</c:v>
                </c:pt>
                <c:pt idx="10774">
                  <c:v>0.34061452867168235</c:v>
                </c:pt>
                <c:pt idx="10775">
                  <c:v>0.34064614022886769</c:v>
                </c:pt>
                <c:pt idx="10776">
                  <c:v>0.34067775178605297</c:v>
                </c:pt>
                <c:pt idx="10777">
                  <c:v>0.34070936334323831</c:v>
                </c:pt>
                <c:pt idx="10778">
                  <c:v>0.3407409749004236</c:v>
                </c:pt>
                <c:pt idx="10779">
                  <c:v>0.34077258645760888</c:v>
                </c:pt>
                <c:pt idx="10780">
                  <c:v>0.34080419801479422</c:v>
                </c:pt>
                <c:pt idx="10781">
                  <c:v>0.34083580957197951</c:v>
                </c:pt>
                <c:pt idx="10782">
                  <c:v>0.34086742112916485</c:v>
                </c:pt>
                <c:pt idx="10783">
                  <c:v>0.34089903268635013</c:v>
                </c:pt>
                <c:pt idx="10784">
                  <c:v>0.34093064424353542</c:v>
                </c:pt>
                <c:pt idx="10785">
                  <c:v>0.34096225580072076</c:v>
                </c:pt>
                <c:pt idx="10786">
                  <c:v>0.34099386735790604</c:v>
                </c:pt>
                <c:pt idx="10787">
                  <c:v>0.34102547891509138</c:v>
                </c:pt>
                <c:pt idx="10788">
                  <c:v>0.34105709047227667</c:v>
                </c:pt>
                <c:pt idx="10789">
                  <c:v>0.34108870202946195</c:v>
                </c:pt>
                <c:pt idx="10790">
                  <c:v>0.34112031358664729</c:v>
                </c:pt>
                <c:pt idx="10791">
                  <c:v>0.34115192514383258</c:v>
                </c:pt>
                <c:pt idx="10792">
                  <c:v>0.34118353670101792</c:v>
                </c:pt>
                <c:pt idx="10793">
                  <c:v>0.3412151482582032</c:v>
                </c:pt>
                <c:pt idx="10794">
                  <c:v>0.34124675981538849</c:v>
                </c:pt>
                <c:pt idx="10795">
                  <c:v>0.34127837137257383</c:v>
                </c:pt>
                <c:pt idx="10796">
                  <c:v>0.34130998292975911</c:v>
                </c:pt>
                <c:pt idx="10797">
                  <c:v>0.3413415944869444</c:v>
                </c:pt>
                <c:pt idx="10798">
                  <c:v>0.34137320604412974</c:v>
                </c:pt>
                <c:pt idx="10799">
                  <c:v>0.34140481760131502</c:v>
                </c:pt>
                <c:pt idx="10800">
                  <c:v>0.34143642915850037</c:v>
                </c:pt>
                <c:pt idx="10801">
                  <c:v>0.34146804071568565</c:v>
                </c:pt>
                <c:pt idx="10802">
                  <c:v>0.34149965227287093</c:v>
                </c:pt>
                <c:pt idx="10803">
                  <c:v>0.34153126383005628</c:v>
                </c:pt>
                <c:pt idx="10804">
                  <c:v>0.34156287538724156</c:v>
                </c:pt>
                <c:pt idx="10805">
                  <c:v>0.3415944869444269</c:v>
                </c:pt>
                <c:pt idx="10806">
                  <c:v>0.34162609850161219</c:v>
                </c:pt>
                <c:pt idx="10807">
                  <c:v>0.34165771005879747</c:v>
                </c:pt>
                <c:pt idx="10808">
                  <c:v>0.34168932161598281</c:v>
                </c:pt>
                <c:pt idx="10809">
                  <c:v>0.3417209331731681</c:v>
                </c:pt>
                <c:pt idx="10810">
                  <c:v>0.34175254473035344</c:v>
                </c:pt>
                <c:pt idx="10811">
                  <c:v>0.34178415628753872</c:v>
                </c:pt>
                <c:pt idx="10812">
                  <c:v>0.34181576784472401</c:v>
                </c:pt>
                <c:pt idx="10813">
                  <c:v>0.34184737940190935</c:v>
                </c:pt>
                <c:pt idx="10814">
                  <c:v>0.34187899095909463</c:v>
                </c:pt>
                <c:pt idx="10815">
                  <c:v>0.34191060251627997</c:v>
                </c:pt>
                <c:pt idx="10816">
                  <c:v>0.34194221407346526</c:v>
                </c:pt>
                <c:pt idx="10817">
                  <c:v>0.34197382563065054</c:v>
                </c:pt>
                <c:pt idx="10818">
                  <c:v>0.34200543718783588</c:v>
                </c:pt>
                <c:pt idx="10819">
                  <c:v>0.34203704874502117</c:v>
                </c:pt>
                <c:pt idx="10820">
                  <c:v>0.34206866030220651</c:v>
                </c:pt>
                <c:pt idx="10821">
                  <c:v>0.34210027185939179</c:v>
                </c:pt>
                <c:pt idx="10822">
                  <c:v>0.34213188341657708</c:v>
                </c:pt>
                <c:pt idx="10823">
                  <c:v>0.34216349497376242</c:v>
                </c:pt>
                <c:pt idx="10824">
                  <c:v>0.3421951065309477</c:v>
                </c:pt>
                <c:pt idx="10825">
                  <c:v>0.34222671808813304</c:v>
                </c:pt>
                <c:pt idx="10826">
                  <c:v>0.34225832964531833</c:v>
                </c:pt>
                <c:pt idx="10827">
                  <c:v>0.34228994120250361</c:v>
                </c:pt>
                <c:pt idx="10828">
                  <c:v>0.34232155275968895</c:v>
                </c:pt>
                <c:pt idx="10829">
                  <c:v>0.34235316431687424</c:v>
                </c:pt>
                <c:pt idx="10830">
                  <c:v>0.34238477587405958</c:v>
                </c:pt>
                <c:pt idx="10831">
                  <c:v>0.34241638743124486</c:v>
                </c:pt>
                <c:pt idx="10832">
                  <c:v>0.34244799898843015</c:v>
                </c:pt>
                <c:pt idx="10833">
                  <c:v>0.34247961054561549</c:v>
                </c:pt>
                <c:pt idx="10834">
                  <c:v>0.34251122210280077</c:v>
                </c:pt>
                <c:pt idx="10835">
                  <c:v>0.34254283365998611</c:v>
                </c:pt>
                <c:pt idx="10836">
                  <c:v>0.3425744452171714</c:v>
                </c:pt>
                <c:pt idx="10837">
                  <c:v>0.34260605677435668</c:v>
                </c:pt>
                <c:pt idx="10838">
                  <c:v>0.34263766833154202</c:v>
                </c:pt>
                <c:pt idx="10839">
                  <c:v>0.34266927988872731</c:v>
                </c:pt>
                <c:pt idx="10840">
                  <c:v>0.34270089144591265</c:v>
                </c:pt>
                <c:pt idx="10841">
                  <c:v>0.34273250300309793</c:v>
                </c:pt>
                <c:pt idx="10842">
                  <c:v>0.34276411456028322</c:v>
                </c:pt>
                <c:pt idx="10843">
                  <c:v>0.34279572611746856</c:v>
                </c:pt>
                <c:pt idx="10844">
                  <c:v>0.34282733767465384</c:v>
                </c:pt>
                <c:pt idx="10845">
                  <c:v>0.34285894923183918</c:v>
                </c:pt>
                <c:pt idx="10846">
                  <c:v>0.34289056078902447</c:v>
                </c:pt>
                <c:pt idx="10847">
                  <c:v>0.34292217234620975</c:v>
                </c:pt>
                <c:pt idx="10848">
                  <c:v>0.34295378390339509</c:v>
                </c:pt>
                <c:pt idx="10849">
                  <c:v>0.34298539546058038</c:v>
                </c:pt>
                <c:pt idx="10850">
                  <c:v>0.34301700701776572</c:v>
                </c:pt>
                <c:pt idx="10851">
                  <c:v>0.343048618574951</c:v>
                </c:pt>
                <c:pt idx="10852">
                  <c:v>0.34308023013213629</c:v>
                </c:pt>
                <c:pt idx="10853">
                  <c:v>0.34311184168932163</c:v>
                </c:pt>
                <c:pt idx="10854">
                  <c:v>0.34314345324650691</c:v>
                </c:pt>
                <c:pt idx="10855">
                  <c:v>0.34317506480369225</c:v>
                </c:pt>
                <c:pt idx="10856">
                  <c:v>0.34320667636087754</c:v>
                </c:pt>
                <c:pt idx="10857">
                  <c:v>0.34323828791806282</c:v>
                </c:pt>
                <c:pt idx="10858">
                  <c:v>0.34326989947524816</c:v>
                </c:pt>
                <c:pt idx="10859">
                  <c:v>0.34330151103243345</c:v>
                </c:pt>
                <c:pt idx="10860">
                  <c:v>0.34333312258961879</c:v>
                </c:pt>
                <c:pt idx="10861">
                  <c:v>0.34336473414680407</c:v>
                </c:pt>
                <c:pt idx="10862">
                  <c:v>0.34339634570398936</c:v>
                </c:pt>
                <c:pt idx="10863">
                  <c:v>0.3434279572611747</c:v>
                </c:pt>
                <c:pt idx="10864">
                  <c:v>0.34345956881835998</c:v>
                </c:pt>
                <c:pt idx="10865">
                  <c:v>0.34349118037554532</c:v>
                </c:pt>
                <c:pt idx="10866">
                  <c:v>0.34352279193273061</c:v>
                </c:pt>
                <c:pt idx="10867">
                  <c:v>0.34355440348991589</c:v>
                </c:pt>
                <c:pt idx="10868">
                  <c:v>0.34358601504710123</c:v>
                </c:pt>
                <c:pt idx="10869">
                  <c:v>0.34361762660428652</c:v>
                </c:pt>
                <c:pt idx="10870">
                  <c:v>0.34364923816147186</c:v>
                </c:pt>
                <c:pt idx="10871">
                  <c:v>0.34368084971865714</c:v>
                </c:pt>
                <c:pt idx="10872">
                  <c:v>0.34371246127584243</c:v>
                </c:pt>
                <c:pt idx="10873">
                  <c:v>0.34374407283302777</c:v>
                </c:pt>
                <c:pt idx="10874">
                  <c:v>0.34377568439021305</c:v>
                </c:pt>
                <c:pt idx="10875">
                  <c:v>0.34380729594739839</c:v>
                </c:pt>
                <c:pt idx="10876">
                  <c:v>0.34383890750458368</c:v>
                </c:pt>
                <c:pt idx="10877">
                  <c:v>0.34387051906176896</c:v>
                </c:pt>
                <c:pt idx="10878">
                  <c:v>0.3439021306189543</c:v>
                </c:pt>
                <c:pt idx="10879">
                  <c:v>0.34393374217613959</c:v>
                </c:pt>
                <c:pt idx="10880">
                  <c:v>0.34396535373332493</c:v>
                </c:pt>
                <c:pt idx="10881">
                  <c:v>0.34399696529051021</c:v>
                </c:pt>
                <c:pt idx="10882">
                  <c:v>0.3440285768476955</c:v>
                </c:pt>
                <c:pt idx="10883">
                  <c:v>0.34406018840488084</c:v>
                </c:pt>
                <c:pt idx="10884">
                  <c:v>0.34409179996206612</c:v>
                </c:pt>
                <c:pt idx="10885">
                  <c:v>0.34412341151925147</c:v>
                </c:pt>
                <c:pt idx="10886">
                  <c:v>0.34415502307643675</c:v>
                </c:pt>
                <c:pt idx="10887">
                  <c:v>0.34418663463362204</c:v>
                </c:pt>
                <c:pt idx="10888">
                  <c:v>0.34421824619080738</c:v>
                </c:pt>
                <c:pt idx="10889">
                  <c:v>0.34424985774799266</c:v>
                </c:pt>
                <c:pt idx="10890">
                  <c:v>0.344281469305178</c:v>
                </c:pt>
                <c:pt idx="10891">
                  <c:v>0.34431308086236329</c:v>
                </c:pt>
                <c:pt idx="10892">
                  <c:v>0.34434469241954857</c:v>
                </c:pt>
                <c:pt idx="10893">
                  <c:v>0.34437630397673391</c:v>
                </c:pt>
                <c:pt idx="10894">
                  <c:v>0.3444079155339192</c:v>
                </c:pt>
                <c:pt idx="10895">
                  <c:v>0.34443952709110448</c:v>
                </c:pt>
                <c:pt idx="10896">
                  <c:v>0.34447113864828982</c:v>
                </c:pt>
                <c:pt idx="10897">
                  <c:v>0.34450275020547511</c:v>
                </c:pt>
                <c:pt idx="10898">
                  <c:v>0.34453436176266045</c:v>
                </c:pt>
                <c:pt idx="10899">
                  <c:v>0.34456597331984573</c:v>
                </c:pt>
                <c:pt idx="10900">
                  <c:v>0.34459758487703102</c:v>
                </c:pt>
                <c:pt idx="10901">
                  <c:v>0.34462919643421636</c:v>
                </c:pt>
                <c:pt idx="10902">
                  <c:v>0.34466080799140164</c:v>
                </c:pt>
                <c:pt idx="10903">
                  <c:v>0.34469241954858698</c:v>
                </c:pt>
                <c:pt idx="10904">
                  <c:v>0.34472403110577227</c:v>
                </c:pt>
                <c:pt idx="10905">
                  <c:v>0.34475564266295755</c:v>
                </c:pt>
                <c:pt idx="10906">
                  <c:v>0.34478725422014289</c:v>
                </c:pt>
                <c:pt idx="10907">
                  <c:v>0.34481886577732818</c:v>
                </c:pt>
                <c:pt idx="10908">
                  <c:v>0.34485047733451352</c:v>
                </c:pt>
                <c:pt idx="10909">
                  <c:v>0.3448820888916988</c:v>
                </c:pt>
                <c:pt idx="10910">
                  <c:v>0.34491370044888409</c:v>
                </c:pt>
                <c:pt idx="10911">
                  <c:v>0.34494531200606943</c:v>
                </c:pt>
                <c:pt idx="10912">
                  <c:v>0.34497692356325471</c:v>
                </c:pt>
                <c:pt idx="10913">
                  <c:v>0.34500853512044005</c:v>
                </c:pt>
                <c:pt idx="10914">
                  <c:v>0.34504014667762534</c:v>
                </c:pt>
                <c:pt idx="10915">
                  <c:v>0.34507175823481062</c:v>
                </c:pt>
                <c:pt idx="10916">
                  <c:v>0.34510336979199596</c:v>
                </c:pt>
                <c:pt idx="10917">
                  <c:v>0.34513498134918125</c:v>
                </c:pt>
                <c:pt idx="10918">
                  <c:v>0.34516659290636659</c:v>
                </c:pt>
                <c:pt idx="10919">
                  <c:v>0.34519820446355187</c:v>
                </c:pt>
                <c:pt idx="10920">
                  <c:v>0.34522981602073716</c:v>
                </c:pt>
                <c:pt idx="10921">
                  <c:v>0.3452614275779225</c:v>
                </c:pt>
                <c:pt idx="10922">
                  <c:v>0.34529303913510778</c:v>
                </c:pt>
                <c:pt idx="10923">
                  <c:v>0.34532465069229312</c:v>
                </c:pt>
                <c:pt idx="10924">
                  <c:v>0.34535626224947841</c:v>
                </c:pt>
                <c:pt idx="10925">
                  <c:v>0.34538787380666369</c:v>
                </c:pt>
                <c:pt idx="10926">
                  <c:v>0.34541948536384903</c:v>
                </c:pt>
                <c:pt idx="10927">
                  <c:v>0.34545109692103432</c:v>
                </c:pt>
                <c:pt idx="10928">
                  <c:v>0.34548270847821966</c:v>
                </c:pt>
                <c:pt idx="10929">
                  <c:v>0.34551432003540494</c:v>
                </c:pt>
                <c:pt idx="10930">
                  <c:v>0.34554593159259023</c:v>
                </c:pt>
                <c:pt idx="10931">
                  <c:v>0.34557754314977557</c:v>
                </c:pt>
                <c:pt idx="10932">
                  <c:v>0.34560915470696085</c:v>
                </c:pt>
                <c:pt idx="10933">
                  <c:v>0.34564076626414619</c:v>
                </c:pt>
                <c:pt idx="10934">
                  <c:v>0.34567237782133148</c:v>
                </c:pt>
                <c:pt idx="10935">
                  <c:v>0.34570398937851676</c:v>
                </c:pt>
                <c:pt idx="10936">
                  <c:v>0.3457356009357021</c:v>
                </c:pt>
                <c:pt idx="10937">
                  <c:v>0.34576721249288739</c:v>
                </c:pt>
                <c:pt idx="10938">
                  <c:v>0.34579882405007273</c:v>
                </c:pt>
                <c:pt idx="10939">
                  <c:v>0.34583043560725801</c:v>
                </c:pt>
                <c:pt idx="10940">
                  <c:v>0.3458620471644433</c:v>
                </c:pt>
                <c:pt idx="10941">
                  <c:v>0.34589365872162864</c:v>
                </c:pt>
                <c:pt idx="10942">
                  <c:v>0.34592527027881392</c:v>
                </c:pt>
                <c:pt idx="10943">
                  <c:v>0.34595688183599926</c:v>
                </c:pt>
                <c:pt idx="10944">
                  <c:v>0.34598849339318455</c:v>
                </c:pt>
                <c:pt idx="10945">
                  <c:v>0.34602010495036983</c:v>
                </c:pt>
                <c:pt idx="10946">
                  <c:v>0.34605171650755517</c:v>
                </c:pt>
                <c:pt idx="10947">
                  <c:v>0.34608332806474046</c:v>
                </c:pt>
                <c:pt idx="10948">
                  <c:v>0.3461149396219258</c:v>
                </c:pt>
                <c:pt idx="10949">
                  <c:v>0.34614655117911108</c:v>
                </c:pt>
                <c:pt idx="10950">
                  <c:v>0.34617816273629637</c:v>
                </c:pt>
                <c:pt idx="10951">
                  <c:v>0.34620977429348171</c:v>
                </c:pt>
                <c:pt idx="10952">
                  <c:v>0.34624138585066699</c:v>
                </c:pt>
                <c:pt idx="10953">
                  <c:v>0.34627299740785233</c:v>
                </c:pt>
                <c:pt idx="10954">
                  <c:v>0.34630460896503762</c:v>
                </c:pt>
                <c:pt idx="10955">
                  <c:v>0.3463362205222229</c:v>
                </c:pt>
                <c:pt idx="10956">
                  <c:v>0.34636783207940824</c:v>
                </c:pt>
                <c:pt idx="10957">
                  <c:v>0.34639944363659353</c:v>
                </c:pt>
                <c:pt idx="10958">
                  <c:v>0.34643105519377887</c:v>
                </c:pt>
                <c:pt idx="10959">
                  <c:v>0.34646266675096415</c:v>
                </c:pt>
                <c:pt idx="10960">
                  <c:v>0.34649427830814944</c:v>
                </c:pt>
                <c:pt idx="10961">
                  <c:v>0.34652588986533478</c:v>
                </c:pt>
                <c:pt idx="10962">
                  <c:v>0.34655750142252006</c:v>
                </c:pt>
                <c:pt idx="10963">
                  <c:v>0.3465891129797054</c:v>
                </c:pt>
                <c:pt idx="10964">
                  <c:v>0.34662072453689069</c:v>
                </c:pt>
                <c:pt idx="10965">
                  <c:v>0.34665233609407597</c:v>
                </c:pt>
                <c:pt idx="10966">
                  <c:v>0.34668394765126131</c:v>
                </c:pt>
                <c:pt idx="10967">
                  <c:v>0.3467155592084466</c:v>
                </c:pt>
                <c:pt idx="10968">
                  <c:v>0.34674717076563194</c:v>
                </c:pt>
                <c:pt idx="10969">
                  <c:v>0.34677878232281723</c:v>
                </c:pt>
                <c:pt idx="10970">
                  <c:v>0.34681039388000251</c:v>
                </c:pt>
                <c:pt idx="10971">
                  <c:v>0.34684200543718785</c:v>
                </c:pt>
                <c:pt idx="10972">
                  <c:v>0.34687361699437314</c:v>
                </c:pt>
                <c:pt idx="10973">
                  <c:v>0.34690522855155848</c:v>
                </c:pt>
                <c:pt idx="10974">
                  <c:v>0.34693684010874376</c:v>
                </c:pt>
                <c:pt idx="10975">
                  <c:v>0.34696845166592905</c:v>
                </c:pt>
                <c:pt idx="10976">
                  <c:v>0.34700006322311439</c:v>
                </c:pt>
                <c:pt idx="10977">
                  <c:v>0.34703167478029967</c:v>
                </c:pt>
                <c:pt idx="10978">
                  <c:v>0.34706328633748501</c:v>
                </c:pt>
                <c:pt idx="10979">
                  <c:v>0.3470948978946703</c:v>
                </c:pt>
                <c:pt idx="10980">
                  <c:v>0.34712650945185558</c:v>
                </c:pt>
                <c:pt idx="10981">
                  <c:v>0.34715812100904092</c:v>
                </c:pt>
                <c:pt idx="10982">
                  <c:v>0.34718973256622621</c:v>
                </c:pt>
                <c:pt idx="10983">
                  <c:v>0.34722134412341155</c:v>
                </c:pt>
                <c:pt idx="10984">
                  <c:v>0.34725295568059683</c:v>
                </c:pt>
                <c:pt idx="10985">
                  <c:v>0.34728456723778212</c:v>
                </c:pt>
                <c:pt idx="10986">
                  <c:v>0.34731617879496746</c:v>
                </c:pt>
                <c:pt idx="10987">
                  <c:v>0.34734779035215274</c:v>
                </c:pt>
                <c:pt idx="10988">
                  <c:v>0.34737940190933808</c:v>
                </c:pt>
                <c:pt idx="10989">
                  <c:v>0.34741101346652337</c:v>
                </c:pt>
                <c:pt idx="10990">
                  <c:v>0.34744262502370865</c:v>
                </c:pt>
                <c:pt idx="10991">
                  <c:v>0.34747423658089399</c:v>
                </c:pt>
                <c:pt idx="10992">
                  <c:v>0.34750584813807928</c:v>
                </c:pt>
                <c:pt idx="10993">
                  <c:v>0.34753745969526456</c:v>
                </c:pt>
                <c:pt idx="10994">
                  <c:v>0.3475690712524499</c:v>
                </c:pt>
                <c:pt idx="10995">
                  <c:v>0.34760068280963519</c:v>
                </c:pt>
                <c:pt idx="10996">
                  <c:v>0.34763229436682053</c:v>
                </c:pt>
                <c:pt idx="10997">
                  <c:v>0.34766390592400581</c:v>
                </c:pt>
                <c:pt idx="10998">
                  <c:v>0.3476955174811911</c:v>
                </c:pt>
                <c:pt idx="10999">
                  <c:v>0.34772712903837644</c:v>
                </c:pt>
                <c:pt idx="11000">
                  <c:v>0.34775874059556172</c:v>
                </c:pt>
                <c:pt idx="11001">
                  <c:v>0.34779035215274706</c:v>
                </c:pt>
                <c:pt idx="11002">
                  <c:v>0.34782196370993235</c:v>
                </c:pt>
                <c:pt idx="11003">
                  <c:v>0.34785357526711763</c:v>
                </c:pt>
                <c:pt idx="11004">
                  <c:v>0.34788518682430297</c:v>
                </c:pt>
                <c:pt idx="11005">
                  <c:v>0.34791679838148826</c:v>
                </c:pt>
                <c:pt idx="11006">
                  <c:v>0.3479484099386736</c:v>
                </c:pt>
                <c:pt idx="11007">
                  <c:v>0.34798002149585888</c:v>
                </c:pt>
                <c:pt idx="11008">
                  <c:v>0.34801163305304417</c:v>
                </c:pt>
                <c:pt idx="11009">
                  <c:v>0.34804324461022951</c:v>
                </c:pt>
                <c:pt idx="11010">
                  <c:v>0.34807485616741479</c:v>
                </c:pt>
                <c:pt idx="11011">
                  <c:v>0.34810646772460013</c:v>
                </c:pt>
                <c:pt idx="11012">
                  <c:v>0.34813807928178542</c:v>
                </c:pt>
                <c:pt idx="11013">
                  <c:v>0.3481696908389707</c:v>
                </c:pt>
                <c:pt idx="11014">
                  <c:v>0.34820130239615604</c:v>
                </c:pt>
                <c:pt idx="11015">
                  <c:v>0.34823291395334133</c:v>
                </c:pt>
                <c:pt idx="11016">
                  <c:v>0.34826452551052667</c:v>
                </c:pt>
                <c:pt idx="11017">
                  <c:v>0.34829613706771195</c:v>
                </c:pt>
                <c:pt idx="11018">
                  <c:v>0.34832774862489724</c:v>
                </c:pt>
                <c:pt idx="11019">
                  <c:v>0.34835936018208258</c:v>
                </c:pt>
                <c:pt idx="11020">
                  <c:v>0.34839097173926786</c:v>
                </c:pt>
                <c:pt idx="11021">
                  <c:v>0.3484225832964532</c:v>
                </c:pt>
                <c:pt idx="11022">
                  <c:v>0.34845419485363849</c:v>
                </c:pt>
                <c:pt idx="11023">
                  <c:v>0.34848580641082377</c:v>
                </c:pt>
                <c:pt idx="11024">
                  <c:v>0.34851741796800911</c:v>
                </c:pt>
                <c:pt idx="11025">
                  <c:v>0.3485490295251944</c:v>
                </c:pt>
                <c:pt idx="11026">
                  <c:v>0.34858064108237974</c:v>
                </c:pt>
                <c:pt idx="11027">
                  <c:v>0.34861225263956502</c:v>
                </c:pt>
                <c:pt idx="11028">
                  <c:v>0.34864386419675031</c:v>
                </c:pt>
                <c:pt idx="11029">
                  <c:v>0.34867547575393565</c:v>
                </c:pt>
                <c:pt idx="11030">
                  <c:v>0.34870708731112093</c:v>
                </c:pt>
                <c:pt idx="11031">
                  <c:v>0.34873869886830627</c:v>
                </c:pt>
                <c:pt idx="11032">
                  <c:v>0.34877031042549156</c:v>
                </c:pt>
                <c:pt idx="11033">
                  <c:v>0.34880192198267684</c:v>
                </c:pt>
                <c:pt idx="11034">
                  <c:v>0.34883353353986218</c:v>
                </c:pt>
                <c:pt idx="11035">
                  <c:v>0.34886514509704747</c:v>
                </c:pt>
                <c:pt idx="11036">
                  <c:v>0.34889675665423281</c:v>
                </c:pt>
                <c:pt idx="11037">
                  <c:v>0.34892836821141809</c:v>
                </c:pt>
                <c:pt idx="11038">
                  <c:v>0.34895997976860338</c:v>
                </c:pt>
                <c:pt idx="11039">
                  <c:v>0.34899159132578872</c:v>
                </c:pt>
                <c:pt idx="11040">
                  <c:v>0.349023202882974</c:v>
                </c:pt>
                <c:pt idx="11041">
                  <c:v>0.34905481444015934</c:v>
                </c:pt>
                <c:pt idx="11042">
                  <c:v>0.34908642599734463</c:v>
                </c:pt>
                <c:pt idx="11043">
                  <c:v>0.34911803755452991</c:v>
                </c:pt>
                <c:pt idx="11044">
                  <c:v>0.34914964911171525</c:v>
                </c:pt>
                <c:pt idx="11045">
                  <c:v>0.34918126066890054</c:v>
                </c:pt>
                <c:pt idx="11046">
                  <c:v>0.34921287222608588</c:v>
                </c:pt>
                <c:pt idx="11047">
                  <c:v>0.34924448378327116</c:v>
                </c:pt>
                <c:pt idx="11048">
                  <c:v>0.34927609534045645</c:v>
                </c:pt>
                <c:pt idx="11049">
                  <c:v>0.34930770689764179</c:v>
                </c:pt>
                <c:pt idx="11050">
                  <c:v>0.34933931845482707</c:v>
                </c:pt>
                <c:pt idx="11051">
                  <c:v>0.34937093001201242</c:v>
                </c:pt>
                <c:pt idx="11052">
                  <c:v>0.3494025415691977</c:v>
                </c:pt>
                <c:pt idx="11053">
                  <c:v>0.34943415312638298</c:v>
                </c:pt>
                <c:pt idx="11054">
                  <c:v>0.34946576468356833</c:v>
                </c:pt>
                <c:pt idx="11055">
                  <c:v>0.34949737624075361</c:v>
                </c:pt>
                <c:pt idx="11056">
                  <c:v>0.34952898779793895</c:v>
                </c:pt>
                <c:pt idx="11057">
                  <c:v>0.34956059935512424</c:v>
                </c:pt>
                <c:pt idx="11058">
                  <c:v>0.34959221091230952</c:v>
                </c:pt>
                <c:pt idx="11059">
                  <c:v>0.34962382246949486</c:v>
                </c:pt>
                <c:pt idx="11060">
                  <c:v>0.34965543402668015</c:v>
                </c:pt>
                <c:pt idx="11061">
                  <c:v>0.34968704558386549</c:v>
                </c:pt>
                <c:pt idx="11062">
                  <c:v>0.34971865714105077</c:v>
                </c:pt>
                <c:pt idx="11063">
                  <c:v>0.34975026869823606</c:v>
                </c:pt>
                <c:pt idx="11064">
                  <c:v>0.3497818802554214</c:v>
                </c:pt>
                <c:pt idx="11065">
                  <c:v>0.34981349181260668</c:v>
                </c:pt>
                <c:pt idx="11066">
                  <c:v>0.34984510336979202</c:v>
                </c:pt>
                <c:pt idx="11067">
                  <c:v>0.34987671492697731</c:v>
                </c:pt>
                <c:pt idx="11068">
                  <c:v>0.34990832648416259</c:v>
                </c:pt>
                <c:pt idx="11069">
                  <c:v>0.34993993804134793</c:v>
                </c:pt>
                <c:pt idx="11070">
                  <c:v>0.34997154959853322</c:v>
                </c:pt>
                <c:pt idx="11071">
                  <c:v>0.35000316115571856</c:v>
                </c:pt>
                <c:pt idx="11072">
                  <c:v>0.35003477271290384</c:v>
                </c:pt>
                <c:pt idx="11073">
                  <c:v>0.35006638427008913</c:v>
                </c:pt>
                <c:pt idx="11074">
                  <c:v>0.35009799582727447</c:v>
                </c:pt>
                <c:pt idx="11075">
                  <c:v>0.35012960738445975</c:v>
                </c:pt>
                <c:pt idx="11076">
                  <c:v>0.35016121894164509</c:v>
                </c:pt>
                <c:pt idx="11077">
                  <c:v>0.35019283049883038</c:v>
                </c:pt>
                <c:pt idx="11078">
                  <c:v>0.35022444205601566</c:v>
                </c:pt>
                <c:pt idx="11079">
                  <c:v>0.350256053613201</c:v>
                </c:pt>
                <c:pt idx="11080">
                  <c:v>0.35028766517038629</c:v>
                </c:pt>
                <c:pt idx="11081">
                  <c:v>0.35031927672757163</c:v>
                </c:pt>
                <c:pt idx="11082">
                  <c:v>0.35035088828475691</c:v>
                </c:pt>
                <c:pt idx="11083">
                  <c:v>0.3503824998419422</c:v>
                </c:pt>
                <c:pt idx="11084">
                  <c:v>0.35041411139912754</c:v>
                </c:pt>
                <c:pt idx="11085">
                  <c:v>0.35044572295631282</c:v>
                </c:pt>
                <c:pt idx="11086">
                  <c:v>0.35047733451349816</c:v>
                </c:pt>
                <c:pt idx="11087">
                  <c:v>0.35050894607068345</c:v>
                </c:pt>
                <c:pt idx="11088">
                  <c:v>0.35054055762786873</c:v>
                </c:pt>
                <c:pt idx="11089">
                  <c:v>0.35057216918505407</c:v>
                </c:pt>
                <c:pt idx="11090">
                  <c:v>0.35060378074223936</c:v>
                </c:pt>
                <c:pt idx="11091">
                  <c:v>0.35063539229942464</c:v>
                </c:pt>
                <c:pt idx="11092">
                  <c:v>0.35066700385660998</c:v>
                </c:pt>
                <c:pt idx="11093">
                  <c:v>0.35069861541379527</c:v>
                </c:pt>
                <c:pt idx="11094">
                  <c:v>0.35073022697098061</c:v>
                </c:pt>
                <c:pt idx="11095">
                  <c:v>0.35076183852816589</c:v>
                </c:pt>
                <c:pt idx="11096">
                  <c:v>0.35079345008535118</c:v>
                </c:pt>
                <c:pt idx="11097">
                  <c:v>0.35082506164253652</c:v>
                </c:pt>
                <c:pt idx="11098">
                  <c:v>0.3508566731997218</c:v>
                </c:pt>
                <c:pt idx="11099">
                  <c:v>0.35088828475690714</c:v>
                </c:pt>
                <c:pt idx="11100">
                  <c:v>0.35091989631409243</c:v>
                </c:pt>
                <c:pt idx="11101">
                  <c:v>0.35095150787127771</c:v>
                </c:pt>
                <c:pt idx="11102">
                  <c:v>0.35098311942846305</c:v>
                </c:pt>
                <c:pt idx="11103">
                  <c:v>0.35101473098564834</c:v>
                </c:pt>
                <c:pt idx="11104">
                  <c:v>0.35104634254283368</c:v>
                </c:pt>
                <c:pt idx="11105">
                  <c:v>0.35107795410001896</c:v>
                </c:pt>
                <c:pt idx="11106">
                  <c:v>0.35110956565720425</c:v>
                </c:pt>
                <c:pt idx="11107">
                  <c:v>0.35114117721438959</c:v>
                </c:pt>
                <c:pt idx="11108">
                  <c:v>0.35117278877157487</c:v>
                </c:pt>
                <c:pt idx="11109">
                  <c:v>0.35120440032876021</c:v>
                </c:pt>
                <c:pt idx="11110">
                  <c:v>0.3512360118859455</c:v>
                </c:pt>
                <c:pt idx="11111">
                  <c:v>0.35126762344313078</c:v>
                </c:pt>
                <c:pt idx="11112">
                  <c:v>0.35129923500031612</c:v>
                </c:pt>
                <c:pt idx="11113">
                  <c:v>0.35133084655750141</c:v>
                </c:pt>
                <c:pt idx="11114">
                  <c:v>0.35136245811468675</c:v>
                </c:pt>
                <c:pt idx="11115">
                  <c:v>0.35139406967187203</c:v>
                </c:pt>
                <c:pt idx="11116">
                  <c:v>0.35142568122905732</c:v>
                </c:pt>
                <c:pt idx="11117">
                  <c:v>0.35145729278624266</c:v>
                </c:pt>
                <c:pt idx="11118">
                  <c:v>0.35148890434342794</c:v>
                </c:pt>
                <c:pt idx="11119">
                  <c:v>0.35152051590061328</c:v>
                </c:pt>
                <c:pt idx="11120">
                  <c:v>0.35155212745779857</c:v>
                </c:pt>
                <c:pt idx="11121">
                  <c:v>0.35158373901498385</c:v>
                </c:pt>
                <c:pt idx="11122">
                  <c:v>0.35161535057216919</c:v>
                </c:pt>
                <c:pt idx="11123">
                  <c:v>0.35164696212935448</c:v>
                </c:pt>
                <c:pt idx="11124">
                  <c:v>0.35167857368653982</c:v>
                </c:pt>
                <c:pt idx="11125">
                  <c:v>0.3517101852437251</c:v>
                </c:pt>
                <c:pt idx="11126">
                  <c:v>0.35174179680091039</c:v>
                </c:pt>
                <c:pt idx="11127">
                  <c:v>0.35177340835809573</c:v>
                </c:pt>
                <c:pt idx="11128">
                  <c:v>0.35180501991528101</c:v>
                </c:pt>
                <c:pt idx="11129">
                  <c:v>0.35183663147246635</c:v>
                </c:pt>
                <c:pt idx="11130">
                  <c:v>0.35186824302965164</c:v>
                </c:pt>
                <c:pt idx="11131">
                  <c:v>0.35189985458683692</c:v>
                </c:pt>
                <c:pt idx="11132">
                  <c:v>0.35193146614402226</c:v>
                </c:pt>
                <c:pt idx="11133">
                  <c:v>0.35196307770120755</c:v>
                </c:pt>
                <c:pt idx="11134">
                  <c:v>0.35199468925839289</c:v>
                </c:pt>
                <c:pt idx="11135">
                  <c:v>0.35202630081557817</c:v>
                </c:pt>
                <c:pt idx="11136">
                  <c:v>0.35205791237276346</c:v>
                </c:pt>
                <c:pt idx="11137">
                  <c:v>0.3520895239299488</c:v>
                </c:pt>
                <c:pt idx="11138">
                  <c:v>0.35212113548713408</c:v>
                </c:pt>
                <c:pt idx="11139">
                  <c:v>0.35215274704431943</c:v>
                </c:pt>
                <c:pt idx="11140">
                  <c:v>0.35218435860150471</c:v>
                </c:pt>
                <c:pt idx="11141">
                  <c:v>0.35221597015868999</c:v>
                </c:pt>
                <c:pt idx="11142">
                  <c:v>0.35224758171587534</c:v>
                </c:pt>
                <c:pt idx="11143">
                  <c:v>0.35227919327306062</c:v>
                </c:pt>
                <c:pt idx="11144">
                  <c:v>0.35231080483024596</c:v>
                </c:pt>
                <c:pt idx="11145">
                  <c:v>0.35234241638743125</c:v>
                </c:pt>
                <c:pt idx="11146">
                  <c:v>0.35237402794461653</c:v>
                </c:pt>
                <c:pt idx="11147">
                  <c:v>0.35240563950180187</c:v>
                </c:pt>
                <c:pt idx="11148">
                  <c:v>0.35243725105898716</c:v>
                </c:pt>
                <c:pt idx="11149">
                  <c:v>0.3524688626161725</c:v>
                </c:pt>
                <c:pt idx="11150">
                  <c:v>0.35250047417335778</c:v>
                </c:pt>
                <c:pt idx="11151">
                  <c:v>0.35253208573054307</c:v>
                </c:pt>
                <c:pt idx="11152">
                  <c:v>0.35256369728772841</c:v>
                </c:pt>
                <c:pt idx="11153">
                  <c:v>0.35259530884491369</c:v>
                </c:pt>
                <c:pt idx="11154">
                  <c:v>0.35262692040209903</c:v>
                </c:pt>
                <c:pt idx="11155">
                  <c:v>0.35265853195928432</c:v>
                </c:pt>
                <c:pt idx="11156">
                  <c:v>0.3526901435164696</c:v>
                </c:pt>
                <c:pt idx="11157">
                  <c:v>0.35272175507365494</c:v>
                </c:pt>
                <c:pt idx="11158">
                  <c:v>0.35275336663084023</c:v>
                </c:pt>
                <c:pt idx="11159">
                  <c:v>0.35278497818802557</c:v>
                </c:pt>
                <c:pt idx="11160">
                  <c:v>0.35281658974521085</c:v>
                </c:pt>
                <c:pt idx="11161">
                  <c:v>0.35284820130239614</c:v>
                </c:pt>
                <c:pt idx="11162">
                  <c:v>0.35287981285958148</c:v>
                </c:pt>
                <c:pt idx="11163">
                  <c:v>0.35291142441676676</c:v>
                </c:pt>
                <c:pt idx="11164">
                  <c:v>0.3529430359739521</c:v>
                </c:pt>
                <c:pt idx="11165">
                  <c:v>0.35297464753113739</c:v>
                </c:pt>
                <c:pt idx="11166">
                  <c:v>0.35300625908832267</c:v>
                </c:pt>
                <c:pt idx="11167">
                  <c:v>0.35303787064550801</c:v>
                </c:pt>
                <c:pt idx="11168">
                  <c:v>0.3530694822026933</c:v>
                </c:pt>
                <c:pt idx="11169">
                  <c:v>0.35310109375987864</c:v>
                </c:pt>
                <c:pt idx="11170">
                  <c:v>0.35313270531706392</c:v>
                </c:pt>
                <c:pt idx="11171">
                  <c:v>0.35316431687424921</c:v>
                </c:pt>
                <c:pt idx="11172">
                  <c:v>0.35319592843143455</c:v>
                </c:pt>
                <c:pt idx="11173">
                  <c:v>0.35322753998861983</c:v>
                </c:pt>
                <c:pt idx="11174">
                  <c:v>0.35325915154580517</c:v>
                </c:pt>
                <c:pt idx="11175">
                  <c:v>0.35329076310299046</c:v>
                </c:pt>
                <c:pt idx="11176">
                  <c:v>0.35332237466017574</c:v>
                </c:pt>
                <c:pt idx="11177">
                  <c:v>0.35335398621736108</c:v>
                </c:pt>
                <c:pt idx="11178">
                  <c:v>0.35338559777454637</c:v>
                </c:pt>
                <c:pt idx="11179">
                  <c:v>0.35341720933173171</c:v>
                </c:pt>
                <c:pt idx="11180">
                  <c:v>0.35344882088891699</c:v>
                </c:pt>
                <c:pt idx="11181">
                  <c:v>0.35348043244610228</c:v>
                </c:pt>
                <c:pt idx="11182">
                  <c:v>0.35351204400328762</c:v>
                </c:pt>
                <c:pt idx="11183">
                  <c:v>0.3535436555604729</c:v>
                </c:pt>
                <c:pt idx="11184">
                  <c:v>0.35357526711765824</c:v>
                </c:pt>
                <c:pt idx="11185">
                  <c:v>0.35360687867484353</c:v>
                </c:pt>
                <c:pt idx="11186">
                  <c:v>0.35363849023202881</c:v>
                </c:pt>
                <c:pt idx="11187">
                  <c:v>0.35367010178921415</c:v>
                </c:pt>
                <c:pt idx="11188">
                  <c:v>0.35370171334639944</c:v>
                </c:pt>
                <c:pt idx="11189">
                  <c:v>0.35373332490358478</c:v>
                </c:pt>
                <c:pt idx="11190">
                  <c:v>0.35376493646077006</c:v>
                </c:pt>
                <c:pt idx="11191">
                  <c:v>0.35379654801795535</c:v>
                </c:pt>
                <c:pt idx="11192">
                  <c:v>0.35382815957514069</c:v>
                </c:pt>
                <c:pt idx="11193">
                  <c:v>0.35385977113232597</c:v>
                </c:pt>
                <c:pt idx="11194">
                  <c:v>0.35389138268951126</c:v>
                </c:pt>
                <c:pt idx="11195">
                  <c:v>0.3539229942466966</c:v>
                </c:pt>
                <c:pt idx="11196">
                  <c:v>0.35395460580388188</c:v>
                </c:pt>
                <c:pt idx="11197">
                  <c:v>0.35398621736106722</c:v>
                </c:pt>
                <c:pt idx="11198">
                  <c:v>0.35401782891825251</c:v>
                </c:pt>
                <c:pt idx="11199">
                  <c:v>0.35404944047543779</c:v>
                </c:pt>
                <c:pt idx="11200">
                  <c:v>0.35408105203262313</c:v>
                </c:pt>
                <c:pt idx="11201">
                  <c:v>0.35411266358980842</c:v>
                </c:pt>
                <c:pt idx="11202">
                  <c:v>0.35414427514699376</c:v>
                </c:pt>
                <c:pt idx="11203">
                  <c:v>0.35417588670417904</c:v>
                </c:pt>
                <c:pt idx="11204">
                  <c:v>0.35420749826136433</c:v>
                </c:pt>
                <c:pt idx="11205">
                  <c:v>0.35423910981854967</c:v>
                </c:pt>
                <c:pt idx="11206">
                  <c:v>0.35427072137573495</c:v>
                </c:pt>
                <c:pt idx="11207">
                  <c:v>0.35430233293292029</c:v>
                </c:pt>
                <c:pt idx="11208">
                  <c:v>0.35433394449010558</c:v>
                </c:pt>
                <c:pt idx="11209">
                  <c:v>0.35436555604729086</c:v>
                </c:pt>
                <c:pt idx="11210">
                  <c:v>0.3543971676044762</c:v>
                </c:pt>
                <c:pt idx="11211">
                  <c:v>0.35442877916166149</c:v>
                </c:pt>
                <c:pt idx="11212">
                  <c:v>0.35446039071884683</c:v>
                </c:pt>
                <c:pt idx="11213">
                  <c:v>0.35449200227603211</c:v>
                </c:pt>
                <c:pt idx="11214">
                  <c:v>0.3545236138332174</c:v>
                </c:pt>
                <c:pt idx="11215">
                  <c:v>0.35455522539040274</c:v>
                </c:pt>
                <c:pt idx="11216">
                  <c:v>0.35458683694758802</c:v>
                </c:pt>
                <c:pt idx="11217">
                  <c:v>0.35461844850477336</c:v>
                </c:pt>
                <c:pt idx="11218">
                  <c:v>0.35465006006195865</c:v>
                </c:pt>
                <c:pt idx="11219">
                  <c:v>0.35468167161914393</c:v>
                </c:pt>
                <c:pt idx="11220">
                  <c:v>0.35471328317632927</c:v>
                </c:pt>
                <c:pt idx="11221">
                  <c:v>0.35474489473351456</c:v>
                </c:pt>
                <c:pt idx="11222">
                  <c:v>0.3547765062906999</c:v>
                </c:pt>
                <c:pt idx="11223">
                  <c:v>0.35480811784788518</c:v>
                </c:pt>
                <c:pt idx="11224">
                  <c:v>0.35483972940507047</c:v>
                </c:pt>
                <c:pt idx="11225">
                  <c:v>0.35487134096225581</c:v>
                </c:pt>
                <c:pt idx="11226">
                  <c:v>0.3549029525194411</c:v>
                </c:pt>
                <c:pt idx="11227">
                  <c:v>0.35493456407662644</c:v>
                </c:pt>
                <c:pt idx="11228">
                  <c:v>0.35496617563381172</c:v>
                </c:pt>
                <c:pt idx="11229">
                  <c:v>0.35499778719099701</c:v>
                </c:pt>
                <c:pt idx="11230">
                  <c:v>0.35502939874818235</c:v>
                </c:pt>
                <c:pt idx="11231">
                  <c:v>0.35506101030536763</c:v>
                </c:pt>
                <c:pt idx="11232">
                  <c:v>0.35509262186255297</c:v>
                </c:pt>
                <c:pt idx="11233">
                  <c:v>0.35512423341973826</c:v>
                </c:pt>
                <c:pt idx="11234">
                  <c:v>0.35515584497692354</c:v>
                </c:pt>
                <c:pt idx="11235">
                  <c:v>0.35518745653410888</c:v>
                </c:pt>
                <c:pt idx="11236">
                  <c:v>0.35521906809129417</c:v>
                </c:pt>
                <c:pt idx="11237">
                  <c:v>0.35525067964847951</c:v>
                </c:pt>
                <c:pt idx="11238">
                  <c:v>0.35528229120566479</c:v>
                </c:pt>
                <c:pt idx="11239">
                  <c:v>0.35531390276285008</c:v>
                </c:pt>
                <c:pt idx="11240">
                  <c:v>0.35534551432003542</c:v>
                </c:pt>
                <c:pt idx="11241">
                  <c:v>0.3553771258772207</c:v>
                </c:pt>
                <c:pt idx="11242">
                  <c:v>0.35540873743440604</c:v>
                </c:pt>
                <c:pt idx="11243">
                  <c:v>0.35544034899159133</c:v>
                </c:pt>
                <c:pt idx="11244">
                  <c:v>0.35547196054877661</c:v>
                </c:pt>
                <c:pt idx="11245">
                  <c:v>0.35550357210596195</c:v>
                </c:pt>
                <c:pt idx="11246">
                  <c:v>0.35553518366314724</c:v>
                </c:pt>
                <c:pt idx="11247">
                  <c:v>0.35556679522033258</c:v>
                </c:pt>
                <c:pt idx="11248">
                  <c:v>0.35559840677751786</c:v>
                </c:pt>
                <c:pt idx="11249">
                  <c:v>0.35563001833470315</c:v>
                </c:pt>
                <c:pt idx="11250">
                  <c:v>0.35566162989188849</c:v>
                </c:pt>
                <c:pt idx="11251">
                  <c:v>0.35569324144907377</c:v>
                </c:pt>
                <c:pt idx="11252">
                  <c:v>0.35572485300625911</c:v>
                </c:pt>
                <c:pt idx="11253">
                  <c:v>0.3557564645634444</c:v>
                </c:pt>
                <c:pt idx="11254">
                  <c:v>0.35578807612062968</c:v>
                </c:pt>
                <c:pt idx="11255">
                  <c:v>0.35581968767781502</c:v>
                </c:pt>
                <c:pt idx="11256">
                  <c:v>0.35585129923500031</c:v>
                </c:pt>
                <c:pt idx="11257">
                  <c:v>0.35588291079218565</c:v>
                </c:pt>
                <c:pt idx="11258">
                  <c:v>0.35591452234937093</c:v>
                </c:pt>
                <c:pt idx="11259">
                  <c:v>0.35594613390655622</c:v>
                </c:pt>
                <c:pt idx="11260">
                  <c:v>0.35597774546374156</c:v>
                </c:pt>
                <c:pt idx="11261">
                  <c:v>0.35600935702092684</c:v>
                </c:pt>
                <c:pt idx="11262">
                  <c:v>0.35604096857811218</c:v>
                </c:pt>
                <c:pt idx="11263">
                  <c:v>0.35607258013529747</c:v>
                </c:pt>
                <c:pt idx="11264">
                  <c:v>0.35610419169248275</c:v>
                </c:pt>
                <c:pt idx="11265">
                  <c:v>0.35613580324966809</c:v>
                </c:pt>
                <c:pt idx="11266">
                  <c:v>0.35616741480685338</c:v>
                </c:pt>
                <c:pt idx="11267">
                  <c:v>0.35619902636403872</c:v>
                </c:pt>
                <c:pt idx="11268">
                  <c:v>0.356230637921224</c:v>
                </c:pt>
                <c:pt idx="11269">
                  <c:v>0.35626224947840929</c:v>
                </c:pt>
                <c:pt idx="11270">
                  <c:v>0.35629386103559463</c:v>
                </c:pt>
                <c:pt idx="11271">
                  <c:v>0.35632547259277991</c:v>
                </c:pt>
                <c:pt idx="11272">
                  <c:v>0.35635708414996525</c:v>
                </c:pt>
                <c:pt idx="11273">
                  <c:v>0.35638869570715054</c:v>
                </c:pt>
                <c:pt idx="11274">
                  <c:v>0.35642030726433582</c:v>
                </c:pt>
                <c:pt idx="11275">
                  <c:v>0.35645191882152116</c:v>
                </c:pt>
                <c:pt idx="11276">
                  <c:v>0.35648353037870645</c:v>
                </c:pt>
                <c:pt idx="11277">
                  <c:v>0.35651514193589179</c:v>
                </c:pt>
                <c:pt idx="11278">
                  <c:v>0.35654675349307707</c:v>
                </c:pt>
                <c:pt idx="11279">
                  <c:v>0.35657836505026236</c:v>
                </c:pt>
                <c:pt idx="11280">
                  <c:v>0.3566099766074477</c:v>
                </c:pt>
                <c:pt idx="11281">
                  <c:v>0.35664158816463298</c:v>
                </c:pt>
                <c:pt idx="11282">
                  <c:v>0.35667319972181832</c:v>
                </c:pt>
                <c:pt idx="11283">
                  <c:v>0.35670481127900361</c:v>
                </c:pt>
                <c:pt idx="11284">
                  <c:v>0.35673642283618889</c:v>
                </c:pt>
                <c:pt idx="11285">
                  <c:v>0.35676803439337423</c:v>
                </c:pt>
                <c:pt idx="11286">
                  <c:v>0.35679964595055952</c:v>
                </c:pt>
                <c:pt idx="11287">
                  <c:v>0.35683125750774486</c:v>
                </c:pt>
                <c:pt idx="11288">
                  <c:v>0.35686286906493014</c:v>
                </c:pt>
                <c:pt idx="11289">
                  <c:v>0.35689448062211543</c:v>
                </c:pt>
                <c:pt idx="11290">
                  <c:v>0.35692609217930077</c:v>
                </c:pt>
                <c:pt idx="11291">
                  <c:v>0.35695770373648605</c:v>
                </c:pt>
                <c:pt idx="11292">
                  <c:v>0.35698931529367134</c:v>
                </c:pt>
                <c:pt idx="11293">
                  <c:v>0.35702092685085668</c:v>
                </c:pt>
                <c:pt idx="11294">
                  <c:v>0.35705253840804196</c:v>
                </c:pt>
                <c:pt idx="11295">
                  <c:v>0.3570841499652273</c:v>
                </c:pt>
                <c:pt idx="11296">
                  <c:v>0.35711576152241259</c:v>
                </c:pt>
                <c:pt idx="11297">
                  <c:v>0.35714737307959787</c:v>
                </c:pt>
                <c:pt idx="11298">
                  <c:v>0.35717898463678321</c:v>
                </c:pt>
                <c:pt idx="11299">
                  <c:v>0.3572105961939685</c:v>
                </c:pt>
                <c:pt idx="11300">
                  <c:v>0.35724220775115384</c:v>
                </c:pt>
                <c:pt idx="11301">
                  <c:v>0.35727381930833912</c:v>
                </c:pt>
                <c:pt idx="11302">
                  <c:v>0.35730543086552441</c:v>
                </c:pt>
                <c:pt idx="11303">
                  <c:v>0.35733704242270975</c:v>
                </c:pt>
                <c:pt idx="11304">
                  <c:v>0.35736865397989503</c:v>
                </c:pt>
                <c:pt idx="11305">
                  <c:v>0.35740026553708037</c:v>
                </c:pt>
                <c:pt idx="11306">
                  <c:v>0.35743187709426566</c:v>
                </c:pt>
                <c:pt idx="11307">
                  <c:v>0.35746348865145094</c:v>
                </c:pt>
                <c:pt idx="11308">
                  <c:v>0.35749510020863629</c:v>
                </c:pt>
                <c:pt idx="11309">
                  <c:v>0.35752671176582157</c:v>
                </c:pt>
                <c:pt idx="11310">
                  <c:v>0.35755832332300691</c:v>
                </c:pt>
                <c:pt idx="11311">
                  <c:v>0.3575899348801922</c:v>
                </c:pt>
                <c:pt idx="11312">
                  <c:v>0.35762154643737748</c:v>
                </c:pt>
                <c:pt idx="11313">
                  <c:v>0.35765315799456282</c:v>
                </c:pt>
                <c:pt idx="11314">
                  <c:v>0.35768476955174811</c:v>
                </c:pt>
                <c:pt idx="11315">
                  <c:v>0.35771638110893345</c:v>
                </c:pt>
                <c:pt idx="11316">
                  <c:v>0.35774799266611873</c:v>
                </c:pt>
                <c:pt idx="11317">
                  <c:v>0.35777960422330402</c:v>
                </c:pt>
                <c:pt idx="11318">
                  <c:v>0.35781121578048936</c:v>
                </c:pt>
                <c:pt idx="11319">
                  <c:v>0.35784282733767464</c:v>
                </c:pt>
                <c:pt idx="11320">
                  <c:v>0.35787443889485998</c:v>
                </c:pt>
                <c:pt idx="11321">
                  <c:v>0.35790605045204527</c:v>
                </c:pt>
                <c:pt idx="11322">
                  <c:v>0.35793766200923055</c:v>
                </c:pt>
                <c:pt idx="11323">
                  <c:v>0.35796927356641589</c:v>
                </c:pt>
                <c:pt idx="11324">
                  <c:v>0.35800088512360118</c:v>
                </c:pt>
                <c:pt idx="11325">
                  <c:v>0.35803249668078652</c:v>
                </c:pt>
                <c:pt idx="11326">
                  <c:v>0.3580641082379718</c:v>
                </c:pt>
                <c:pt idx="11327">
                  <c:v>0.35809571979515709</c:v>
                </c:pt>
                <c:pt idx="11328">
                  <c:v>0.35812733135234243</c:v>
                </c:pt>
                <c:pt idx="11329">
                  <c:v>0.35815894290952771</c:v>
                </c:pt>
                <c:pt idx="11330">
                  <c:v>0.35819055446671305</c:v>
                </c:pt>
                <c:pt idx="11331">
                  <c:v>0.35822216602389834</c:v>
                </c:pt>
                <c:pt idx="11332">
                  <c:v>0.35825377758108362</c:v>
                </c:pt>
                <c:pt idx="11333">
                  <c:v>0.35828538913826896</c:v>
                </c:pt>
                <c:pt idx="11334">
                  <c:v>0.35831700069545425</c:v>
                </c:pt>
                <c:pt idx="11335">
                  <c:v>0.35834861225263959</c:v>
                </c:pt>
                <c:pt idx="11336">
                  <c:v>0.35838022380982487</c:v>
                </c:pt>
                <c:pt idx="11337">
                  <c:v>0.35841183536701016</c:v>
                </c:pt>
                <c:pt idx="11338">
                  <c:v>0.3584434469241955</c:v>
                </c:pt>
                <c:pt idx="11339">
                  <c:v>0.35847505848138078</c:v>
                </c:pt>
                <c:pt idx="11340">
                  <c:v>0.35850667003856612</c:v>
                </c:pt>
                <c:pt idx="11341">
                  <c:v>0.35853828159575141</c:v>
                </c:pt>
                <c:pt idx="11342">
                  <c:v>0.35856989315293669</c:v>
                </c:pt>
                <c:pt idx="11343">
                  <c:v>0.35860150471012203</c:v>
                </c:pt>
                <c:pt idx="11344">
                  <c:v>0.35863311626730732</c:v>
                </c:pt>
                <c:pt idx="11345">
                  <c:v>0.35866472782449266</c:v>
                </c:pt>
                <c:pt idx="11346">
                  <c:v>0.35869633938167794</c:v>
                </c:pt>
                <c:pt idx="11347">
                  <c:v>0.35872795093886323</c:v>
                </c:pt>
                <c:pt idx="11348">
                  <c:v>0.35875956249604857</c:v>
                </c:pt>
                <c:pt idx="11349">
                  <c:v>0.35879117405323385</c:v>
                </c:pt>
                <c:pt idx="11350">
                  <c:v>0.35882278561041919</c:v>
                </c:pt>
                <c:pt idx="11351">
                  <c:v>0.35885439716760448</c:v>
                </c:pt>
                <c:pt idx="11352">
                  <c:v>0.35888600872478976</c:v>
                </c:pt>
                <c:pt idx="11353">
                  <c:v>0.3589176202819751</c:v>
                </c:pt>
                <c:pt idx="11354">
                  <c:v>0.35894923183916039</c:v>
                </c:pt>
                <c:pt idx="11355">
                  <c:v>0.35898084339634573</c:v>
                </c:pt>
                <c:pt idx="11356">
                  <c:v>0.35901245495353101</c:v>
                </c:pt>
                <c:pt idx="11357">
                  <c:v>0.3590440665107163</c:v>
                </c:pt>
                <c:pt idx="11358">
                  <c:v>0.35907567806790164</c:v>
                </c:pt>
                <c:pt idx="11359">
                  <c:v>0.35910728962508692</c:v>
                </c:pt>
                <c:pt idx="11360">
                  <c:v>0.35913890118227226</c:v>
                </c:pt>
                <c:pt idx="11361">
                  <c:v>0.35917051273945755</c:v>
                </c:pt>
                <c:pt idx="11362">
                  <c:v>0.35920212429664283</c:v>
                </c:pt>
                <c:pt idx="11363">
                  <c:v>0.35923373585382817</c:v>
                </c:pt>
                <c:pt idx="11364">
                  <c:v>0.35926534741101346</c:v>
                </c:pt>
                <c:pt idx="11365">
                  <c:v>0.3592969589681988</c:v>
                </c:pt>
                <c:pt idx="11366">
                  <c:v>0.35932857052538408</c:v>
                </c:pt>
                <c:pt idx="11367">
                  <c:v>0.35936018208256937</c:v>
                </c:pt>
                <c:pt idx="11368">
                  <c:v>0.35939179363975471</c:v>
                </c:pt>
                <c:pt idx="11369">
                  <c:v>0.35942340519693999</c:v>
                </c:pt>
                <c:pt idx="11370">
                  <c:v>0.35945501675412533</c:v>
                </c:pt>
                <c:pt idx="11371">
                  <c:v>0.35948662831131062</c:v>
                </c:pt>
                <c:pt idx="11372">
                  <c:v>0.3595182398684959</c:v>
                </c:pt>
                <c:pt idx="11373">
                  <c:v>0.35954985142568124</c:v>
                </c:pt>
                <c:pt idx="11374">
                  <c:v>0.35958146298286653</c:v>
                </c:pt>
                <c:pt idx="11375">
                  <c:v>0.35961307454005187</c:v>
                </c:pt>
                <c:pt idx="11376">
                  <c:v>0.35964468609723715</c:v>
                </c:pt>
                <c:pt idx="11377">
                  <c:v>0.35967629765442244</c:v>
                </c:pt>
                <c:pt idx="11378">
                  <c:v>0.35970790921160778</c:v>
                </c:pt>
                <c:pt idx="11379">
                  <c:v>0.35973952076879306</c:v>
                </c:pt>
                <c:pt idx="11380">
                  <c:v>0.3597711323259784</c:v>
                </c:pt>
                <c:pt idx="11381">
                  <c:v>0.35980274388316369</c:v>
                </c:pt>
                <c:pt idx="11382">
                  <c:v>0.35983435544034897</c:v>
                </c:pt>
                <c:pt idx="11383">
                  <c:v>0.35986596699753431</c:v>
                </c:pt>
                <c:pt idx="11384">
                  <c:v>0.3598975785547196</c:v>
                </c:pt>
                <c:pt idx="11385">
                  <c:v>0.35992919011190494</c:v>
                </c:pt>
                <c:pt idx="11386">
                  <c:v>0.35996080166909022</c:v>
                </c:pt>
                <c:pt idx="11387">
                  <c:v>0.35999241322627551</c:v>
                </c:pt>
                <c:pt idx="11388">
                  <c:v>0.36002402478346085</c:v>
                </c:pt>
                <c:pt idx="11389">
                  <c:v>0.36005563634064613</c:v>
                </c:pt>
                <c:pt idx="11390">
                  <c:v>0.36008724789783142</c:v>
                </c:pt>
                <c:pt idx="11391">
                  <c:v>0.36011885945501676</c:v>
                </c:pt>
                <c:pt idx="11392">
                  <c:v>0.36015047101220204</c:v>
                </c:pt>
                <c:pt idx="11393">
                  <c:v>0.36018208256938739</c:v>
                </c:pt>
                <c:pt idx="11394">
                  <c:v>0.36021369412657267</c:v>
                </c:pt>
                <c:pt idx="11395">
                  <c:v>0.36024530568375795</c:v>
                </c:pt>
                <c:pt idx="11396">
                  <c:v>0.3602769172409433</c:v>
                </c:pt>
                <c:pt idx="11397">
                  <c:v>0.36030852879812858</c:v>
                </c:pt>
                <c:pt idx="11398">
                  <c:v>0.36034014035531392</c:v>
                </c:pt>
                <c:pt idx="11399">
                  <c:v>0.36037175191249921</c:v>
                </c:pt>
                <c:pt idx="11400">
                  <c:v>0.36040336346968449</c:v>
                </c:pt>
                <c:pt idx="11401">
                  <c:v>0.36043497502686983</c:v>
                </c:pt>
                <c:pt idx="11402">
                  <c:v>0.36046658658405512</c:v>
                </c:pt>
                <c:pt idx="11403">
                  <c:v>0.36049819814124046</c:v>
                </c:pt>
                <c:pt idx="11404">
                  <c:v>0.36052980969842574</c:v>
                </c:pt>
                <c:pt idx="11405">
                  <c:v>0.36056142125561103</c:v>
                </c:pt>
                <c:pt idx="11406">
                  <c:v>0.36059303281279637</c:v>
                </c:pt>
                <c:pt idx="11407">
                  <c:v>0.36062464436998165</c:v>
                </c:pt>
                <c:pt idx="11408">
                  <c:v>0.36065625592716699</c:v>
                </c:pt>
                <c:pt idx="11409">
                  <c:v>0.36068786748435228</c:v>
                </c:pt>
                <c:pt idx="11410">
                  <c:v>0.36071947904153756</c:v>
                </c:pt>
                <c:pt idx="11411">
                  <c:v>0.3607510905987229</c:v>
                </c:pt>
                <c:pt idx="11412">
                  <c:v>0.36078270215590819</c:v>
                </c:pt>
                <c:pt idx="11413">
                  <c:v>0.36081431371309353</c:v>
                </c:pt>
                <c:pt idx="11414">
                  <c:v>0.36084592527027881</c:v>
                </c:pt>
                <c:pt idx="11415">
                  <c:v>0.3608775368274641</c:v>
                </c:pt>
                <c:pt idx="11416">
                  <c:v>0.36090914838464944</c:v>
                </c:pt>
                <c:pt idx="11417">
                  <c:v>0.36094075994183472</c:v>
                </c:pt>
                <c:pt idx="11418">
                  <c:v>0.36097237149902006</c:v>
                </c:pt>
                <c:pt idx="11419">
                  <c:v>0.36100398305620535</c:v>
                </c:pt>
                <c:pt idx="11420">
                  <c:v>0.36103559461339063</c:v>
                </c:pt>
                <c:pt idx="11421">
                  <c:v>0.36106720617057597</c:v>
                </c:pt>
                <c:pt idx="11422">
                  <c:v>0.36109881772776126</c:v>
                </c:pt>
                <c:pt idx="11423">
                  <c:v>0.3611304292849466</c:v>
                </c:pt>
                <c:pt idx="11424">
                  <c:v>0.36116204084213188</c:v>
                </c:pt>
                <c:pt idx="11425">
                  <c:v>0.36119365239931717</c:v>
                </c:pt>
                <c:pt idx="11426">
                  <c:v>0.36122526395650251</c:v>
                </c:pt>
                <c:pt idx="11427">
                  <c:v>0.36125687551368779</c:v>
                </c:pt>
                <c:pt idx="11428">
                  <c:v>0.36128848707087313</c:v>
                </c:pt>
                <c:pt idx="11429">
                  <c:v>0.36132009862805842</c:v>
                </c:pt>
                <c:pt idx="11430">
                  <c:v>0.3613517101852437</c:v>
                </c:pt>
                <c:pt idx="11431">
                  <c:v>0.36138332174242904</c:v>
                </c:pt>
                <c:pt idx="11432">
                  <c:v>0.36141493329961433</c:v>
                </c:pt>
                <c:pt idx="11433">
                  <c:v>0.36144654485679967</c:v>
                </c:pt>
                <c:pt idx="11434">
                  <c:v>0.36147815641398495</c:v>
                </c:pt>
                <c:pt idx="11435">
                  <c:v>0.36150976797117024</c:v>
                </c:pt>
                <c:pt idx="11436">
                  <c:v>0.36154137952835558</c:v>
                </c:pt>
                <c:pt idx="11437">
                  <c:v>0.36157299108554086</c:v>
                </c:pt>
                <c:pt idx="11438">
                  <c:v>0.3616046026427262</c:v>
                </c:pt>
                <c:pt idx="11439">
                  <c:v>0.36163621419991149</c:v>
                </c:pt>
                <c:pt idx="11440">
                  <c:v>0.36166782575709677</c:v>
                </c:pt>
                <c:pt idx="11441">
                  <c:v>0.36169943731428211</c:v>
                </c:pt>
                <c:pt idx="11442">
                  <c:v>0.3617310488714674</c:v>
                </c:pt>
                <c:pt idx="11443">
                  <c:v>0.36176266042865274</c:v>
                </c:pt>
                <c:pt idx="11444">
                  <c:v>0.36179427198583802</c:v>
                </c:pt>
                <c:pt idx="11445">
                  <c:v>0.36182588354302331</c:v>
                </c:pt>
                <c:pt idx="11446">
                  <c:v>0.36185749510020865</c:v>
                </c:pt>
                <c:pt idx="11447">
                  <c:v>0.36188910665739393</c:v>
                </c:pt>
                <c:pt idx="11448">
                  <c:v>0.36192071821457927</c:v>
                </c:pt>
                <c:pt idx="11449">
                  <c:v>0.36195232977176456</c:v>
                </c:pt>
                <c:pt idx="11450">
                  <c:v>0.36198394132894984</c:v>
                </c:pt>
                <c:pt idx="11451">
                  <c:v>0.36201555288613518</c:v>
                </c:pt>
                <c:pt idx="11452">
                  <c:v>0.36204716444332047</c:v>
                </c:pt>
                <c:pt idx="11453">
                  <c:v>0.36207877600050581</c:v>
                </c:pt>
                <c:pt idx="11454">
                  <c:v>0.36211038755769109</c:v>
                </c:pt>
                <c:pt idx="11455">
                  <c:v>0.36214199911487638</c:v>
                </c:pt>
                <c:pt idx="11456">
                  <c:v>0.36217361067206172</c:v>
                </c:pt>
                <c:pt idx="11457">
                  <c:v>0.362205222229247</c:v>
                </c:pt>
                <c:pt idx="11458">
                  <c:v>0.36223683378643234</c:v>
                </c:pt>
                <c:pt idx="11459">
                  <c:v>0.36226844534361763</c:v>
                </c:pt>
                <c:pt idx="11460">
                  <c:v>0.36230005690080291</c:v>
                </c:pt>
                <c:pt idx="11461">
                  <c:v>0.36233166845798825</c:v>
                </c:pt>
                <c:pt idx="11462">
                  <c:v>0.36236328001517354</c:v>
                </c:pt>
                <c:pt idx="11463">
                  <c:v>0.36239489157235888</c:v>
                </c:pt>
                <c:pt idx="11464">
                  <c:v>0.36242650312954416</c:v>
                </c:pt>
                <c:pt idx="11465">
                  <c:v>0.36245811468672945</c:v>
                </c:pt>
                <c:pt idx="11466">
                  <c:v>0.36248972624391479</c:v>
                </c:pt>
                <c:pt idx="11467">
                  <c:v>0.36252133780110007</c:v>
                </c:pt>
                <c:pt idx="11468">
                  <c:v>0.36255294935828541</c:v>
                </c:pt>
                <c:pt idx="11469">
                  <c:v>0.3625845609154707</c:v>
                </c:pt>
                <c:pt idx="11470">
                  <c:v>0.36261617247265598</c:v>
                </c:pt>
                <c:pt idx="11471">
                  <c:v>0.36264778402984132</c:v>
                </c:pt>
                <c:pt idx="11472">
                  <c:v>0.36267939558702661</c:v>
                </c:pt>
                <c:pt idx="11473">
                  <c:v>0.36271100714421195</c:v>
                </c:pt>
                <c:pt idx="11474">
                  <c:v>0.36274261870139723</c:v>
                </c:pt>
                <c:pt idx="11475">
                  <c:v>0.36277423025858252</c:v>
                </c:pt>
                <c:pt idx="11476">
                  <c:v>0.36280584181576786</c:v>
                </c:pt>
                <c:pt idx="11477">
                  <c:v>0.36283745337295314</c:v>
                </c:pt>
                <c:pt idx="11478">
                  <c:v>0.36286906493013849</c:v>
                </c:pt>
                <c:pt idx="11479">
                  <c:v>0.36290067648732377</c:v>
                </c:pt>
                <c:pt idx="11480">
                  <c:v>0.36293228804450905</c:v>
                </c:pt>
                <c:pt idx="11481">
                  <c:v>0.3629638996016944</c:v>
                </c:pt>
                <c:pt idx="11482">
                  <c:v>0.36299551115887968</c:v>
                </c:pt>
                <c:pt idx="11483">
                  <c:v>0.36302712271606502</c:v>
                </c:pt>
                <c:pt idx="11484">
                  <c:v>0.36305873427325031</c:v>
                </c:pt>
                <c:pt idx="11485">
                  <c:v>0.36309034583043559</c:v>
                </c:pt>
                <c:pt idx="11486">
                  <c:v>0.36312195738762093</c:v>
                </c:pt>
                <c:pt idx="11487">
                  <c:v>0.36315356894480622</c:v>
                </c:pt>
                <c:pt idx="11488">
                  <c:v>0.36318518050199156</c:v>
                </c:pt>
                <c:pt idx="11489">
                  <c:v>0.36321679205917684</c:v>
                </c:pt>
                <c:pt idx="11490">
                  <c:v>0.36324840361636213</c:v>
                </c:pt>
                <c:pt idx="11491">
                  <c:v>0.36328001517354747</c:v>
                </c:pt>
                <c:pt idx="11492">
                  <c:v>0.36331162673073275</c:v>
                </c:pt>
                <c:pt idx="11493">
                  <c:v>0.36334323828791804</c:v>
                </c:pt>
                <c:pt idx="11494">
                  <c:v>0.36337484984510338</c:v>
                </c:pt>
                <c:pt idx="11495">
                  <c:v>0.36340646140228866</c:v>
                </c:pt>
                <c:pt idx="11496">
                  <c:v>0.363438072959474</c:v>
                </c:pt>
                <c:pt idx="11497">
                  <c:v>0.36346968451665929</c:v>
                </c:pt>
                <c:pt idx="11498">
                  <c:v>0.36350129607384457</c:v>
                </c:pt>
                <c:pt idx="11499">
                  <c:v>0.36353290763102991</c:v>
                </c:pt>
                <c:pt idx="11500">
                  <c:v>0.3635645191882152</c:v>
                </c:pt>
                <c:pt idx="11501">
                  <c:v>0.36359613074540054</c:v>
                </c:pt>
                <c:pt idx="11502">
                  <c:v>0.36362774230258582</c:v>
                </c:pt>
                <c:pt idx="11503">
                  <c:v>0.36365935385977111</c:v>
                </c:pt>
                <c:pt idx="11504">
                  <c:v>0.36369096541695645</c:v>
                </c:pt>
                <c:pt idx="11505">
                  <c:v>0.36372257697414173</c:v>
                </c:pt>
                <c:pt idx="11506">
                  <c:v>0.36375418853132707</c:v>
                </c:pt>
                <c:pt idx="11507">
                  <c:v>0.36378580008851236</c:v>
                </c:pt>
                <c:pt idx="11508">
                  <c:v>0.36381741164569764</c:v>
                </c:pt>
                <c:pt idx="11509">
                  <c:v>0.36384902320288298</c:v>
                </c:pt>
                <c:pt idx="11510">
                  <c:v>0.36388063476006827</c:v>
                </c:pt>
                <c:pt idx="11511">
                  <c:v>0.36391224631725361</c:v>
                </c:pt>
                <c:pt idx="11512">
                  <c:v>0.36394385787443889</c:v>
                </c:pt>
                <c:pt idx="11513">
                  <c:v>0.36397546943162418</c:v>
                </c:pt>
                <c:pt idx="11514">
                  <c:v>0.36400708098880952</c:v>
                </c:pt>
                <c:pt idx="11515">
                  <c:v>0.3640386925459948</c:v>
                </c:pt>
                <c:pt idx="11516">
                  <c:v>0.36407030410318014</c:v>
                </c:pt>
                <c:pt idx="11517">
                  <c:v>0.36410191566036543</c:v>
                </c:pt>
                <c:pt idx="11518">
                  <c:v>0.36413352721755071</c:v>
                </c:pt>
                <c:pt idx="11519">
                  <c:v>0.36416513877473605</c:v>
                </c:pt>
                <c:pt idx="11520">
                  <c:v>0.36419675033192134</c:v>
                </c:pt>
                <c:pt idx="11521">
                  <c:v>0.36422836188910668</c:v>
                </c:pt>
                <c:pt idx="11522">
                  <c:v>0.36425997344629196</c:v>
                </c:pt>
                <c:pt idx="11523">
                  <c:v>0.36429158500347725</c:v>
                </c:pt>
                <c:pt idx="11524">
                  <c:v>0.36432319656066259</c:v>
                </c:pt>
                <c:pt idx="11525">
                  <c:v>0.36435480811784787</c:v>
                </c:pt>
                <c:pt idx="11526">
                  <c:v>0.36438641967503321</c:v>
                </c:pt>
                <c:pt idx="11527">
                  <c:v>0.3644180312322185</c:v>
                </c:pt>
                <c:pt idx="11528">
                  <c:v>0.36444964278940378</c:v>
                </c:pt>
                <c:pt idx="11529">
                  <c:v>0.36448125434658912</c:v>
                </c:pt>
                <c:pt idx="11530">
                  <c:v>0.36451286590377441</c:v>
                </c:pt>
                <c:pt idx="11531">
                  <c:v>0.36454447746095975</c:v>
                </c:pt>
                <c:pt idx="11532">
                  <c:v>0.36457608901814503</c:v>
                </c:pt>
                <c:pt idx="11533">
                  <c:v>0.36460770057533032</c:v>
                </c:pt>
                <c:pt idx="11534">
                  <c:v>0.36463931213251566</c:v>
                </c:pt>
                <c:pt idx="11535">
                  <c:v>0.36467092368970094</c:v>
                </c:pt>
                <c:pt idx="11536">
                  <c:v>0.36470253524688628</c:v>
                </c:pt>
                <c:pt idx="11537">
                  <c:v>0.36473414680407157</c:v>
                </c:pt>
                <c:pt idx="11538">
                  <c:v>0.36476575836125685</c:v>
                </c:pt>
                <c:pt idx="11539">
                  <c:v>0.36479736991844219</c:v>
                </c:pt>
                <c:pt idx="11540">
                  <c:v>0.36482898147562748</c:v>
                </c:pt>
                <c:pt idx="11541">
                  <c:v>0.36486059303281282</c:v>
                </c:pt>
                <c:pt idx="11542">
                  <c:v>0.3648922045899981</c:v>
                </c:pt>
                <c:pt idx="11543">
                  <c:v>0.36492381614718339</c:v>
                </c:pt>
                <c:pt idx="11544">
                  <c:v>0.36495542770436873</c:v>
                </c:pt>
                <c:pt idx="11545">
                  <c:v>0.36498703926155401</c:v>
                </c:pt>
                <c:pt idx="11546">
                  <c:v>0.36501865081873935</c:v>
                </c:pt>
                <c:pt idx="11547">
                  <c:v>0.36505026237592464</c:v>
                </c:pt>
                <c:pt idx="11548">
                  <c:v>0.36508187393310992</c:v>
                </c:pt>
                <c:pt idx="11549">
                  <c:v>0.36511348549029526</c:v>
                </c:pt>
                <c:pt idx="11550">
                  <c:v>0.36514509704748055</c:v>
                </c:pt>
                <c:pt idx="11551">
                  <c:v>0.36517670860466589</c:v>
                </c:pt>
                <c:pt idx="11552">
                  <c:v>0.36520832016185117</c:v>
                </c:pt>
                <c:pt idx="11553">
                  <c:v>0.36523993171903646</c:v>
                </c:pt>
                <c:pt idx="11554">
                  <c:v>0.3652715432762218</c:v>
                </c:pt>
                <c:pt idx="11555">
                  <c:v>0.36530315483340708</c:v>
                </c:pt>
                <c:pt idx="11556">
                  <c:v>0.36533476639059242</c:v>
                </c:pt>
                <c:pt idx="11557">
                  <c:v>0.36536637794777771</c:v>
                </c:pt>
                <c:pt idx="11558">
                  <c:v>0.36539798950496299</c:v>
                </c:pt>
                <c:pt idx="11559">
                  <c:v>0.36542960106214833</c:v>
                </c:pt>
                <c:pt idx="11560">
                  <c:v>0.36546121261933362</c:v>
                </c:pt>
                <c:pt idx="11561">
                  <c:v>0.36549282417651896</c:v>
                </c:pt>
                <c:pt idx="11562">
                  <c:v>0.36552443573370424</c:v>
                </c:pt>
                <c:pt idx="11563">
                  <c:v>0.36555604729088953</c:v>
                </c:pt>
                <c:pt idx="11564">
                  <c:v>0.36558765884807487</c:v>
                </c:pt>
                <c:pt idx="11565">
                  <c:v>0.36561927040526015</c:v>
                </c:pt>
                <c:pt idx="11566">
                  <c:v>0.3656508819624455</c:v>
                </c:pt>
                <c:pt idx="11567">
                  <c:v>0.36568249351963078</c:v>
                </c:pt>
                <c:pt idx="11568">
                  <c:v>0.36571410507681607</c:v>
                </c:pt>
                <c:pt idx="11569">
                  <c:v>0.36574571663400141</c:v>
                </c:pt>
                <c:pt idx="11570">
                  <c:v>0.36577732819118669</c:v>
                </c:pt>
                <c:pt idx="11571">
                  <c:v>0.36580893974837203</c:v>
                </c:pt>
                <c:pt idx="11572">
                  <c:v>0.36584055130555732</c:v>
                </c:pt>
                <c:pt idx="11573">
                  <c:v>0.3658721628627426</c:v>
                </c:pt>
                <c:pt idx="11574">
                  <c:v>0.36590377441992794</c:v>
                </c:pt>
                <c:pt idx="11575">
                  <c:v>0.36593538597711323</c:v>
                </c:pt>
                <c:pt idx="11576">
                  <c:v>0.36596699753429857</c:v>
                </c:pt>
                <c:pt idx="11577">
                  <c:v>0.36599860909148385</c:v>
                </c:pt>
                <c:pt idx="11578">
                  <c:v>0.36603022064866914</c:v>
                </c:pt>
                <c:pt idx="11579">
                  <c:v>0.36606183220585448</c:v>
                </c:pt>
                <c:pt idx="11580">
                  <c:v>0.36609344376303976</c:v>
                </c:pt>
                <c:pt idx="11581">
                  <c:v>0.3661250553202251</c:v>
                </c:pt>
                <c:pt idx="11582">
                  <c:v>0.36615666687741039</c:v>
                </c:pt>
                <c:pt idx="11583">
                  <c:v>0.36618827843459567</c:v>
                </c:pt>
                <c:pt idx="11584">
                  <c:v>0.36621988999178101</c:v>
                </c:pt>
                <c:pt idx="11585">
                  <c:v>0.3662515015489663</c:v>
                </c:pt>
                <c:pt idx="11586">
                  <c:v>0.36628311310615164</c:v>
                </c:pt>
                <c:pt idx="11587">
                  <c:v>0.36631472466333692</c:v>
                </c:pt>
                <c:pt idx="11588">
                  <c:v>0.36634633622052221</c:v>
                </c:pt>
                <c:pt idx="11589">
                  <c:v>0.36637794777770755</c:v>
                </c:pt>
                <c:pt idx="11590">
                  <c:v>0.36640955933489283</c:v>
                </c:pt>
                <c:pt idx="11591">
                  <c:v>0.36644117089207812</c:v>
                </c:pt>
                <c:pt idx="11592">
                  <c:v>0.36647278244926346</c:v>
                </c:pt>
                <c:pt idx="11593">
                  <c:v>0.36650439400644874</c:v>
                </c:pt>
                <c:pt idx="11594">
                  <c:v>0.36653600556363408</c:v>
                </c:pt>
                <c:pt idx="11595">
                  <c:v>0.36656761712081937</c:v>
                </c:pt>
                <c:pt idx="11596">
                  <c:v>0.36659922867800465</c:v>
                </c:pt>
                <c:pt idx="11597">
                  <c:v>0.36663084023518999</c:v>
                </c:pt>
                <c:pt idx="11598">
                  <c:v>0.36666245179237528</c:v>
                </c:pt>
                <c:pt idx="11599">
                  <c:v>0.36669406334956062</c:v>
                </c:pt>
                <c:pt idx="11600">
                  <c:v>0.3667256749067459</c:v>
                </c:pt>
                <c:pt idx="11601">
                  <c:v>0.36675728646393119</c:v>
                </c:pt>
                <c:pt idx="11602">
                  <c:v>0.36678889802111653</c:v>
                </c:pt>
                <c:pt idx="11603">
                  <c:v>0.36682050957830181</c:v>
                </c:pt>
                <c:pt idx="11604">
                  <c:v>0.36685212113548715</c:v>
                </c:pt>
                <c:pt idx="11605">
                  <c:v>0.36688373269267244</c:v>
                </c:pt>
                <c:pt idx="11606">
                  <c:v>0.36691534424985772</c:v>
                </c:pt>
                <c:pt idx="11607">
                  <c:v>0.36694695580704306</c:v>
                </c:pt>
                <c:pt idx="11608">
                  <c:v>0.36697856736422835</c:v>
                </c:pt>
                <c:pt idx="11609">
                  <c:v>0.36701017892141369</c:v>
                </c:pt>
                <c:pt idx="11610">
                  <c:v>0.36704179047859897</c:v>
                </c:pt>
                <c:pt idx="11611">
                  <c:v>0.36707340203578426</c:v>
                </c:pt>
                <c:pt idx="11612">
                  <c:v>0.3671050135929696</c:v>
                </c:pt>
                <c:pt idx="11613">
                  <c:v>0.36713662515015488</c:v>
                </c:pt>
                <c:pt idx="11614">
                  <c:v>0.36716823670734022</c:v>
                </c:pt>
                <c:pt idx="11615">
                  <c:v>0.36719984826452551</c:v>
                </c:pt>
                <c:pt idx="11616">
                  <c:v>0.36723145982171079</c:v>
                </c:pt>
                <c:pt idx="11617">
                  <c:v>0.36726307137889613</c:v>
                </c:pt>
                <c:pt idx="11618">
                  <c:v>0.36729468293608142</c:v>
                </c:pt>
                <c:pt idx="11619">
                  <c:v>0.36732629449326676</c:v>
                </c:pt>
                <c:pt idx="11620">
                  <c:v>0.36735790605045204</c:v>
                </c:pt>
                <c:pt idx="11621">
                  <c:v>0.36738951760763733</c:v>
                </c:pt>
                <c:pt idx="11622">
                  <c:v>0.36742112916482267</c:v>
                </c:pt>
                <c:pt idx="11623">
                  <c:v>0.36745274072200795</c:v>
                </c:pt>
                <c:pt idx="11624">
                  <c:v>0.36748435227919329</c:v>
                </c:pt>
                <c:pt idx="11625">
                  <c:v>0.36751596383637858</c:v>
                </c:pt>
                <c:pt idx="11626">
                  <c:v>0.36754757539356386</c:v>
                </c:pt>
                <c:pt idx="11627">
                  <c:v>0.3675791869507492</c:v>
                </c:pt>
                <c:pt idx="11628">
                  <c:v>0.36761079850793449</c:v>
                </c:pt>
                <c:pt idx="11629">
                  <c:v>0.36764241006511983</c:v>
                </c:pt>
                <c:pt idx="11630">
                  <c:v>0.36767402162230511</c:v>
                </c:pt>
                <c:pt idx="11631">
                  <c:v>0.3677056331794904</c:v>
                </c:pt>
                <c:pt idx="11632">
                  <c:v>0.36773724473667574</c:v>
                </c:pt>
                <c:pt idx="11633">
                  <c:v>0.36776885629386102</c:v>
                </c:pt>
                <c:pt idx="11634">
                  <c:v>0.36780046785104636</c:v>
                </c:pt>
                <c:pt idx="11635">
                  <c:v>0.36783207940823165</c:v>
                </c:pt>
                <c:pt idx="11636">
                  <c:v>0.36786369096541693</c:v>
                </c:pt>
                <c:pt idx="11637">
                  <c:v>0.36789530252260227</c:v>
                </c:pt>
                <c:pt idx="11638">
                  <c:v>0.36792691407978756</c:v>
                </c:pt>
                <c:pt idx="11639">
                  <c:v>0.3679585256369729</c:v>
                </c:pt>
                <c:pt idx="11640">
                  <c:v>0.36799013719415818</c:v>
                </c:pt>
                <c:pt idx="11641">
                  <c:v>0.36802174875134347</c:v>
                </c:pt>
                <c:pt idx="11642">
                  <c:v>0.36805336030852881</c:v>
                </c:pt>
                <c:pt idx="11643">
                  <c:v>0.36808497186571409</c:v>
                </c:pt>
                <c:pt idx="11644">
                  <c:v>0.36811658342289943</c:v>
                </c:pt>
                <c:pt idx="11645">
                  <c:v>0.36814819498008472</c:v>
                </c:pt>
                <c:pt idx="11646">
                  <c:v>0.36817980653727</c:v>
                </c:pt>
                <c:pt idx="11647">
                  <c:v>0.36821141809445534</c:v>
                </c:pt>
                <c:pt idx="11648">
                  <c:v>0.36824302965164063</c:v>
                </c:pt>
                <c:pt idx="11649">
                  <c:v>0.36827464120882597</c:v>
                </c:pt>
                <c:pt idx="11650">
                  <c:v>0.36830625276601126</c:v>
                </c:pt>
                <c:pt idx="11651">
                  <c:v>0.36833786432319654</c:v>
                </c:pt>
                <c:pt idx="11652">
                  <c:v>0.36836947588038188</c:v>
                </c:pt>
                <c:pt idx="11653">
                  <c:v>0.36840108743756717</c:v>
                </c:pt>
                <c:pt idx="11654">
                  <c:v>0.36843269899475251</c:v>
                </c:pt>
                <c:pt idx="11655">
                  <c:v>0.36846431055193779</c:v>
                </c:pt>
                <c:pt idx="11656">
                  <c:v>0.36849592210912308</c:v>
                </c:pt>
                <c:pt idx="11657">
                  <c:v>0.36852753366630842</c:v>
                </c:pt>
                <c:pt idx="11658">
                  <c:v>0.3685591452234937</c:v>
                </c:pt>
                <c:pt idx="11659">
                  <c:v>0.36859075678067904</c:v>
                </c:pt>
                <c:pt idx="11660">
                  <c:v>0.36862236833786433</c:v>
                </c:pt>
                <c:pt idx="11661">
                  <c:v>0.36865397989504961</c:v>
                </c:pt>
                <c:pt idx="11662">
                  <c:v>0.36868559145223495</c:v>
                </c:pt>
                <c:pt idx="11663">
                  <c:v>0.36871720300942024</c:v>
                </c:pt>
                <c:pt idx="11664">
                  <c:v>0.36874881456660558</c:v>
                </c:pt>
                <c:pt idx="11665">
                  <c:v>0.36878042612379086</c:v>
                </c:pt>
                <c:pt idx="11666">
                  <c:v>0.36881203768097615</c:v>
                </c:pt>
                <c:pt idx="11667">
                  <c:v>0.36884364923816149</c:v>
                </c:pt>
                <c:pt idx="11668">
                  <c:v>0.36887526079534677</c:v>
                </c:pt>
                <c:pt idx="11669">
                  <c:v>0.36890687235253211</c:v>
                </c:pt>
                <c:pt idx="11670">
                  <c:v>0.3689384839097174</c:v>
                </c:pt>
                <c:pt idx="11671">
                  <c:v>0.36897009546690268</c:v>
                </c:pt>
                <c:pt idx="11672">
                  <c:v>0.36900170702408802</c:v>
                </c:pt>
                <c:pt idx="11673">
                  <c:v>0.36903331858127331</c:v>
                </c:pt>
                <c:pt idx="11674">
                  <c:v>0.36906493013845865</c:v>
                </c:pt>
                <c:pt idx="11675">
                  <c:v>0.36909654169564393</c:v>
                </c:pt>
                <c:pt idx="11676">
                  <c:v>0.36912815325282922</c:v>
                </c:pt>
                <c:pt idx="11677">
                  <c:v>0.36915976481001456</c:v>
                </c:pt>
                <c:pt idx="11678">
                  <c:v>0.36919137636719984</c:v>
                </c:pt>
                <c:pt idx="11679">
                  <c:v>0.36922298792438518</c:v>
                </c:pt>
                <c:pt idx="11680">
                  <c:v>0.36925459948157047</c:v>
                </c:pt>
                <c:pt idx="11681">
                  <c:v>0.36928621103875575</c:v>
                </c:pt>
                <c:pt idx="11682">
                  <c:v>0.36931782259594109</c:v>
                </c:pt>
                <c:pt idx="11683">
                  <c:v>0.36934943415312638</c:v>
                </c:pt>
                <c:pt idx="11684">
                  <c:v>0.36938104571031172</c:v>
                </c:pt>
                <c:pt idx="11685">
                  <c:v>0.369412657267497</c:v>
                </c:pt>
                <c:pt idx="11686">
                  <c:v>0.36944426882468229</c:v>
                </c:pt>
                <c:pt idx="11687">
                  <c:v>0.36947588038186763</c:v>
                </c:pt>
                <c:pt idx="11688">
                  <c:v>0.36950749193905291</c:v>
                </c:pt>
                <c:pt idx="11689">
                  <c:v>0.3695391034962382</c:v>
                </c:pt>
                <c:pt idx="11690">
                  <c:v>0.36957071505342354</c:v>
                </c:pt>
                <c:pt idx="11691">
                  <c:v>0.36960232661060882</c:v>
                </c:pt>
                <c:pt idx="11692">
                  <c:v>0.36963393816779416</c:v>
                </c:pt>
                <c:pt idx="11693">
                  <c:v>0.36966554972497945</c:v>
                </c:pt>
                <c:pt idx="11694">
                  <c:v>0.36969716128216473</c:v>
                </c:pt>
                <c:pt idx="11695">
                  <c:v>0.36972877283935007</c:v>
                </c:pt>
                <c:pt idx="11696">
                  <c:v>0.36976038439653536</c:v>
                </c:pt>
                <c:pt idx="11697">
                  <c:v>0.3697919959537207</c:v>
                </c:pt>
                <c:pt idx="11698">
                  <c:v>0.36982360751090598</c:v>
                </c:pt>
                <c:pt idx="11699">
                  <c:v>0.36985521906809127</c:v>
                </c:pt>
                <c:pt idx="11700">
                  <c:v>0.36988683062527661</c:v>
                </c:pt>
                <c:pt idx="11701">
                  <c:v>0.36991844218246189</c:v>
                </c:pt>
                <c:pt idx="11702">
                  <c:v>0.36995005373964723</c:v>
                </c:pt>
                <c:pt idx="11703">
                  <c:v>0.36998166529683252</c:v>
                </c:pt>
                <c:pt idx="11704">
                  <c:v>0.3700132768540178</c:v>
                </c:pt>
                <c:pt idx="11705">
                  <c:v>0.37004488841120314</c:v>
                </c:pt>
                <c:pt idx="11706">
                  <c:v>0.37007649996838843</c:v>
                </c:pt>
                <c:pt idx="11707">
                  <c:v>0.37010811152557377</c:v>
                </c:pt>
                <c:pt idx="11708">
                  <c:v>0.37013972308275905</c:v>
                </c:pt>
                <c:pt idx="11709">
                  <c:v>0.37017133463994434</c:v>
                </c:pt>
                <c:pt idx="11710">
                  <c:v>0.37020294619712968</c:v>
                </c:pt>
                <c:pt idx="11711">
                  <c:v>0.37023455775431496</c:v>
                </c:pt>
                <c:pt idx="11712">
                  <c:v>0.3702661693115003</c:v>
                </c:pt>
                <c:pt idx="11713">
                  <c:v>0.37029778086868559</c:v>
                </c:pt>
                <c:pt idx="11714">
                  <c:v>0.37032939242587087</c:v>
                </c:pt>
                <c:pt idx="11715">
                  <c:v>0.37036100398305621</c:v>
                </c:pt>
                <c:pt idx="11716">
                  <c:v>0.3703926155402415</c:v>
                </c:pt>
                <c:pt idx="11717">
                  <c:v>0.37042422709742684</c:v>
                </c:pt>
                <c:pt idx="11718">
                  <c:v>0.37045583865461212</c:v>
                </c:pt>
                <c:pt idx="11719">
                  <c:v>0.37048745021179741</c:v>
                </c:pt>
                <c:pt idx="11720">
                  <c:v>0.37051906176898275</c:v>
                </c:pt>
                <c:pt idx="11721">
                  <c:v>0.37055067332616803</c:v>
                </c:pt>
                <c:pt idx="11722">
                  <c:v>0.37058228488335337</c:v>
                </c:pt>
                <c:pt idx="11723">
                  <c:v>0.37061389644053866</c:v>
                </c:pt>
                <c:pt idx="11724">
                  <c:v>0.37064550799772394</c:v>
                </c:pt>
                <c:pt idx="11725">
                  <c:v>0.37067711955490928</c:v>
                </c:pt>
                <c:pt idx="11726">
                  <c:v>0.37070873111209457</c:v>
                </c:pt>
                <c:pt idx="11727">
                  <c:v>0.37074034266927991</c:v>
                </c:pt>
                <c:pt idx="11728">
                  <c:v>0.37077195422646519</c:v>
                </c:pt>
                <c:pt idx="11729">
                  <c:v>0.37080356578365048</c:v>
                </c:pt>
                <c:pt idx="11730">
                  <c:v>0.37083517734083582</c:v>
                </c:pt>
                <c:pt idx="11731">
                  <c:v>0.3708667888980211</c:v>
                </c:pt>
                <c:pt idx="11732">
                  <c:v>0.37089840045520645</c:v>
                </c:pt>
                <c:pt idx="11733">
                  <c:v>0.37093001201239173</c:v>
                </c:pt>
                <c:pt idx="11734">
                  <c:v>0.37096162356957701</c:v>
                </c:pt>
                <c:pt idx="11735">
                  <c:v>0.37099323512676236</c:v>
                </c:pt>
                <c:pt idx="11736">
                  <c:v>0.37102484668394764</c:v>
                </c:pt>
                <c:pt idx="11737">
                  <c:v>0.37105645824113298</c:v>
                </c:pt>
                <c:pt idx="11738">
                  <c:v>0.37108806979831827</c:v>
                </c:pt>
                <c:pt idx="11739">
                  <c:v>0.37111968135550355</c:v>
                </c:pt>
                <c:pt idx="11740">
                  <c:v>0.37115129291268889</c:v>
                </c:pt>
                <c:pt idx="11741">
                  <c:v>0.37118290446987418</c:v>
                </c:pt>
                <c:pt idx="11742">
                  <c:v>0.37121451602705952</c:v>
                </c:pt>
                <c:pt idx="11743">
                  <c:v>0.3712461275842448</c:v>
                </c:pt>
                <c:pt idx="11744">
                  <c:v>0.37127773914143009</c:v>
                </c:pt>
                <c:pt idx="11745">
                  <c:v>0.37130935069861543</c:v>
                </c:pt>
                <c:pt idx="11746">
                  <c:v>0.37134096225580071</c:v>
                </c:pt>
                <c:pt idx="11747">
                  <c:v>0.37137257381298605</c:v>
                </c:pt>
                <c:pt idx="11748">
                  <c:v>0.37140418537017134</c:v>
                </c:pt>
                <c:pt idx="11749">
                  <c:v>0.37143579692735662</c:v>
                </c:pt>
                <c:pt idx="11750">
                  <c:v>0.37146740848454196</c:v>
                </c:pt>
                <c:pt idx="11751">
                  <c:v>0.37149902004172725</c:v>
                </c:pt>
                <c:pt idx="11752">
                  <c:v>0.37153063159891259</c:v>
                </c:pt>
                <c:pt idx="11753">
                  <c:v>0.37156224315609787</c:v>
                </c:pt>
                <c:pt idx="11754">
                  <c:v>0.37159385471328316</c:v>
                </c:pt>
                <c:pt idx="11755">
                  <c:v>0.3716254662704685</c:v>
                </c:pt>
                <c:pt idx="11756">
                  <c:v>0.37165707782765378</c:v>
                </c:pt>
                <c:pt idx="11757">
                  <c:v>0.37168868938483912</c:v>
                </c:pt>
                <c:pt idx="11758">
                  <c:v>0.37172030094202441</c:v>
                </c:pt>
                <c:pt idx="11759">
                  <c:v>0.37175191249920969</c:v>
                </c:pt>
                <c:pt idx="11760">
                  <c:v>0.37178352405639503</c:v>
                </c:pt>
                <c:pt idx="11761">
                  <c:v>0.37181513561358032</c:v>
                </c:pt>
                <c:pt idx="11762">
                  <c:v>0.37184674717076566</c:v>
                </c:pt>
                <c:pt idx="11763">
                  <c:v>0.37187835872795094</c:v>
                </c:pt>
                <c:pt idx="11764">
                  <c:v>0.37190997028513623</c:v>
                </c:pt>
                <c:pt idx="11765">
                  <c:v>0.37194158184232157</c:v>
                </c:pt>
                <c:pt idx="11766">
                  <c:v>0.37197319339950685</c:v>
                </c:pt>
                <c:pt idx="11767">
                  <c:v>0.37200480495669219</c:v>
                </c:pt>
                <c:pt idx="11768">
                  <c:v>0.37203641651387748</c:v>
                </c:pt>
                <c:pt idx="11769">
                  <c:v>0.37206802807106276</c:v>
                </c:pt>
                <c:pt idx="11770">
                  <c:v>0.3720996396282481</c:v>
                </c:pt>
                <c:pt idx="11771">
                  <c:v>0.37213125118543339</c:v>
                </c:pt>
                <c:pt idx="11772">
                  <c:v>0.37216286274261873</c:v>
                </c:pt>
                <c:pt idx="11773">
                  <c:v>0.37219447429980401</c:v>
                </c:pt>
                <c:pt idx="11774">
                  <c:v>0.3722260858569893</c:v>
                </c:pt>
                <c:pt idx="11775">
                  <c:v>0.37225769741417464</c:v>
                </c:pt>
                <c:pt idx="11776">
                  <c:v>0.37228930897135992</c:v>
                </c:pt>
                <c:pt idx="11777">
                  <c:v>0.37232092052854526</c:v>
                </c:pt>
                <c:pt idx="11778">
                  <c:v>0.37235253208573055</c:v>
                </c:pt>
                <c:pt idx="11779">
                  <c:v>0.37238414364291583</c:v>
                </c:pt>
                <c:pt idx="11780">
                  <c:v>0.37241575520010117</c:v>
                </c:pt>
                <c:pt idx="11781">
                  <c:v>0.37244736675728646</c:v>
                </c:pt>
                <c:pt idx="11782">
                  <c:v>0.3724789783144718</c:v>
                </c:pt>
                <c:pt idx="11783">
                  <c:v>0.37251058987165708</c:v>
                </c:pt>
                <c:pt idx="11784">
                  <c:v>0.37254220142884237</c:v>
                </c:pt>
                <c:pt idx="11785">
                  <c:v>0.37257381298602771</c:v>
                </c:pt>
                <c:pt idx="11786">
                  <c:v>0.37260542454321299</c:v>
                </c:pt>
                <c:pt idx="11787">
                  <c:v>0.37263703610039833</c:v>
                </c:pt>
                <c:pt idx="11788">
                  <c:v>0.37266864765758362</c:v>
                </c:pt>
                <c:pt idx="11789">
                  <c:v>0.3727002592147689</c:v>
                </c:pt>
                <c:pt idx="11790">
                  <c:v>0.37273187077195424</c:v>
                </c:pt>
                <c:pt idx="11791">
                  <c:v>0.37276348232913953</c:v>
                </c:pt>
                <c:pt idx="11792">
                  <c:v>0.37279509388632481</c:v>
                </c:pt>
                <c:pt idx="11793">
                  <c:v>0.37282670544351015</c:v>
                </c:pt>
                <c:pt idx="11794">
                  <c:v>0.37285831700069544</c:v>
                </c:pt>
                <c:pt idx="11795">
                  <c:v>0.37288992855788078</c:v>
                </c:pt>
                <c:pt idx="11796">
                  <c:v>0.37292154011506606</c:v>
                </c:pt>
                <c:pt idx="11797">
                  <c:v>0.37295315167225135</c:v>
                </c:pt>
                <c:pt idx="11798">
                  <c:v>0.37298476322943669</c:v>
                </c:pt>
                <c:pt idx="11799">
                  <c:v>0.37301637478662197</c:v>
                </c:pt>
                <c:pt idx="11800">
                  <c:v>0.37304798634380731</c:v>
                </c:pt>
                <c:pt idx="11801">
                  <c:v>0.3730795979009926</c:v>
                </c:pt>
                <c:pt idx="11802">
                  <c:v>0.37311120945817788</c:v>
                </c:pt>
                <c:pt idx="11803">
                  <c:v>0.37314282101536322</c:v>
                </c:pt>
                <c:pt idx="11804">
                  <c:v>0.37317443257254851</c:v>
                </c:pt>
                <c:pt idx="11805">
                  <c:v>0.37320604412973385</c:v>
                </c:pt>
                <c:pt idx="11806">
                  <c:v>0.37323765568691913</c:v>
                </c:pt>
                <c:pt idx="11807">
                  <c:v>0.37326926724410442</c:v>
                </c:pt>
                <c:pt idx="11808">
                  <c:v>0.37330087880128976</c:v>
                </c:pt>
                <c:pt idx="11809">
                  <c:v>0.37333249035847504</c:v>
                </c:pt>
                <c:pt idx="11810">
                  <c:v>0.37336410191566038</c:v>
                </c:pt>
                <c:pt idx="11811">
                  <c:v>0.37339571347284567</c:v>
                </c:pt>
                <c:pt idx="11812">
                  <c:v>0.37342732503003095</c:v>
                </c:pt>
                <c:pt idx="11813">
                  <c:v>0.37345893658721629</c:v>
                </c:pt>
                <c:pt idx="11814">
                  <c:v>0.37349054814440158</c:v>
                </c:pt>
                <c:pt idx="11815">
                  <c:v>0.37352215970158692</c:v>
                </c:pt>
                <c:pt idx="11816">
                  <c:v>0.3735537712587722</c:v>
                </c:pt>
                <c:pt idx="11817">
                  <c:v>0.37358538281595749</c:v>
                </c:pt>
                <c:pt idx="11818">
                  <c:v>0.37361699437314283</c:v>
                </c:pt>
                <c:pt idx="11819">
                  <c:v>0.37364860593032811</c:v>
                </c:pt>
                <c:pt idx="11820">
                  <c:v>0.37368021748751346</c:v>
                </c:pt>
                <c:pt idx="11821">
                  <c:v>0.37371182904469874</c:v>
                </c:pt>
                <c:pt idx="11822">
                  <c:v>0.37374344060188402</c:v>
                </c:pt>
                <c:pt idx="11823">
                  <c:v>0.37377505215906937</c:v>
                </c:pt>
                <c:pt idx="11824">
                  <c:v>0.37380666371625465</c:v>
                </c:pt>
                <c:pt idx="11825">
                  <c:v>0.37383827527343999</c:v>
                </c:pt>
                <c:pt idx="11826">
                  <c:v>0.37386988683062528</c:v>
                </c:pt>
                <c:pt idx="11827">
                  <c:v>0.37390149838781056</c:v>
                </c:pt>
                <c:pt idx="11828">
                  <c:v>0.3739331099449959</c:v>
                </c:pt>
                <c:pt idx="11829">
                  <c:v>0.37396472150218119</c:v>
                </c:pt>
                <c:pt idx="11830">
                  <c:v>0.37399633305936653</c:v>
                </c:pt>
                <c:pt idx="11831">
                  <c:v>0.37402794461655181</c:v>
                </c:pt>
                <c:pt idx="11832">
                  <c:v>0.3740595561737371</c:v>
                </c:pt>
                <c:pt idx="11833">
                  <c:v>0.37409116773092244</c:v>
                </c:pt>
                <c:pt idx="11834">
                  <c:v>0.37412277928810772</c:v>
                </c:pt>
                <c:pt idx="11835">
                  <c:v>0.37415439084529306</c:v>
                </c:pt>
                <c:pt idx="11836">
                  <c:v>0.37418600240247835</c:v>
                </c:pt>
                <c:pt idx="11837">
                  <c:v>0.37421761395966363</c:v>
                </c:pt>
                <c:pt idx="11838">
                  <c:v>0.37424922551684897</c:v>
                </c:pt>
                <c:pt idx="11839">
                  <c:v>0.37428083707403426</c:v>
                </c:pt>
                <c:pt idx="11840">
                  <c:v>0.3743124486312196</c:v>
                </c:pt>
                <c:pt idx="11841">
                  <c:v>0.37434406018840488</c:v>
                </c:pt>
                <c:pt idx="11842">
                  <c:v>0.37437567174559017</c:v>
                </c:pt>
                <c:pt idx="11843">
                  <c:v>0.37440728330277551</c:v>
                </c:pt>
                <c:pt idx="11844">
                  <c:v>0.37443889485996079</c:v>
                </c:pt>
                <c:pt idx="11845">
                  <c:v>0.37447050641714613</c:v>
                </c:pt>
                <c:pt idx="11846">
                  <c:v>0.37450211797433142</c:v>
                </c:pt>
                <c:pt idx="11847">
                  <c:v>0.3745337295315167</c:v>
                </c:pt>
                <c:pt idx="11848">
                  <c:v>0.37456534108870204</c:v>
                </c:pt>
                <c:pt idx="11849">
                  <c:v>0.37459695264588733</c:v>
                </c:pt>
                <c:pt idx="11850">
                  <c:v>0.37462856420307267</c:v>
                </c:pt>
                <c:pt idx="11851">
                  <c:v>0.37466017576025795</c:v>
                </c:pt>
                <c:pt idx="11852">
                  <c:v>0.37469178731744324</c:v>
                </c:pt>
                <c:pt idx="11853">
                  <c:v>0.37472339887462858</c:v>
                </c:pt>
                <c:pt idx="11854">
                  <c:v>0.37475501043181386</c:v>
                </c:pt>
                <c:pt idx="11855">
                  <c:v>0.3747866219889992</c:v>
                </c:pt>
                <c:pt idx="11856">
                  <c:v>0.37481823354618449</c:v>
                </c:pt>
                <c:pt idx="11857">
                  <c:v>0.37484984510336977</c:v>
                </c:pt>
                <c:pt idx="11858">
                  <c:v>0.37488145666055511</c:v>
                </c:pt>
                <c:pt idx="11859">
                  <c:v>0.3749130682177404</c:v>
                </c:pt>
                <c:pt idx="11860">
                  <c:v>0.37494467977492574</c:v>
                </c:pt>
                <c:pt idx="11861">
                  <c:v>0.37497629133211102</c:v>
                </c:pt>
                <c:pt idx="11862">
                  <c:v>0.37500790288929631</c:v>
                </c:pt>
                <c:pt idx="11863">
                  <c:v>0.37503951444648165</c:v>
                </c:pt>
                <c:pt idx="11864">
                  <c:v>0.37507112600366693</c:v>
                </c:pt>
                <c:pt idx="11865">
                  <c:v>0.37510273756085227</c:v>
                </c:pt>
                <c:pt idx="11866">
                  <c:v>0.37513434911803756</c:v>
                </c:pt>
                <c:pt idx="11867">
                  <c:v>0.37516596067522284</c:v>
                </c:pt>
                <c:pt idx="11868">
                  <c:v>0.37519757223240818</c:v>
                </c:pt>
                <c:pt idx="11869">
                  <c:v>0.37522918378959347</c:v>
                </c:pt>
                <c:pt idx="11870">
                  <c:v>0.37526079534677881</c:v>
                </c:pt>
                <c:pt idx="11871">
                  <c:v>0.37529240690396409</c:v>
                </c:pt>
                <c:pt idx="11872">
                  <c:v>0.37532401846114938</c:v>
                </c:pt>
                <c:pt idx="11873">
                  <c:v>0.37535563001833472</c:v>
                </c:pt>
                <c:pt idx="11874">
                  <c:v>0.37538724157552</c:v>
                </c:pt>
                <c:pt idx="11875">
                  <c:v>0.37541885313270534</c:v>
                </c:pt>
                <c:pt idx="11876">
                  <c:v>0.37545046468989063</c:v>
                </c:pt>
                <c:pt idx="11877">
                  <c:v>0.37548207624707591</c:v>
                </c:pt>
                <c:pt idx="11878">
                  <c:v>0.37551368780426125</c:v>
                </c:pt>
                <c:pt idx="11879">
                  <c:v>0.37554529936144654</c:v>
                </c:pt>
                <c:pt idx="11880">
                  <c:v>0.37557691091863188</c:v>
                </c:pt>
                <c:pt idx="11881">
                  <c:v>0.37560852247581716</c:v>
                </c:pt>
                <c:pt idx="11882">
                  <c:v>0.37564013403300245</c:v>
                </c:pt>
                <c:pt idx="11883">
                  <c:v>0.37567174559018779</c:v>
                </c:pt>
                <c:pt idx="11884">
                  <c:v>0.37570335714737307</c:v>
                </c:pt>
                <c:pt idx="11885">
                  <c:v>0.37573496870455841</c:v>
                </c:pt>
                <c:pt idx="11886">
                  <c:v>0.3757665802617437</c:v>
                </c:pt>
                <c:pt idx="11887">
                  <c:v>0.37579819181892898</c:v>
                </c:pt>
                <c:pt idx="11888">
                  <c:v>0.37582980337611432</c:v>
                </c:pt>
                <c:pt idx="11889">
                  <c:v>0.37586141493329961</c:v>
                </c:pt>
                <c:pt idx="11890">
                  <c:v>0.37589302649048489</c:v>
                </c:pt>
                <c:pt idx="11891">
                  <c:v>0.37592463804767023</c:v>
                </c:pt>
                <c:pt idx="11892">
                  <c:v>0.37595624960485552</c:v>
                </c:pt>
                <c:pt idx="11893">
                  <c:v>0.37598786116204086</c:v>
                </c:pt>
                <c:pt idx="11894">
                  <c:v>0.37601947271922614</c:v>
                </c:pt>
                <c:pt idx="11895">
                  <c:v>0.37605108427641143</c:v>
                </c:pt>
                <c:pt idx="11896">
                  <c:v>0.37608269583359677</c:v>
                </c:pt>
                <c:pt idx="11897">
                  <c:v>0.37611430739078205</c:v>
                </c:pt>
                <c:pt idx="11898">
                  <c:v>0.37614591894796739</c:v>
                </c:pt>
                <c:pt idx="11899">
                  <c:v>0.37617753050515268</c:v>
                </c:pt>
                <c:pt idx="11900">
                  <c:v>0.37620914206233796</c:v>
                </c:pt>
                <c:pt idx="11901">
                  <c:v>0.3762407536195233</c:v>
                </c:pt>
                <c:pt idx="11902">
                  <c:v>0.37627236517670859</c:v>
                </c:pt>
                <c:pt idx="11903">
                  <c:v>0.37630397673389393</c:v>
                </c:pt>
                <c:pt idx="11904">
                  <c:v>0.37633558829107921</c:v>
                </c:pt>
                <c:pt idx="11905">
                  <c:v>0.3763671998482645</c:v>
                </c:pt>
                <c:pt idx="11906">
                  <c:v>0.37639881140544984</c:v>
                </c:pt>
                <c:pt idx="11907">
                  <c:v>0.37643042296263513</c:v>
                </c:pt>
                <c:pt idx="11908">
                  <c:v>0.37646203451982047</c:v>
                </c:pt>
                <c:pt idx="11909">
                  <c:v>0.37649364607700575</c:v>
                </c:pt>
                <c:pt idx="11910">
                  <c:v>0.37652525763419104</c:v>
                </c:pt>
                <c:pt idx="11911">
                  <c:v>0.37655686919137638</c:v>
                </c:pt>
                <c:pt idx="11912">
                  <c:v>0.37658848074856166</c:v>
                </c:pt>
                <c:pt idx="11913">
                  <c:v>0.376620092305747</c:v>
                </c:pt>
                <c:pt idx="11914">
                  <c:v>0.37665170386293229</c:v>
                </c:pt>
                <c:pt idx="11915">
                  <c:v>0.37668331542011757</c:v>
                </c:pt>
                <c:pt idx="11916">
                  <c:v>0.37671492697730291</c:v>
                </c:pt>
                <c:pt idx="11917">
                  <c:v>0.3767465385344882</c:v>
                </c:pt>
                <c:pt idx="11918">
                  <c:v>0.37677815009167354</c:v>
                </c:pt>
                <c:pt idx="11919">
                  <c:v>0.37680976164885882</c:v>
                </c:pt>
                <c:pt idx="11920">
                  <c:v>0.37684137320604411</c:v>
                </c:pt>
                <c:pt idx="11921">
                  <c:v>0.37687298476322945</c:v>
                </c:pt>
                <c:pt idx="11922">
                  <c:v>0.37690459632041473</c:v>
                </c:pt>
                <c:pt idx="11923">
                  <c:v>0.37693620787760007</c:v>
                </c:pt>
                <c:pt idx="11924">
                  <c:v>0.37696781943478536</c:v>
                </c:pt>
                <c:pt idx="11925">
                  <c:v>0.37699943099197064</c:v>
                </c:pt>
                <c:pt idx="11926">
                  <c:v>0.37703104254915598</c:v>
                </c:pt>
                <c:pt idx="11927">
                  <c:v>0.37706265410634127</c:v>
                </c:pt>
                <c:pt idx="11928">
                  <c:v>0.37709426566352661</c:v>
                </c:pt>
                <c:pt idx="11929">
                  <c:v>0.37712587722071189</c:v>
                </c:pt>
                <c:pt idx="11930">
                  <c:v>0.37715748877789718</c:v>
                </c:pt>
                <c:pt idx="11931">
                  <c:v>0.37718910033508252</c:v>
                </c:pt>
                <c:pt idx="11932">
                  <c:v>0.3772207118922678</c:v>
                </c:pt>
                <c:pt idx="11933">
                  <c:v>0.37725232344945314</c:v>
                </c:pt>
                <c:pt idx="11934">
                  <c:v>0.37728393500663843</c:v>
                </c:pt>
                <c:pt idx="11935">
                  <c:v>0.37731554656382371</c:v>
                </c:pt>
                <c:pt idx="11936">
                  <c:v>0.37734715812100905</c:v>
                </c:pt>
                <c:pt idx="11937">
                  <c:v>0.37737876967819434</c:v>
                </c:pt>
                <c:pt idx="11938">
                  <c:v>0.37741038123537968</c:v>
                </c:pt>
                <c:pt idx="11939">
                  <c:v>0.37744199279256496</c:v>
                </c:pt>
                <c:pt idx="11940">
                  <c:v>0.37747360434975025</c:v>
                </c:pt>
                <c:pt idx="11941">
                  <c:v>0.37750521590693559</c:v>
                </c:pt>
                <c:pt idx="11942">
                  <c:v>0.37753682746412087</c:v>
                </c:pt>
                <c:pt idx="11943">
                  <c:v>0.37756843902130621</c:v>
                </c:pt>
                <c:pt idx="11944">
                  <c:v>0.3776000505784915</c:v>
                </c:pt>
                <c:pt idx="11945">
                  <c:v>0.37763166213567678</c:v>
                </c:pt>
                <c:pt idx="11946">
                  <c:v>0.37766327369286212</c:v>
                </c:pt>
                <c:pt idx="11947">
                  <c:v>0.37769488525004741</c:v>
                </c:pt>
                <c:pt idx="11948">
                  <c:v>0.37772649680723275</c:v>
                </c:pt>
                <c:pt idx="11949">
                  <c:v>0.37775810836441803</c:v>
                </c:pt>
                <c:pt idx="11950">
                  <c:v>0.37778971992160332</c:v>
                </c:pt>
                <c:pt idx="11951">
                  <c:v>0.37782133147878866</c:v>
                </c:pt>
                <c:pt idx="11952">
                  <c:v>0.37785294303597394</c:v>
                </c:pt>
                <c:pt idx="11953">
                  <c:v>0.37788455459315928</c:v>
                </c:pt>
                <c:pt idx="11954">
                  <c:v>0.37791616615034457</c:v>
                </c:pt>
                <c:pt idx="11955">
                  <c:v>0.37794777770752985</c:v>
                </c:pt>
                <c:pt idx="11956">
                  <c:v>0.37797938926471519</c:v>
                </c:pt>
                <c:pt idx="11957">
                  <c:v>0.37801100082190048</c:v>
                </c:pt>
                <c:pt idx="11958">
                  <c:v>0.37804261237908582</c:v>
                </c:pt>
                <c:pt idx="11959">
                  <c:v>0.3780742239362711</c:v>
                </c:pt>
                <c:pt idx="11960">
                  <c:v>0.37810583549345639</c:v>
                </c:pt>
                <c:pt idx="11961">
                  <c:v>0.37813744705064173</c:v>
                </c:pt>
                <c:pt idx="11962">
                  <c:v>0.37816905860782701</c:v>
                </c:pt>
                <c:pt idx="11963">
                  <c:v>0.37820067016501235</c:v>
                </c:pt>
                <c:pt idx="11964">
                  <c:v>0.37823228172219764</c:v>
                </c:pt>
                <c:pt idx="11965">
                  <c:v>0.37826389327938292</c:v>
                </c:pt>
                <c:pt idx="11966">
                  <c:v>0.37829550483656826</c:v>
                </c:pt>
                <c:pt idx="11967">
                  <c:v>0.37832711639375355</c:v>
                </c:pt>
                <c:pt idx="11968">
                  <c:v>0.37835872795093889</c:v>
                </c:pt>
                <c:pt idx="11969">
                  <c:v>0.37839033950812417</c:v>
                </c:pt>
                <c:pt idx="11970">
                  <c:v>0.37842195106530946</c:v>
                </c:pt>
                <c:pt idx="11971">
                  <c:v>0.3784535626224948</c:v>
                </c:pt>
                <c:pt idx="11972">
                  <c:v>0.37848517417968008</c:v>
                </c:pt>
                <c:pt idx="11973">
                  <c:v>0.37851678573686542</c:v>
                </c:pt>
                <c:pt idx="11974">
                  <c:v>0.37854839729405071</c:v>
                </c:pt>
                <c:pt idx="11975">
                  <c:v>0.37858000885123599</c:v>
                </c:pt>
                <c:pt idx="11976">
                  <c:v>0.37861162040842133</c:v>
                </c:pt>
                <c:pt idx="11977">
                  <c:v>0.37864323196560662</c:v>
                </c:pt>
                <c:pt idx="11978">
                  <c:v>0.37867484352279196</c:v>
                </c:pt>
                <c:pt idx="11979">
                  <c:v>0.37870645507997724</c:v>
                </c:pt>
                <c:pt idx="11980">
                  <c:v>0.37873806663716253</c:v>
                </c:pt>
                <c:pt idx="11981">
                  <c:v>0.37876967819434787</c:v>
                </c:pt>
                <c:pt idx="11982">
                  <c:v>0.37880128975153315</c:v>
                </c:pt>
                <c:pt idx="11983">
                  <c:v>0.37883290130871849</c:v>
                </c:pt>
                <c:pt idx="11984">
                  <c:v>0.37886451286590378</c:v>
                </c:pt>
                <c:pt idx="11985">
                  <c:v>0.37889612442308906</c:v>
                </c:pt>
                <c:pt idx="11986">
                  <c:v>0.3789277359802744</c:v>
                </c:pt>
                <c:pt idx="11987">
                  <c:v>0.37895934753745969</c:v>
                </c:pt>
                <c:pt idx="11988">
                  <c:v>0.37899095909464497</c:v>
                </c:pt>
                <c:pt idx="11989">
                  <c:v>0.37902257065183032</c:v>
                </c:pt>
                <c:pt idx="11990">
                  <c:v>0.3790541822090156</c:v>
                </c:pt>
                <c:pt idx="11991">
                  <c:v>0.37908579376620094</c:v>
                </c:pt>
                <c:pt idx="11992">
                  <c:v>0.37911740532338623</c:v>
                </c:pt>
                <c:pt idx="11993">
                  <c:v>0.37914901688057151</c:v>
                </c:pt>
                <c:pt idx="11994">
                  <c:v>0.37918062843775685</c:v>
                </c:pt>
                <c:pt idx="11995">
                  <c:v>0.37921223999494214</c:v>
                </c:pt>
                <c:pt idx="11996">
                  <c:v>0.37924385155212748</c:v>
                </c:pt>
                <c:pt idx="11997">
                  <c:v>0.37927546310931276</c:v>
                </c:pt>
                <c:pt idx="11998">
                  <c:v>0.37930707466649805</c:v>
                </c:pt>
                <c:pt idx="11999">
                  <c:v>0.37933868622368339</c:v>
                </c:pt>
                <c:pt idx="12000">
                  <c:v>0.37937029778086867</c:v>
                </c:pt>
                <c:pt idx="12001">
                  <c:v>0.37940190933805401</c:v>
                </c:pt>
                <c:pt idx="12002">
                  <c:v>0.3794335208952393</c:v>
                </c:pt>
                <c:pt idx="12003">
                  <c:v>0.37946513245242458</c:v>
                </c:pt>
                <c:pt idx="12004">
                  <c:v>0.37949674400960992</c:v>
                </c:pt>
                <c:pt idx="12005">
                  <c:v>0.37952835556679521</c:v>
                </c:pt>
                <c:pt idx="12006">
                  <c:v>0.37955996712398055</c:v>
                </c:pt>
                <c:pt idx="12007">
                  <c:v>0.37959157868116583</c:v>
                </c:pt>
                <c:pt idx="12008">
                  <c:v>0.37962319023835112</c:v>
                </c:pt>
                <c:pt idx="12009">
                  <c:v>0.37965480179553646</c:v>
                </c:pt>
                <c:pt idx="12010">
                  <c:v>0.37968641335272174</c:v>
                </c:pt>
                <c:pt idx="12011">
                  <c:v>0.37971802490990708</c:v>
                </c:pt>
                <c:pt idx="12012">
                  <c:v>0.37974963646709237</c:v>
                </c:pt>
                <c:pt idx="12013">
                  <c:v>0.37978124802427765</c:v>
                </c:pt>
                <c:pt idx="12014">
                  <c:v>0.37981285958146299</c:v>
                </c:pt>
                <c:pt idx="12015">
                  <c:v>0.37984447113864828</c:v>
                </c:pt>
                <c:pt idx="12016">
                  <c:v>0.37987608269583362</c:v>
                </c:pt>
                <c:pt idx="12017">
                  <c:v>0.3799076942530189</c:v>
                </c:pt>
                <c:pt idx="12018">
                  <c:v>0.37993930581020419</c:v>
                </c:pt>
                <c:pt idx="12019">
                  <c:v>0.37997091736738953</c:v>
                </c:pt>
                <c:pt idx="12020">
                  <c:v>0.38000252892457481</c:v>
                </c:pt>
                <c:pt idx="12021">
                  <c:v>0.38003414048176015</c:v>
                </c:pt>
                <c:pt idx="12022">
                  <c:v>0.38006575203894544</c:v>
                </c:pt>
                <c:pt idx="12023">
                  <c:v>0.38009736359613072</c:v>
                </c:pt>
                <c:pt idx="12024">
                  <c:v>0.38012897515331606</c:v>
                </c:pt>
                <c:pt idx="12025">
                  <c:v>0.38016058671050135</c:v>
                </c:pt>
                <c:pt idx="12026">
                  <c:v>0.38019219826768669</c:v>
                </c:pt>
                <c:pt idx="12027">
                  <c:v>0.38022380982487197</c:v>
                </c:pt>
                <c:pt idx="12028">
                  <c:v>0.38025542138205726</c:v>
                </c:pt>
                <c:pt idx="12029">
                  <c:v>0.3802870329392426</c:v>
                </c:pt>
                <c:pt idx="12030">
                  <c:v>0.38031864449642788</c:v>
                </c:pt>
                <c:pt idx="12031">
                  <c:v>0.38035025605361322</c:v>
                </c:pt>
                <c:pt idx="12032">
                  <c:v>0.38038186761079851</c:v>
                </c:pt>
                <c:pt idx="12033">
                  <c:v>0.38041347916798379</c:v>
                </c:pt>
                <c:pt idx="12034">
                  <c:v>0.38044509072516913</c:v>
                </c:pt>
                <c:pt idx="12035">
                  <c:v>0.38047670228235442</c:v>
                </c:pt>
                <c:pt idx="12036">
                  <c:v>0.38050831383953976</c:v>
                </c:pt>
                <c:pt idx="12037">
                  <c:v>0.38053992539672504</c:v>
                </c:pt>
                <c:pt idx="12038">
                  <c:v>0.38057153695391033</c:v>
                </c:pt>
                <c:pt idx="12039">
                  <c:v>0.38060314851109567</c:v>
                </c:pt>
                <c:pt idx="12040">
                  <c:v>0.38063476006828095</c:v>
                </c:pt>
                <c:pt idx="12041">
                  <c:v>0.38066637162546629</c:v>
                </c:pt>
                <c:pt idx="12042">
                  <c:v>0.38069798318265158</c:v>
                </c:pt>
                <c:pt idx="12043">
                  <c:v>0.38072959473983686</c:v>
                </c:pt>
                <c:pt idx="12044">
                  <c:v>0.3807612062970222</c:v>
                </c:pt>
                <c:pt idx="12045">
                  <c:v>0.38079281785420749</c:v>
                </c:pt>
                <c:pt idx="12046">
                  <c:v>0.38082442941139283</c:v>
                </c:pt>
                <c:pt idx="12047">
                  <c:v>0.38085604096857811</c:v>
                </c:pt>
                <c:pt idx="12048">
                  <c:v>0.3808876525257634</c:v>
                </c:pt>
                <c:pt idx="12049">
                  <c:v>0.38091926408294874</c:v>
                </c:pt>
                <c:pt idx="12050">
                  <c:v>0.38095087564013402</c:v>
                </c:pt>
                <c:pt idx="12051">
                  <c:v>0.38098248719731936</c:v>
                </c:pt>
                <c:pt idx="12052">
                  <c:v>0.38101409875450465</c:v>
                </c:pt>
                <c:pt idx="12053">
                  <c:v>0.38104571031168993</c:v>
                </c:pt>
                <c:pt idx="12054">
                  <c:v>0.38107732186887527</c:v>
                </c:pt>
                <c:pt idx="12055">
                  <c:v>0.38110893342606056</c:v>
                </c:pt>
                <c:pt idx="12056">
                  <c:v>0.3811405449832459</c:v>
                </c:pt>
                <c:pt idx="12057">
                  <c:v>0.38117215654043118</c:v>
                </c:pt>
                <c:pt idx="12058">
                  <c:v>0.38120376809761647</c:v>
                </c:pt>
                <c:pt idx="12059">
                  <c:v>0.38123537965480181</c:v>
                </c:pt>
                <c:pt idx="12060">
                  <c:v>0.38126699121198709</c:v>
                </c:pt>
                <c:pt idx="12061">
                  <c:v>0.38129860276917243</c:v>
                </c:pt>
                <c:pt idx="12062">
                  <c:v>0.38133021432635772</c:v>
                </c:pt>
                <c:pt idx="12063">
                  <c:v>0.381361825883543</c:v>
                </c:pt>
                <c:pt idx="12064">
                  <c:v>0.38139343744072834</c:v>
                </c:pt>
                <c:pt idx="12065">
                  <c:v>0.38142504899791363</c:v>
                </c:pt>
                <c:pt idx="12066">
                  <c:v>0.38145666055509897</c:v>
                </c:pt>
                <c:pt idx="12067">
                  <c:v>0.38148827211228425</c:v>
                </c:pt>
                <c:pt idx="12068">
                  <c:v>0.38151988366946954</c:v>
                </c:pt>
                <c:pt idx="12069">
                  <c:v>0.38155149522665488</c:v>
                </c:pt>
                <c:pt idx="12070">
                  <c:v>0.38158310678384016</c:v>
                </c:pt>
                <c:pt idx="12071">
                  <c:v>0.38161471834102551</c:v>
                </c:pt>
                <c:pt idx="12072">
                  <c:v>0.38164632989821079</c:v>
                </c:pt>
                <c:pt idx="12073">
                  <c:v>0.38167794145539607</c:v>
                </c:pt>
                <c:pt idx="12074">
                  <c:v>0.38170955301258142</c:v>
                </c:pt>
                <c:pt idx="12075">
                  <c:v>0.3817411645697667</c:v>
                </c:pt>
                <c:pt idx="12076">
                  <c:v>0.38177277612695204</c:v>
                </c:pt>
                <c:pt idx="12077">
                  <c:v>0.38180438768413733</c:v>
                </c:pt>
                <c:pt idx="12078">
                  <c:v>0.38183599924132261</c:v>
                </c:pt>
                <c:pt idx="12079">
                  <c:v>0.38186761079850795</c:v>
                </c:pt>
                <c:pt idx="12080">
                  <c:v>0.38189922235569324</c:v>
                </c:pt>
                <c:pt idx="12081">
                  <c:v>0.38193083391287858</c:v>
                </c:pt>
                <c:pt idx="12082">
                  <c:v>0.38196244547006386</c:v>
                </c:pt>
                <c:pt idx="12083">
                  <c:v>0.38199405702724915</c:v>
                </c:pt>
                <c:pt idx="12084">
                  <c:v>0.38202566858443449</c:v>
                </c:pt>
                <c:pt idx="12085">
                  <c:v>0.38205728014161977</c:v>
                </c:pt>
                <c:pt idx="12086">
                  <c:v>0.38208889169880506</c:v>
                </c:pt>
                <c:pt idx="12087">
                  <c:v>0.3821205032559904</c:v>
                </c:pt>
                <c:pt idx="12088">
                  <c:v>0.38215211481317568</c:v>
                </c:pt>
                <c:pt idx="12089">
                  <c:v>0.38218372637036102</c:v>
                </c:pt>
                <c:pt idx="12090">
                  <c:v>0.38221533792754631</c:v>
                </c:pt>
                <c:pt idx="12091">
                  <c:v>0.38224694948473159</c:v>
                </c:pt>
                <c:pt idx="12092">
                  <c:v>0.38227856104191693</c:v>
                </c:pt>
                <c:pt idx="12093">
                  <c:v>0.38231017259910222</c:v>
                </c:pt>
                <c:pt idx="12094">
                  <c:v>0.38234178415628756</c:v>
                </c:pt>
                <c:pt idx="12095">
                  <c:v>0.38237339571347284</c:v>
                </c:pt>
                <c:pt idx="12096">
                  <c:v>0.38240500727065813</c:v>
                </c:pt>
                <c:pt idx="12097">
                  <c:v>0.38243661882784347</c:v>
                </c:pt>
                <c:pt idx="12098">
                  <c:v>0.38246823038502875</c:v>
                </c:pt>
                <c:pt idx="12099">
                  <c:v>0.38249984194221409</c:v>
                </c:pt>
                <c:pt idx="12100">
                  <c:v>0.38253145349939938</c:v>
                </c:pt>
                <c:pt idx="12101">
                  <c:v>0.38256306505658466</c:v>
                </c:pt>
                <c:pt idx="12102">
                  <c:v>0.38259467661377</c:v>
                </c:pt>
                <c:pt idx="12103">
                  <c:v>0.38262628817095529</c:v>
                </c:pt>
                <c:pt idx="12104">
                  <c:v>0.38265789972814063</c:v>
                </c:pt>
                <c:pt idx="12105">
                  <c:v>0.38268951128532591</c:v>
                </c:pt>
                <c:pt idx="12106">
                  <c:v>0.3827211228425112</c:v>
                </c:pt>
                <c:pt idx="12107">
                  <c:v>0.38275273439969654</c:v>
                </c:pt>
                <c:pt idx="12108">
                  <c:v>0.38278434595688182</c:v>
                </c:pt>
                <c:pt idx="12109">
                  <c:v>0.38281595751406716</c:v>
                </c:pt>
                <c:pt idx="12110">
                  <c:v>0.38284756907125245</c:v>
                </c:pt>
                <c:pt idx="12111">
                  <c:v>0.38287918062843773</c:v>
                </c:pt>
                <c:pt idx="12112">
                  <c:v>0.38291079218562307</c:v>
                </c:pt>
                <c:pt idx="12113">
                  <c:v>0.38294240374280836</c:v>
                </c:pt>
                <c:pt idx="12114">
                  <c:v>0.3829740152999937</c:v>
                </c:pt>
                <c:pt idx="12115">
                  <c:v>0.38300562685717898</c:v>
                </c:pt>
                <c:pt idx="12116">
                  <c:v>0.38303723841436427</c:v>
                </c:pt>
                <c:pt idx="12117">
                  <c:v>0.38306884997154961</c:v>
                </c:pt>
                <c:pt idx="12118">
                  <c:v>0.38310046152873489</c:v>
                </c:pt>
                <c:pt idx="12119">
                  <c:v>0.38313207308592023</c:v>
                </c:pt>
                <c:pt idx="12120">
                  <c:v>0.38316368464310552</c:v>
                </c:pt>
                <c:pt idx="12121">
                  <c:v>0.3831952962002908</c:v>
                </c:pt>
                <c:pt idx="12122">
                  <c:v>0.38322690775747614</c:v>
                </c:pt>
                <c:pt idx="12123">
                  <c:v>0.38325851931466143</c:v>
                </c:pt>
                <c:pt idx="12124">
                  <c:v>0.38329013087184677</c:v>
                </c:pt>
                <c:pt idx="12125">
                  <c:v>0.38332174242903205</c:v>
                </c:pt>
                <c:pt idx="12126">
                  <c:v>0.38335335398621734</c:v>
                </c:pt>
                <c:pt idx="12127">
                  <c:v>0.38338496554340268</c:v>
                </c:pt>
                <c:pt idx="12128">
                  <c:v>0.38341657710058796</c:v>
                </c:pt>
                <c:pt idx="12129">
                  <c:v>0.3834481886577733</c:v>
                </c:pt>
                <c:pt idx="12130">
                  <c:v>0.38347980021495859</c:v>
                </c:pt>
                <c:pt idx="12131">
                  <c:v>0.38351141177214387</c:v>
                </c:pt>
                <c:pt idx="12132">
                  <c:v>0.38354302332932921</c:v>
                </c:pt>
                <c:pt idx="12133">
                  <c:v>0.3835746348865145</c:v>
                </c:pt>
                <c:pt idx="12134">
                  <c:v>0.38360624644369984</c:v>
                </c:pt>
                <c:pt idx="12135">
                  <c:v>0.38363785800088512</c:v>
                </c:pt>
                <c:pt idx="12136">
                  <c:v>0.38366946955807041</c:v>
                </c:pt>
                <c:pt idx="12137">
                  <c:v>0.38370108111525575</c:v>
                </c:pt>
                <c:pt idx="12138">
                  <c:v>0.38373269267244103</c:v>
                </c:pt>
                <c:pt idx="12139">
                  <c:v>0.38376430422962637</c:v>
                </c:pt>
                <c:pt idx="12140">
                  <c:v>0.38379591578681166</c:v>
                </c:pt>
                <c:pt idx="12141">
                  <c:v>0.38382752734399694</c:v>
                </c:pt>
                <c:pt idx="12142">
                  <c:v>0.38385913890118228</c:v>
                </c:pt>
                <c:pt idx="12143">
                  <c:v>0.38389075045836757</c:v>
                </c:pt>
                <c:pt idx="12144">
                  <c:v>0.38392236201555291</c:v>
                </c:pt>
                <c:pt idx="12145">
                  <c:v>0.38395397357273819</c:v>
                </c:pt>
                <c:pt idx="12146">
                  <c:v>0.38398558512992348</c:v>
                </c:pt>
                <c:pt idx="12147">
                  <c:v>0.38401719668710882</c:v>
                </c:pt>
                <c:pt idx="12148">
                  <c:v>0.3840488082442941</c:v>
                </c:pt>
                <c:pt idx="12149">
                  <c:v>0.38408041980147944</c:v>
                </c:pt>
                <c:pt idx="12150">
                  <c:v>0.38411203135866473</c:v>
                </c:pt>
                <c:pt idx="12151">
                  <c:v>0.38414364291585001</c:v>
                </c:pt>
                <c:pt idx="12152">
                  <c:v>0.38417525447303535</c:v>
                </c:pt>
                <c:pt idx="12153">
                  <c:v>0.38420686603022064</c:v>
                </c:pt>
                <c:pt idx="12154">
                  <c:v>0.38423847758740598</c:v>
                </c:pt>
                <c:pt idx="12155">
                  <c:v>0.38427008914459126</c:v>
                </c:pt>
                <c:pt idx="12156">
                  <c:v>0.38430170070177655</c:v>
                </c:pt>
                <c:pt idx="12157">
                  <c:v>0.38433331225896189</c:v>
                </c:pt>
                <c:pt idx="12158">
                  <c:v>0.38436492381614717</c:v>
                </c:pt>
                <c:pt idx="12159">
                  <c:v>0.38439653537333252</c:v>
                </c:pt>
                <c:pt idx="12160">
                  <c:v>0.3844281469305178</c:v>
                </c:pt>
                <c:pt idx="12161">
                  <c:v>0.38445975848770308</c:v>
                </c:pt>
                <c:pt idx="12162">
                  <c:v>0.38449137004488843</c:v>
                </c:pt>
                <c:pt idx="12163">
                  <c:v>0.38452298160207371</c:v>
                </c:pt>
                <c:pt idx="12164">
                  <c:v>0.38455459315925905</c:v>
                </c:pt>
                <c:pt idx="12165">
                  <c:v>0.38458620471644434</c:v>
                </c:pt>
                <c:pt idx="12166">
                  <c:v>0.38461781627362962</c:v>
                </c:pt>
                <c:pt idx="12167">
                  <c:v>0.38464942783081496</c:v>
                </c:pt>
                <c:pt idx="12168">
                  <c:v>0.38468103938800025</c:v>
                </c:pt>
                <c:pt idx="12169">
                  <c:v>0.38471265094518559</c:v>
                </c:pt>
                <c:pt idx="12170">
                  <c:v>0.38474426250237087</c:v>
                </c:pt>
                <c:pt idx="12171">
                  <c:v>0.38477587405955616</c:v>
                </c:pt>
                <c:pt idx="12172">
                  <c:v>0.3848074856167415</c:v>
                </c:pt>
                <c:pt idx="12173">
                  <c:v>0.38483909717392678</c:v>
                </c:pt>
                <c:pt idx="12174">
                  <c:v>0.38487070873111212</c:v>
                </c:pt>
                <c:pt idx="12175">
                  <c:v>0.38490232028829741</c:v>
                </c:pt>
                <c:pt idx="12176">
                  <c:v>0.38493393184548269</c:v>
                </c:pt>
                <c:pt idx="12177">
                  <c:v>0.38496554340266803</c:v>
                </c:pt>
                <c:pt idx="12178">
                  <c:v>0.38499715495985332</c:v>
                </c:pt>
                <c:pt idx="12179">
                  <c:v>0.38502876651703866</c:v>
                </c:pt>
                <c:pt idx="12180">
                  <c:v>0.38506037807422394</c:v>
                </c:pt>
                <c:pt idx="12181">
                  <c:v>0.38509198963140923</c:v>
                </c:pt>
                <c:pt idx="12182">
                  <c:v>0.38512360118859457</c:v>
                </c:pt>
                <c:pt idx="12183">
                  <c:v>0.38515521274577985</c:v>
                </c:pt>
                <c:pt idx="12184">
                  <c:v>0.38518682430296519</c:v>
                </c:pt>
                <c:pt idx="12185">
                  <c:v>0.38521843586015048</c:v>
                </c:pt>
                <c:pt idx="12186">
                  <c:v>0.38525004741733576</c:v>
                </c:pt>
                <c:pt idx="12187">
                  <c:v>0.3852816589745211</c:v>
                </c:pt>
                <c:pt idx="12188">
                  <c:v>0.38531327053170639</c:v>
                </c:pt>
                <c:pt idx="12189">
                  <c:v>0.38534488208889167</c:v>
                </c:pt>
                <c:pt idx="12190">
                  <c:v>0.38537649364607701</c:v>
                </c:pt>
                <c:pt idx="12191">
                  <c:v>0.3854081052032623</c:v>
                </c:pt>
                <c:pt idx="12192">
                  <c:v>0.38543971676044764</c:v>
                </c:pt>
                <c:pt idx="12193">
                  <c:v>0.38547132831763292</c:v>
                </c:pt>
                <c:pt idx="12194">
                  <c:v>0.38550293987481821</c:v>
                </c:pt>
                <c:pt idx="12195">
                  <c:v>0.38553455143200355</c:v>
                </c:pt>
                <c:pt idx="12196">
                  <c:v>0.38556616298918883</c:v>
                </c:pt>
                <c:pt idx="12197">
                  <c:v>0.38559777454637417</c:v>
                </c:pt>
                <c:pt idx="12198">
                  <c:v>0.38562938610355946</c:v>
                </c:pt>
                <c:pt idx="12199">
                  <c:v>0.38566099766074474</c:v>
                </c:pt>
                <c:pt idx="12200">
                  <c:v>0.38569260921793008</c:v>
                </c:pt>
                <c:pt idx="12201">
                  <c:v>0.38572422077511537</c:v>
                </c:pt>
                <c:pt idx="12202">
                  <c:v>0.38575583233230071</c:v>
                </c:pt>
                <c:pt idx="12203">
                  <c:v>0.38578744388948599</c:v>
                </c:pt>
                <c:pt idx="12204">
                  <c:v>0.38581905544667128</c:v>
                </c:pt>
                <c:pt idx="12205">
                  <c:v>0.38585066700385662</c:v>
                </c:pt>
                <c:pt idx="12206">
                  <c:v>0.3858822785610419</c:v>
                </c:pt>
                <c:pt idx="12207">
                  <c:v>0.38591389011822724</c:v>
                </c:pt>
                <c:pt idx="12208">
                  <c:v>0.38594550167541253</c:v>
                </c:pt>
                <c:pt idx="12209">
                  <c:v>0.38597711323259781</c:v>
                </c:pt>
                <c:pt idx="12210">
                  <c:v>0.38600872478978315</c:v>
                </c:pt>
                <c:pt idx="12211">
                  <c:v>0.38604033634696844</c:v>
                </c:pt>
                <c:pt idx="12212">
                  <c:v>0.38607194790415378</c:v>
                </c:pt>
                <c:pt idx="12213">
                  <c:v>0.38610355946133906</c:v>
                </c:pt>
                <c:pt idx="12214">
                  <c:v>0.38613517101852435</c:v>
                </c:pt>
                <c:pt idx="12215">
                  <c:v>0.38616678257570969</c:v>
                </c:pt>
                <c:pt idx="12216">
                  <c:v>0.38619839413289497</c:v>
                </c:pt>
                <c:pt idx="12217">
                  <c:v>0.38623000569008031</c:v>
                </c:pt>
                <c:pt idx="12218">
                  <c:v>0.3862616172472656</c:v>
                </c:pt>
                <c:pt idx="12219">
                  <c:v>0.38629322880445088</c:v>
                </c:pt>
                <c:pt idx="12220">
                  <c:v>0.38632484036163622</c:v>
                </c:pt>
                <c:pt idx="12221">
                  <c:v>0.38635645191882151</c:v>
                </c:pt>
                <c:pt idx="12222">
                  <c:v>0.38638806347600685</c:v>
                </c:pt>
                <c:pt idx="12223">
                  <c:v>0.38641967503319213</c:v>
                </c:pt>
                <c:pt idx="12224">
                  <c:v>0.38645128659037742</c:v>
                </c:pt>
                <c:pt idx="12225">
                  <c:v>0.38648289814756276</c:v>
                </c:pt>
                <c:pt idx="12226">
                  <c:v>0.38651450970474804</c:v>
                </c:pt>
                <c:pt idx="12227">
                  <c:v>0.38654612126193338</c:v>
                </c:pt>
                <c:pt idx="12228">
                  <c:v>0.38657773281911867</c:v>
                </c:pt>
                <c:pt idx="12229">
                  <c:v>0.38660934437630395</c:v>
                </c:pt>
                <c:pt idx="12230">
                  <c:v>0.38664095593348929</c:v>
                </c:pt>
                <c:pt idx="12231">
                  <c:v>0.38667256749067458</c:v>
                </c:pt>
                <c:pt idx="12232">
                  <c:v>0.38670417904785992</c:v>
                </c:pt>
                <c:pt idx="12233">
                  <c:v>0.3867357906050452</c:v>
                </c:pt>
                <c:pt idx="12234">
                  <c:v>0.38676740216223049</c:v>
                </c:pt>
                <c:pt idx="12235">
                  <c:v>0.38679901371941583</c:v>
                </c:pt>
                <c:pt idx="12236">
                  <c:v>0.38683062527660111</c:v>
                </c:pt>
                <c:pt idx="12237">
                  <c:v>0.38686223683378645</c:v>
                </c:pt>
                <c:pt idx="12238">
                  <c:v>0.38689384839097174</c:v>
                </c:pt>
                <c:pt idx="12239">
                  <c:v>0.38692545994815702</c:v>
                </c:pt>
                <c:pt idx="12240">
                  <c:v>0.38695707150534236</c:v>
                </c:pt>
                <c:pt idx="12241">
                  <c:v>0.38698868306252765</c:v>
                </c:pt>
                <c:pt idx="12242">
                  <c:v>0.38702029461971299</c:v>
                </c:pt>
                <c:pt idx="12243">
                  <c:v>0.38705190617689827</c:v>
                </c:pt>
                <c:pt idx="12244">
                  <c:v>0.38708351773408356</c:v>
                </c:pt>
                <c:pt idx="12245">
                  <c:v>0.3871151292912689</c:v>
                </c:pt>
                <c:pt idx="12246">
                  <c:v>0.38714674084845419</c:v>
                </c:pt>
                <c:pt idx="12247">
                  <c:v>0.38717835240563953</c:v>
                </c:pt>
                <c:pt idx="12248">
                  <c:v>0.38720996396282481</c:v>
                </c:pt>
                <c:pt idx="12249">
                  <c:v>0.3872415755200101</c:v>
                </c:pt>
                <c:pt idx="12250">
                  <c:v>0.38727318707719544</c:v>
                </c:pt>
                <c:pt idx="12251">
                  <c:v>0.38730479863438072</c:v>
                </c:pt>
                <c:pt idx="12252">
                  <c:v>0.38733641019156606</c:v>
                </c:pt>
                <c:pt idx="12253">
                  <c:v>0.38736802174875135</c:v>
                </c:pt>
                <c:pt idx="12254">
                  <c:v>0.38739963330593663</c:v>
                </c:pt>
                <c:pt idx="12255">
                  <c:v>0.38743124486312197</c:v>
                </c:pt>
                <c:pt idx="12256">
                  <c:v>0.38746285642030726</c:v>
                </c:pt>
                <c:pt idx="12257">
                  <c:v>0.3874944679774926</c:v>
                </c:pt>
                <c:pt idx="12258">
                  <c:v>0.38752607953467788</c:v>
                </c:pt>
                <c:pt idx="12259">
                  <c:v>0.38755769109186317</c:v>
                </c:pt>
                <c:pt idx="12260">
                  <c:v>0.38758930264904851</c:v>
                </c:pt>
                <c:pt idx="12261">
                  <c:v>0.38762091420623379</c:v>
                </c:pt>
                <c:pt idx="12262">
                  <c:v>0.38765252576341913</c:v>
                </c:pt>
                <c:pt idx="12263">
                  <c:v>0.38768413732060442</c:v>
                </c:pt>
                <c:pt idx="12264">
                  <c:v>0.3877157488777897</c:v>
                </c:pt>
                <c:pt idx="12265">
                  <c:v>0.38774736043497504</c:v>
                </c:pt>
                <c:pt idx="12266">
                  <c:v>0.38777897199216033</c:v>
                </c:pt>
                <c:pt idx="12267">
                  <c:v>0.38781058354934567</c:v>
                </c:pt>
                <c:pt idx="12268">
                  <c:v>0.38784219510653095</c:v>
                </c:pt>
                <c:pt idx="12269">
                  <c:v>0.38787380666371624</c:v>
                </c:pt>
                <c:pt idx="12270">
                  <c:v>0.38790541822090158</c:v>
                </c:pt>
                <c:pt idx="12271">
                  <c:v>0.38793702977808686</c:v>
                </c:pt>
                <c:pt idx="12272">
                  <c:v>0.3879686413352722</c:v>
                </c:pt>
                <c:pt idx="12273">
                  <c:v>0.38800025289245749</c:v>
                </c:pt>
                <c:pt idx="12274">
                  <c:v>0.38803186444964277</c:v>
                </c:pt>
                <c:pt idx="12275">
                  <c:v>0.38806347600682811</c:v>
                </c:pt>
                <c:pt idx="12276">
                  <c:v>0.3880950875640134</c:v>
                </c:pt>
                <c:pt idx="12277">
                  <c:v>0.38812669912119874</c:v>
                </c:pt>
                <c:pt idx="12278">
                  <c:v>0.38815831067838402</c:v>
                </c:pt>
                <c:pt idx="12279">
                  <c:v>0.38818992223556931</c:v>
                </c:pt>
                <c:pt idx="12280">
                  <c:v>0.38822153379275465</c:v>
                </c:pt>
                <c:pt idx="12281">
                  <c:v>0.38825314534993993</c:v>
                </c:pt>
                <c:pt idx="12282">
                  <c:v>0.38828475690712527</c:v>
                </c:pt>
                <c:pt idx="12283">
                  <c:v>0.38831636846431056</c:v>
                </c:pt>
                <c:pt idx="12284">
                  <c:v>0.38834798002149584</c:v>
                </c:pt>
                <c:pt idx="12285">
                  <c:v>0.38837959157868118</c:v>
                </c:pt>
                <c:pt idx="12286">
                  <c:v>0.38841120313586647</c:v>
                </c:pt>
                <c:pt idx="12287">
                  <c:v>0.38844281469305175</c:v>
                </c:pt>
                <c:pt idx="12288">
                  <c:v>0.38847442625023709</c:v>
                </c:pt>
                <c:pt idx="12289">
                  <c:v>0.38850603780742238</c:v>
                </c:pt>
                <c:pt idx="12290">
                  <c:v>0.38853764936460772</c:v>
                </c:pt>
                <c:pt idx="12291">
                  <c:v>0.388569260921793</c:v>
                </c:pt>
                <c:pt idx="12292">
                  <c:v>0.38860087247897829</c:v>
                </c:pt>
                <c:pt idx="12293">
                  <c:v>0.38863248403616363</c:v>
                </c:pt>
                <c:pt idx="12294">
                  <c:v>0.38866409559334891</c:v>
                </c:pt>
                <c:pt idx="12295">
                  <c:v>0.38869570715053425</c:v>
                </c:pt>
                <c:pt idx="12296">
                  <c:v>0.38872731870771954</c:v>
                </c:pt>
                <c:pt idx="12297">
                  <c:v>0.38875893026490482</c:v>
                </c:pt>
                <c:pt idx="12298">
                  <c:v>0.38879054182209016</c:v>
                </c:pt>
                <c:pt idx="12299">
                  <c:v>0.38882215337927545</c:v>
                </c:pt>
                <c:pt idx="12300">
                  <c:v>0.38885376493646079</c:v>
                </c:pt>
                <c:pt idx="12301">
                  <c:v>0.38888537649364607</c:v>
                </c:pt>
                <c:pt idx="12302">
                  <c:v>0.38891698805083136</c:v>
                </c:pt>
                <c:pt idx="12303">
                  <c:v>0.3889485996080167</c:v>
                </c:pt>
                <c:pt idx="12304">
                  <c:v>0.38898021116520198</c:v>
                </c:pt>
                <c:pt idx="12305">
                  <c:v>0.38901182272238732</c:v>
                </c:pt>
                <c:pt idx="12306">
                  <c:v>0.38904343427957261</c:v>
                </c:pt>
                <c:pt idx="12307">
                  <c:v>0.38907504583675789</c:v>
                </c:pt>
                <c:pt idx="12308">
                  <c:v>0.38910665739394323</c:v>
                </c:pt>
                <c:pt idx="12309">
                  <c:v>0.38913826895112852</c:v>
                </c:pt>
                <c:pt idx="12310">
                  <c:v>0.38916988050831386</c:v>
                </c:pt>
                <c:pt idx="12311">
                  <c:v>0.38920149206549914</c:v>
                </c:pt>
                <c:pt idx="12312">
                  <c:v>0.38923310362268443</c:v>
                </c:pt>
                <c:pt idx="12313">
                  <c:v>0.38926471517986977</c:v>
                </c:pt>
                <c:pt idx="12314">
                  <c:v>0.38929632673705505</c:v>
                </c:pt>
                <c:pt idx="12315">
                  <c:v>0.38932793829424039</c:v>
                </c:pt>
                <c:pt idx="12316">
                  <c:v>0.38935954985142568</c:v>
                </c:pt>
                <c:pt idx="12317">
                  <c:v>0.38939116140861096</c:v>
                </c:pt>
                <c:pt idx="12318">
                  <c:v>0.3894227729657963</c:v>
                </c:pt>
                <c:pt idx="12319">
                  <c:v>0.38945438452298159</c:v>
                </c:pt>
                <c:pt idx="12320">
                  <c:v>0.38948599608016693</c:v>
                </c:pt>
                <c:pt idx="12321">
                  <c:v>0.38951760763735221</c:v>
                </c:pt>
                <c:pt idx="12322">
                  <c:v>0.3895492191945375</c:v>
                </c:pt>
                <c:pt idx="12323">
                  <c:v>0.38958083075172284</c:v>
                </c:pt>
                <c:pt idx="12324">
                  <c:v>0.38961244230890812</c:v>
                </c:pt>
                <c:pt idx="12325">
                  <c:v>0.38964405386609346</c:v>
                </c:pt>
                <c:pt idx="12326">
                  <c:v>0.38967566542327875</c:v>
                </c:pt>
                <c:pt idx="12327">
                  <c:v>0.38970727698046403</c:v>
                </c:pt>
                <c:pt idx="12328">
                  <c:v>0.38973888853764938</c:v>
                </c:pt>
                <c:pt idx="12329">
                  <c:v>0.38977050009483466</c:v>
                </c:pt>
                <c:pt idx="12330">
                  <c:v>0.38980211165202</c:v>
                </c:pt>
                <c:pt idx="12331">
                  <c:v>0.38983372320920529</c:v>
                </c:pt>
                <c:pt idx="12332">
                  <c:v>0.38986533476639057</c:v>
                </c:pt>
                <c:pt idx="12333">
                  <c:v>0.38989694632357591</c:v>
                </c:pt>
                <c:pt idx="12334">
                  <c:v>0.3899285578807612</c:v>
                </c:pt>
                <c:pt idx="12335">
                  <c:v>0.38996016943794654</c:v>
                </c:pt>
                <c:pt idx="12336">
                  <c:v>0.38999178099513182</c:v>
                </c:pt>
                <c:pt idx="12337">
                  <c:v>0.39002339255231711</c:v>
                </c:pt>
                <c:pt idx="12338">
                  <c:v>0.39005500410950245</c:v>
                </c:pt>
                <c:pt idx="12339">
                  <c:v>0.39008661566668773</c:v>
                </c:pt>
                <c:pt idx="12340">
                  <c:v>0.39011822722387307</c:v>
                </c:pt>
                <c:pt idx="12341">
                  <c:v>0.39014983878105836</c:v>
                </c:pt>
                <c:pt idx="12342">
                  <c:v>0.39018145033824364</c:v>
                </c:pt>
                <c:pt idx="12343">
                  <c:v>0.39021306189542898</c:v>
                </c:pt>
                <c:pt idx="12344">
                  <c:v>0.39024467345261427</c:v>
                </c:pt>
                <c:pt idx="12345">
                  <c:v>0.39027628500979961</c:v>
                </c:pt>
                <c:pt idx="12346">
                  <c:v>0.39030789656698489</c:v>
                </c:pt>
                <c:pt idx="12347">
                  <c:v>0.39033950812417018</c:v>
                </c:pt>
                <c:pt idx="12348">
                  <c:v>0.39037111968135552</c:v>
                </c:pt>
                <c:pt idx="12349">
                  <c:v>0.3904027312385408</c:v>
                </c:pt>
                <c:pt idx="12350">
                  <c:v>0.39043434279572614</c:v>
                </c:pt>
                <c:pt idx="12351">
                  <c:v>0.39046595435291143</c:v>
                </c:pt>
                <c:pt idx="12352">
                  <c:v>0.39049756591009671</c:v>
                </c:pt>
                <c:pt idx="12353">
                  <c:v>0.39052917746728205</c:v>
                </c:pt>
                <c:pt idx="12354">
                  <c:v>0.39056078902446734</c:v>
                </c:pt>
                <c:pt idx="12355">
                  <c:v>0.39059240058165268</c:v>
                </c:pt>
                <c:pt idx="12356">
                  <c:v>0.39062401213883796</c:v>
                </c:pt>
                <c:pt idx="12357">
                  <c:v>0.39065562369602325</c:v>
                </c:pt>
                <c:pt idx="12358">
                  <c:v>0.39068723525320859</c:v>
                </c:pt>
                <c:pt idx="12359">
                  <c:v>0.39071884681039387</c:v>
                </c:pt>
                <c:pt idx="12360">
                  <c:v>0.39075045836757921</c:v>
                </c:pt>
                <c:pt idx="12361">
                  <c:v>0.3907820699247645</c:v>
                </c:pt>
                <c:pt idx="12362">
                  <c:v>0.39081368148194978</c:v>
                </c:pt>
                <c:pt idx="12363">
                  <c:v>0.39084529303913512</c:v>
                </c:pt>
                <c:pt idx="12364">
                  <c:v>0.39087690459632041</c:v>
                </c:pt>
                <c:pt idx="12365">
                  <c:v>0.39090851615350575</c:v>
                </c:pt>
                <c:pt idx="12366">
                  <c:v>0.39094012771069103</c:v>
                </c:pt>
                <c:pt idx="12367">
                  <c:v>0.39097173926787632</c:v>
                </c:pt>
                <c:pt idx="12368">
                  <c:v>0.39100335082506166</c:v>
                </c:pt>
                <c:pt idx="12369">
                  <c:v>0.39103496238224694</c:v>
                </c:pt>
                <c:pt idx="12370">
                  <c:v>0.39106657393943228</c:v>
                </c:pt>
                <c:pt idx="12371">
                  <c:v>0.39109818549661757</c:v>
                </c:pt>
                <c:pt idx="12372">
                  <c:v>0.39112979705380285</c:v>
                </c:pt>
                <c:pt idx="12373">
                  <c:v>0.39116140861098819</c:v>
                </c:pt>
                <c:pt idx="12374">
                  <c:v>0.39119302016817348</c:v>
                </c:pt>
                <c:pt idx="12375">
                  <c:v>0.39122463172535882</c:v>
                </c:pt>
                <c:pt idx="12376">
                  <c:v>0.3912562432825441</c:v>
                </c:pt>
                <c:pt idx="12377">
                  <c:v>0.39128785483972939</c:v>
                </c:pt>
                <c:pt idx="12378">
                  <c:v>0.39131946639691473</c:v>
                </c:pt>
                <c:pt idx="12379">
                  <c:v>0.39135107795410001</c:v>
                </c:pt>
                <c:pt idx="12380">
                  <c:v>0.39138268951128535</c:v>
                </c:pt>
                <c:pt idx="12381">
                  <c:v>0.39141430106847064</c:v>
                </c:pt>
                <c:pt idx="12382">
                  <c:v>0.39144591262565592</c:v>
                </c:pt>
                <c:pt idx="12383">
                  <c:v>0.39147752418284126</c:v>
                </c:pt>
                <c:pt idx="12384">
                  <c:v>0.39150913574002655</c:v>
                </c:pt>
                <c:pt idx="12385">
                  <c:v>0.39154074729721183</c:v>
                </c:pt>
                <c:pt idx="12386">
                  <c:v>0.39157235885439717</c:v>
                </c:pt>
                <c:pt idx="12387">
                  <c:v>0.39160397041158246</c:v>
                </c:pt>
                <c:pt idx="12388">
                  <c:v>0.3916355819687678</c:v>
                </c:pt>
                <c:pt idx="12389">
                  <c:v>0.39166719352595308</c:v>
                </c:pt>
                <c:pt idx="12390">
                  <c:v>0.39169880508313837</c:v>
                </c:pt>
                <c:pt idx="12391">
                  <c:v>0.39173041664032371</c:v>
                </c:pt>
                <c:pt idx="12392">
                  <c:v>0.39176202819750899</c:v>
                </c:pt>
                <c:pt idx="12393">
                  <c:v>0.39179363975469433</c:v>
                </c:pt>
                <c:pt idx="12394">
                  <c:v>0.39182525131187962</c:v>
                </c:pt>
                <c:pt idx="12395">
                  <c:v>0.3918568628690649</c:v>
                </c:pt>
                <c:pt idx="12396">
                  <c:v>0.39188847442625024</c:v>
                </c:pt>
                <c:pt idx="12397">
                  <c:v>0.39192008598343553</c:v>
                </c:pt>
                <c:pt idx="12398">
                  <c:v>0.39195169754062087</c:v>
                </c:pt>
                <c:pt idx="12399">
                  <c:v>0.39198330909780615</c:v>
                </c:pt>
                <c:pt idx="12400">
                  <c:v>0.39201492065499144</c:v>
                </c:pt>
                <c:pt idx="12401">
                  <c:v>0.39204653221217678</c:v>
                </c:pt>
                <c:pt idx="12402">
                  <c:v>0.39207814376936206</c:v>
                </c:pt>
                <c:pt idx="12403">
                  <c:v>0.3921097553265474</c:v>
                </c:pt>
                <c:pt idx="12404">
                  <c:v>0.39214136688373269</c:v>
                </c:pt>
                <c:pt idx="12405">
                  <c:v>0.39217297844091797</c:v>
                </c:pt>
                <c:pt idx="12406">
                  <c:v>0.39220458999810331</c:v>
                </c:pt>
                <c:pt idx="12407">
                  <c:v>0.3922362015552886</c:v>
                </c:pt>
                <c:pt idx="12408">
                  <c:v>0.39226781311247394</c:v>
                </c:pt>
                <c:pt idx="12409">
                  <c:v>0.39229942466965922</c:v>
                </c:pt>
                <c:pt idx="12410">
                  <c:v>0.39233103622684451</c:v>
                </c:pt>
                <c:pt idx="12411">
                  <c:v>0.39236264778402985</c:v>
                </c:pt>
                <c:pt idx="12412">
                  <c:v>0.39239425934121513</c:v>
                </c:pt>
                <c:pt idx="12413">
                  <c:v>0.39242587089840048</c:v>
                </c:pt>
                <c:pt idx="12414">
                  <c:v>0.39245748245558576</c:v>
                </c:pt>
                <c:pt idx="12415">
                  <c:v>0.39248909401277104</c:v>
                </c:pt>
                <c:pt idx="12416">
                  <c:v>0.39252070556995639</c:v>
                </c:pt>
                <c:pt idx="12417">
                  <c:v>0.39255231712714167</c:v>
                </c:pt>
                <c:pt idx="12418">
                  <c:v>0.39258392868432701</c:v>
                </c:pt>
                <c:pt idx="12419">
                  <c:v>0.3926155402415123</c:v>
                </c:pt>
                <c:pt idx="12420">
                  <c:v>0.39264715179869758</c:v>
                </c:pt>
                <c:pt idx="12421">
                  <c:v>0.39267876335588292</c:v>
                </c:pt>
                <c:pt idx="12422">
                  <c:v>0.39271037491306821</c:v>
                </c:pt>
                <c:pt idx="12423">
                  <c:v>0.39274198647025355</c:v>
                </c:pt>
                <c:pt idx="12424">
                  <c:v>0.39277359802743883</c:v>
                </c:pt>
                <c:pt idx="12425">
                  <c:v>0.39280520958462412</c:v>
                </c:pt>
                <c:pt idx="12426">
                  <c:v>0.39283682114180946</c:v>
                </c:pt>
                <c:pt idx="12427">
                  <c:v>0.39286843269899474</c:v>
                </c:pt>
                <c:pt idx="12428">
                  <c:v>0.39290004425618008</c:v>
                </c:pt>
                <c:pt idx="12429">
                  <c:v>0.39293165581336537</c:v>
                </c:pt>
                <c:pt idx="12430">
                  <c:v>0.39296326737055065</c:v>
                </c:pt>
                <c:pt idx="12431">
                  <c:v>0.39299487892773599</c:v>
                </c:pt>
                <c:pt idx="12432">
                  <c:v>0.39302649048492128</c:v>
                </c:pt>
                <c:pt idx="12433">
                  <c:v>0.39305810204210662</c:v>
                </c:pt>
                <c:pt idx="12434">
                  <c:v>0.3930897135992919</c:v>
                </c:pt>
                <c:pt idx="12435">
                  <c:v>0.39312132515647719</c:v>
                </c:pt>
                <c:pt idx="12436">
                  <c:v>0.39315293671366253</c:v>
                </c:pt>
                <c:pt idx="12437">
                  <c:v>0.39318454827084781</c:v>
                </c:pt>
                <c:pt idx="12438">
                  <c:v>0.39321615982803315</c:v>
                </c:pt>
                <c:pt idx="12439">
                  <c:v>0.39324777138521844</c:v>
                </c:pt>
                <c:pt idx="12440">
                  <c:v>0.39327938294240372</c:v>
                </c:pt>
                <c:pt idx="12441">
                  <c:v>0.39331099449958906</c:v>
                </c:pt>
                <c:pt idx="12442">
                  <c:v>0.39334260605677435</c:v>
                </c:pt>
                <c:pt idx="12443">
                  <c:v>0.39337421761395969</c:v>
                </c:pt>
                <c:pt idx="12444">
                  <c:v>0.39340582917114497</c:v>
                </c:pt>
                <c:pt idx="12445">
                  <c:v>0.39343744072833026</c:v>
                </c:pt>
                <c:pt idx="12446">
                  <c:v>0.3934690522855156</c:v>
                </c:pt>
                <c:pt idx="12447">
                  <c:v>0.39350066384270088</c:v>
                </c:pt>
                <c:pt idx="12448">
                  <c:v>0.39353227539988622</c:v>
                </c:pt>
                <c:pt idx="12449">
                  <c:v>0.39356388695707151</c:v>
                </c:pt>
                <c:pt idx="12450">
                  <c:v>0.39359549851425679</c:v>
                </c:pt>
                <c:pt idx="12451">
                  <c:v>0.39362711007144213</c:v>
                </c:pt>
                <c:pt idx="12452">
                  <c:v>0.39365872162862742</c:v>
                </c:pt>
                <c:pt idx="12453">
                  <c:v>0.39369033318581276</c:v>
                </c:pt>
                <c:pt idx="12454">
                  <c:v>0.39372194474299804</c:v>
                </c:pt>
                <c:pt idx="12455">
                  <c:v>0.39375355630018333</c:v>
                </c:pt>
                <c:pt idx="12456">
                  <c:v>0.39378516785736867</c:v>
                </c:pt>
                <c:pt idx="12457">
                  <c:v>0.39381677941455395</c:v>
                </c:pt>
                <c:pt idx="12458">
                  <c:v>0.39384839097173929</c:v>
                </c:pt>
                <c:pt idx="12459">
                  <c:v>0.39388000252892458</c:v>
                </c:pt>
                <c:pt idx="12460">
                  <c:v>0.39391161408610986</c:v>
                </c:pt>
                <c:pt idx="12461">
                  <c:v>0.3939432256432952</c:v>
                </c:pt>
                <c:pt idx="12462">
                  <c:v>0.39397483720048049</c:v>
                </c:pt>
                <c:pt idx="12463">
                  <c:v>0.39400644875766583</c:v>
                </c:pt>
                <c:pt idx="12464">
                  <c:v>0.39403806031485111</c:v>
                </c:pt>
                <c:pt idx="12465">
                  <c:v>0.3940696718720364</c:v>
                </c:pt>
                <c:pt idx="12466">
                  <c:v>0.39410128342922174</c:v>
                </c:pt>
                <c:pt idx="12467">
                  <c:v>0.39413289498640702</c:v>
                </c:pt>
                <c:pt idx="12468">
                  <c:v>0.39416450654359236</c:v>
                </c:pt>
                <c:pt idx="12469">
                  <c:v>0.39419611810077765</c:v>
                </c:pt>
                <c:pt idx="12470">
                  <c:v>0.39422772965796293</c:v>
                </c:pt>
                <c:pt idx="12471">
                  <c:v>0.39425934121514827</c:v>
                </c:pt>
                <c:pt idx="12472">
                  <c:v>0.39429095277233356</c:v>
                </c:pt>
                <c:pt idx="12473">
                  <c:v>0.3943225643295189</c:v>
                </c:pt>
                <c:pt idx="12474">
                  <c:v>0.39435417588670418</c:v>
                </c:pt>
                <c:pt idx="12475">
                  <c:v>0.39438578744388947</c:v>
                </c:pt>
                <c:pt idx="12476">
                  <c:v>0.39441739900107481</c:v>
                </c:pt>
                <c:pt idx="12477">
                  <c:v>0.39444901055826009</c:v>
                </c:pt>
                <c:pt idx="12478">
                  <c:v>0.39448062211544543</c:v>
                </c:pt>
                <c:pt idx="12479">
                  <c:v>0.39451223367263072</c:v>
                </c:pt>
                <c:pt idx="12480">
                  <c:v>0.394543845229816</c:v>
                </c:pt>
                <c:pt idx="12481">
                  <c:v>0.39457545678700134</c:v>
                </c:pt>
                <c:pt idx="12482">
                  <c:v>0.39460706834418663</c:v>
                </c:pt>
                <c:pt idx="12483">
                  <c:v>0.39463867990137197</c:v>
                </c:pt>
                <c:pt idx="12484">
                  <c:v>0.39467029145855725</c:v>
                </c:pt>
                <c:pt idx="12485">
                  <c:v>0.39470190301574254</c:v>
                </c:pt>
                <c:pt idx="12486">
                  <c:v>0.39473351457292788</c:v>
                </c:pt>
                <c:pt idx="12487">
                  <c:v>0.39476512613011316</c:v>
                </c:pt>
                <c:pt idx="12488">
                  <c:v>0.39479673768729845</c:v>
                </c:pt>
                <c:pt idx="12489">
                  <c:v>0.39482834924448379</c:v>
                </c:pt>
                <c:pt idx="12490">
                  <c:v>0.39485996080166907</c:v>
                </c:pt>
                <c:pt idx="12491">
                  <c:v>0.39489157235885441</c:v>
                </c:pt>
                <c:pt idx="12492">
                  <c:v>0.3949231839160397</c:v>
                </c:pt>
                <c:pt idx="12493">
                  <c:v>0.39495479547322498</c:v>
                </c:pt>
                <c:pt idx="12494">
                  <c:v>0.39498640703041032</c:v>
                </c:pt>
                <c:pt idx="12495">
                  <c:v>0.39501801858759561</c:v>
                </c:pt>
                <c:pt idx="12496">
                  <c:v>0.39504963014478095</c:v>
                </c:pt>
                <c:pt idx="12497">
                  <c:v>0.39508124170196623</c:v>
                </c:pt>
                <c:pt idx="12498">
                  <c:v>0.39511285325915152</c:v>
                </c:pt>
                <c:pt idx="12499">
                  <c:v>0.39514446481633686</c:v>
                </c:pt>
                <c:pt idx="12500">
                  <c:v>0.39517607637352214</c:v>
                </c:pt>
                <c:pt idx="12501">
                  <c:v>0.39520768793070749</c:v>
                </c:pt>
                <c:pt idx="12502">
                  <c:v>0.39523929948789277</c:v>
                </c:pt>
                <c:pt idx="12503">
                  <c:v>0.39527091104507805</c:v>
                </c:pt>
                <c:pt idx="12504">
                  <c:v>0.3953025226022634</c:v>
                </c:pt>
                <c:pt idx="12505">
                  <c:v>0.39533413415944868</c:v>
                </c:pt>
                <c:pt idx="12506">
                  <c:v>0.39536574571663402</c:v>
                </c:pt>
                <c:pt idx="12507">
                  <c:v>0.39539735727381931</c:v>
                </c:pt>
                <c:pt idx="12508">
                  <c:v>0.39542896883100459</c:v>
                </c:pt>
                <c:pt idx="12509">
                  <c:v>0.39546058038818993</c:v>
                </c:pt>
                <c:pt idx="12510">
                  <c:v>0.39549219194537522</c:v>
                </c:pt>
                <c:pt idx="12511">
                  <c:v>0.39552380350256056</c:v>
                </c:pt>
                <c:pt idx="12512">
                  <c:v>0.39555541505974584</c:v>
                </c:pt>
                <c:pt idx="12513">
                  <c:v>0.39558702661693113</c:v>
                </c:pt>
                <c:pt idx="12514">
                  <c:v>0.39561863817411647</c:v>
                </c:pt>
                <c:pt idx="12515">
                  <c:v>0.39565024973130175</c:v>
                </c:pt>
                <c:pt idx="12516">
                  <c:v>0.39568186128848709</c:v>
                </c:pt>
                <c:pt idx="12517">
                  <c:v>0.39571347284567238</c:v>
                </c:pt>
                <c:pt idx="12518">
                  <c:v>0.39574508440285766</c:v>
                </c:pt>
                <c:pt idx="12519">
                  <c:v>0.395776695960043</c:v>
                </c:pt>
                <c:pt idx="12520">
                  <c:v>0.39580830751722829</c:v>
                </c:pt>
                <c:pt idx="12521">
                  <c:v>0.39583991907441363</c:v>
                </c:pt>
                <c:pt idx="12522">
                  <c:v>0.39587153063159891</c:v>
                </c:pt>
                <c:pt idx="12523">
                  <c:v>0.3959031421887842</c:v>
                </c:pt>
                <c:pt idx="12524">
                  <c:v>0.39593475374596954</c:v>
                </c:pt>
                <c:pt idx="12525">
                  <c:v>0.39596636530315482</c:v>
                </c:pt>
                <c:pt idx="12526">
                  <c:v>0.39599797686034016</c:v>
                </c:pt>
                <c:pt idx="12527">
                  <c:v>0.39602958841752545</c:v>
                </c:pt>
                <c:pt idx="12528">
                  <c:v>0.39606119997471073</c:v>
                </c:pt>
                <c:pt idx="12529">
                  <c:v>0.39609281153189607</c:v>
                </c:pt>
                <c:pt idx="12530">
                  <c:v>0.39612442308908136</c:v>
                </c:pt>
                <c:pt idx="12531">
                  <c:v>0.3961560346462667</c:v>
                </c:pt>
                <c:pt idx="12532">
                  <c:v>0.39618764620345198</c:v>
                </c:pt>
                <c:pt idx="12533">
                  <c:v>0.39621925776063727</c:v>
                </c:pt>
                <c:pt idx="12534">
                  <c:v>0.39625086931782261</c:v>
                </c:pt>
                <c:pt idx="12535">
                  <c:v>0.39628248087500789</c:v>
                </c:pt>
                <c:pt idx="12536">
                  <c:v>0.39631409243219323</c:v>
                </c:pt>
                <c:pt idx="12537">
                  <c:v>0.39634570398937852</c:v>
                </c:pt>
                <c:pt idx="12538">
                  <c:v>0.3963773155465638</c:v>
                </c:pt>
                <c:pt idx="12539">
                  <c:v>0.39640892710374914</c:v>
                </c:pt>
                <c:pt idx="12540">
                  <c:v>0.39644053866093443</c:v>
                </c:pt>
                <c:pt idx="12541">
                  <c:v>0.39647215021811977</c:v>
                </c:pt>
                <c:pt idx="12542">
                  <c:v>0.39650376177530505</c:v>
                </c:pt>
                <c:pt idx="12543">
                  <c:v>0.39653537333249034</c:v>
                </c:pt>
                <c:pt idx="12544">
                  <c:v>0.39656698488967568</c:v>
                </c:pt>
                <c:pt idx="12545">
                  <c:v>0.39659859644686096</c:v>
                </c:pt>
                <c:pt idx="12546">
                  <c:v>0.3966302080040463</c:v>
                </c:pt>
                <c:pt idx="12547">
                  <c:v>0.39666181956123159</c:v>
                </c:pt>
                <c:pt idx="12548">
                  <c:v>0.39669343111841687</c:v>
                </c:pt>
                <c:pt idx="12549">
                  <c:v>0.39672504267560221</c:v>
                </c:pt>
                <c:pt idx="12550">
                  <c:v>0.3967566542327875</c:v>
                </c:pt>
                <c:pt idx="12551">
                  <c:v>0.39678826578997284</c:v>
                </c:pt>
                <c:pt idx="12552">
                  <c:v>0.39681987734715812</c:v>
                </c:pt>
                <c:pt idx="12553">
                  <c:v>0.39685148890434341</c:v>
                </c:pt>
                <c:pt idx="12554">
                  <c:v>0.39688310046152875</c:v>
                </c:pt>
                <c:pt idx="12555">
                  <c:v>0.39691471201871403</c:v>
                </c:pt>
                <c:pt idx="12556">
                  <c:v>0.39694632357589937</c:v>
                </c:pt>
                <c:pt idx="12557">
                  <c:v>0.39697793513308466</c:v>
                </c:pt>
                <c:pt idx="12558">
                  <c:v>0.39700954669026994</c:v>
                </c:pt>
                <c:pt idx="12559">
                  <c:v>0.39704115824745528</c:v>
                </c:pt>
                <c:pt idx="12560">
                  <c:v>0.39707276980464057</c:v>
                </c:pt>
                <c:pt idx="12561">
                  <c:v>0.39710438136182591</c:v>
                </c:pt>
                <c:pt idx="12562">
                  <c:v>0.39713599291901119</c:v>
                </c:pt>
                <c:pt idx="12563">
                  <c:v>0.39716760447619648</c:v>
                </c:pt>
                <c:pt idx="12564">
                  <c:v>0.39719921603338182</c:v>
                </c:pt>
                <c:pt idx="12565">
                  <c:v>0.3972308275905671</c:v>
                </c:pt>
                <c:pt idx="12566">
                  <c:v>0.39726243914775244</c:v>
                </c:pt>
                <c:pt idx="12567">
                  <c:v>0.39729405070493773</c:v>
                </c:pt>
                <c:pt idx="12568">
                  <c:v>0.39732566226212301</c:v>
                </c:pt>
                <c:pt idx="12569">
                  <c:v>0.39735727381930835</c:v>
                </c:pt>
                <c:pt idx="12570">
                  <c:v>0.39738888537649364</c:v>
                </c:pt>
                <c:pt idx="12571">
                  <c:v>0.39742049693367898</c:v>
                </c:pt>
                <c:pt idx="12572">
                  <c:v>0.39745210849086426</c:v>
                </c:pt>
                <c:pt idx="12573">
                  <c:v>0.39748372004804955</c:v>
                </c:pt>
                <c:pt idx="12574">
                  <c:v>0.39751533160523489</c:v>
                </c:pt>
                <c:pt idx="12575">
                  <c:v>0.39754694316242017</c:v>
                </c:pt>
                <c:pt idx="12576">
                  <c:v>0.39757855471960551</c:v>
                </c:pt>
                <c:pt idx="12577">
                  <c:v>0.3976101662767908</c:v>
                </c:pt>
                <c:pt idx="12578">
                  <c:v>0.39764177783397608</c:v>
                </c:pt>
                <c:pt idx="12579">
                  <c:v>0.39767338939116142</c:v>
                </c:pt>
                <c:pt idx="12580">
                  <c:v>0.39770500094834671</c:v>
                </c:pt>
                <c:pt idx="12581">
                  <c:v>0.39773661250553205</c:v>
                </c:pt>
                <c:pt idx="12582">
                  <c:v>0.39776822406271733</c:v>
                </c:pt>
                <c:pt idx="12583">
                  <c:v>0.39779983561990262</c:v>
                </c:pt>
                <c:pt idx="12584">
                  <c:v>0.39783144717708796</c:v>
                </c:pt>
                <c:pt idx="12585">
                  <c:v>0.39786305873427324</c:v>
                </c:pt>
                <c:pt idx="12586">
                  <c:v>0.39789467029145853</c:v>
                </c:pt>
                <c:pt idx="12587">
                  <c:v>0.39792628184864387</c:v>
                </c:pt>
                <c:pt idx="12588">
                  <c:v>0.39795789340582916</c:v>
                </c:pt>
                <c:pt idx="12589">
                  <c:v>0.3979895049630145</c:v>
                </c:pt>
                <c:pt idx="12590">
                  <c:v>0.39802111652019978</c:v>
                </c:pt>
                <c:pt idx="12591">
                  <c:v>0.39805272807738507</c:v>
                </c:pt>
                <c:pt idx="12592">
                  <c:v>0.39808433963457041</c:v>
                </c:pt>
                <c:pt idx="12593">
                  <c:v>0.39811595119175569</c:v>
                </c:pt>
                <c:pt idx="12594">
                  <c:v>0.39814756274894103</c:v>
                </c:pt>
                <c:pt idx="12595">
                  <c:v>0.39817917430612632</c:v>
                </c:pt>
                <c:pt idx="12596">
                  <c:v>0.3982107858633116</c:v>
                </c:pt>
                <c:pt idx="12597">
                  <c:v>0.39824239742049694</c:v>
                </c:pt>
                <c:pt idx="12598">
                  <c:v>0.39827400897768223</c:v>
                </c:pt>
                <c:pt idx="12599">
                  <c:v>0.39830562053486757</c:v>
                </c:pt>
                <c:pt idx="12600">
                  <c:v>0.39833723209205285</c:v>
                </c:pt>
                <c:pt idx="12601">
                  <c:v>0.39836884364923814</c:v>
                </c:pt>
                <c:pt idx="12602">
                  <c:v>0.39840045520642348</c:v>
                </c:pt>
                <c:pt idx="12603">
                  <c:v>0.39843206676360876</c:v>
                </c:pt>
                <c:pt idx="12604">
                  <c:v>0.3984636783207941</c:v>
                </c:pt>
                <c:pt idx="12605">
                  <c:v>0.39849528987797939</c:v>
                </c:pt>
                <c:pt idx="12606">
                  <c:v>0.39852690143516467</c:v>
                </c:pt>
                <c:pt idx="12607">
                  <c:v>0.39855851299235001</c:v>
                </c:pt>
                <c:pt idx="12608">
                  <c:v>0.3985901245495353</c:v>
                </c:pt>
                <c:pt idx="12609">
                  <c:v>0.39862173610672064</c:v>
                </c:pt>
                <c:pt idx="12610">
                  <c:v>0.39865334766390592</c:v>
                </c:pt>
                <c:pt idx="12611">
                  <c:v>0.39868495922109121</c:v>
                </c:pt>
                <c:pt idx="12612">
                  <c:v>0.39871657077827655</c:v>
                </c:pt>
                <c:pt idx="12613">
                  <c:v>0.39874818233546183</c:v>
                </c:pt>
                <c:pt idx="12614">
                  <c:v>0.39877979389264717</c:v>
                </c:pt>
                <c:pt idx="12615">
                  <c:v>0.39881140544983246</c:v>
                </c:pt>
                <c:pt idx="12616">
                  <c:v>0.39884301700701774</c:v>
                </c:pt>
                <c:pt idx="12617">
                  <c:v>0.39887462856420308</c:v>
                </c:pt>
                <c:pt idx="12618">
                  <c:v>0.39890624012138837</c:v>
                </c:pt>
                <c:pt idx="12619">
                  <c:v>0.39893785167857371</c:v>
                </c:pt>
                <c:pt idx="12620">
                  <c:v>0.39896946323575899</c:v>
                </c:pt>
                <c:pt idx="12621">
                  <c:v>0.39900107479294428</c:v>
                </c:pt>
                <c:pt idx="12622">
                  <c:v>0.39903268635012962</c:v>
                </c:pt>
                <c:pt idx="12623">
                  <c:v>0.3990642979073149</c:v>
                </c:pt>
                <c:pt idx="12624">
                  <c:v>0.39909590946450024</c:v>
                </c:pt>
                <c:pt idx="12625">
                  <c:v>0.39912752102168553</c:v>
                </c:pt>
                <c:pt idx="12626">
                  <c:v>0.39915913257887081</c:v>
                </c:pt>
                <c:pt idx="12627">
                  <c:v>0.39919074413605615</c:v>
                </c:pt>
                <c:pt idx="12628">
                  <c:v>0.39922235569324144</c:v>
                </c:pt>
                <c:pt idx="12629">
                  <c:v>0.39925396725042678</c:v>
                </c:pt>
                <c:pt idx="12630">
                  <c:v>0.39928557880761206</c:v>
                </c:pt>
                <c:pt idx="12631">
                  <c:v>0.39931719036479735</c:v>
                </c:pt>
                <c:pt idx="12632">
                  <c:v>0.39934880192198269</c:v>
                </c:pt>
                <c:pt idx="12633">
                  <c:v>0.39938041347916797</c:v>
                </c:pt>
                <c:pt idx="12634">
                  <c:v>0.39941202503635331</c:v>
                </c:pt>
                <c:pt idx="12635">
                  <c:v>0.3994436365935386</c:v>
                </c:pt>
                <c:pt idx="12636">
                  <c:v>0.39947524815072388</c:v>
                </c:pt>
                <c:pt idx="12637">
                  <c:v>0.39950685970790922</c:v>
                </c:pt>
                <c:pt idx="12638">
                  <c:v>0.39953847126509451</c:v>
                </c:pt>
                <c:pt idx="12639">
                  <c:v>0.39957008282227985</c:v>
                </c:pt>
                <c:pt idx="12640">
                  <c:v>0.39960169437946513</c:v>
                </c:pt>
                <c:pt idx="12641">
                  <c:v>0.39963330593665042</c:v>
                </c:pt>
                <c:pt idx="12642">
                  <c:v>0.39966491749383576</c:v>
                </c:pt>
                <c:pt idx="12643">
                  <c:v>0.39969652905102104</c:v>
                </c:pt>
                <c:pt idx="12644">
                  <c:v>0.39972814060820638</c:v>
                </c:pt>
                <c:pt idx="12645">
                  <c:v>0.39975975216539167</c:v>
                </c:pt>
                <c:pt idx="12646">
                  <c:v>0.39979136372257695</c:v>
                </c:pt>
                <c:pt idx="12647">
                  <c:v>0.39982297527976229</c:v>
                </c:pt>
                <c:pt idx="12648">
                  <c:v>0.39985458683694758</c:v>
                </c:pt>
                <c:pt idx="12649">
                  <c:v>0.39988619839413292</c:v>
                </c:pt>
                <c:pt idx="12650">
                  <c:v>0.3999178099513182</c:v>
                </c:pt>
                <c:pt idx="12651">
                  <c:v>0.39994942150850349</c:v>
                </c:pt>
                <c:pt idx="12652">
                  <c:v>0.39998103306568883</c:v>
                </c:pt>
                <c:pt idx="12653">
                  <c:v>0.40001264462287411</c:v>
                </c:pt>
                <c:pt idx="12654">
                  <c:v>0.40004425618005945</c:v>
                </c:pt>
                <c:pt idx="12655">
                  <c:v>0.40007586773724474</c:v>
                </c:pt>
                <c:pt idx="12656">
                  <c:v>0.40010747929443002</c:v>
                </c:pt>
                <c:pt idx="12657">
                  <c:v>0.40013909085161536</c:v>
                </c:pt>
                <c:pt idx="12658">
                  <c:v>0.40017070240880065</c:v>
                </c:pt>
                <c:pt idx="12659">
                  <c:v>0.40020231396598599</c:v>
                </c:pt>
                <c:pt idx="12660">
                  <c:v>0.40023392552317127</c:v>
                </c:pt>
                <c:pt idx="12661">
                  <c:v>0.40026553708035656</c:v>
                </c:pt>
                <c:pt idx="12662">
                  <c:v>0.4002971486375419</c:v>
                </c:pt>
                <c:pt idx="12663">
                  <c:v>0.40032876019472718</c:v>
                </c:pt>
                <c:pt idx="12664">
                  <c:v>0.40036037175191252</c:v>
                </c:pt>
                <c:pt idx="12665">
                  <c:v>0.40039198330909781</c:v>
                </c:pt>
                <c:pt idx="12666">
                  <c:v>0.40042359486628309</c:v>
                </c:pt>
                <c:pt idx="12667">
                  <c:v>0.40045520642346843</c:v>
                </c:pt>
                <c:pt idx="12668">
                  <c:v>0.40048681798065372</c:v>
                </c:pt>
                <c:pt idx="12669">
                  <c:v>0.40051842953783906</c:v>
                </c:pt>
                <c:pt idx="12670">
                  <c:v>0.40055004109502435</c:v>
                </c:pt>
                <c:pt idx="12671">
                  <c:v>0.40058165265220963</c:v>
                </c:pt>
                <c:pt idx="12672">
                  <c:v>0.40061326420939497</c:v>
                </c:pt>
                <c:pt idx="12673">
                  <c:v>0.40064487576658026</c:v>
                </c:pt>
                <c:pt idx="12674">
                  <c:v>0.4006764873237656</c:v>
                </c:pt>
                <c:pt idx="12675">
                  <c:v>0.40070809888095088</c:v>
                </c:pt>
                <c:pt idx="12676">
                  <c:v>0.40073971043813617</c:v>
                </c:pt>
                <c:pt idx="12677">
                  <c:v>0.40077132199532151</c:v>
                </c:pt>
                <c:pt idx="12678">
                  <c:v>0.40080293355250679</c:v>
                </c:pt>
                <c:pt idx="12679">
                  <c:v>0.40083454510969213</c:v>
                </c:pt>
                <c:pt idx="12680">
                  <c:v>0.40086615666687742</c:v>
                </c:pt>
                <c:pt idx="12681">
                  <c:v>0.4008977682240627</c:v>
                </c:pt>
                <c:pt idx="12682">
                  <c:v>0.40092937978124804</c:v>
                </c:pt>
                <c:pt idx="12683">
                  <c:v>0.40096099133843333</c:v>
                </c:pt>
                <c:pt idx="12684">
                  <c:v>0.40099260289561861</c:v>
                </c:pt>
                <c:pt idx="12685">
                  <c:v>0.40102421445280395</c:v>
                </c:pt>
                <c:pt idx="12686">
                  <c:v>0.40105582600998924</c:v>
                </c:pt>
                <c:pt idx="12687">
                  <c:v>0.40108743756717458</c:v>
                </c:pt>
                <c:pt idx="12688">
                  <c:v>0.40111904912435986</c:v>
                </c:pt>
                <c:pt idx="12689">
                  <c:v>0.40115066068154515</c:v>
                </c:pt>
                <c:pt idx="12690">
                  <c:v>0.40118227223873049</c:v>
                </c:pt>
                <c:pt idx="12691">
                  <c:v>0.40121388379591577</c:v>
                </c:pt>
                <c:pt idx="12692">
                  <c:v>0.40124549535310111</c:v>
                </c:pt>
                <c:pt idx="12693">
                  <c:v>0.4012771069102864</c:v>
                </c:pt>
                <c:pt idx="12694">
                  <c:v>0.40130871846747168</c:v>
                </c:pt>
                <c:pt idx="12695">
                  <c:v>0.40134033002465702</c:v>
                </c:pt>
                <c:pt idx="12696">
                  <c:v>0.40137194158184231</c:v>
                </c:pt>
                <c:pt idx="12697">
                  <c:v>0.40140355313902765</c:v>
                </c:pt>
                <c:pt idx="12698">
                  <c:v>0.40143516469621293</c:v>
                </c:pt>
                <c:pt idx="12699">
                  <c:v>0.40146677625339822</c:v>
                </c:pt>
                <c:pt idx="12700">
                  <c:v>0.40149838781058356</c:v>
                </c:pt>
                <c:pt idx="12701">
                  <c:v>0.40152999936776884</c:v>
                </c:pt>
                <c:pt idx="12702">
                  <c:v>0.40156161092495418</c:v>
                </c:pt>
                <c:pt idx="12703">
                  <c:v>0.40159322248213947</c:v>
                </c:pt>
                <c:pt idx="12704">
                  <c:v>0.40162483403932475</c:v>
                </c:pt>
                <c:pt idx="12705">
                  <c:v>0.40165644559651009</c:v>
                </c:pt>
                <c:pt idx="12706">
                  <c:v>0.40168805715369538</c:v>
                </c:pt>
                <c:pt idx="12707">
                  <c:v>0.40171966871088072</c:v>
                </c:pt>
                <c:pt idx="12708">
                  <c:v>0.401751280268066</c:v>
                </c:pt>
                <c:pt idx="12709">
                  <c:v>0.40178289182525129</c:v>
                </c:pt>
                <c:pt idx="12710">
                  <c:v>0.40181450338243663</c:v>
                </c:pt>
                <c:pt idx="12711">
                  <c:v>0.40184611493962191</c:v>
                </c:pt>
                <c:pt idx="12712">
                  <c:v>0.40187772649680725</c:v>
                </c:pt>
                <c:pt idx="12713">
                  <c:v>0.40190933805399254</c:v>
                </c:pt>
                <c:pt idx="12714">
                  <c:v>0.40194094961117782</c:v>
                </c:pt>
                <c:pt idx="12715">
                  <c:v>0.40197256116836316</c:v>
                </c:pt>
                <c:pt idx="12716">
                  <c:v>0.40200417272554845</c:v>
                </c:pt>
                <c:pt idx="12717">
                  <c:v>0.40203578428273379</c:v>
                </c:pt>
                <c:pt idx="12718">
                  <c:v>0.40206739583991907</c:v>
                </c:pt>
                <c:pt idx="12719">
                  <c:v>0.40209900739710436</c:v>
                </c:pt>
                <c:pt idx="12720">
                  <c:v>0.4021306189542897</c:v>
                </c:pt>
                <c:pt idx="12721">
                  <c:v>0.40216223051147498</c:v>
                </c:pt>
                <c:pt idx="12722">
                  <c:v>0.40219384206866032</c:v>
                </c:pt>
                <c:pt idx="12723">
                  <c:v>0.40222545362584561</c:v>
                </c:pt>
                <c:pt idx="12724">
                  <c:v>0.40225706518303089</c:v>
                </c:pt>
                <c:pt idx="12725">
                  <c:v>0.40228867674021623</c:v>
                </c:pt>
                <c:pt idx="12726">
                  <c:v>0.40232028829740152</c:v>
                </c:pt>
                <c:pt idx="12727">
                  <c:v>0.40235189985458686</c:v>
                </c:pt>
                <c:pt idx="12728">
                  <c:v>0.40238351141177214</c:v>
                </c:pt>
                <c:pt idx="12729">
                  <c:v>0.40241512296895743</c:v>
                </c:pt>
                <c:pt idx="12730">
                  <c:v>0.40244673452614277</c:v>
                </c:pt>
                <c:pt idx="12731">
                  <c:v>0.40247834608332805</c:v>
                </c:pt>
                <c:pt idx="12732">
                  <c:v>0.40250995764051339</c:v>
                </c:pt>
                <c:pt idx="12733">
                  <c:v>0.40254156919769868</c:v>
                </c:pt>
                <c:pt idx="12734">
                  <c:v>0.40257318075488396</c:v>
                </c:pt>
                <c:pt idx="12735">
                  <c:v>0.4026047923120693</c:v>
                </c:pt>
                <c:pt idx="12736">
                  <c:v>0.40263640386925459</c:v>
                </c:pt>
                <c:pt idx="12737">
                  <c:v>0.40266801542643993</c:v>
                </c:pt>
                <c:pt idx="12738">
                  <c:v>0.40269962698362521</c:v>
                </c:pt>
                <c:pt idx="12739">
                  <c:v>0.4027312385408105</c:v>
                </c:pt>
                <c:pt idx="12740">
                  <c:v>0.40276285009799584</c:v>
                </c:pt>
                <c:pt idx="12741">
                  <c:v>0.40279446165518112</c:v>
                </c:pt>
                <c:pt idx="12742">
                  <c:v>0.40282607321236646</c:v>
                </c:pt>
                <c:pt idx="12743">
                  <c:v>0.40285768476955175</c:v>
                </c:pt>
                <c:pt idx="12744">
                  <c:v>0.40288929632673703</c:v>
                </c:pt>
                <c:pt idx="12745">
                  <c:v>0.40292090788392237</c:v>
                </c:pt>
                <c:pt idx="12746">
                  <c:v>0.40295251944110766</c:v>
                </c:pt>
                <c:pt idx="12747">
                  <c:v>0.402984130998293</c:v>
                </c:pt>
                <c:pt idx="12748">
                  <c:v>0.40301574255547828</c:v>
                </c:pt>
                <c:pt idx="12749">
                  <c:v>0.40304735411266357</c:v>
                </c:pt>
                <c:pt idx="12750">
                  <c:v>0.40307896566984891</c:v>
                </c:pt>
                <c:pt idx="12751">
                  <c:v>0.40311057722703419</c:v>
                </c:pt>
                <c:pt idx="12752">
                  <c:v>0.40314218878421954</c:v>
                </c:pt>
                <c:pt idx="12753">
                  <c:v>0.40317380034140482</c:v>
                </c:pt>
                <c:pt idx="12754">
                  <c:v>0.4032054118985901</c:v>
                </c:pt>
                <c:pt idx="12755">
                  <c:v>0.40323702345577545</c:v>
                </c:pt>
                <c:pt idx="12756">
                  <c:v>0.40326863501296073</c:v>
                </c:pt>
                <c:pt idx="12757">
                  <c:v>0.40330024657014607</c:v>
                </c:pt>
                <c:pt idx="12758">
                  <c:v>0.40333185812733136</c:v>
                </c:pt>
                <c:pt idx="12759">
                  <c:v>0.40336346968451664</c:v>
                </c:pt>
                <c:pt idx="12760">
                  <c:v>0.40339508124170198</c:v>
                </c:pt>
                <c:pt idx="12761">
                  <c:v>0.40342669279888727</c:v>
                </c:pt>
                <c:pt idx="12762">
                  <c:v>0.40345830435607261</c:v>
                </c:pt>
                <c:pt idx="12763">
                  <c:v>0.40348991591325789</c:v>
                </c:pt>
                <c:pt idx="12764">
                  <c:v>0.40352152747044318</c:v>
                </c:pt>
                <c:pt idx="12765">
                  <c:v>0.40355313902762852</c:v>
                </c:pt>
                <c:pt idx="12766">
                  <c:v>0.4035847505848138</c:v>
                </c:pt>
                <c:pt idx="12767">
                  <c:v>0.40361636214199914</c:v>
                </c:pt>
                <c:pt idx="12768">
                  <c:v>0.40364797369918443</c:v>
                </c:pt>
                <c:pt idx="12769">
                  <c:v>0.40367958525636971</c:v>
                </c:pt>
                <c:pt idx="12770">
                  <c:v>0.40371119681355505</c:v>
                </c:pt>
                <c:pt idx="12771">
                  <c:v>0.40374280837074034</c:v>
                </c:pt>
                <c:pt idx="12772">
                  <c:v>0.40377441992792568</c:v>
                </c:pt>
                <c:pt idx="12773">
                  <c:v>0.40380603148511096</c:v>
                </c:pt>
                <c:pt idx="12774">
                  <c:v>0.40383764304229625</c:v>
                </c:pt>
                <c:pt idx="12775">
                  <c:v>0.40386925459948159</c:v>
                </c:pt>
                <c:pt idx="12776">
                  <c:v>0.40390086615666687</c:v>
                </c:pt>
                <c:pt idx="12777">
                  <c:v>0.40393247771385221</c:v>
                </c:pt>
                <c:pt idx="12778">
                  <c:v>0.4039640892710375</c:v>
                </c:pt>
                <c:pt idx="12779">
                  <c:v>0.40399570082822278</c:v>
                </c:pt>
                <c:pt idx="12780">
                  <c:v>0.40402731238540812</c:v>
                </c:pt>
                <c:pt idx="12781">
                  <c:v>0.40405892394259341</c:v>
                </c:pt>
                <c:pt idx="12782">
                  <c:v>0.40409053549977869</c:v>
                </c:pt>
                <c:pt idx="12783">
                  <c:v>0.40412214705696403</c:v>
                </c:pt>
                <c:pt idx="12784">
                  <c:v>0.40415375861414932</c:v>
                </c:pt>
                <c:pt idx="12785">
                  <c:v>0.40418537017133466</c:v>
                </c:pt>
                <c:pt idx="12786">
                  <c:v>0.40421698172851994</c:v>
                </c:pt>
                <c:pt idx="12787">
                  <c:v>0.40424859328570523</c:v>
                </c:pt>
                <c:pt idx="12788">
                  <c:v>0.40428020484289057</c:v>
                </c:pt>
                <c:pt idx="12789">
                  <c:v>0.40431181640007585</c:v>
                </c:pt>
                <c:pt idx="12790">
                  <c:v>0.40434342795726119</c:v>
                </c:pt>
                <c:pt idx="12791">
                  <c:v>0.40437503951444648</c:v>
                </c:pt>
                <c:pt idx="12792">
                  <c:v>0.40440665107163176</c:v>
                </c:pt>
                <c:pt idx="12793">
                  <c:v>0.4044382626288171</c:v>
                </c:pt>
                <c:pt idx="12794">
                  <c:v>0.40446987418600239</c:v>
                </c:pt>
                <c:pt idx="12795">
                  <c:v>0.40450148574318773</c:v>
                </c:pt>
                <c:pt idx="12796">
                  <c:v>0.40453309730037301</c:v>
                </c:pt>
                <c:pt idx="12797">
                  <c:v>0.4045647088575583</c:v>
                </c:pt>
                <c:pt idx="12798">
                  <c:v>0.40459632041474364</c:v>
                </c:pt>
                <c:pt idx="12799">
                  <c:v>0.40462793197192892</c:v>
                </c:pt>
                <c:pt idx="12800">
                  <c:v>0.40465954352911426</c:v>
                </c:pt>
                <c:pt idx="12801">
                  <c:v>0.40469115508629955</c:v>
                </c:pt>
                <c:pt idx="12802">
                  <c:v>0.40472276664348483</c:v>
                </c:pt>
                <c:pt idx="12803">
                  <c:v>0.40475437820067017</c:v>
                </c:pt>
                <c:pt idx="12804">
                  <c:v>0.40478598975785546</c:v>
                </c:pt>
                <c:pt idx="12805">
                  <c:v>0.4048176013150408</c:v>
                </c:pt>
                <c:pt idx="12806">
                  <c:v>0.40484921287222608</c:v>
                </c:pt>
                <c:pt idx="12807">
                  <c:v>0.40488082442941137</c:v>
                </c:pt>
                <c:pt idx="12808">
                  <c:v>0.40491243598659671</c:v>
                </c:pt>
                <c:pt idx="12809">
                  <c:v>0.40494404754378199</c:v>
                </c:pt>
                <c:pt idx="12810">
                  <c:v>0.40497565910096733</c:v>
                </c:pt>
                <c:pt idx="12811">
                  <c:v>0.40500727065815262</c:v>
                </c:pt>
                <c:pt idx="12812">
                  <c:v>0.4050388822153379</c:v>
                </c:pt>
                <c:pt idx="12813">
                  <c:v>0.40507049377252324</c:v>
                </c:pt>
                <c:pt idx="12814">
                  <c:v>0.40510210532970853</c:v>
                </c:pt>
                <c:pt idx="12815">
                  <c:v>0.40513371688689387</c:v>
                </c:pt>
                <c:pt idx="12816">
                  <c:v>0.40516532844407915</c:v>
                </c:pt>
                <c:pt idx="12817">
                  <c:v>0.40519694000126444</c:v>
                </c:pt>
                <c:pt idx="12818">
                  <c:v>0.40522855155844978</c:v>
                </c:pt>
                <c:pt idx="12819">
                  <c:v>0.40526016311563506</c:v>
                </c:pt>
                <c:pt idx="12820">
                  <c:v>0.4052917746728204</c:v>
                </c:pt>
                <c:pt idx="12821">
                  <c:v>0.40532338623000569</c:v>
                </c:pt>
                <c:pt idx="12822">
                  <c:v>0.40535499778719097</c:v>
                </c:pt>
                <c:pt idx="12823">
                  <c:v>0.40538660934437631</c:v>
                </c:pt>
                <c:pt idx="12824">
                  <c:v>0.4054182209015616</c:v>
                </c:pt>
                <c:pt idx="12825">
                  <c:v>0.40544983245874694</c:v>
                </c:pt>
                <c:pt idx="12826">
                  <c:v>0.40548144401593222</c:v>
                </c:pt>
                <c:pt idx="12827">
                  <c:v>0.40551305557311751</c:v>
                </c:pt>
                <c:pt idx="12828">
                  <c:v>0.40554466713030285</c:v>
                </c:pt>
                <c:pt idx="12829">
                  <c:v>0.40557627868748813</c:v>
                </c:pt>
                <c:pt idx="12830">
                  <c:v>0.40560789024467347</c:v>
                </c:pt>
                <c:pt idx="12831">
                  <c:v>0.40563950180185876</c:v>
                </c:pt>
                <c:pt idx="12832">
                  <c:v>0.40567111335904404</c:v>
                </c:pt>
                <c:pt idx="12833">
                  <c:v>0.40570272491622938</c:v>
                </c:pt>
                <c:pt idx="12834">
                  <c:v>0.40573433647341467</c:v>
                </c:pt>
                <c:pt idx="12835">
                  <c:v>0.40576594803060001</c:v>
                </c:pt>
                <c:pt idx="12836">
                  <c:v>0.40579755958778529</c:v>
                </c:pt>
                <c:pt idx="12837">
                  <c:v>0.40582917114497058</c:v>
                </c:pt>
                <c:pt idx="12838">
                  <c:v>0.40586078270215592</c:v>
                </c:pt>
                <c:pt idx="12839">
                  <c:v>0.4058923942593412</c:v>
                </c:pt>
                <c:pt idx="12840">
                  <c:v>0.40592400581652655</c:v>
                </c:pt>
                <c:pt idx="12841">
                  <c:v>0.40595561737371183</c:v>
                </c:pt>
                <c:pt idx="12842">
                  <c:v>0.40598722893089711</c:v>
                </c:pt>
                <c:pt idx="12843">
                  <c:v>0.40601884048808246</c:v>
                </c:pt>
                <c:pt idx="12844">
                  <c:v>0.40605045204526774</c:v>
                </c:pt>
                <c:pt idx="12845">
                  <c:v>0.40608206360245308</c:v>
                </c:pt>
                <c:pt idx="12846">
                  <c:v>0.40611367515963837</c:v>
                </c:pt>
                <c:pt idx="12847">
                  <c:v>0.40614528671682365</c:v>
                </c:pt>
                <c:pt idx="12848">
                  <c:v>0.40617689827400899</c:v>
                </c:pt>
                <c:pt idx="12849">
                  <c:v>0.40620850983119428</c:v>
                </c:pt>
                <c:pt idx="12850">
                  <c:v>0.40624012138837962</c:v>
                </c:pt>
                <c:pt idx="12851">
                  <c:v>0.4062717329455649</c:v>
                </c:pt>
                <c:pt idx="12852">
                  <c:v>0.40630334450275019</c:v>
                </c:pt>
                <c:pt idx="12853">
                  <c:v>0.40633495605993553</c:v>
                </c:pt>
                <c:pt idx="12854">
                  <c:v>0.40636656761712081</c:v>
                </c:pt>
                <c:pt idx="12855">
                  <c:v>0.40639817917430615</c:v>
                </c:pt>
                <c:pt idx="12856">
                  <c:v>0.40642979073149144</c:v>
                </c:pt>
                <c:pt idx="12857">
                  <c:v>0.40646140228867672</c:v>
                </c:pt>
                <c:pt idx="12858">
                  <c:v>0.40649301384586206</c:v>
                </c:pt>
                <c:pt idx="12859">
                  <c:v>0.40652462540304735</c:v>
                </c:pt>
                <c:pt idx="12860">
                  <c:v>0.40655623696023269</c:v>
                </c:pt>
                <c:pt idx="12861">
                  <c:v>0.40658784851741797</c:v>
                </c:pt>
                <c:pt idx="12862">
                  <c:v>0.40661946007460326</c:v>
                </c:pt>
                <c:pt idx="12863">
                  <c:v>0.4066510716317886</c:v>
                </c:pt>
                <c:pt idx="12864">
                  <c:v>0.40668268318897388</c:v>
                </c:pt>
                <c:pt idx="12865">
                  <c:v>0.40671429474615922</c:v>
                </c:pt>
                <c:pt idx="12866">
                  <c:v>0.40674590630334451</c:v>
                </c:pt>
                <c:pt idx="12867">
                  <c:v>0.40677751786052979</c:v>
                </c:pt>
                <c:pt idx="12868">
                  <c:v>0.40680912941771513</c:v>
                </c:pt>
                <c:pt idx="12869">
                  <c:v>0.40684074097490042</c:v>
                </c:pt>
                <c:pt idx="12870">
                  <c:v>0.40687235253208576</c:v>
                </c:pt>
                <c:pt idx="12871">
                  <c:v>0.40690396408927104</c:v>
                </c:pt>
                <c:pt idx="12872">
                  <c:v>0.40693557564645633</c:v>
                </c:pt>
                <c:pt idx="12873">
                  <c:v>0.40696718720364167</c:v>
                </c:pt>
                <c:pt idx="12874">
                  <c:v>0.40699879876082695</c:v>
                </c:pt>
                <c:pt idx="12875">
                  <c:v>0.40703041031801229</c:v>
                </c:pt>
                <c:pt idx="12876">
                  <c:v>0.40706202187519758</c:v>
                </c:pt>
                <c:pt idx="12877">
                  <c:v>0.40709363343238286</c:v>
                </c:pt>
                <c:pt idx="12878">
                  <c:v>0.4071252449895682</c:v>
                </c:pt>
                <c:pt idx="12879">
                  <c:v>0.40715685654675349</c:v>
                </c:pt>
                <c:pt idx="12880">
                  <c:v>0.40718846810393883</c:v>
                </c:pt>
                <c:pt idx="12881">
                  <c:v>0.40722007966112411</c:v>
                </c:pt>
                <c:pt idx="12882">
                  <c:v>0.4072516912183094</c:v>
                </c:pt>
                <c:pt idx="12883">
                  <c:v>0.40728330277549474</c:v>
                </c:pt>
                <c:pt idx="12884">
                  <c:v>0.40731491433268002</c:v>
                </c:pt>
                <c:pt idx="12885">
                  <c:v>0.40734652588986531</c:v>
                </c:pt>
                <c:pt idx="12886">
                  <c:v>0.40737813744705065</c:v>
                </c:pt>
                <c:pt idx="12887">
                  <c:v>0.40740974900423593</c:v>
                </c:pt>
                <c:pt idx="12888">
                  <c:v>0.40744136056142127</c:v>
                </c:pt>
                <c:pt idx="12889">
                  <c:v>0.40747297211860656</c:v>
                </c:pt>
                <c:pt idx="12890">
                  <c:v>0.40750458367579184</c:v>
                </c:pt>
                <c:pt idx="12891">
                  <c:v>0.40753619523297718</c:v>
                </c:pt>
                <c:pt idx="12892">
                  <c:v>0.40756780679016247</c:v>
                </c:pt>
                <c:pt idx="12893">
                  <c:v>0.40759941834734781</c:v>
                </c:pt>
                <c:pt idx="12894">
                  <c:v>0.40763102990453309</c:v>
                </c:pt>
                <c:pt idx="12895">
                  <c:v>0.40766264146171838</c:v>
                </c:pt>
                <c:pt idx="12896">
                  <c:v>0.40769425301890372</c:v>
                </c:pt>
                <c:pt idx="12897">
                  <c:v>0.407725864576089</c:v>
                </c:pt>
                <c:pt idx="12898">
                  <c:v>0.40775747613327434</c:v>
                </c:pt>
                <c:pt idx="12899">
                  <c:v>0.40778908769045963</c:v>
                </c:pt>
                <c:pt idx="12900">
                  <c:v>0.40782069924764491</c:v>
                </c:pt>
                <c:pt idx="12901">
                  <c:v>0.40785231080483025</c:v>
                </c:pt>
                <c:pt idx="12902">
                  <c:v>0.40788392236201554</c:v>
                </c:pt>
                <c:pt idx="12903">
                  <c:v>0.40791553391920088</c:v>
                </c:pt>
                <c:pt idx="12904">
                  <c:v>0.40794714547638616</c:v>
                </c:pt>
                <c:pt idx="12905">
                  <c:v>0.40797875703357145</c:v>
                </c:pt>
                <c:pt idx="12906">
                  <c:v>0.40801036859075679</c:v>
                </c:pt>
                <c:pt idx="12907">
                  <c:v>0.40804198014794207</c:v>
                </c:pt>
                <c:pt idx="12908">
                  <c:v>0.40807359170512741</c:v>
                </c:pt>
                <c:pt idx="12909">
                  <c:v>0.4081052032623127</c:v>
                </c:pt>
                <c:pt idx="12910">
                  <c:v>0.40813681481949798</c:v>
                </c:pt>
                <c:pt idx="12911">
                  <c:v>0.40816842637668332</c:v>
                </c:pt>
                <c:pt idx="12912">
                  <c:v>0.40820003793386861</c:v>
                </c:pt>
                <c:pt idx="12913">
                  <c:v>0.40823164949105395</c:v>
                </c:pt>
                <c:pt idx="12914">
                  <c:v>0.40826326104823923</c:v>
                </c:pt>
                <c:pt idx="12915">
                  <c:v>0.40829487260542452</c:v>
                </c:pt>
                <c:pt idx="12916">
                  <c:v>0.40832648416260986</c:v>
                </c:pt>
                <c:pt idx="12917">
                  <c:v>0.40835809571979514</c:v>
                </c:pt>
                <c:pt idx="12918">
                  <c:v>0.40838970727698048</c:v>
                </c:pt>
                <c:pt idx="12919">
                  <c:v>0.40842131883416577</c:v>
                </c:pt>
                <c:pt idx="12920">
                  <c:v>0.40845293039135105</c:v>
                </c:pt>
                <c:pt idx="12921">
                  <c:v>0.40848454194853639</c:v>
                </c:pt>
                <c:pt idx="12922">
                  <c:v>0.40851615350572168</c:v>
                </c:pt>
                <c:pt idx="12923">
                  <c:v>0.40854776506290702</c:v>
                </c:pt>
                <c:pt idx="12924">
                  <c:v>0.4085793766200923</c:v>
                </c:pt>
                <c:pt idx="12925">
                  <c:v>0.40861098817727759</c:v>
                </c:pt>
                <c:pt idx="12926">
                  <c:v>0.40864259973446293</c:v>
                </c:pt>
                <c:pt idx="12927">
                  <c:v>0.40867421129164822</c:v>
                </c:pt>
                <c:pt idx="12928">
                  <c:v>0.40870582284883356</c:v>
                </c:pt>
                <c:pt idx="12929">
                  <c:v>0.40873743440601884</c:v>
                </c:pt>
                <c:pt idx="12930">
                  <c:v>0.40876904596320413</c:v>
                </c:pt>
                <c:pt idx="12931">
                  <c:v>0.40880065752038947</c:v>
                </c:pt>
                <c:pt idx="12932">
                  <c:v>0.40883226907757475</c:v>
                </c:pt>
                <c:pt idx="12933">
                  <c:v>0.40886388063476009</c:v>
                </c:pt>
                <c:pt idx="12934">
                  <c:v>0.40889549219194538</c:v>
                </c:pt>
                <c:pt idx="12935">
                  <c:v>0.40892710374913066</c:v>
                </c:pt>
                <c:pt idx="12936">
                  <c:v>0.408958715306316</c:v>
                </c:pt>
                <c:pt idx="12937">
                  <c:v>0.40899032686350129</c:v>
                </c:pt>
                <c:pt idx="12938">
                  <c:v>0.40902193842068663</c:v>
                </c:pt>
                <c:pt idx="12939">
                  <c:v>0.40905354997787191</c:v>
                </c:pt>
                <c:pt idx="12940">
                  <c:v>0.4090851615350572</c:v>
                </c:pt>
                <c:pt idx="12941">
                  <c:v>0.40911677309224254</c:v>
                </c:pt>
                <c:pt idx="12942">
                  <c:v>0.40914838464942782</c:v>
                </c:pt>
                <c:pt idx="12943">
                  <c:v>0.40917999620661316</c:v>
                </c:pt>
                <c:pt idx="12944">
                  <c:v>0.40921160776379845</c:v>
                </c:pt>
                <c:pt idx="12945">
                  <c:v>0.40924321932098373</c:v>
                </c:pt>
                <c:pt idx="12946">
                  <c:v>0.40927483087816907</c:v>
                </c:pt>
                <c:pt idx="12947">
                  <c:v>0.40930644243535436</c:v>
                </c:pt>
                <c:pt idx="12948">
                  <c:v>0.4093380539925397</c:v>
                </c:pt>
                <c:pt idx="12949">
                  <c:v>0.40936966554972498</c:v>
                </c:pt>
                <c:pt idx="12950">
                  <c:v>0.40940127710691027</c:v>
                </c:pt>
                <c:pt idx="12951">
                  <c:v>0.40943288866409561</c:v>
                </c:pt>
                <c:pt idx="12952">
                  <c:v>0.40946450022128089</c:v>
                </c:pt>
                <c:pt idx="12953">
                  <c:v>0.40949611177846623</c:v>
                </c:pt>
                <c:pt idx="12954">
                  <c:v>0.40952772333565152</c:v>
                </c:pt>
                <c:pt idx="12955">
                  <c:v>0.4095593348928368</c:v>
                </c:pt>
                <c:pt idx="12956">
                  <c:v>0.40959094645002214</c:v>
                </c:pt>
                <c:pt idx="12957">
                  <c:v>0.40962255800720743</c:v>
                </c:pt>
                <c:pt idx="12958">
                  <c:v>0.40965416956439277</c:v>
                </c:pt>
                <c:pt idx="12959">
                  <c:v>0.40968578112157805</c:v>
                </c:pt>
                <c:pt idx="12960">
                  <c:v>0.40971739267876334</c:v>
                </c:pt>
                <c:pt idx="12961">
                  <c:v>0.40974900423594868</c:v>
                </c:pt>
                <c:pt idx="12962">
                  <c:v>0.40978061579313396</c:v>
                </c:pt>
                <c:pt idx="12963">
                  <c:v>0.4098122273503193</c:v>
                </c:pt>
                <c:pt idx="12964">
                  <c:v>0.40984383890750459</c:v>
                </c:pt>
                <c:pt idx="12965">
                  <c:v>0.40987545046468987</c:v>
                </c:pt>
                <c:pt idx="12966">
                  <c:v>0.40990706202187521</c:v>
                </c:pt>
                <c:pt idx="12967">
                  <c:v>0.4099386735790605</c:v>
                </c:pt>
                <c:pt idx="12968">
                  <c:v>0.40997028513624584</c:v>
                </c:pt>
                <c:pt idx="12969">
                  <c:v>0.41000189669343112</c:v>
                </c:pt>
                <c:pt idx="12970">
                  <c:v>0.41003350825061641</c:v>
                </c:pt>
                <c:pt idx="12971">
                  <c:v>0.41006511980780175</c:v>
                </c:pt>
                <c:pt idx="12972">
                  <c:v>0.41009673136498703</c:v>
                </c:pt>
                <c:pt idx="12973">
                  <c:v>0.41012834292217237</c:v>
                </c:pt>
                <c:pt idx="12974">
                  <c:v>0.41015995447935766</c:v>
                </c:pt>
                <c:pt idx="12975">
                  <c:v>0.41019156603654294</c:v>
                </c:pt>
                <c:pt idx="12976">
                  <c:v>0.41022317759372828</c:v>
                </c:pt>
                <c:pt idx="12977">
                  <c:v>0.41025478915091357</c:v>
                </c:pt>
                <c:pt idx="12978">
                  <c:v>0.41028640070809891</c:v>
                </c:pt>
                <c:pt idx="12979">
                  <c:v>0.41031801226528419</c:v>
                </c:pt>
                <c:pt idx="12980">
                  <c:v>0.41034962382246948</c:v>
                </c:pt>
                <c:pt idx="12981">
                  <c:v>0.41038123537965482</c:v>
                </c:pt>
                <c:pt idx="12982">
                  <c:v>0.4104128469368401</c:v>
                </c:pt>
                <c:pt idx="12983">
                  <c:v>0.41044445849402539</c:v>
                </c:pt>
                <c:pt idx="12984">
                  <c:v>0.41047607005121073</c:v>
                </c:pt>
                <c:pt idx="12985">
                  <c:v>0.41050768160839601</c:v>
                </c:pt>
                <c:pt idx="12986">
                  <c:v>0.41053929316558135</c:v>
                </c:pt>
                <c:pt idx="12987">
                  <c:v>0.41057090472276664</c:v>
                </c:pt>
                <c:pt idx="12988">
                  <c:v>0.41060251627995192</c:v>
                </c:pt>
                <c:pt idx="12989">
                  <c:v>0.41063412783713726</c:v>
                </c:pt>
                <c:pt idx="12990">
                  <c:v>0.41066573939432255</c:v>
                </c:pt>
                <c:pt idx="12991">
                  <c:v>0.41069735095150789</c:v>
                </c:pt>
                <c:pt idx="12992">
                  <c:v>0.41072896250869317</c:v>
                </c:pt>
                <c:pt idx="12993">
                  <c:v>0.41076057406587846</c:v>
                </c:pt>
                <c:pt idx="12994">
                  <c:v>0.4107921856230638</c:v>
                </c:pt>
                <c:pt idx="12995">
                  <c:v>0.41082379718024908</c:v>
                </c:pt>
                <c:pt idx="12996">
                  <c:v>0.41085540873743442</c:v>
                </c:pt>
                <c:pt idx="12997">
                  <c:v>0.41088702029461971</c:v>
                </c:pt>
                <c:pt idx="12998">
                  <c:v>0.41091863185180499</c:v>
                </c:pt>
                <c:pt idx="12999">
                  <c:v>0.41095024340899033</c:v>
                </c:pt>
                <c:pt idx="13000">
                  <c:v>0.41098185496617562</c:v>
                </c:pt>
                <c:pt idx="13001">
                  <c:v>0.41101346652336096</c:v>
                </c:pt>
                <c:pt idx="13002">
                  <c:v>0.41104507808054624</c:v>
                </c:pt>
                <c:pt idx="13003">
                  <c:v>0.41107668963773153</c:v>
                </c:pt>
                <c:pt idx="13004">
                  <c:v>0.41110830119491687</c:v>
                </c:pt>
                <c:pt idx="13005">
                  <c:v>0.41113991275210215</c:v>
                </c:pt>
                <c:pt idx="13006">
                  <c:v>0.41117152430928749</c:v>
                </c:pt>
                <c:pt idx="13007">
                  <c:v>0.41120313586647278</c:v>
                </c:pt>
                <c:pt idx="13008">
                  <c:v>0.41123474742365806</c:v>
                </c:pt>
                <c:pt idx="13009">
                  <c:v>0.41126635898084341</c:v>
                </c:pt>
                <c:pt idx="13010">
                  <c:v>0.41129797053802869</c:v>
                </c:pt>
                <c:pt idx="13011">
                  <c:v>0.41132958209521403</c:v>
                </c:pt>
                <c:pt idx="13012">
                  <c:v>0.41136119365239932</c:v>
                </c:pt>
                <c:pt idx="13013">
                  <c:v>0.4113928052095846</c:v>
                </c:pt>
                <c:pt idx="13014">
                  <c:v>0.41142441676676994</c:v>
                </c:pt>
                <c:pt idx="13015">
                  <c:v>0.41145602832395523</c:v>
                </c:pt>
                <c:pt idx="13016">
                  <c:v>0.41148763988114057</c:v>
                </c:pt>
                <c:pt idx="13017">
                  <c:v>0.41151925143832585</c:v>
                </c:pt>
                <c:pt idx="13018">
                  <c:v>0.41155086299551114</c:v>
                </c:pt>
                <c:pt idx="13019">
                  <c:v>0.41158247455269648</c:v>
                </c:pt>
                <c:pt idx="13020">
                  <c:v>0.41161408610988176</c:v>
                </c:pt>
                <c:pt idx="13021">
                  <c:v>0.4116456976670671</c:v>
                </c:pt>
                <c:pt idx="13022">
                  <c:v>0.41167730922425239</c:v>
                </c:pt>
                <c:pt idx="13023">
                  <c:v>0.41170892078143767</c:v>
                </c:pt>
                <c:pt idx="13024">
                  <c:v>0.41174053233862301</c:v>
                </c:pt>
                <c:pt idx="13025">
                  <c:v>0.4117721438958083</c:v>
                </c:pt>
                <c:pt idx="13026">
                  <c:v>0.41180375545299364</c:v>
                </c:pt>
                <c:pt idx="13027">
                  <c:v>0.41183536701017892</c:v>
                </c:pt>
                <c:pt idx="13028">
                  <c:v>0.41186697856736421</c:v>
                </c:pt>
                <c:pt idx="13029">
                  <c:v>0.41189859012454955</c:v>
                </c:pt>
                <c:pt idx="13030">
                  <c:v>0.41193020168173483</c:v>
                </c:pt>
                <c:pt idx="13031">
                  <c:v>0.41196181323892017</c:v>
                </c:pt>
                <c:pt idx="13032">
                  <c:v>0.41199342479610546</c:v>
                </c:pt>
                <c:pt idx="13033">
                  <c:v>0.41202503635329074</c:v>
                </c:pt>
                <c:pt idx="13034">
                  <c:v>0.41205664791047608</c:v>
                </c:pt>
                <c:pt idx="13035">
                  <c:v>0.41208825946766137</c:v>
                </c:pt>
                <c:pt idx="13036">
                  <c:v>0.41211987102484671</c:v>
                </c:pt>
                <c:pt idx="13037">
                  <c:v>0.41215148258203199</c:v>
                </c:pt>
                <c:pt idx="13038">
                  <c:v>0.41218309413921728</c:v>
                </c:pt>
                <c:pt idx="13039">
                  <c:v>0.41221470569640262</c:v>
                </c:pt>
                <c:pt idx="13040">
                  <c:v>0.4122463172535879</c:v>
                </c:pt>
                <c:pt idx="13041">
                  <c:v>0.41227792881077324</c:v>
                </c:pt>
                <c:pt idx="13042">
                  <c:v>0.41230954036795853</c:v>
                </c:pt>
                <c:pt idx="13043">
                  <c:v>0.41234115192514381</c:v>
                </c:pt>
                <c:pt idx="13044">
                  <c:v>0.41237276348232915</c:v>
                </c:pt>
                <c:pt idx="13045">
                  <c:v>0.41240437503951444</c:v>
                </c:pt>
                <c:pt idx="13046">
                  <c:v>0.41243598659669978</c:v>
                </c:pt>
                <c:pt idx="13047">
                  <c:v>0.41246759815388506</c:v>
                </c:pt>
                <c:pt idx="13048">
                  <c:v>0.41249920971107035</c:v>
                </c:pt>
                <c:pt idx="13049">
                  <c:v>0.41253082126825569</c:v>
                </c:pt>
                <c:pt idx="13050">
                  <c:v>0.41256243282544097</c:v>
                </c:pt>
                <c:pt idx="13051">
                  <c:v>0.41259404438262631</c:v>
                </c:pt>
                <c:pt idx="13052">
                  <c:v>0.4126256559398116</c:v>
                </c:pt>
                <c:pt idx="13053">
                  <c:v>0.41265726749699688</c:v>
                </c:pt>
                <c:pt idx="13054">
                  <c:v>0.41268887905418222</c:v>
                </c:pt>
                <c:pt idx="13055">
                  <c:v>0.41272049061136751</c:v>
                </c:pt>
                <c:pt idx="13056">
                  <c:v>0.41275210216855285</c:v>
                </c:pt>
                <c:pt idx="13057">
                  <c:v>0.41278371372573813</c:v>
                </c:pt>
                <c:pt idx="13058">
                  <c:v>0.41281532528292342</c:v>
                </c:pt>
                <c:pt idx="13059">
                  <c:v>0.41284693684010876</c:v>
                </c:pt>
                <c:pt idx="13060">
                  <c:v>0.41287854839729404</c:v>
                </c:pt>
                <c:pt idx="13061">
                  <c:v>0.41291015995447938</c:v>
                </c:pt>
                <c:pt idx="13062">
                  <c:v>0.41294177151166467</c:v>
                </c:pt>
                <c:pt idx="13063">
                  <c:v>0.41297338306884995</c:v>
                </c:pt>
                <c:pt idx="13064">
                  <c:v>0.41300499462603529</c:v>
                </c:pt>
                <c:pt idx="13065">
                  <c:v>0.41303660618322058</c:v>
                </c:pt>
                <c:pt idx="13066">
                  <c:v>0.41306821774040592</c:v>
                </c:pt>
                <c:pt idx="13067">
                  <c:v>0.4130998292975912</c:v>
                </c:pt>
                <c:pt idx="13068">
                  <c:v>0.41313144085477649</c:v>
                </c:pt>
                <c:pt idx="13069">
                  <c:v>0.41316305241196183</c:v>
                </c:pt>
                <c:pt idx="13070">
                  <c:v>0.41319466396914711</c:v>
                </c:pt>
                <c:pt idx="13071">
                  <c:v>0.41322627552633245</c:v>
                </c:pt>
                <c:pt idx="13072">
                  <c:v>0.41325788708351774</c:v>
                </c:pt>
                <c:pt idx="13073">
                  <c:v>0.41328949864070302</c:v>
                </c:pt>
                <c:pt idx="13074">
                  <c:v>0.41332111019788836</c:v>
                </c:pt>
                <c:pt idx="13075">
                  <c:v>0.41335272175507365</c:v>
                </c:pt>
                <c:pt idx="13076">
                  <c:v>0.41338433331225899</c:v>
                </c:pt>
                <c:pt idx="13077">
                  <c:v>0.41341594486944427</c:v>
                </c:pt>
                <c:pt idx="13078">
                  <c:v>0.41344755642662956</c:v>
                </c:pt>
                <c:pt idx="13079">
                  <c:v>0.4134791679838149</c:v>
                </c:pt>
                <c:pt idx="13080">
                  <c:v>0.41351077954100018</c:v>
                </c:pt>
                <c:pt idx="13081">
                  <c:v>0.41354239109818547</c:v>
                </c:pt>
                <c:pt idx="13082">
                  <c:v>0.41357400265537081</c:v>
                </c:pt>
                <c:pt idx="13083">
                  <c:v>0.41360561421255609</c:v>
                </c:pt>
                <c:pt idx="13084">
                  <c:v>0.41363722576974143</c:v>
                </c:pt>
                <c:pt idx="13085">
                  <c:v>0.41366883732692672</c:v>
                </c:pt>
                <c:pt idx="13086">
                  <c:v>0.413700448884112</c:v>
                </c:pt>
                <c:pt idx="13087">
                  <c:v>0.41373206044129734</c:v>
                </c:pt>
                <c:pt idx="13088">
                  <c:v>0.41376367199848263</c:v>
                </c:pt>
                <c:pt idx="13089">
                  <c:v>0.41379528355566797</c:v>
                </c:pt>
                <c:pt idx="13090">
                  <c:v>0.41382689511285325</c:v>
                </c:pt>
                <c:pt idx="13091">
                  <c:v>0.41385850667003854</c:v>
                </c:pt>
                <c:pt idx="13092">
                  <c:v>0.41389011822722388</c:v>
                </c:pt>
                <c:pt idx="13093">
                  <c:v>0.41392172978440916</c:v>
                </c:pt>
                <c:pt idx="13094">
                  <c:v>0.41395334134159451</c:v>
                </c:pt>
                <c:pt idx="13095">
                  <c:v>0.41398495289877979</c:v>
                </c:pt>
                <c:pt idx="13096">
                  <c:v>0.41401656445596507</c:v>
                </c:pt>
                <c:pt idx="13097">
                  <c:v>0.41404817601315042</c:v>
                </c:pt>
                <c:pt idx="13098">
                  <c:v>0.4140797875703357</c:v>
                </c:pt>
                <c:pt idx="13099">
                  <c:v>0.41411139912752104</c:v>
                </c:pt>
                <c:pt idx="13100">
                  <c:v>0.41414301068470633</c:v>
                </c:pt>
                <c:pt idx="13101">
                  <c:v>0.41417462224189161</c:v>
                </c:pt>
                <c:pt idx="13102">
                  <c:v>0.41420623379907695</c:v>
                </c:pt>
                <c:pt idx="13103">
                  <c:v>0.41423784535626224</c:v>
                </c:pt>
                <c:pt idx="13104">
                  <c:v>0.41426945691344758</c:v>
                </c:pt>
                <c:pt idx="13105">
                  <c:v>0.41430106847063286</c:v>
                </c:pt>
                <c:pt idx="13106">
                  <c:v>0.41433268002781815</c:v>
                </c:pt>
                <c:pt idx="13107">
                  <c:v>0.41436429158500349</c:v>
                </c:pt>
                <c:pt idx="13108">
                  <c:v>0.41439590314218877</c:v>
                </c:pt>
                <c:pt idx="13109">
                  <c:v>0.41442751469937411</c:v>
                </c:pt>
                <c:pt idx="13110">
                  <c:v>0.4144591262565594</c:v>
                </c:pt>
                <c:pt idx="13111">
                  <c:v>0.41449073781374468</c:v>
                </c:pt>
                <c:pt idx="13112">
                  <c:v>0.41452234937093002</c:v>
                </c:pt>
                <c:pt idx="13113">
                  <c:v>0.41455396092811531</c:v>
                </c:pt>
                <c:pt idx="13114">
                  <c:v>0.41458557248530065</c:v>
                </c:pt>
                <c:pt idx="13115">
                  <c:v>0.41461718404248593</c:v>
                </c:pt>
                <c:pt idx="13116">
                  <c:v>0.41464879559967122</c:v>
                </c:pt>
                <c:pt idx="13117">
                  <c:v>0.41468040715685656</c:v>
                </c:pt>
                <c:pt idx="13118">
                  <c:v>0.41471201871404184</c:v>
                </c:pt>
                <c:pt idx="13119">
                  <c:v>0.41474363027122718</c:v>
                </c:pt>
                <c:pt idx="13120">
                  <c:v>0.41477524182841247</c:v>
                </c:pt>
                <c:pt idx="13121">
                  <c:v>0.41480685338559775</c:v>
                </c:pt>
                <c:pt idx="13122">
                  <c:v>0.41483846494278309</c:v>
                </c:pt>
                <c:pt idx="13123">
                  <c:v>0.41487007649996838</c:v>
                </c:pt>
                <c:pt idx="13124">
                  <c:v>0.41490168805715372</c:v>
                </c:pt>
                <c:pt idx="13125">
                  <c:v>0.414933299614339</c:v>
                </c:pt>
                <c:pt idx="13126">
                  <c:v>0.41496491117152429</c:v>
                </c:pt>
                <c:pt idx="13127">
                  <c:v>0.41499652272870963</c:v>
                </c:pt>
                <c:pt idx="13128">
                  <c:v>0.41502813428589491</c:v>
                </c:pt>
                <c:pt idx="13129">
                  <c:v>0.41505974584308025</c:v>
                </c:pt>
                <c:pt idx="13130">
                  <c:v>0.41509135740026554</c:v>
                </c:pt>
                <c:pt idx="13131">
                  <c:v>0.41512296895745082</c:v>
                </c:pt>
                <c:pt idx="13132">
                  <c:v>0.41515458051463616</c:v>
                </c:pt>
                <c:pt idx="13133">
                  <c:v>0.41518619207182145</c:v>
                </c:pt>
                <c:pt idx="13134">
                  <c:v>0.41521780362900679</c:v>
                </c:pt>
                <c:pt idx="13135">
                  <c:v>0.41524941518619207</c:v>
                </c:pt>
                <c:pt idx="13136">
                  <c:v>0.41528102674337736</c:v>
                </c:pt>
                <c:pt idx="13137">
                  <c:v>0.4153126383005627</c:v>
                </c:pt>
                <c:pt idx="13138">
                  <c:v>0.41534424985774798</c:v>
                </c:pt>
                <c:pt idx="13139">
                  <c:v>0.41537586141493332</c:v>
                </c:pt>
                <c:pt idx="13140">
                  <c:v>0.41540747297211861</c:v>
                </c:pt>
                <c:pt idx="13141">
                  <c:v>0.41543908452930389</c:v>
                </c:pt>
                <c:pt idx="13142">
                  <c:v>0.41547069608648923</c:v>
                </c:pt>
                <c:pt idx="13143">
                  <c:v>0.41550230764367452</c:v>
                </c:pt>
                <c:pt idx="13144">
                  <c:v>0.41553391920085986</c:v>
                </c:pt>
                <c:pt idx="13145">
                  <c:v>0.41556553075804514</c:v>
                </c:pt>
                <c:pt idx="13146">
                  <c:v>0.41559714231523043</c:v>
                </c:pt>
                <c:pt idx="13147">
                  <c:v>0.41562875387241577</c:v>
                </c:pt>
                <c:pt idx="13148">
                  <c:v>0.41566036542960105</c:v>
                </c:pt>
                <c:pt idx="13149">
                  <c:v>0.41569197698678639</c:v>
                </c:pt>
                <c:pt idx="13150">
                  <c:v>0.41572358854397168</c:v>
                </c:pt>
                <c:pt idx="13151">
                  <c:v>0.41575520010115696</c:v>
                </c:pt>
                <c:pt idx="13152">
                  <c:v>0.4157868116583423</c:v>
                </c:pt>
                <c:pt idx="13153">
                  <c:v>0.41581842321552759</c:v>
                </c:pt>
                <c:pt idx="13154">
                  <c:v>0.41585003477271293</c:v>
                </c:pt>
                <c:pt idx="13155">
                  <c:v>0.41588164632989821</c:v>
                </c:pt>
                <c:pt idx="13156">
                  <c:v>0.4159132578870835</c:v>
                </c:pt>
                <c:pt idx="13157">
                  <c:v>0.41594486944426884</c:v>
                </c:pt>
                <c:pt idx="13158">
                  <c:v>0.41597648100145412</c:v>
                </c:pt>
                <c:pt idx="13159">
                  <c:v>0.41600809255863946</c:v>
                </c:pt>
                <c:pt idx="13160">
                  <c:v>0.41603970411582475</c:v>
                </c:pt>
                <c:pt idx="13161">
                  <c:v>0.41607131567301003</c:v>
                </c:pt>
                <c:pt idx="13162">
                  <c:v>0.41610292723019537</c:v>
                </c:pt>
                <c:pt idx="13163">
                  <c:v>0.41613453878738066</c:v>
                </c:pt>
                <c:pt idx="13164">
                  <c:v>0.416166150344566</c:v>
                </c:pt>
                <c:pt idx="13165">
                  <c:v>0.41619776190175128</c:v>
                </c:pt>
                <c:pt idx="13166">
                  <c:v>0.41622937345893657</c:v>
                </c:pt>
                <c:pt idx="13167">
                  <c:v>0.41626098501612191</c:v>
                </c:pt>
                <c:pt idx="13168">
                  <c:v>0.41629259657330719</c:v>
                </c:pt>
                <c:pt idx="13169">
                  <c:v>0.41632420813049253</c:v>
                </c:pt>
                <c:pt idx="13170">
                  <c:v>0.41635581968767782</c:v>
                </c:pt>
                <c:pt idx="13171">
                  <c:v>0.4163874312448631</c:v>
                </c:pt>
                <c:pt idx="13172">
                  <c:v>0.41641904280204844</c:v>
                </c:pt>
                <c:pt idx="13173">
                  <c:v>0.41645065435923373</c:v>
                </c:pt>
                <c:pt idx="13174">
                  <c:v>0.41648226591641907</c:v>
                </c:pt>
                <c:pt idx="13175">
                  <c:v>0.41651387747360435</c:v>
                </c:pt>
                <c:pt idx="13176">
                  <c:v>0.41654548903078964</c:v>
                </c:pt>
                <c:pt idx="13177">
                  <c:v>0.41657710058797498</c:v>
                </c:pt>
                <c:pt idx="13178">
                  <c:v>0.41660871214516026</c:v>
                </c:pt>
                <c:pt idx="13179">
                  <c:v>0.41664032370234561</c:v>
                </c:pt>
                <c:pt idx="13180">
                  <c:v>0.41667193525953089</c:v>
                </c:pt>
                <c:pt idx="13181">
                  <c:v>0.41670354681671617</c:v>
                </c:pt>
                <c:pt idx="13182">
                  <c:v>0.41673515837390152</c:v>
                </c:pt>
                <c:pt idx="13183">
                  <c:v>0.4167667699310868</c:v>
                </c:pt>
                <c:pt idx="13184">
                  <c:v>0.41679838148827208</c:v>
                </c:pt>
                <c:pt idx="13185">
                  <c:v>0.41682999304545743</c:v>
                </c:pt>
                <c:pt idx="13186">
                  <c:v>0.41686160460264271</c:v>
                </c:pt>
                <c:pt idx="13187">
                  <c:v>0.41689321615982805</c:v>
                </c:pt>
                <c:pt idx="13188">
                  <c:v>0.41692482771701334</c:v>
                </c:pt>
                <c:pt idx="13189">
                  <c:v>0.41695643927419862</c:v>
                </c:pt>
                <c:pt idx="13190">
                  <c:v>0.41698805083138396</c:v>
                </c:pt>
                <c:pt idx="13191">
                  <c:v>0.41701966238856925</c:v>
                </c:pt>
                <c:pt idx="13192">
                  <c:v>0.41705127394575459</c:v>
                </c:pt>
                <c:pt idx="13193">
                  <c:v>0.41708288550293987</c:v>
                </c:pt>
                <c:pt idx="13194">
                  <c:v>0.41711449706012516</c:v>
                </c:pt>
                <c:pt idx="13195">
                  <c:v>0.4171461086173105</c:v>
                </c:pt>
                <c:pt idx="13196">
                  <c:v>0.41717772017449578</c:v>
                </c:pt>
                <c:pt idx="13197">
                  <c:v>0.41720933173168112</c:v>
                </c:pt>
                <c:pt idx="13198">
                  <c:v>0.41724094328886641</c:v>
                </c:pt>
                <c:pt idx="13199">
                  <c:v>0.41727255484605169</c:v>
                </c:pt>
                <c:pt idx="13200">
                  <c:v>0.41730416640323703</c:v>
                </c:pt>
                <c:pt idx="13201">
                  <c:v>0.41733577796042232</c:v>
                </c:pt>
                <c:pt idx="13202">
                  <c:v>0.41736738951760766</c:v>
                </c:pt>
                <c:pt idx="13203">
                  <c:v>0.41739900107479294</c:v>
                </c:pt>
                <c:pt idx="13204">
                  <c:v>0.41743061263197823</c:v>
                </c:pt>
                <c:pt idx="13205">
                  <c:v>0.41746222418916357</c:v>
                </c:pt>
                <c:pt idx="13206">
                  <c:v>0.41749383574634885</c:v>
                </c:pt>
                <c:pt idx="13207">
                  <c:v>0.41752544730353419</c:v>
                </c:pt>
                <c:pt idx="13208">
                  <c:v>0.41755705886071948</c:v>
                </c:pt>
                <c:pt idx="13209">
                  <c:v>0.41758867041790476</c:v>
                </c:pt>
                <c:pt idx="13210">
                  <c:v>0.4176202819750901</c:v>
                </c:pt>
                <c:pt idx="13211">
                  <c:v>0.41765189353227539</c:v>
                </c:pt>
                <c:pt idx="13212">
                  <c:v>0.41768350508946073</c:v>
                </c:pt>
                <c:pt idx="13213">
                  <c:v>0.41771511664664601</c:v>
                </c:pt>
                <c:pt idx="13214">
                  <c:v>0.4177467282038313</c:v>
                </c:pt>
                <c:pt idx="13215">
                  <c:v>0.41777833976101664</c:v>
                </c:pt>
                <c:pt idx="13216">
                  <c:v>0.41780995131820192</c:v>
                </c:pt>
                <c:pt idx="13217">
                  <c:v>0.41784156287538726</c:v>
                </c:pt>
                <c:pt idx="13218">
                  <c:v>0.41787317443257255</c:v>
                </c:pt>
                <c:pt idx="13219">
                  <c:v>0.41790478598975783</c:v>
                </c:pt>
                <c:pt idx="13220">
                  <c:v>0.41793639754694317</c:v>
                </c:pt>
                <c:pt idx="13221">
                  <c:v>0.41796800910412846</c:v>
                </c:pt>
                <c:pt idx="13222">
                  <c:v>0.4179996206613138</c:v>
                </c:pt>
                <c:pt idx="13223">
                  <c:v>0.41803123221849908</c:v>
                </c:pt>
                <c:pt idx="13224">
                  <c:v>0.41806284377568437</c:v>
                </c:pt>
                <c:pt idx="13225">
                  <c:v>0.41809445533286971</c:v>
                </c:pt>
                <c:pt idx="13226">
                  <c:v>0.41812606689005499</c:v>
                </c:pt>
                <c:pt idx="13227">
                  <c:v>0.41815767844724033</c:v>
                </c:pt>
                <c:pt idx="13228">
                  <c:v>0.41818929000442562</c:v>
                </c:pt>
                <c:pt idx="13229">
                  <c:v>0.4182209015616109</c:v>
                </c:pt>
                <c:pt idx="13230">
                  <c:v>0.41825251311879624</c:v>
                </c:pt>
                <c:pt idx="13231">
                  <c:v>0.41828412467598153</c:v>
                </c:pt>
                <c:pt idx="13232">
                  <c:v>0.41831573623316687</c:v>
                </c:pt>
                <c:pt idx="13233">
                  <c:v>0.41834734779035215</c:v>
                </c:pt>
                <c:pt idx="13234">
                  <c:v>0.41837895934753744</c:v>
                </c:pt>
                <c:pt idx="13235">
                  <c:v>0.41841057090472278</c:v>
                </c:pt>
                <c:pt idx="13236">
                  <c:v>0.41844218246190806</c:v>
                </c:pt>
                <c:pt idx="13237">
                  <c:v>0.4184737940190934</c:v>
                </c:pt>
                <c:pt idx="13238">
                  <c:v>0.41850540557627869</c:v>
                </c:pt>
                <c:pt idx="13239">
                  <c:v>0.41853701713346397</c:v>
                </c:pt>
                <c:pt idx="13240">
                  <c:v>0.41856862869064931</c:v>
                </c:pt>
                <c:pt idx="13241">
                  <c:v>0.4186002402478346</c:v>
                </c:pt>
                <c:pt idx="13242">
                  <c:v>0.41863185180501994</c:v>
                </c:pt>
                <c:pt idx="13243">
                  <c:v>0.41866346336220522</c:v>
                </c:pt>
                <c:pt idx="13244">
                  <c:v>0.41869507491939051</c:v>
                </c:pt>
                <c:pt idx="13245">
                  <c:v>0.41872668647657585</c:v>
                </c:pt>
                <c:pt idx="13246">
                  <c:v>0.41875829803376113</c:v>
                </c:pt>
                <c:pt idx="13247">
                  <c:v>0.41878990959094647</c:v>
                </c:pt>
                <c:pt idx="13248">
                  <c:v>0.41882152114813176</c:v>
                </c:pt>
                <c:pt idx="13249">
                  <c:v>0.41885313270531704</c:v>
                </c:pt>
                <c:pt idx="13250">
                  <c:v>0.41888474426250238</c:v>
                </c:pt>
                <c:pt idx="13251">
                  <c:v>0.41891635581968767</c:v>
                </c:pt>
                <c:pt idx="13252">
                  <c:v>0.41894796737687301</c:v>
                </c:pt>
                <c:pt idx="13253">
                  <c:v>0.41897957893405829</c:v>
                </c:pt>
                <c:pt idx="13254">
                  <c:v>0.41901119049124358</c:v>
                </c:pt>
                <c:pt idx="13255">
                  <c:v>0.41904280204842892</c:v>
                </c:pt>
                <c:pt idx="13256">
                  <c:v>0.4190744136056142</c:v>
                </c:pt>
                <c:pt idx="13257">
                  <c:v>0.41910602516279954</c:v>
                </c:pt>
                <c:pt idx="13258">
                  <c:v>0.41913763671998483</c:v>
                </c:pt>
                <c:pt idx="13259">
                  <c:v>0.41916924827717011</c:v>
                </c:pt>
                <c:pt idx="13260">
                  <c:v>0.41920085983435545</c:v>
                </c:pt>
                <c:pt idx="13261">
                  <c:v>0.41923247139154074</c:v>
                </c:pt>
                <c:pt idx="13262">
                  <c:v>0.41926408294872608</c:v>
                </c:pt>
                <c:pt idx="13263">
                  <c:v>0.41929569450591136</c:v>
                </c:pt>
                <c:pt idx="13264">
                  <c:v>0.41932730606309665</c:v>
                </c:pt>
                <c:pt idx="13265">
                  <c:v>0.41935891762028199</c:v>
                </c:pt>
                <c:pt idx="13266">
                  <c:v>0.41939052917746728</c:v>
                </c:pt>
                <c:pt idx="13267">
                  <c:v>0.41942214073465262</c:v>
                </c:pt>
                <c:pt idx="13268">
                  <c:v>0.4194537522918379</c:v>
                </c:pt>
                <c:pt idx="13269">
                  <c:v>0.41948536384902319</c:v>
                </c:pt>
                <c:pt idx="13270">
                  <c:v>0.41951697540620853</c:v>
                </c:pt>
                <c:pt idx="13271">
                  <c:v>0.41954858696339381</c:v>
                </c:pt>
                <c:pt idx="13272">
                  <c:v>0.41958019852057915</c:v>
                </c:pt>
                <c:pt idx="13273">
                  <c:v>0.41961181007776444</c:v>
                </c:pt>
                <c:pt idx="13274">
                  <c:v>0.41964342163494972</c:v>
                </c:pt>
                <c:pt idx="13275">
                  <c:v>0.41967503319213506</c:v>
                </c:pt>
                <c:pt idx="13276">
                  <c:v>0.41970664474932035</c:v>
                </c:pt>
                <c:pt idx="13277">
                  <c:v>0.41973825630650569</c:v>
                </c:pt>
                <c:pt idx="13278">
                  <c:v>0.41976986786369097</c:v>
                </c:pt>
                <c:pt idx="13279">
                  <c:v>0.41980147942087626</c:v>
                </c:pt>
                <c:pt idx="13280">
                  <c:v>0.4198330909780616</c:v>
                </c:pt>
                <c:pt idx="13281">
                  <c:v>0.41986470253524688</c:v>
                </c:pt>
                <c:pt idx="13282">
                  <c:v>0.41989631409243217</c:v>
                </c:pt>
                <c:pt idx="13283">
                  <c:v>0.41992792564961751</c:v>
                </c:pt>
                <c:pt idx="13284">
                  <c:v>0.41995953720680279</c:v>
                </c:pt>
                <c:pt idx="13285">
                  <c:v>0.41999114876398813</c:v>
                </c:pt>
                <c:pt idx="13286">
                  <c:v>0.42002276032117342</c:v>
                </c:pt>
                <c:pt idx="13287">
                  <c:v>0.4200543718783587</c:v>
                </c:pt>
                <c:pt idx="13288">
                  <c:v>0.42008598343554404</c:v>
                </c:pt>
                <c:pt idx="13289">
                  <c:v>0.42011759499272933</c:v>
                </c:pt>
                <c:pt idx="13290">
                  <c:v>0.42014920654991467</c:v>
                </c:pt>
                <c:pt idx="13291">
                  <c:v>0.42018081810709995</c:v>
                </c:pt>
                <c:pt idx="13292">
                  <c:v>0.42021242966428524</c:v>
                </c:pt>
                <c:pt idx="13293">
                  <c:v>0.42024404122147058</c:v>
                </c:pt>
                <c:pt idx="13294">
                  <c:v>0.42027565277865586</c:v>
                </c:pt>
                <c:pt idx="13295">
                  <c:v>0.4203072643358412</c:v>
                </c:pt>
                <c:pt idx="13296">
                  <c:v>0.42033887589302649</c:v>
                </c:pt>
                <c:pt idx="13297">
                  <c:v>0.42037048745021177</c:v>
                </c:pt>
                <c:pt idx="13298">
                  <c:v>0.42040209900739711</c:v>
                </c:pt>
                <c:pt idx="13299">
                  <c:v>0.4204337105645824</c:v>
                </c:pt>
                <c:pt idx="13300">
                  <c:v>0.42046532212176774</c:v>
                </c:pt>
                <c:pt idx="13301">
                  <c:v>0.42049693367895302</c:v>
                </c:pt>
                <c:pt idx="13302">
                  <c:v>0.42052854523613831</c:v>
                </c:pt>
                <c:pt idx="13303">
                  <c:v>0.42056015679332365</c:v>
                </c:pt>
                <c:pt idx="13304">
                  <c:v>0.42059176835050893</c:v>
                </c:pt>
                <c:pt idx="13305">
                  <c:v>0.42062337990769427</c:v>
                </c:pt>
                <c:pt idx="13306">
                  <c:v>0.42065499146487956</c:v>
                </c:pt>
                <c:pt idx="13307">
                  <c:v>0.42068660302206484</c:v>
                </c:pt>
                <c:pt idx="13308">
                  <c:v>0.42071821457925018</c:v>
                </c:pt>
                <c:pt idx="13309">
                  <c:v>0.42074982613643547</c:v>
                </c:pt>
                <c:pt idx="13310">
                  <c:v>0.42078143769362081</c:v>
                </c:pt>
                <c:pt idx="13311">
                  <c:v>0.42081304925080609</c:v>
                </c:pt>
                <c:pt idx="13312">
                  <c:v>0.42084466080799138</c:v>
                </c:pt>
                <c:pt idx="13313">
                  <c:v>0.42087627236517672</c:v>
                </c:pt>
                <c:pt idx="13314">
                  <c:v>0.420907883922362</c:v>
                </c:pt>
                <c:pt idx="13315">
                  <c:v>0.42093949547954734</c:v>
                </c:pt>
                <c:pt idx="13316">
                  <c:v>0.42097110703673263</c:v>
                </c:pt>
                <c:pt idx="13317">
                  <c:v>0.42100271859391791</c:v>
                </c:pt>
                <c:pt idx="13318">
                  <c:v>0.42103433015110325</c:v>
                </c:pt>
                <c:pt idx="13319">
                  <c:v>0.42106594170828854</c:v>
                </c:pt>
                <c:pt idx="13320">
                  <c:v>0.42109755326547388</c:v>
                </c:pt>
                <c:pt idx="13321">
                  <c:v>0.42112916482265916</c:v>
                </c:pt>
                <c:pt idx="13322">
                  <c:v>0.42116077637984445</c:v>
                </c:pt>
                <c:pt idx="13323">
                  <c:v>0.42119238793702979</c:v>
                </c:pt>
                <c:pt idx="13324">
                  <c:v>0.42122399949421507</c:v>
                </c:pt>
                <c:pt idx="13325">
                  <c:v>0.42125561105140041</c:v>
                </c:pt>
                <c:pt idx="13326">
                  <c:v>0.4212872226085857</c:v>
                </c:pt>
                <c:pt idx="13327">
                  <c:v>0.42131883416577098</c:v>
                </c:pt>
                <c:pt idx="13328">
                  <c:v>0.42135044572295632</c:v>
                </c:pt>
                <c:pt idx="13329">
                  <c:v>0.42138205728014161</c:v>
                </c:pt>
                <c:pt idx="13330">
                  <c:v>0.42141366883732695</c:v>
                </c:pt>
                <c:pt idx="13331">
                  <c:v>0.42144528039451223</c:v>
                </c:pt>
                <c:pt idx="13332">
                  <c:v>0.42147689195169752</c:v>
                </c:pt>
                <c:pt idx="13333">
                  <c:v>0.42150850350888286</c:v>
                </c:pt>
                <c:pt idx="13334">
                  <c:v>0.42154011506606814</c:v>
                </c:pt>
                <c:pt idx="13335">
                  <c:v>0.42157172662325348</c:v>
                </c:pt>
                <c:pt idx="13336">
                  <c:v>0.42160333818043877</c:v>
                </c:pt>
                <c:pt idx="13337">
                  <c:v>0.42163494973762405</c:v>
                </c:pt>
                <c:pt idx="13338">
                  <c:v>0.42166656129480939</c:v>
                </c:pt>
                <c:pt idx="13339">
                  <c:v>0.42169817285199468</c:v>
                </c:pt>
                <c:pt idx="13340">
                  <c:v>0.42172978440918002</c:v>
                </c:pt>
                <c:pt idx="13341">
                  <c:v>0.4217613959663653</c:v>
                </c:pt>
                <c:pt idx="13342">
                  <c:v>0.42179300752355059</c:v>
                </c:pt>
                <c:pt idx="13343">
                  <c:v>0.42182461908073593</c:v>
                </c:pt>
                <c:pt idx="13344">
                  <c:v>0.42185623063792121</c:v>
                </c:pt>
                <c:pt idx="13345">
                  <c:v>0.42188784219510655</c:v>
                </c:pt>
                <c:pt idx="13346">
                  <c:v>0.42191945375229184</c:v>
                </c:pt>
                <c:pt idx="13347">
                  <c:v>0.42195106530947712</c:v>
                </c:pt>
                <c:pt idx="13348">
                  <c:v>0.42198267686666247</c:v>
                </c:pt>
                <c:pt idx="13349">
                  <c:v>0.42201428842384775</c:v>
                </c:pt>
                <c:pt idx="13350">
                  <c:v>0.42204589998103309</c:v>
                </c:pt>
                <c:pt idx="13351">
                  <c:v>0.42207751153821838</c:v>
                </c:pt>
                <c:pt idx="13352">
                  <c:v>0.42210912309540366</c:v>
                </c:pt>
                <c:pt idx="13353">
                  <c:v>0.422140734652589</c:v>
                </c:pt>
                <c:pt idx="13354">
                  <c:v>0.42217234620977429</c:v>
                </c:pt>
                <c:pt idx="13355">
                  <c:v>0.42220395776695963</c:v>
                </c:pt>
                <c:pt idx="13356">
                  <c:v>0.42223556932414491</c:v>
                </c:pt>
                <c:pt idx="13357">
                  <c:v>0.4222671808813302</c:v>
                </c:pt>
                <c:pt idx="13358">
                  <c:v>0.42229879243851554</c:v>
                </c:pt>
                <c:pt idx="13359">
                  <c:v>0.42233040399570082</c:v>
                </c:pt>
                <c:pt idx="13360">
                  <c:v>0.42236201555288616</c:v>
                </c:pt>
                <c:pt idx="13361">
                  <c:v>0.42239362711007145</c:v>
                </c:pt>
                <c:pt idx="13362">
                  <c:v>0.42242523866725673</c:v>
                </c:pt>
                <c:pt idx="13363">
                  <c:v>0.42245685022444207</c:v>
                </c:pt>
                <c:pt idx="13364">
                  <c:v>0.42248846178162736</c:v>
                </c:pt>
                <c:pt idx="13365">
                  <c:v>0.4225200733388127</c:v>
                </c:pt>
                <c:pt idx="13366">
                  <c:v>0.42255168489599798</c:v>
                </c:pt>
                <c:pt idx="13367">
                  <c:v>0.42258329645318327</c:v>
                </c:pt>
                <c:pt idx="13368">
                  <c:v>0.42261490801036861</c:v>
                </c:pt>
                <c:pt idx="13369">
                  <c:v>0.42264651956755389</c:v>
                </c:pt>
                <c:pt idx="13370">
                  <c:v>0.42267813112473923</c:v>
                </c:pt>
                <c:pt idx="13371">
                  <c:v>0.42270974268192452</c:v>
                </c:pt>
                <c:pt idx="13372">
                  <c:v>0.4227413542391098</c:v>
                </c:pt>
                <c:pt idx="13373">
                  <c:v>0.42277296579629514</c:v>
                </c:pt>
                <c:pt idx="13374">
                  <c:v>0.42280457735348043</c:v>
                </c:pt>
                <c:pt idx="13375">
                  <c:v>0.42283618891066577</c:v>
                </c:pt>
                <c:pt idx="13376">
                  <c:v>0.42286780046785105</c:v>
                </c:pt>
                <c:pt idx="13377">
                  <c:v>0.42289941202503634</c:v>
                </c:pt>
                <c:pt idx="13378">
                  <c:v>0.42293102358222168</c:v>
                </c:pt>
                <c:pt idx="13379">
                  <c:v>0.42296263513940696</c:v>
                </c:pt>
                <c:pt idx="13380">
                  <c:v>0.42299424669659225</c:v>
                </c:pt>
                <c:pt idx="13381">
                  <c:v>0.42302585825377759</c:v>
                </c:pt>
                <c:pt idx="13382">
                  <c:v>0.42305746981096287</c:v>
                </c:pt>
                <c:pt idx="13383">
                  <c:v>0.42308908136814821</c:v>
                </c:pt>
                <c:pt idx="13384">
                  <c:v>0.4231206929253335</c:v>
                </c:pt>
                <c:pt idx="13385">
                  <c:v>0.42315230448251878</c:v>
                </c:pt>
                <c:pt idx="13386">
                  <c:v>0.42318391603970412</c:v>
                </c:pt>
                <c:pt idx="13387">
                  <c:v>0.42321552759688941</c:v>
                </c:pt>
                <c:pt idx="13388">
                  <c:v>0.42324713915407475</c:v>
                </c:pt>
                <c:pt idx="13389">
                  <c:v>0.42327875071126003</c:v>
                </c:pt>
                <c:pt idx="13390">
                  <c:v>0.42331036226844532</c:v>
                </c:pt>
                <c:pt idx="13391">
                  <c:v>0.42334197382563066</c:v>
                </c:pt>
                <c:pt idx="13392">
                  <c:v>0.42337358538281594</c:v>
                </c:pt>
                <c:pt idx="13393">
                  <c:v>0.42340519694000128</c:v>
                </c:pt>
                <c:pt idx="13394">
                  <c:v>0.42343680849718657</c:v>
                </c:pt>
                <c:pt idx="13395">
                  <c:v>0.42346842005437185</c:v>
                </c:pt>
                <c:pt idx="13396">
                  <c:v>0.42350003161155719</c:v>
                </c:pt>
                <c:pt idx="13397">
                  <c:v>0.42353164316874248</c:v>
                </c:pt>
                <c:pt idx="13398">
                  <c:v>0.42356325472592782</c:v>
                </c:pt>
                <c:pt idx="13399">
                  <c:v>0.4235948662831131</c:v>
                </c:pt>
                <c:pt idx="13400">
                  <c:v>0.42362647784029839</c:v>
                </c:pt>
                <c:pt idx="13401">
                  <c:v>0.42365808939748373</c:v>
                </c:pt>
                <c:pt idx="13402">
                  <c:v>0.42368970095466901</c:v>
                </c:pt>
                <c:pt idx="13403">
                  <c:v>0.42372131251185435</c:v>
                </c:pt>
                <c:pt idx="13404">
                  <c:v>0.42375292406903964</c:v>
                </c:pt>
                <c:pt idx="13405">
                  <c:v>0.42378453562622492</c:v>
                </c:pt>
                <c:pt idx="13406">
                  <c:v>0.42381614718341026</c:v>
                </c:pt>
                <c:pt idx="13407">
                  <c:v>0.42384775874059555</c:v>
                </c:pt>
                <c:pt idx="13408">
                  <c:v>0.42387937029778089</c:v>
                </c:pt>
                <c:pt idx="13409">
                  <c:v>0.42391098185496617</c:v>
                </c:pt>
                <c:pt idx="13410">
                  <c:v>0.42394259341215146</c:v>
                </c:pt>
                <c:pt idx="13411">
                  <c:v>0.4239742049693368</c:v>
                </c:pt>
                <c:pt idx="13412">
                  <c:v>0.42400581652652208</c:v>
                </c:pt>
                <c:pt idx="13413">
                  <c:v>0.42403742808370742</c:v>
                </c:pt>
                <c:pt idx="13414">
                  <c:v>0.42406903964089271</c:v>
                </c:pt>
                <c:pt idx="13415">
                  <c:v>0.42410065119807799</c:v>
                </c:pt>
                <c:pt idx="13416">
                  <c:v>0.42413226275526333</c:v>
                </c:pt>
                <c:pt idx="13417">
                  <c:v>0.42416387431244862</c:v>
                </c:pt>
                <c:pt idx="13418">
                  <c:v>0.42419548586963396</c:v>
                </c:pt>
                <c:pt idx="13419">
                  <c:v>0.42422709742681924</c:v>
                </c:pt>
                <c:pt idx="13420">
                  <c:v>0.42425870898400453</c:v>
                </c:pt>
                <c:pt idx="13421">
                  <c:v>0.42429032054118987</c:v>
                </c:pt>
                <c:pt idx="13422">
                  <c:v>0.42432193209837515</c:v>
                </c:pt>
                <c:pt idx="13423">
                  <c:v>0.42435354365556049</c:v>
                </c:pt>
                <c:pt idx="13424">
                  <c:v>0.42438515521274578</c:v>
                </c:pt>
                <c:pt idx="13425">
                  <c:v>0.42441676676993106</c:v>
                </c:pt>
                <c:pt idx="13426">
                  <c:v>0.4244483783271164</c:v>
                </c:pt>
                <c:pt idx="13427">
                  <c:v>0.42447998988430169</c:v>
                </c:pt>
                <c:pt idx="13428">
                  <c:v>0.42451160144148703</c:v>
                </c:pt>
                <c:pt idx="13429">
                  <c:v>0.42454321299867231</c:v>
                </c:pt>
                <c:pt idx="13430">
                  <c:v>0.4245748245558576</c:v>
                </c:pt>
                <c:pt idx="13431">
                  <c:v>0.42460643611304294</c:v>
                </c:pt>
                <c:pt idx="13432">
                  <c:v>0.42463804767022822</c:v>
                </c:pt>
                <c:pt idx="13433">
                  <c:v>0.42466965922741357</c:v>
                </c:pt>
                <c:pt idx="13434">
                  <c:v>0.42470127078459885</c:v>
                </c:pt>
                <c:pt idx="13435">
                  <c:v>0.42473288234178413</c:v>
                </c:pt>
                <c:pt idx="13436">
                  <c:v>0.42476449389896948</c:v>
                </c:pt>
                <c:pt idx="13437">
                  <c:v>0.42479610545615476</c:v>
                </c:pt>
                <c:pt idx="13438">
                  <c:v>0.4248277170133401</c:v>
                </c:pt>
                <c:pt idx="13439">
                  <c:v>0.42485932857052539</c:v>
                </c:pt>
                <c:pt idx="13440">
                  <c:v>0.42489094012771067</c:v>
                </c:pt>
                <c:pt idx="13441">
                  <c:v>0.42492255168489601</c:v>
                </c:pt>
                <c:pt idx="13442">
                  <c:v>0.4249541632420813</c:v>
                </c:pt>
                <c:pt idx="13443">
                  <c:v>0.42498577479926664</c:v>
                </c:pt>
                <c:pt idx="13444">
                  <c:v>0.42501738635645192</c:v>
                </c:pt>
                <c:pt idx="13445">
                  <c:v>0.42504899791363721</c:v>
                </c:pt>
                <c:pt idx="13446">
                  <c:v>0.42508060947082255</c:v>
                </c:pt>
                <c:pt idx="13447">
                  <c:v>0.42511222102800783</c:v>
                </c:pt>
                <c:pt idx="13448">
                  <c:v>0.42514383258519317</c:v>
                </c:pt>
                <c:pt idx="13449">
                  <c:v>0.42517544414237846</c:v>
                </c:pt>
                <c:pt idx="13450">
                  <c:v>0.42520705569956374</c:v>
                </c:pt>
                <c:pt idx="13451">
                  <c:v>0.42523866725674908</c:v>
                </c:pt>
                <c:pt idx="13452">
                  <c:v>0.42527027881393437</c:v>
                </c:pt>
                <c:pt idx="13453">
                  <c:v>0.42530189037111971</c:v>
                </c:pt>
                <c:pt idx="13454">
                  <c:v>0.42533350192830499</c:v>
                </c:pt>
                <c:pt idx="13455">
                  <c:v>0.42536511348549028</c:v>
                </c:pt>
                <c:pt idx="13456">
                  <c:v>0.42539672504267562</c:v>
                </c:pt>
                <c:pt idx="13457">
                  <c:v>0.4254283365998609</c:v>
                </c:pt>
                <c:pt idx="13458">
                  <c:v>0.42545994815704624</c:v>
                </c:pt>
                <c:pt idx="13459">
                  <c:v>0.42549155971423153</c:v>
                </c:pt>
                <c:pt idx="13460">
                  <c:v>0.42552317127141681</c:v>
                </c:pt>
                <c:pt idx="13461">
                  <c:v>0.42555478282860215</c:v>
                </c:pt>
                <c:pt idx="13462">
                  <c:v>0.42558639438578744</c:v>
                </c:pt>
                <c:pt idx="13463">
                  <c:v>0.42561800594297278</c:v>
                </c:pt>
                <c:pt idx="13464">
                  <c:v>0.42564961750015806</c:v>
                </c:pt>
                <c:pt idx="13465">
                  <c:v>0.42568122905734335</c:v>
                </c:pt>
                <c:pt idx="13466">
                  <c:v>0.42571284061452869</c:v>
                </c:pt>
                <c:pt idx="13467">
                  <c:v>0.42574445217171397</c:v>
                </c:pt>
                <c:pt idx="13468">
                  <c:v>0.42577606372889931</c:v>
                </c:pt>
                <c:pt idx="13469">
                  <c:v>0.4258076752860846</c:v>
                </c:pt>
                <c:pt idx="13470">
                  <c:v>0.42583928684326988</c:v>
                </c:pt>
                <c:pt idx="13471">
                  <c:v>0.42587089840045522</c:v>
                </c:pt>
                <c:pt idx="13472">
                  <c:v>0.42590250995764051</c:v>
                </c:pt>
                <c:pt idx="13473">
                  <c:v>0.42593412151482585</c:v>
                </c:pt>
                <c:pt idx="13474">
                  <c:v>0.42596573307201113</c:v>
                </c:pt>
                <c:pt idx="13475">
                  <c:v>0.42599734462919642</c:v>
                </c:pt>
                <c:pt idx="13476">
                  <c:v>0.42602895618638176</c:v>
                </c:pt>
                <c:pt idx="13477">
                  <c:v>0.42606056774356704</c:v>
                </c:pt>
                <c:pt idx="13478">
                  <c:v>0.42609217930075238</c:v>
                </c:pt>
                <c:pt idx="13479">
                  <c:v>0.42612379085793767</c:v>
                </c:pt>
                <c:pt idx="13480">
                  <c:v>0.42615540241512295</c:v>
                </c:pt>
                <c:pt idx="13481">
                  <c:v>0.42618701397230829</c:v>
                </c:pt>
                <c:pt idx="13482">
                  <c:v>0.42621862552949358</c:v>
                </c:pt>
                <c:pt idx="13483">
                  <c:v>0.42625023708667886</c:v>
                </c:pt>
                <c:pt idx="13484">
                  <c:v>0.4262818486438642</c:v>
                </c:pt>
                <c:pt idx="13485">
                  <c:v>0.42631346020104949</c:v>
                </c:pt>
                <c:pt idx="13486">
                  <c:v>0.42634507175823483</c:v>
                </c:pt>
                <c:pt idx="13487">
                  <c:v>0.42637668331542011</c:v>
                </c:pt>
                <c:pt idx="13488">
                  <c:v>0.4264082948726054</c:v>
                </c:pt>
                <c:pt idx="13489">
                  <c:v>0.42643990642979074</c:v>
                </c:pt>
                <c:pt idx="13490">
                  <c:v>0.42647151798697602</c:v>
                </c:pt>
                <c:pt idx="13491">
                  <c:v>0.42650312954416136</c:v>
                </c:pt>
                <c:pt idx="13492">
                  <c:v>0.42653474110134665</c:v>
                </c:pt>
                <c:pt idx="13493">
                  <c:v>0.42656635265853193</c:v>
                </c:pt>
                <c:pt idx="13494">
                  <c:v>0.42659796421571727</c:v>
                </c:pt>
                <c:pt idx="13495">
                  <c:v>0.42662957577290256</c:v>
                </c:pt>
                <c:pt idx="13496">
                  <c:v>0.4266611873300879</c:v>
                </c:pt>
                <c:pt idx="13497">
                  <c:v>0.42669279888727318</c:v>
                </c:pt>
                <c:pt idx="13498">
                  <c:v>0.42672441044445847</c:v>
                </c:pt>
                <c:pt idx="13499">
                  <c:v>0.42675602200164381</c:v>
                </c:pt>
                <c:pt idx="13500">
                  <c:v>0.42678763355882909</c:v>
                </c:pt>
                <c:pt idx="13501">
                  <c:v>0.42681924511601443</c:v>
                </c:pt>
                <c:pt idx="13502">
                  <c:v>0.42685085667319972</c:v>
                </c:pt>
                <c:pt idx="13503">
                  <c:v>0.426882468230385</c:v>
                </c:pt>
                <c:pt idx="13504">
                  <c:v>0.42691407978757034</c:v>
                </c:pt>
                <c:pt idx="13505">
                  <c:v>0.42694569134475563</c:v>
                </c:pt>
                <c:pt idx="13506">
                  <c:v>0.42697730290194097</c:v>
                </c:pt>
                <c:pt idx="13507">
                  <c:v>0.42700891445912625</c:v>
                </c:pt>
                <c:pt idx="13508">
                  <c:v>0.42704052601631154</c:v>
                </c:pt>
                <c:pt idx="13509">
                  <c:v>0.42707213757349688</c:v>
                </c:pt>
                <c:pt idx="13510">
                  <c:v>0.42710374913068216</c:v>
                </c:pt>
                <c:pt idx="13511">
                  <c:v>0.4271353606878675</c:v>
                </c:pt>
                <c:pt idx="13512">
                  <c:v>0.42716697224505279</c:v>
                </c:pt>
                <c:pt idx="13513">
                  <c:v>0.42719858380223807</c:v>
                </c:pt>
                <c:pt idx="13514">
                  <c:v>0.42723019535942341</c:v>
                </c:pt>
                <c:pt idx="13515">
                  <c:v>0.4272618069166087</c:v>
                </c:pt>
                <c:pt idx="13516">
                  <c:v>0.42729341847379404</c:v>
                </c:pt>
                <c:pt idx="13517">
                  <c:v>0.42732503003097932</c:v>
                </c:pt>
                <c:pt idx="13518">
                  <c:v>0.42735664158816461</c:v>
                </c:pt>
                <c:pt idx="13519">
                  <c:v>0.42738825314534995</c:v>
                </c:pt>
                <c:pt idx="13520">
                  <c:v>0.42741986470253523</c:v>
                </c:pt>
                <c:pt idx="13521">
                  <c:v>0.42745147625972058</c:v>
                </c:pt>
                <c:pt idx="13522">
                  <c:v>0.42748308781690586</c:v>
                </c:pt>
                <c:pt idx="13523">
                  <c:v>0.42751469937409114</c:v>
                </c:pt>
                <c:pt idx="13524">
                  <c:v>0.42754631093127649</c:v>
                </c:pt>
                <c:pt idx="13525">
                  <c:v>0.42757792248846177</c:v>
                </c:pt>
                <c:pt idx="13526">
                  <c:v>0.42760953404564711</c:v>
                </c:pt>
                <c:pt idx="13527">
                  <c:v>0.4276411456028324</c:v>
                </c:pt>
                <c:pt idx="13528">
                  <c:v>0.42767275716001768</c:v>
                </c:pt>
                <c:pt idx="13529">
                  <c:v>0.42770436871720302</c:v>
                </c:pt>
                <c:pt idx="13530">
                  <c:v>0.42773598027438831</c:v>
                </c:pt>
                <c:pt idx="13531">
                  <c:v>0.42776759183157365</c:v>
                </c:pt>
                <c:pt idx="13532">
                  <c:v>0.42779920338875893</c:v>
                </c:pt>
                <c:pt idx="13533">
                  <c:v>0.42783081494594422</c:v>
                </c:pt>
                <c:pt idx="13534">
                  <c:v>0.42786242650312956</c:v>
                </c:pt>
                <c:pt idx="13535">
                  <c:v>0.42789403806031484</c:v>
                </c:pt>
                <c:pt idx="13536">
                  <c:v>0.42792564961750018</c:v>
                </c:pt>
                <c:pt idx="13537">
                  <c:v>0.42795726117468547</c:v>
                </c:pt>
                <c:pt idx="13538">
                  <c:v>0.42798887273187075</c:v>
                </c:pt>
                <c:pt idx="13539">
                  <c:v>0.42802048428905609</c:v>
                </c:pt>
                <c:pt idx="13540">
                  <c:v>0.42805209584624138</c:v>
                </c:pt>
                <c:pt idx="13541">
                  <c:v>0.42808370740342672</c:v>
                </c:pt>
                <c:pt idx="13542">
                  <c:v>0.428115318960612</c:v>
                </c:pt>
                <c:pt idx="13543">
                  <c:v>0.42814693051779729</c:v>
                </c:pt>
                <c:pt idx="13544">
                  <c:v>0.42817854207498263</c:v>
                </c:pt>
                <c:pt idx="13545">
                  <c:v>0.42821015363216791</c:v>
                </c:pt>
                <c:pt idx="13546">
                  <c:v>0.42824176518935325</c:v>
                </c:pt>
                <c:pt idx="13547">
                  <c:v>0.42827337674653854</c:v>
                </c:pt>
                <c:pt idx="13548">
                  <c:v>0.42830498830372382</c:v>
                </c:pt>
                <c:pt idx="13549">
                  <c:v>0.42833659986090916</c:v>
                </c:pt>
                <c:pt idx="13550">
                  <c:v>0.42836821141809445</c:v>
                </c:pt>
                <c:pt idx="13551">
                  <c:v>0.42839982297527979</c:v>
                </c:pt>
                <c:pt idx="13552">
                  <c:v>0.42843143453246507</c:v>
                </c:pt>
                <c:pt idx="13553">
                  <c:v>0.42846304608965036</c:v>
                </c:pt>
                <c:pt idx="13554">
                  <c:v>0.4284946576468357</c:v>
                </c:pt>
                <c:pt idx="13555">
                  <c:v>0.42852626920402098</c:v>
                </c:pt>
                <c:pt idx="13556">
                  <c:v>0.42855788076120632</c:v>
                </c:pt>
                <c:pt idx="13557">
                  <c:v>0.42858949231839161</c:v>
                </c:pt>
                <c:pt idx="13558">
                  <c:v>0.42862110387557689</c:v>
                </c:pt>
                <c:pt idx="13559">
                  <c:v>0.42865271543276223</c:v>
                </c:pt>
                <c:pt idx="13560">
                  <c:v>0.42868432698994752</c:v>
                </c:pt>
                <c:pt idx="13561">
                  <c:v>0.42871593854713286</c:v>
                </c:pt>
                <c:pt idx="13562">
                  <c:v>0.42874755010431814</c:v>
                </c:pt>
                <c:pt idx="13563">
                  <c:v>0.42877916166150343</c:v>
                </c:pt>
                <c:pt idx="13564">
                  <c:v>0.42881077321868877</c:v>
                </c:pt>
                <c:pt idx="13565">
                  <c:v>0.42884238477587405</c:v>
                </c:pt>
                <c:pt idx="13566">
                  <c:v>0.42887399633305939</c:v>
                </c:pt>
                <c:pt idx="13567">
                  <c:v>0.42890560789024468</c:v>
                </c:pt>
                <c:pt idx="13568">
                  <c:v>0.42893721944742996</c:v>
                </c:pt>
                <c:pt idx="13569">
                  <c:v>0.4289688310046153</c:v>
                </c:pt>
                <c:pt idx="13570">
                  <c:v>0.42900044256180059</c:v>
                </c:pt>
                <c:pt idx="13571">
                  <c:v>0.42903205411898593</c:v>
                </c:pt>
                <c:pt idx="13572">
                  <c:v>0.42906366567617121</c:v>
                </c:pt>
                <c:pt idx="13573">
                  <c:v>0.4290952772333565</c:v>
                </c:pt>
                <c:pt idx="13574">
                  <c:v>0.42912688879054184</c:v>
                </c:pt>
                <c:pt idx="13575">
                  <c:v>0.42915850034772712</c:v>
                </c:pt>
                <c:pt idx="13576">
                  <c:v>0.42919011190491246</c:v>
                </c:pt>
                <c:pt idx="13577">
                  <c:v>0.42922172346209775</c:v>
                </c:pt>
                <c:pt idx="13578">
                  <c:v>0.42925333501928303</c:v>
                </c:pt>
                <c:pt idx="13579">
                  <c:v>0.42928494657646837</c:v>
                </c:pt>
                <c:pt idx="13580">
                  <c:v>0.42931655813365366</c:v>
                </c:pt>
                <c:pt idx="13581">
                  <c:v>0.42934816969083894</c:v>
                </c:pt>
                <c:pt idx="13582">
                  <c:v>0.42937978124802428</c:v>
                </c:pt>
                <c:pt idx="13583">
                  <c:v>0.42941139280520957</c:v>
                </c:pt>
                <c:pt idx="13584">
                  <c:v>0.42944300436239491</c:v>
                </c:pt>
                <c:pt idx="13585">
                  <c:v>0.42947461591958019</c:v>
                </c:pt>
                <c:pt idx="13586">
                  <c:v>0.42950622747676548</c:v>
                </c:pt>
                <c:pt idx="13587">
                  <c:v>0.42953783903395082</c:v>
                </c:pt>
                <c:pt idx="13588">
                  <c:v>0.4295694505911361</c:v>
                </c:pt>
                <c:pt idx="13589">
                  <c:v>0.42960106214832144</c:v>
                </c:pt>
                <c:pt idx="13590">
                  <c:v>0.42963267370550673</c:v>
                </c:pt>
                <c:pt idx="13591">
                  <c:v>0.42966428526269201</c:v>
                </c:pt>
                <c:pt idx="13592">
                  <c:v>0.42969589681987735</c:v>
                </c:pt>
                <c:pt idx="13593">
                  <c:v>0.42972750837706264</c:v>
                </c:pt>
                <c:pt idx="13594">
                  <c:v>0.42975911993424798</c:v>
                </c:pt>
                <c:pt idx="13595">
                  <c:v>0.42979073149143326</c:v>
                </c:pt>
                <c:pt idx="13596">
                  <c:v>0.42982234304861855</c:v>
                </c:pt>
                <c:pt idx="13597">
                  <c:v>0.42985395460580389</c:v>
                </c:pt>
                <c:pt idx="13598">
                  <c:v>0.42988556616298917</c:v>
                </c:pt>
                <c:pt idx="13599">
                  <c:v>0.42991717772017451</c:v>
                </c:pt>
                <c:pt idx="13600">
                  <c:v>0.4299487892773598</c:v>
                </c:pt>
                <c:pt idx="13601">
                  <c:v>0.42998040083454508</c:v>
                </c:pt>
                <c:pt idx="13602">
                  <c:v>0.43001201239173042</c:v>
                </c:pt>
                <c:pt idx="13603">
                  <c:v>0.43004362394891571</c:v>
                </c:pt>
                <c:pt idx="13604">
                  <c:v>0.43007523550610105</c:v>
                </c:pt>
                <c:pt idx="13605">
                  <c:v>0.43010684706328633</c:v>
                </c:pt>
                <c:pt idx="13606">
                  <c:v>0.43013845862047162</c:v>
                </c:pt>
                <c:pt idx="13607">
                  <c:v>0.43017007017765696</c:v>
                </c:pt>
                <c:pt idx="13608">
                  <c:v>0.43020168173484225</c:v>
                </c:pt>
                <c:pt idx="13609">
                  <c:v>0.43023329329202759</c:v>
                </c:pt>
                <c:pt idx="13610">
                  <c:v>0.43026490484921287</c:v>
                </c:pt>
                <c:pt idx="13611">
                  <c:v>0.43029651640639816</c:v>
                </c:pt>
                <c:pt idx="13612">
                  <c:v>0.4303281279635835</c:v>
                </c:pt>
                <c:pt idx="13613">
                  <c:v>0.43035973952076878</c:v>
                </c:pt>
                <c:pt idx="13614">
                  <c:v>0.43039135107795412</c:v>
                </c:pt>
                <c:pt idx="13615">
                  <c:v>0.43042296263513941</c:v>
                </c:pt>
                <c:pt idx="13616">
                  <c:v>0.43045457419232469</c:v>
                </c:pt>
                <c:pt idx="13617">
                  <c:v>0.43048618574951003</c:v>
                </c:pt>
                <c:pt idx="13618">
                  <c:v>0.43051779730669532</c:v>
                </c:pt>
                <c:pt idx="13619">
                  <c:v>0.43054940886388066</c:v>
                </c:pt>
                <c:pt idx="13620">
                  <c:v>0.43058102042106594</c:v>
                </c:pt>
                <c:pt idx="13621">
                  <c:v>0.43061263197825123</c:v>
                </c:pt>
                <c:pt idx="13622">
                  <c:v>0.43064424353543657</c:v>
                </c:pt>
                <c:pt idx="13623">
                  <c:v>0.43067585509262185</c:v>
                </c:pt>
                <c:pt idx="13624">
                  <c:v>0.43070746664980719</c:v>
                </c:pt>
                <c:pt idx="13625">
                  <c:v>0.43073907820699248</c:v>
                </c:pt>
                <c:pt idx="13626">
                  <c:v>0.43077068976417776</c:v>
                </c:pt>
                <c:pt idx="13627">
                  <c:v>0.4308023013213631</c:v>
                </c:pt>
                <c:pt idx="13628">
                  <c:v>0.43083391287854839</c:v>
                </c:pt>
                <c:pt idx="13629">
                  <c:v>0.43086552443573373</c:v>
                </c:pt>
                <c:pt idx="13630">
                  <c:v>0.43089713599291901</c:v>
                </c:pt>
                <c:pt idx="13631">
                  <c:v>0.4309287475501043</c:v>
                </c:pt>
                <c:pt idx="13632">
                  <c:v>0.43096035910728964</c:v>
                </c:pt>
                <c:pt idx="13633">
                  <c:v>0.43099197066447492</c:v>
                </c:pt>
                <c:pt idx="13634">
                  <c:v>0.43102358222166026</c:v>
                </c:pt>
                <c:pt idx="13635">
                  <c:v>0.43105519377884555</c:v>
                </c:pt>
                <c:pt idx="13636">
                  <c:v>0.43108680533603083</c:v>
                </c:pt>
                <c:pt idx="13637">
                  <c:v>0.43111841689321617</c:v>
                </c:pt>
                <c:pt idx="13638">
                  <c:v>0.43115002845040146</c:v>
                </c:pt>
                <c:pt idx="13639">
                  <c:v>0.4311816400075868</c:v>
                </c:pt>
                <c:pt idx="13640">
                  <c:v>0.43121325156477208</c:v>
                </c:pt>
                <c:pt idx="13641">
                  <c:v>0.43124486312195737</c:v>
                </c:pt>
                <c:pt idx="13642">
                  <c:v>0.43127647467914271</c:v>
                </c:pt>
                <c:pt idx="13643">
                  <c:v>0.43130808623632799</c:v>
                </c:pt>
                <c:pt idx="13644">
                  <c:v>0.43133969779351333</c:v>
                </c:pt>
                <c:pt idx="13645">
                  <c:v>0.43137130935069862</c:v>
                </c:pt>
                <c:pt idx="13646">
                  <c:v>0.4314029209078839</c:v>
                </c:pt>
                <c:pt idx="13647">
                  <c:v>0.43143453246506924</c:v>
                </c:pt>
                <c:pt idx="13648">
                  <c:v>0.43146614402225453</c:v>
                </c:pt>
                <c:pt idx="13649">
                  <c:v>0.43149775557943987</c:v>
                </c:pt>
                <c:pt idx="13650">
                  <c:v>0.43152936713662515</c:v>
                </c:pt>
                <c:pt idx="13651">
                  <c:v>0.43156097869381044</c:v>
                </c:pt>
                <c:pt idx="13652">
                  <c:v>0.43159259025099578</c:v>
                </c:pt>
                <c:pt idx="13653">
                  <c:v>0.43162420180818106</c:v>
                </c:pt>
                <c:pt idx="13654">
                  <c:v>0.4316558133653664</c:v>
                </c:pt>
                <c:pt idx="13655">
                  <c:v>0.43168742492255169</c:v>
                </c:pt>
                <c:pt idx="13656">
                  <c:v>0.43171903647973697</c:v>
                </c:pt>
                <c:pt idx="13657">
                  <c:v>0.43175064803692231</c:v>
                </c:pt>
                <c:pt idx="13658">
                  <c:v>0.4317822595941076</c:v>
                </c:pt>
                <c:pt idx="13659">
                  <c:v>0.43181387115129294</c:v>
                </c:pt>
                <c:pt idx="13660">
                  <c:v>0.43184548270847822</c:v>
                </c:pt>
                <c:pt idx="13661">
                  <c:v>0.43187709426566351</c:v>
                </c:pt>
                <c:pt idx="13662">
                  <c:v>0.43190870582284885</c:v>
                </c:pt>
                <c:pt idx="13663">
                  <c:v>0.43194031738003413</c:v>
                </c:pt>
                <c:pt idx="13664">
                  <c:v>0.43197192893721947</c:v>
                </c:pt>
                <c:pt idx="13665">
                  <c:v>0.43200354049440476</c:v>
                </c:pt>
                <c:pt idx="13666">
                  <c:v>0.43203515205159004</c:v>
                </c:pt>
                <c:pt idx="13667">
                  <c:v>0.43206676360877538</c:v>
                </c:pt>
                <c:pt idx="13668">
                  <c:v>0.43209837516596067</c:v>
                </c:pt>
                <c:pt idx="13669">
                  <c:v>0.43212998672314601</c:v>
                </c:pt>
                <c:pt idx="13670">
                  <c:v>0.43216159828033129</c:v>
                </c:pt>
                <c:pt idx="13671">
                  <c:v>0.43219320983751658</c:v>
                </c:pt>
                <c:pt idx="13672">
                  <c:v>0.43222482139470192</c:v>
                </c:pt>
                <c:pt idx="13673">
                  <c:v>0.4322564329518872</c:v>
                </c:pt>
                <c:pt idx="13674">
                  <c:v>0.43228804450907254</c:v>
                </c:pt>
                <c:pt idx="13675">
                  <c:v>0.43231965606625783</c:v>
                </c:pt>
                <c:pt idx="13676">
                  <c:v>0.43235126762344311</c:v>
                </c:pt>
                <c:pt idx="13677">
                  <c:v>0.43238287918062845</c:v>
                </c:pt>
                <c:pt idx="13678">
                  <c:v>0.43241449073781374</c:v>
                </c:pt>
                <c:pt idx="13679">
                  <c:v>0.43244610229499902</c:v>
                </c:pt>
                <c:pt idx="13680">
                  <c:v>0.43247771385218436</c:v>
                </c:pt>
                <c:pt idx="13681">
                  <c:v>0.43250932540936965</c:v>
                </c:pt>
                <c:pt idx="13682">
                  <c:v>0.43254093696655499</c:v>
                </c:pt>
                <c:pt idx="13683">
                  <c:v>0.43257254852374027</c:v>
                </c:pt>
                <c:pt idx="13684">
                  <c:v>0.43260416008092556</c:v>
                </c:pt>
                <c:pt idx="13685">
                  <c:v>0.4326357716381109</c:v>
                </c:pt>
                <c:pt idx="13686">
                  <c:v>0.43266738319529618</c:v>
                </c:pt>
                <c:pt idx="13687">
                  <c:v>0.43269899475248152</c:v>
                </c:pt>
                <c:pt idx="13688">
                  <c:v>0.43273060630966681</c:v>
                </c:pt>
                <c:pt idx="13689">
                  <c:v>0.43276221786685209</c:v>
                </c:pt>
                <c:pt idx="13690">
                  <c:v>0.43279382942403744</c:v>
                </c:pt>
                <c:pt idx="13691">
                  <c:v>0.43282544098122272</c:v>
                </c:pt>
                <c:pt idx="13692">
                  <c:v>0.43285705253840806</c:v>
                </c:pt>
                <c:pt idx="13693">
                  <c:v>0.43288866409559335</c:v>
                </c:pt>
                <c:pt idx="13694">
                  <c:v>0.43292027565277863</c:v>
                </c:pt>
                <c:pt idx="13695">
                  <c:v>0.43295188720996397</c:v>
                </c:pt>
                <c:pt idx="13696">
                  <c:v>0.43298349876714926</c:v>
                </c:pt>
                <c:pt idx="13697">
                  <c:v>0.4330151103243346</c:v>
                </c:pt>
                <c:pt idx="13698">
                  <c:v>0.43304672188151988</c:v>
                </c:pt>
                <c:pt idx="13699">
                  <c:v>0.43307833343870517</c:v>
                </c:pt>
                <c:pt idx="13700">
                  <c:v>0.43310994499589051</c:v>
                </c:pt>
                <c:pt idx="13701">
                  <c:v>0.43314155655307579</c:v>
                </c:pt>
                <c:pt idx="13702">
                  <c:v>0.43317316811026113</c:v>
                </c:pt>
                <c:pt idx="13703">
                  <c:v>0.43320477966744642</c:v>
                </c:pt>
                <c:pt idx="13704">
                  <c:v>0.4332363912246317</c:v>
                </c:pt>
                <c:pt idx="13705">
                  <c:v>0.43326800278181704</c:v>
                </c:pt>
                <c:pt idx="13706">
                  <c:v>0.43329961433900233</c:v>
                </c:pt>
                <c:pt idx="13707">
                  <c:v>0.43333122589618767</c:v>
                </c:pt>
                <c:pt idx="13708">
                  <c:v>0.43336283745337295</c:v>
                </c:pt>
                <c:pt idx="13709">
                  <c:v>0.43339444901055824</c:v>
                </c:pt>
                <c:pt idx="13710">
                  <c:v>0.43342606056774358</c:v>
                </c:pt>
                <c:pt idx="13711">
                  <c:v>0.43345767212492886</c:v>
                </c:pt>
                <c:pt idx="13712">
                  <c:v>0.4334892836821142</c:v>
                </c:pt>
                <c:pt idx="13713">
                  <c:v>0.43352089523929949</c:v>
                </c:pt>
                <c:pt idx="13714">
                  <c:v>0.43355250679648477</c:v>
                </c:pt>
                <c:pt idx="13715">
                  <c:v>0.43358411835367011</c:v>
                </c:pt>
                <c:pt idx="13716">
                  <c:v>0.4336157299108554</c:v>
                </c:pt>
                <c:pt idx="13717">
                  <c:v>0.43364734146804074</c:v>
                </c:pt>
                <c:pt idx="13718">
                  <c:v>0.43367895302522602</c:v>
                </c:pt>
                <c:pt idx="13719">
                  <c:v>0.43371056458241131</c:v>
                </c:pt>
                <c:pt idx="13720">
                  <c:v>0.43374217613959665</c:v>
                </c:pt>
                <c:pt idx="13721">
                  <c:v>0.43377378769678193</c:v>
                </c:pt>
                <c:pt idx="13722">
                  <c:v>0.43380539925396727</c:v>
                </c:pt>
                <c:pt idx="13723">
                  <c:v>0.43383701081115256</c:v>
                </c:pt>
                <c:pt idx="13724">
                  <c:v>0.43386862236833784</c:v>
                </c:pt>
                <c:pt idx="13725">
                  <c:v>0.43390023392552318</c:v>
                </c:pt>
                <c:pt idx="13726">
                  <c:v>0.43393184548270847</c:v>
                </c:pt>
                <c:pt idx="13727">
                  <c:v>0.43396345703989381</c:v>
                </c:pt>
                <c:pt idx="13728">
                  <c:v>0.43399506859707909</c:v>
                </c:pt>
                <c:pt idx="13729">
                  <c:v>0.43402668015426438</c:v>
                </c:pt>
                <c:pt idx="13730">
                  <c:v>0.43405829171144972</c:v>
                </c:pt>
                <c:pt idx="13731">
                  <c:v>0.434089903268635</c:v>
                </c:pt>
                <c:pt idx="13732">
                  <c:v>0.43412151482582034</c:v>
                </c:pt>
                <c:pt idx="13733">
                  <c:v>0.43415312638300563</c:v>
                </c:pt>
                <c:pt idx="13734">
                  <c:v>0.43418473794019091</c:v>
                </c:pt>
                <c:pt idx="13735">
                  <c:v>0.43421634949737625</c:v>
                </c:pt>
                <c:pt idx="13736">
                  <c:v>0.43424796105456154</c:v>
                </c:pt>
                <c:pt idx="13737">
                  <c:v>0.43427957261174688</c:v>
                </c:pt>
                <c:pt idx="13738">
                  <c:v>0.43431118416893216</c:v>
                </c:pt>
                <c:pt idx="13739">
                  <c:v>0.43434279572611745</c:v>
                </c:pt>
                <c:pt idx="13740">
                  <c:v>0.43437440728330279</c:v>
                </c:pt>
                <c:pt idx="13741">
                  <c:v>0.43440601884048807</c:v>
                </c:pt>
                <c:pt idx="13742">
                  <c:v>0.43443763039767341</c:v>
                </c:pt>
                <c:pt idx="13743">
                  <c:v>0.4344692419548587</c:v>
                </c:pt>
                <c:pt idx="13744">
                  <c:v>0.43450085351204398</c:v>
                </c:pt>
                <c:pt idx="13745">
                  <c:v>0.43453246506922932</c:v>
                </c:pt>
                <c:pt idx="13746">
                  <c:v>0.43456407662641461</c:v>
                </c:pt>
                <c:pt idx="13747">
                  <c:v>0.43459568818359995</c:v>
                </c:pt>
                <c:pt idx="13748">
                  <c:v>0.43462729974078523</c:v>
                </c:pt>
                <c:pt idx="13749">
                  <c:v>0.43465891129797052</c:v>
                </c:pt>
                <c:pt idx="13750">
                  <c:v>0.43469052285515586</c:v>
                </c:pt>
                <c:pt idx="13751">
                  <c:v>0.43472213441234114</c:v>
                </c:pt>
                <c:pt idx="13752">
                  <c:v>0.43475374596952648</c:v>
                </c:pt>
                <c:pt idx="13753">
                  <c:v>0.43478535752671177</c:v>
                </c:pt>
                <c:pt idx="13754">
                  <c:v>0.43481696908389705</c:v>
                </c:pt>
                <c:pt idx="13755">
                  <c:v>0.43484858064108239</c:v>
                </c:pt>
                <c:pt idx="13756">
                  <c:v>0.43488019219826768</c:v>
                </c:pt>
                <c:pt idx="13757">
                  <c:v>0.43491180375545302</c:v>
                </c:pt>
                <c:pt idx="13758">
                  <c:v>0.4349434153126383</c:v>
                </c:pt>
                <c:pt idx="13759">
                  <c:v>0.43497502686982359</c:v>
                </c:pt>
                <c:pt idx="13760">
                  <c:v>0.43500663842700893</c:v>
                </c:pt>
                <c:pt idx="13761">
                  <c:v>0.43503824998419421</c:v>
                </c:pt>
                <c:pt idx="13762">
                  <c:v>0.43506986154137955</c:v>
                </c:pt>
                <c:pt idx="13763">
                  <c:v>0.43510147309856484</c:v>
                </c:pt>
                <c:pt idx="13764">
                  <c:v>0.43513308465575012</c:v>
                </c:pt>
                <c:pt idx="13765">
                  <c:v>0.43516469621293546</c:v>
                </c:pt>
                <c:pt idx="13766">
                  <c:v>0.43519630777012075</c:v>
                </c:pt>
                <c:pt idx="13767">
                  <c:v>0.43522791932730609</c:v>
                </c:pt>
                <c:pt idx="13768">
                  <c:v>0.43525953088449137</c:v>
                </c:pt>
                <c:pt idx="13769">
                  <c:v>0.43529114244167666</c:v>
                </c:pt>
                <c:pt idx="13770">
                  <c:v>0.435322753998862</c:v>
                </c:pt>
                <c:pt idx="13771">
                  <c:v>0.43535436555604728</c:v>
                </c:pt>
                <c:pt idx="13772">
                  <c:v>0.43538597711323263</c:v>
                </c:pt>
                <c:pt idx="13773">
                  <c:v>0.43541758867041791</c:v>
                </c:pt>
                <c:pt idx="13774">
                  <c:v>0.43544920022760319</c:v>
                </c:pt>
                <c:pt idx="13775">
                  <c:v>0.43548081178478854</c:v>
                </c:pt>
                <c:pt idx="13776">
                  <c:v>0.43551242334197382</c:v>
                </c:pt>
                <c:pt idx="13777">
                  <c:v>0.4355440348991591</c:v>
                </c:pt>
                <c:pt idx="13778">
                  <c:v>0.43557564645634445</c:v>
                </c:pt>
                <c:pt idx="13779">
                  <c:v>0.43560725801352973</c:v>
                </c:pt>
                <c:pt idx="13780">
                  <c:v>0.43563886957071507</c:v>
                </c:pt>
                <c:pt idx="13781">
                  <c:v>0.43567048112790036</c:v>
                </c:pt>
                <c:pt idx="13782">
                  <c:v>0.43570209268508564</c:v>
                </c:pt>
                <c:pt idx="13783">
                  <c:v>0.43573370424227098</c:v>
                </c:pt>
                <c:pt idx="13784">
                  <c:v>0.43576531579945627</c:v>
                </c:pt>
                <c:pt idx="13785">
                  <c:v>0.43579692735664161</c:v>
                </c:pt>
                <c:pt idx="13786">
                  <c:v>0.43582853891382689</c:v>
                </c:pt>
                <c:pt idx="13787">
                  <c:v>0.43586015047101218</c:v>
                </c:pt>
                <c:pt idx="13788">
                  <c:v>0.43589176202819752</c:v>
                </c:pt>
                <c:pt idx="13789">
                  <c:v>0.4359233735853828</c:v>
                </c:pt>
                <c:pt idx="13790">
                  <c:v>0.43595498514256814</c:v>
                </c:pt>
                <c:pt idx="13791">
                  <c:v>0.43598659669975343</c:v>
                </c:pt>
                <c:pt idx="13792">
                  <c:v>0.43601820825693871</c:v>
                </c:pt>
                <c:pt idx="13793">
                  <c:v>0.43604981981412405</c:v>
                </c:pt>
                <c:pt idx="13794">
                  <c:v>0.43608143137130934</c:v>
                </c:pt>
                <c:pt idx="13795">
                  <c:v>0.43611304292849468</c:v>
                </c:pt>
                <c:pt idx="13796">
                  <c:v>0.43614465448567996</c:v>
                </c:pt>
                <c:pt idx="13797">
                  <c:v>0.43617626604286525</c:v>
                </c:pt>
                <c:pt idx="13798">
                  <c:v>0.43620787760005059</c:v>
                </c:pt>
                <c:pt idx="13799">
                  <c:v>0.43623948915723587</c:v>
                </c:pt>
                <c:pt idx="13800">
                  <c:v>0.43627110071442121</c:v>
                </c:pt>
                <c:pt idx="13801">
                  <c:v>0.4363027122716065</c:v>
                </c:pt>
                <c:pt idx="13802">
                  <c:v>0.43633432382879178</c:v>
                </c:pt>
                <c:pt idx="13803">
                  <c:v>0.43636593538597712</c:v>
                </c:pt>
                <c:pt idx="13804">
                  <c:v>0.43639754694316241</c:v>
                </c:pt>
                <c:pt idx="13805">
                  <c:v>0.43642915850034775</c:v>
                </c:pt>
                <c:pt idx="13806">
                  <c:v>0.43646077005753303</c:v>
                </c:pt>
                <c:pt idx="13807">
                  <c:v>0.43649238161471832</c:v>
                </c:pt>
                <c:pt idx="13808">
                  <c:v>0.43652399317190366</c:v>
                </c:pt>
                <c:pt idx="13809">
                  <c:v>0.43655560472908894</c:v>
                </c:pt>
                <c:pt idx="13810">
                  <c:v>0.43658721628627428</c:v>
                </c:pt>
                <c:pt idx="13811">
                  <c:v>0.43661882784345957</c:v>
                </c:pt>
                <c:pt idx="13812">
                  <c:v>0.43665043940064485</c:v>
                </c:pt>
                <c:pt idx="13813">
                  <c:v>0.43668205095783019</c:v>
                </c:pt>
                <c:pt idx="13814">
                  <c:v>0.43671366251501548</c:v>
                </c:pt>
                <c:pt idx="13815">
                  <c:v>0.43674527407220082</c:v>
                </c:pt>
                <c:pt idx="13816">
                  <c:v>0.4367768856293861</c:v>
                </c:pt>
                <c:pt idx="13817">
                  <c:v>0.43680849718657139</c:v>
                </c:pt>
                <c:pt idx="13818">
                  <c:v>0.43684010874375673</c:v>
                </c:pt>
                <c:pt idx="13819">
                  <c:v>0.43687172030094201</c:v>
                </c:pt>
                <c:pt idx="13820">
                  <c:v>0.43690333185812735</c:v>
                </c:pt>
                <c:pt idx="13821">
                  <c:v>0.43693494341531264</c:v>
                </c:pt>
                <c:pt idx="13822">
                  <c:v>0.43696655497249792</c:v>
                </c:pt>
                <c:pt idx="13823">
                  <c:v>0.43699816652968326</c:v>
                </c:pt>
                <c:pt idx="13824">
                  <c:v>0.43702977808686855</c:v>
                </c:pt>
                <c:pt idx="13825">
                  <c:v>0.43706138964405389</c:v>
                </c:pt>
                <c:pt idx="13826">
                  <c:v>0.43709300120123917</c:v>
                </c:pt>
                <c:pt idx="13827">
                  <c:v>0.43712461275842446</c:v>
                </c:pt>
                <c:pt idx="13828">
                  <c:v>0.4371562243156098</c:v>
                </c:pt>
                <c:pt idx="13829">
                  <c:v>0.43718783587279508</c:v>
                </c:pt>
                <c:pt idx="13830">
                  <c:v>0.43721944742998042</c:v>
                </c:pt>
                <c:pt idx="13831">
                  <c:v>0.43725105898716571</c:v>
                </c:pt>
                <c:pt idx="13832">
                  <c:v>0.43728267054435099</c:v>
                </c:pt>
                <c:pt idx="13833">
                  <c:v>0.43731428210153633</c:v>
                </c:pt>
                <c:pt idx="13834">
                  <c:v>0.43734589365872162</c:v>
                </c:pt>
                <c:pt idx="13835">
                  <c:v>0.43737750521590696</c:v>
                </c:pt>
                <c:pt idx="13836">
                  <c:v>0.43740911677309224</c:v>
                </c:pt>
                <c:pt idx="13837">
                  <c:v>0.43744072833027753</c:v>
                </c:pt>
                <c:pt idx="13838">
                  <c:v>0.43747233988746287</c:v>
                </c:pt>
                <c:pt idx="13839">
                  <c:v>0.43750395144464815</c:v>
                </c:pt>
                <c:pt idx="13840">
                  <c:v>0.43753556300183349</c:v>
                </c:pt>
                <c:pt idx="13841">
                  <c:v>0.43756717455901878</c:v>
                </c:pt>
                <c:pt idx="13842">
                  <c:v>0.43759878611620406</c:v>
                </c:pt>
                <c:pt idx="13843">
                  <c:v>0.4376303976733894</c:v>
                </c:pt>
                <c:pt idx="13844">
                  <c:v>0.43766200923057469</c:v>
                </c:pt>
                <c:pt idx="13845">
                  <c:v>0.43769362078776003</c:v>
                </c:pt>
                <c:pt idx="13846">
                  <c:v>0.43772523234494531</c:v>
                </c:pt>
                <c:pt idx="13847">
                  <c:v>0.4377568439021306</c:v>
                </c:pt>
                <c:pt idx="13848">
                  <c:v>0.43778845545931594</c:v>
                </c:pt>
                <c:pt idx="13849">
                  <c:v>0.43782006701650122</c:v>
                </c:pt>
                <c:pt idx="13850">
                  <c:v>0.43785167857368656</c:v>
                </c:pt>
                <c:pt idx="13851">
                  <c:v>0.43788329013087185</c:v>
                </c:pt>
                <c:pt idx="13852">
                  <c:v>0.43791490168805713</c:v>
                </c:pt>
                <c:pt idx="13853">
                  <c:v>0.43794651324524247</c:v>
                </c:pt>
                <c:pt idx="13854">
                  <c:v>0.43797812480242776</c:v>
                </c:pt>
                <c:pt idx="13855">
                  <c:v>0.4380097363596131</c:v>
                </c:pt>
                <c:pt idx="13856">
                  <c:v>0.43804134791679838</c:v>
                </c:pt>
                <c:pt idx="13857">
                  <c:v>0.43807295947398367</c:v>
                </c:pt>
                <c:pt idx="13858">
                  <c:v>0.43810457103116901</c:v>
                </c:pt>
                <c:pt idx="13859">
                  <c:v>0.43813618258835429</c:v>
                </c:pt>
                <c:pt idx="13860">
                  <c:v>0.43816779414553964</c:v>
                </c:pt>
                <c:pt idx="13861">
                  <c:v>0.43819940570272492</c:v>
                </c:pt>
                <c:pt idx="13862">
                  <c:v>0.4382310172599102</c:v>
                </c:pt>
                <c:pt idx="13863">
                  <c:v>0.43826262881709555</c:v>
                </c:pt>
                <c:pt idx="13864">
                  <c:v>0.43829424037428083</c:v>
                </c:pt>
                <c:pt idx="13865">
                  <c:v>0.43832585193146617</c:v>
                </c:pt>
                <c:pt idx="13866">
                  <c:v>0.43835746348865146</c:v>
                </c:pt>
                <c:pt idx="13867">
                  <c:v>0.43838907504583674</c:v>
                </c:pt>
                <c:pt idx="13868">
                  <c:v>0.43842068660302208</c:v>
                </c:pt>
                <c:pt idx="13869">
                  <c:v>0.43845229816020737</c:v>
                </c:pt>
                <c:pt idx="13870">
                  <c:v>0.43848390971739271</c:v>
                </c:pt>
                <c:pt idx="13871">
                  <c:v>0.43851552127457799</c:v>
                </c:pt>
                <c:pt idx="13872">
                  <c:v>0.43854713283176328</c:v>
                </c:pt>
                <c:pt idx="13873">
                  <c:v>0.43857874438894862</c:v>
                </c:pt>
                <c:pt idx="13874">
                  <c:v>0.4386103559461339</c:v>
                </c:pt>
                <c:pt idx="13875">
                  <c:v>0.43864196750331924</c:v>
                </c:pt>
                <c:pt idx="13876">
                  <c:v>0.43867357906050453</c:v>
                </c:pt>
                <c:pt idx="13877">
                  <c:v>0.43870519061768981</c:v>
                </c:pt>
                <c:pt idx="13878">
                  <c:v>0.43873680217487515</c:v>
                </c:pt>
                <c:pt idx="13879">
                  <c:v>0.43876841373206044</c:v>
                </c:pt>
                <c:pt idx="13880">
                  <c:v>0.43880002528924572</c:v>
                </c:pt>
                <c:pt idx="13881">
                  <c:v>0.43883163684643106</c:v>
                </c:pt>
                <c:pt idx="13882">
                  <c:v>0.43886324840361635</c:v>
                </c:pt>
                <c:pt idx="13883">
                  <c:v>0.43889485996080169</c:v>
                </c:pt>
                <c:pt idx="13884">
                  <c:v>0.43892647151798697</c:v>
                </c:pt>
                <c:pt idx="13885">
                  <c:v>0.43895808307517226</c:v>
                </c:pt>
                <c:pt idx="13886">
                  <c:v>0.4389896946323576</c:v>
                </c:pt>
                <c:pt idx="13887">
                  <c:v>0.43902130618954288</c:v>
                </c:pt>
                <c:pt idx="13888">
                  <c:v>0.43905291774672822</c:v>
                </c:pt>
                <c:pt idx="13889">
                  <c:v>0.43908452930391351</c:v>
                </c:pt>
                <c:pt idx="13890">
                  <c:v>0.43911614086109879</c:v>
                </c:pt>
                <c:pt idx="13891">
                  <c:v>0.43914775241828413</c:v>
                </c:pt>
                <c:pt idx="13892">
                  <c:v>0.43917936397546942</c:v>
                </c:pt>
                <c:pt idx="13893">
                  <c:v>0.43921097553265476</c:v>
                </c:pt>
                <c:pt idx="13894">
                  <c:v>0.43924258708984004</c:v>
                </c:pt>
                <c:pt idx="13895">
                  <c:v>0.43927419864702533</c:v>
                </c:pt>
                <c:pt idx="13896">
                  <c:v>0.43930581020421067</c:v>
                </c:pt>
                <c:pt idx="13897">
                  <c:v>0.43933742176139595</c:v>
                </c:pt>
                <c:pt idx="13898">
                  <c:v>0.43936903331858129</c:v>
                </c:pt>
                <c:pt idx="13899">
                  <c:v>0.43940064487576658</c:v>
                </c:pt>
                <c:pt idx="13900">
                  <c:v>0.43943225643295186</c:v>
                </c:pt>
                <c:pt idx="13901">
                  <c:v>0.4394638679901372</c:v>
                </c:pt>
                <c:pt idx="13902">
                  <c:v>0.43949547954732249</c:v>
                </c:pt>
                <c:pt idx="13903">
                  <c:v>0.43952709110450783</c:v>
                </c:pt>
                <c:pt idx="13904">
                  <c:v>0.43955870266169311</c:v>
                </c:pt>
                <c:pt idx="13905">
                  <c:v>0.4395903142188784</c:v>
                </c:pt>
                <c:pt idx="13906">
                  <c:v>0.43962192577606374</c:v>
                </c:pt>
                <c:pt idx="13907">
                  <c:v>0.43965353733324902</c:v>
                </c:pt>
                <c:pt idx="13908">
                  <c:v>0.43968514889043436</c:v>
                </c:pt>
                <c:pt idx="13909">
                  <c:v>0.43971676044761965</c:v>
                </c:pt>
                <c:pt idx="13910">
                  <c:v>0.43974837200480493</c:v>
                </c:pt>
                <c:pt idx="13911">
                  <c:v>0.43977998356199027</c:v>
                </c:pt>
                <c:pt idx="13912">
                  <c:v>0.43981159511917556</c:v>
                </c:pt>
                <c:pt idx="13913">
                  <c:v>0.4398432066763609</c:v>
                </c:pt>
                <c:pt idx="13914">
                  <c:v>0.43987481823354618</c:v>
                </c:pt>
                <c:pt idx="13915">
                  <c:v>0.43990642979073147</c:v>
                </c:pt>
                <c:pt idx="13916">
                  <c:v>0.43993804134791681</c:v>
                </c:pt>
                <c:pt idx="13917">
                  <c:v>0.43996965290510209</c:v>
                </c:pt>
                <c:pt idx="13918">
                  <c:v>0.44000126446228743</c:v>
                </c:pt>
                <c:pt idx="13919">
                  <c:v>0.44003287601947272</c:v>
                </c:pt>
                <c:pt idx="13920">
                  <c:v>0.440064487576658</c:v>
                </c:pt>
                <c:pt idx="13921">
                  <c:v>0.44009609913384334</c:v>
                </c:pt>
                <c:pt idx="13922">
                  <c:v>0.44012771069102863</c:v>
                </c:pt>
                <c:pt idx="13923">
                  <c:v>0.44015932224821397</c:v>
                </c:pt>
                <c:pt idx="13924">
                  <c:v>0.44019093380539925</c:v>
                </c:pt>
                <c:pt idx="13925">
                  <c:v>0.44022254536258454</c:v>
                </c:pt>
                <c:pt idx="13926">
                  <c:v>0.44025415691976988</c:v>
                </c:pt>
                <c:pt idx="13927">
                  <c:v>0.44028576847695516</c:v>
                </c:pt>
                <c:pt idx="13928">
                  <c:v>0.4403173800341405</c:v>
                </c:pt>
                <c:pt idx="13929">
                  <c:v>0.44034899159132579</c:v>
                </c:pt>
                <c:pt idx="13930">
                  <c:v>0.44038060314851107</c:v>
                </c:pt>
                <c:pt idx="13931">
                  <c:v>0.44041221470569641</c:v>
                </c:pt>
                <c:pt idx="13932">
                  <c:v>0.4404438262628817</c:v>
                </c:pt>
                <c:pt idx="13933">
                  <c:v>0.44047543782006704</c:v>
                </c:pt>
                <c:pt idx="13934">
                  <c:v>0.44050704937725232</c:v>
                </c:pt>
                <c:pt idx="13935">
                  <c:v>0.44053866093443761</c:v>
                </c:pt>
                <c:pt idx="13936">
                  <c:v>0.44057027249162295</c:v>
                </c:pt>
                <c:pt idx="13937">
                  <c:v>0.44060188404880823</c:v>
                </c:pt>
                <c:pt idx="13938">
                  <c:v>0.44063349560599357</c:v>
                </c:pt>
                <c:pt idx="13939">
                  <c:v>0.44066510716317886</c:v>
                </c:pt>
                <c:pt idx="13940">
                  <c:v>0.44069671872036414</c:v>
                </c:pt>
                <c:pt idx="13941">
                  <c:v>0.44072833027754948</c:v>
                </c:pt>
                <c:pt idx="13942">
                  <c:v>0.44075994183473477</c:v>
                </c:pt>
                <c:pt idx="13943">
                  <c:v>0.44079155339192011</c:v>
                </c:pt>
                <c:pt idx="13944">
                  <c:v>0.44082316494910539</c:v>
                </c:pt>
                <c:pt idx="13945">
                  <c:v>0.44085477650629068</c:v>
                </c:pt>
                <c:pt idx="13946">
                  <c:v>0.44088638806347602</c:v>
                </c:pt>
                <c:pt idx="13947">
                  <c:v>0.44091799962066131</c:v>
                </c:pt>
                <c:pt idx="13948">
                  <c:v>0.44094961117784665</c:v>
                </c:pt>
                <c:pt idx="13949">
                  <c:v>0.44098122273503193</c:v>
                </c:pt>
                <c:pt idx="13950">
                  <c:v>0.44101283429221722</c:v>
                </c:pt>
                <c:pt idx="13951">
                  <c:v>0.44104444584940256</c:v>
                </c:pt>
                <c:pt idx="13952">
                  <c:v>0.44107605740658784</c:v>
                </c:pt>
                <c:pt idx="13953">
                  <c:v>0.44110766896377318</c:v>
                </c:pt>
                <c:pt idx="13954">
                  <c:v>0.44113928052095847</c:v>
                </c:pt>
                <c:pt idx="13955">
                  <c:v>0.44117089207814375</c:v>
                </c:pt>
                <c:pt idx="13956">
                  <c:v>0.44120250363532909</c:v>
                </c:pt>
                <c:pt idx="13957">
                  <c:v>0.44123411519251438</c:v>
                </c:pt>
                <c:pt idx="13958">
                  <c:v>0.44126572674969972</c:v>
                </c:pt>
                <c:pt idx="13959">
                  <c:v>0.441297338306885</c:v>
                </c:pt>
                <c:pt idx="13960">
                  <c:v>0.44132894986407029</c:v>
                </c:pt>
                <c:pt idx="13961">
                  <c:v>0.44136056142125563</c:v>
                </c:pt>
                <c:pt idx="13962">
                  <c:v>0.44139217297844091</c:v>
                </c:pt>
                <c:pt idx="13963">
                  <c:v>0.44142378453562625</c:v>
                </c:pt>
                <c:pt idx="13964">
                  <c:v>0.44145539609281154</c:v>
                </c:pt>
                <c:pt idx="13965">
                  <c:v>0.44148700764999682</c:v>
                </c:pt>
                <c:pt idx="13966">
                  <c:v>0.44151861920718216</c:v>
                </c:pt>
                <c:pt idx="13967">
                  <c:v>0.44155023076436745</c:v>
                </c:pt>
                <c:pt idx="13968">
                  <c:v>0.44158184232155279</c:v>
                </c:pt>
                <c:pt idx="13969">
                  <c:v>0.44161345387873807</c:v>
                </c:pt>
                <c:pt idx="13970">
                  <c:v>0.44164506543592336</c:v>
                </c:pt>
                <c:pt idx="13971">
                  <c:v>0.4416766769931087</c:v>
                </c:pt>
                <c:pt idx="13972">
                  <c:v>0.44170828855029398</c:v>
                </c:pt>
                <c:pt idx="13973">
                  <c:v>0.44173990010747932</c:v>
                </c:pt>
                <c:pt idx="13974">
                  <c:v>0.44177151166466461</c:v>
                </c:pt>
                <c:pt idx="13975">
                  <c:v>0.44180312322184989</c:v>
                </c:pt>
                <c:pt idx="13976">
                  <c:v>0.44183473477903523</c:v>
                </c:pt>
                <c:pt idx="13977">
                  <c:v>0.44186634633622052</c:v>
                </c:pt>
                <c:pt idx="13978">
                  <c:v>0.4418979578934058</c:v>
                </c:pt>
                <c:pt idx="13979">
                  <c:v>0.44192956945059114</c:v>
                </c:pt>
                <c:pt idx="13980">
                  <c:v>0.44196118100777643</c:v>
                </c:pt>
                <c:pt idx="13981">
                  <c:v>0.44199279256496177</c:v>
                </c:pt>
                <c:pt idx="13982">
                  <c:v>0.44202440412214705</c:v>
                </c:pt>
                <c:pt idx="13983">
                  <c:v>0.44205601567933234</c:v>
                </c:pt>
                <c:pt idx="13984">
                  <c:v>0.44208762723651768</c:v>
                </c:pt>
                <c:pt idx="13985">
                  <c:v>0.44211923879370296</c:v>
                </c:pt>
                <c:pt idx="13986">
                  <c:v>0.4421508503508883</c:v>
                </c:pt>
                <c:pt idx="13987">
                  <c:v>0.44218246190807359</c:v>
                </c:pt>
                <c:pt idx="13988">
                  <c:v>0.44221407346525887</c:v>
                </c:pt>
                <c:pt idx="13989">
                  <c:v>0.44224568502244421</c:v>
                </c:pt>
                <c:pt idx="13990">
                  <c:v>0.4422772965796295</c:v>
                </c:pt>
                <c:pt idx="13991">
                  <c:v>0.44230890813681484</c:v>
                </c:pt>
                <c:pt idx="13992">
                  <c:v>0.44234051969400012</c:v>
                </c:pt>
                <c:pt idx="13993">
                  <c:v>0.44237213125118541</c:v>
                </c:pt>
                <c:pt idx="13994">
                  <c:v>0.44240374280837075</c:v>
                </c:pt>
                <c:pt idx="13995">
                  <c:v>0.44243535436555603</c:v>
                </c:pt>
                <c:pt idx="13996">
                  <c:v>0.44246696592274137</c:v>
                </c:pt>
                <c:pt idx="13997">
                  <c:v>0.44249857747992666</c:v>
                </c:pt>
                <c:pt idx="13998">
                  <c:v>0.44253018903711194</c:v>
                </c:pt>
                <c:pt idx="13999">
                  <c:v>0.44256180059429728</c:v>
                </c:pt>
                <c:pt idx="14000">
                  <c:v>0.44259341215148257</c:v>
                </c:pt>
                <c:pt idx="14001">
                  <c:v>0.44262502370866791</c:v>
                </c:pt>
                <c:pt idx="14002">
                  <c:v>0.44265663526585319</c:v>
                </c:pt>
                <c:pt idx="14003">
                  <c:v>0.44268824682303848</c:v>
                </c:pt>
                <c:pt idx="14004">
                  <c:v>0.44271985838022382</c:v>
                </c:pt>
                <c:pt idx="14005">
                  <c:v>0.4427514699374091</c:v>
                </c:pt>
                <c:pt idx="14006">
                  <c:v>0.44278308149459444</c:v>
                </c:pt>
                <c:pt idx="14007">
                  <c:v>0.44281469305177973</c:v>
                </c:pt>
                <c:pt idx="14008">
                  <c:v>0.44284630460896501</c:v>
                </c:pt>
                <c:pt idx="14009">
                  <c:v>0.44287791616615035</c:v>
                </c:pt>
                <c:pt idx="14010">
                  <c:v>0.44290952772333564</c:v>
                </c:pt>
                <c:pt idx="14011">
                  <c:v>0.44294113928052098</c:v>
                </c:pt>
                <c:pt idx="14012">
                  <c:v>0.44297275083770626</c:v>
                </c:pt>
                <c:pt idx="14013">
                  <c:v>0.44300436239489155</c:v>
                </c:pt>
                <c:pt idx="14014">
                  <c:v>0.44303597395207689</c:v>
                </c:pt>
                <c:pt idx="14015">
                  <c:v>0.44306758550926217</c:v>
                </c:pt>
                <c:pt idx="14016">
                  <c:v>0.44309919706644751</c:v>
                </c:pt>
                <c:pt idx="14017">
                  <c:v>0.4431308086236328</c:v>
                </c:pt>
                <c:pt idx="14018">
                  <c:v>0.44316242018081808</c:v>
                </c:pt>
                <c:pt idx="14019">
                  <c:v>0.44319403173800342</c:v>
                </c:pt>
                <c:pt idx="14020">
                  <c:v>0.44322564329518871</c:v>
                </c:pt>
                <c:pt idx="14021">
                  <c:v>0.44325725485237405</c:v>
                </c:pt>
                <c:pt idx="14022">
                  <c:v>0.44328886640955933</c:v>
                </c:pt>
                <c:pt idx="14023">
                  <c:v>0.44332047796674462</c:v>
                </c:pt>
                <c:pt idx="14024">
                  <c:v>0.44335208952392996</c:v>
                </c:pt>
                <c:pt idx="14025">
                  <c:v>0.44338370108111524</c:v>
                </c:pt>
                <c:pt idx="14026">
                  <c:v>0.44341531263830058</c:v>
                </c:pt>
                <c:pt idx="14027">
                  <c:v>0.44344692419548587</c:v>
                </c:pt>
                <c:pt idx="14028">
                  <c:v>0.44347853575267115</c:v>
                </c:pt>
                <c:pt idx="14029">
                  <c:v>0.4435101473098565</c:v>
                </c:pt>
                <c:pt idx="14030">
                  <c:v>0.44354175886704178</c:v>
                </c:pt>
                <c:pt idx="14031">
                  <c:v>0.44357337042422712</c:v>
                </c:pt>
                <c:pt idx="14032">
                  <c:v>0.44360498198141241</c:v>
                </c:pt>
                <c:pt idx="14033">
                  <c:v>0.44363659353859769</c:v>
                </c:pt>
                <c:pt idx="14034">
                  <c:v>0.44366820509578303</c:v>
                </c:pt>
                <c:pt idx="14035">
                  <c:v>0.44369981665296832</c:v>
                </c:pt>
                <c:pt idx="14036">
                  <c:v>0.44373142821015366</c:v>
                </c:pt>
                <c:pt idx="14037">
                  <c:v>0.44376303976733894</c:v>
                </c:pt>
                <c:pt idx="14038">
                  <c:v>0.44379465132452423</c:v>
                </c:pt>
                <c:pt idx="14039">
                  <c:v>0.44382626288170957</c:v>
                </c:pt>
                <c:pt idx="14040">
                  <c:v>0.44385787443889485</c:v>
                </c:pt>
                <c:pt idx="14041">
                  <c:v>0.44388948599608019</c:v>
                </c:pt>
                <c:pt idx="14042">
                  <c:v>0.44392109755326548</c:v>
                </c:pt>
                <c:pt idx="14043">
                  <c:v>0.44395270911045076</c:v>
                </c:pt>
                <c:pt idx="14044">
                  <c:v>0.4439843206676361</c:v>
                </c:pt>
                <c:pt idx="14045">
                  <c:v>0.44401593222482139</c:v>
                </c:pt>
                <c:pt idx="14046">
                  <c:v>0.44404754378200673</c:v>
                </c:pt>
                <c:pt idx="14047">
                  <c:v>0.44407915533919201</c:v>
                </c:pt>
                <c:pt idx="14048">
                  <c:v>0.4441107668963773</c:v>
                </c:pt>
                <c:pt idx="14049">
                  <c:v>0.44414237845356264</c:v>
                </c:pt>
                <c:pt idx="14050">
                  <c:v>0.44417399001074792</c:v>
                </c:pt>
                <c:pt idx="14051">
                  <c:v>0.44420560156793326</c:v>
                </c:pt>
                <c:pt idx="14052">
                  <c:v>0.44423721312511855</c:v>
                </c:pt>
                <c:pt idx="14053">
                  <c:v>0.44426882468230383</c:v>
                </c:pt>
                <c:pt idx="14054">
                  <c:v>0.44430043623948917</c:v>
                </c:pt>
                <c:pt idx="14055">
                  <c:v>0.44433204779667446</c:v>
                </c:pt>
                <c:pt idx="14056">
                  <c:v>0.4443636593538598</c:v>
                </c:pt>
                <c:pt idx="14057">
                  <c:v>0.44439527091104508</c:v>
                </c:pt>
                <c:pt idx="14058">
                  <c:v>0.44442688246823037</c:v>
                </c:pt>
                <c:pt idx="14059">
                  <c:v>0.44445849402541571</c:v>
                </c:pt>
                <c:pt idx="14060">
                  <c:v>0.44449010558260099</c:v>
                </c:pt>
                <c:pt idx="14061">
                  <c:v>0.44452171713978633</c:v>
                </c:pt>
                <c:pt idx="14062">
                  <c:v>0.44455332869697162</c:v>
                </c:pt>
                <c:pt idx="14063">
                  <c:v>0.4445849402541569</c:v>
                </c:pt>
                <c:pt idx="14064">
                  <c:v>0.44461655181134224</c:v>
                </c:pt>
                <c:pt idx="14065">
                  <c:v>0.44464816336852753</c:v>
                </c:pt>
                <c:pt idx="14066">
                  <c:v>0.44467977492571287</c:v>
                </c:pt>
                <c:pt idx="14067">
                  <c:v>0.44471138648289815</c:v>
                </c:pt>
                <c:pt idx="14068">
                  <c:v>0.44474299804008344</c:v>
                </c:pt>
                <c:pt idx="14069">
                  <c:v>0.44477460959726878</c:v>
                </c:pt>
                <c:pt idx="14070">
                  <c:v>0.44480622115445406</c:v>
                </c:pt>
                <c:pt idx="14071">
                  <c:v>0.4448378327116394</c:v>
                </c:pt>
                <c:pt idx="14072">
                  <c:v>0.44486944426882469</c:v>
                </c:pt>
                <c:pt idx="14073">
                  <c:v>0.44490105582600997</c:v>
                </c:pt>
                <c:pt idx="14074">
                  <c:v>0.44493266738319531</c:v>
                </c:pt>
                <c:pt idx="14075">
                  <c:v>0.4449642789403806</c:v>
                </c:pt>
                <c:pt idx="14076">
                  <c:v>0.44499589049756588</c:v>
                </c:pt>
                <c:pt idx="14077">
                  <c:v>0.44502750205475122</c:v>
                </c:pt>
                <c:pt idx="14078">
                  <c:v>0.44505911361193651</c:v>
                </c:pt>
                <c:pt idx="14079">
                  <c:v>0.44509072516912185</c:v>
                </c:pt>
                <c:pt idx="14080">
                  <c:v>0.44512233672630713</c:v>
                </c:pt>
                <c:pt idx="14081">
                  <c:v>0.44515394828349242</c:v>
                </c:pt>
                <c:pt idx="14082">
                  <c:v>0.44518555984067776</c:v>
                </c:pt>
                <c:pt idx="14083">
                  <c:v>0.44521717139786304</c:v>
                </c:pt>
                <c:pt idx="14084">
                  <c:v>0.44524878295504838</c:v>
                </c:pt>
                <c:pt idx="14085">
                  <c:v>0.44528039451223367</c:v>
                </c:pt>
                <c:pt idx="14086">
                  <c:v>0.44531200606941895</c:v>
                </c:pt>
                <c:pt idx="14087">
                  <c:v>0.44534361762660429</c:v>
                </c:pt>
                <c:pt idx="14088">
                  <c:v>0.44537522918378958</c:v>
                </c:pt>
                <c:pt idx="14089">
                  <c:v>0.44540684074097492</c:v>
                </c:pt>
                <c:pt idx="14090">
                  <c:v>0.4454384522981602</c:v>
                </c:pt>
                <c:pt idx="14091">
                  <c:v>0.44547006385534549</c:v>
                </c:pt>
                <c:pt idx="14092">
                  <c:v>0.44550167541253083</c:v>
                </c:pt>
                <c:pt idx="14093">
                  <c:v>0.44553328696971611</c:v>
                </c:pt>
                <c:pt idx="14094">
                  <c:v>0.44556489852690145</c:v>
                </c:pt>
                <c:pt idx="14095">
                  <c:v>0.44559651008408674</c:v>
                </c:pt>
                <c:pt idx="14096">
                  <c:v>0.44562812164127202</c:v>
                </c:pt>
                <c:pt idx="14097">
                  <c:v>0.44565973319845736</c:v>
                </c:pt>
                <c:pt idx="14098">
                  <c:v>0.44569134475564265</c:v>
                </c:pt>
                <c:pt idx="14099">
                  <c:v>0.44572295631282799</c:v>
                </c:pt>
                <c:pt idx="14100">
                  <c:v>0.44575456787001327</c:v>
                </c:pt>
                <c:pt idx="14101">
                  <c:v>0.44578617942719856</c:v>
                </c:pt>
                <c:pt idx="14102">
                  <c:v>0.4458177909843839</c:v>
                </c:pt>
                <c:pt idx="14103">
                  <c:v>0.44584940254156918</c:v>
                </c:pt>
                <c:pt idx="14104">
                  <c:v>0.44588101409875452</c:v>
                </c:pt>
                <c:pt idx="14105">
                  <c:v>0.44591262565593981</c:v>
                </c:pt>
                <c:pt idx="14106">
                  <c:v>0.44594423721312509</c:v>
                </c:pt>
                <c:pt idx="14107">
                  <c:v>0.44597584877031043</c:v>
                </c:pt>
                <c:pt idx="14108">
                  <c:v>0.44600746032749572</c:v>
                </c:pt>
                <c:pt idx="14109">
                  <c:v>0.44603907188468106</c:v>
                </c:pt>
                <c:pt idx="14110">
                  <c:v>0.44607068344186634</c:v>
                </c:pt>
                <c:pt idx="14111">
                  <c:v>0.44610229499905163</c:v>
                </c:pt>
                <c:pt idx="14112">
                  <c:v>0.44613390655623697</c:v>
                </c:pt>
                <c:pt idx="14113">
                  <c:v>0.44616551811342225</c:v>
                </c:pt>
                <c:pt idx="14114">
                  <c:v>0.4461971296706076</c:v>
                </c:pt>
                <c:pt idx="14115">
                  <c:v>0.44622874122779288</c:v>
                </c:pt>
                <c:pt idx="14116">
                  <c:v>0.44626035278497816</c:v>
                </c:pt>
                <c:pt idx="14117">
                  <c:v>0.44629196434216351</c:v>
                </c:pt>
                <c:pt idx="14118">
                  <c:v>0.44632357589934879</c:v>
                </c:pt>
                <c:pt idx="14119">
                  <c:v>0.44635518745653413</c:v>
                </c:pt>
                <c:pt idx="14120">
                  <c:v>0.44638679901371942</c:v>
                </c:pt>
                <c:pt idx="14121">
                  <c:v>0.4464184105709047</c:v>
                </c:pt>
                <c:pt idx="14122">
                  <c:v>0.44645002212809004</c:v>
                </c:pt>
                <c:pt idx="14123">
                  <c:v>0.44648163368527533</c:v>
                </c:pt>
                <c:pt idx="14124">
                  <c:v>0.44651324524246067</c:v>
                </c:pt>
                <c:pt idx="14125">
                  <c:v>0.44654485679964595</c:v>
                </c:pt>
                <c:pt idx="14126">
                  <c:v>0.44657646835683124</c:v>
                </c:pt>
                <c:pt idx="14127">
                  <c:v>0.44660807991401658</c:v>
                </c:pt>
                <c:pt idx="14128">
                  <c:v>0.44663969147120186</c:v>
                </c:pt>
                <c:pt idx="14129">
                  <c:v>0.4466713030283872</c:v>
                </c:pt>
                <c:pt idx="14130">
                  <c:v>0.44670291458557249</c:v>
                </c:pt>
                <c:pt idx="14131">
                  <c:v>0.44673452614275777</c:v>
                </c:pt>
                <c:pt idx="14132">
                  <c:v>0.44676613769994311</c:v>
                </c:pt>
                <c:pt idx="14133">
                  <c:v>0.4467977492571284</c:v>
                </c:pt>
                <c:pt idx="14134">
                  <c:v>0.44682936081431374</c:v>
                </c:pt>
                <c:pt idx="14135">
                  <c:v>0.44686097237149902</c:v>
                </c:pt>
                <c:pt idx="14136">
                  <c:v>0.44689258392868431</c:v>
                </c:pt>
                <c:pt idx="14137">
                  <c:v>0.44692419548586965</c:v>
                </c:pt>
                <c:pt idx="14138">
                  <c:v>0.44695580704305493</c:v>
                </c:pt>
                <c:pt idx="14139">
                  <c:v>0.44698741860024027</c:v>
                </c:pt>
                <c:pt idx="14140">
                  <c:v>0.44701903015742556</c:v>
                </c:pt>
                <c:pt idx="14141">
                  <c:v>0.44705064171461084</c:v>
                </c:pt>
                <c:pt idx="14142">
                  <c:v>0.44708225327179618</c:v>
                </c:pt>
                <c:pt idx="14143">
                  <c:v>0.44711386482898147</c:v>
                </c:pt>
                <c:pt idx="14144">
                  <c:v>0.44714547638616681</c:v>
                </c:pt>
                <c:pt idx="14145">
                  <c:v>0.44717708794335209</c:v>
                </c:pt>
                <c:pt idx="14146">
                  <c:v>0.44720869950053738</c:v>
                </c:pt>
                <c:pt idx="14147">
                  <c:v>0.44724031105772272</c:v>
                </c:pt>
                <c:pt idx="14148">
                  <c:v>0.447271922614908</c:v>
                </c:pt>
                <c:pt idx="14149">
                  <c:v>0.44730353417209334</c:v>
                </c:pt>
                <c:pt idx="14150">
                  <c:v>0.44733514572927863</c:v>
                </c:pt>
                <c:pt idx="14151">
                  <c:v>0.44736675728646391</c:v>
                </c:pt>
                <c:pt idx="14152">
                  <c:v>0.44739836884364925</c:v>
                </c:pt>
                <c:pt idx="14153">
                  <c:v>0.44742998040083454</c:v>
                </c:pt>
                <c:pt idx="14154">
                  <c:v>0.44746159195801988</c:v>
                </c:pt>
                <c:pt idx="14155">
                  <c:v>0.44749320351520516</c:v>
                </c:pt>
                <c:pt idx="14156">
                  <c:v>0.44752481507239045</c:v>
                </c:pt>
                <c:pt idx="14157">
                  <c:v>0.44755642662957579</c:v>
                </c:pt>
                <c:pt idx="14158">
                  <c:v>0.44758803818676107</c:v>
                </c:pt>
                <c:pt idx="14159">
                  <c:v>0.44761964974394641</c:v>
                </c:pt>
                <c:pt idx="14160">
                  <c:v>0.4476512613011317</c:v>
                </c:pt>
                <c:pt idx="14161">
                  <c:v>0.44768287285831698</c:v>
                </c:pt>
                <c:pt idx="14162">
                  <c:v>0.44771448441550232</c:v>
                </c:pt>
                <c:pt idx="14163">
                  <c:v>0.44774609597268761</c:v>
                </c:pt>
                <c:pt idx="14164">
                  <c:v>0.44777770752987295</c:v>
                </c:pt>
                <c:pt idx="14165">
                  <c:v>0.44780931908705823</c:v>
                </c:pt>
                <c:pt idx="14166">
                  <c:v>0.44784093064424352</c:v>
                </c:pt>
                <c:pt idx="14167">
                  <c:v>0.44787254220142886</c:v>
                </c:pt>
                <c:pt idx="14168">
                  <c:v>0.44790415375861414</c:v>
                </c:pt>
                <c:pt idx="14169">
                  <c:v>0.44793576531579948</c:v>
                </c:pt>
                <c:pt idx="14170">
                  <c:v>0.44796737687298477</c:v>
                </c:pt>
                <c:pt idx="14171">
                  <c:v>0.44799898843017005</c:v>
                </c:pt>
                <c:pt idx="14172">
                  <c:v>0.44803059998735539</c:v>
                </c:pt>
                <c:pt idx="14173">
                  <c:v>0.44806221154454068</c:v>
                </c:pt>
                <c:pt idx="14174">
                  <c:v>0.44809382310172602</c:v>
                </c:pt>
                <c:pt idx="14175">
                  <c:v>0.4481254346589113</c:v>
                </c:pt>
                <c:pt idx="14176">
                  <c:v>0.44815704621609659</c:v>
                </c:pt>
                <c:pt idx="14177">
                  <c:v>0.44818865777328193</c:v>
                </c:pt>
                <c:pt idx="14178">
                  <c:v>0.44822026933046721</c:v>
                </c:pt>
                <c:pt idx="14179">
                  <c:v>0.4482518808876525</c:v>
                </c:pt>
                <c:pt idx="14180">
                  <c:v>0.44828349244483784</c:v>
                </c:pt>
                <c:pt idx="14181">
                  <c:v>0.44831510400202312</c:v>
                </c:pt>
                <c:pt idx="14182">
                  <c:v>0.44834671555920846</c:v>
                </c:pt>
                <c:pt idx="14183">
                  <c:v>0.44837832711639375</c:v>
                </c:pt>
                <c:pt idx="14184">
                  <c:v>0.44840993867357903</c:v>
                </c:pt>
                <c:pt idx="14185">
                  <c:v>0.44844155023076437</c:v>
                </c:pt>
                <c:pt idx="14186">
                  <c:v>0.44847316178794966</c:v>
                </c:pt>
                <c:pt idx="14187">
                  <c:v>0.448504773345135</c:v>
                </c:pt>
                <c:pt idx="14188">
                  <c:v>0.44853638490232028</c:v>
                </c:pt>
                <c:pt idx="14189">
                  <c:v>0.44856799645950557</c:v>
                </c:pt>
                <c:pt idx="14190">
                  <c:v>0.44859960801669091</c:v>
                </c:pt>
                <c:pt idx="14191">
                  <c:v>0.44863121957387619</c:v>
                </c:pt>
                <c:pt idx="14192">
                  <c:v>0.44866283113106153</c:v>
                </c:pt>
                <c:pt idx="14193">
                  <c:v>0.44869444268824682</c:v>
                </c:pt>
                <c:pt idx="14194">
                  <c:v>0.4487260542454321</c:v>
                </c:pt>
                <c:pt idx="14195">
                  <c:v>0.44875766580261744</c:v>
                </c:pt>
                <c:pt idx="14196">
                  <c:v>0.44878927735980273</c:v>
                </c:pt>
                <c:pt idx="14197">
                  <c:v>0.44882088891698807</c:v>
                </c:pt>
                <c:pt idx="14198">
                  <c:v>0.44885250047417335</c:v>
                </c:pt>
                <c:pt idx="14199">
                  <c:v>0.44888411203135864</c:v>
                </c:pt>
                <c:pt idx="14200">
                  <c:v>0.44891572358854398</c:v>
                </c:pt>
                <c:pt idx="14201">
                  <c:v>0.44894733514572926</c:v>
                </c:pt>
                <c:pt idx="14202">
                  <c:v>0.44897894670291461</c:v>
                </c:pt>
                <c:pt idx="14203">
                  <c:v>0.44901055826009989</c:v>
                </c:pt>
                <c:pt idx="14204">
                  <c:v>0.44904216981728517</c:v>
                </c:pt>
                <c:pt idx="14205">
                  <c:v>0.44907378137447052</c:v>
                </c:pt>
                <c:pt idx="14206">
                  <c:v>0.4491053929316558</c:v>
                </c:pt>
                <c:pt idx="14207">
                  <c:v>0.44913700448884114</c:v>
                </c:pt>
                <c:pt idx="14208">
                  <c:v>0.44916861604602643</c:v>
                </c:pt>
                <c:pt idx="14209">
                  <c:v>0.44920022760321171</c:v>
                </c:pt>
                <c:pt idx="14210">
                  <c:v>0.44923183916039705</c:v>
                </c:pt>
                <c:pt idx="14211">
                  <c:v>0.44926345071758234</c:v>
                </c:pt>
                <c:pt idx="14212">
                  <c:v>0.44929506227476768</c:v>
                </c:pt>
                <c:pt idx="14213">
                  <c:v>0.44932667383195296</c:v>
                </c:pt>
                <c:pt idx="14214">
                  <c:v>0.44935828538913825</c:v>
                </c:pt>
                <c:pt idx="14215">
                  <c:v>0.44938989694632359</c:v>
                </c:pt>
                <c:pt idx="14216">
                  <c:v>0.44942150850350887</c:v>
                </c:pt>
                <c:pt idx="14217">
                  <c:v>0.44945312006069421</c:v>
                </c:pt>
                <c:pt idx="14218">
                  <c:v>0.4494847316178795</c:v>
                </c:pt>
                <c:pt idx="14219">
                  <c:v>0.44951634317506478</c:v>
                </c:pt>
                <c:pt idx="14220">
                  <c:v>0.44954795473225012</c:v>
                </c:pt>
                <c:pt idx="14221">
                  <c:v>0.44957956628943541</c:v>
                </c:pt>
                <c:pt idx="14222">
                  <c:v>0.44961117784662075</c:v>
                </c:pt>
                <c:pt idx="14223">
                  <c:v>0.44964278940380603</c:v>
                </c:pt>
                <c:pt idx="14224">
                  <c:v>0.44967440096099132</c:v>
                </c:pt>
                <c:pt idx="14225">
                  <c:v>0.44970601251817666</c:v>
                </c:pt>
                <c:pt idx="14226">
                  <c:v>0.44973762407536194</c:v>
                </c:pt>
                <c:pt idx="14227">
                  <c:v>0.44976923563254728</c:v>
                </c:pt>
                <c:pt idx="14228">
                  <c:v>0.44980084718973257</c:v>
                </c:pt>
                <c:pt idx="14229">
                  <c:v>0.44983245874691785</c:v>
                </c:pt>
                <c:pt idx="14230">
                  <c:v>0.44986407030410319</c:v>
                </c:pt>
                <c:pt idx="14231">
                  <c:v>0.44989568186128848</c:v>
                </c:pt>
                <c:pt idx="14232">
                  <c:v>0.44992729341847382</c:v>
                </c:pt>
                <c:pt idx="14233">
                  <c:v>0.4499589049756591</c:v>
                </c:pt>
                <c:pt idx="14234">
                  <c:v>0.44999051653284439</c:v>
                </c:pt>
                <c:pt idx="14235">
                  <c:v>0.45002212809002973</c:v>
                </c:pt>
                <c:pt idx="14236">
                  <c:v>0.45005373964721501</c:v>
                </c:pt>
                <c:pt idx="14237">
                  <c:v>0.45008535120440035</c:v>
                </c:pt>
                <c:pt idx="14238">
                  <c:v>0.45011696276158564</c:v>
                </c:pt>
                <c:pt idx="14239">
                  <c:v>0.45014857431877092</c:v>
                </c:pt>
                <c:pt idx="14240">
                  <c:v>0.45018018587595626</c:v>
                </c:pt>
                <c:pt idx="14241">
                  <c:v>0.45021179743314155</c:v>
                </c:pt>
                <c:pt idx="14242">
                  <c:v>0.45024340899032689</c:v>
                </c:pt>
                <c:pt idx="14243">
                  <c:v>0.45027502054751217</c:v>
                </c:pt>
                <c:pt idx="14244">
                  <c:v>0.45030663210469746</c:v>
                </c:pt>
                <c:pt idx="14245">
                  <c:v>0.4503382436618828</c:v>
                </c:pt>
                <c:pt idx="14246">
                  <c:v>0.45036985521906808</c:v>
                </c:pt>
                <c:pt idx="14247">
                  <c:v>0.45040146677625342</c:v>
                </c:pt>
                <c:pt idx="14248">
                  <c:v>0.45043307833343871</c:v>
                </c:pt>
                <c:pt idx="14249">
                  <c:v>0.45046468989062399</c:v>
                </c:pt>
                <c:pt idx="14250">
                  <c:v>0.45049630144780933</c:v>
                </c:pt>
                <c:pt idx="14251">
                  <c:v>0.45052791300499462</c:v>
                </c:pt>
                <c:pt idx="14252">
                  <c:v>0.45055952456217996</c:v>
                </c:pt>
                <c:pt idx="14253">
                  <c:v>0.45059113611936524</c:v>
                </c:pt>
                <c:pt idx="14254">
                  <c:v>0.45062274767655053</c:v>
                </c:pt>
                <c:pt idx="14255">
                  <c:v>0.45065435923373587</c:v>
                </c:pt>
                <c:pt idx="14256">
                  <c:v>0.45068597079092115</c:v>
                </c:pt>
                <c:pt idx="14257">
                  <c:v>0.45071758234810649</c:v>
                </c:pt>
                <c:pt idx="14258">
                  <c:v>0.45074919390529178</c:v>
                </c:pt>
                <c:pt idx="14259">
                  <c:v>0.45078080546247706</c:v>
                </c:pt>
                <c:pt idx="14260">
                  <c:v>0.4508124170196624</c:v>
                </c:pt>
                <c:pt idx="14261">
                  <c:v>0.45084402857684769</c:v>
                </c:pt>
                <c:pt idx="14262">
                  <c:v>0.45087564013403303</c:v>
                </c:pt>
                <c:pt idx="14263">
                  <c:v>0.45090725169121831</c:v>
                </c:pt>
                <c:pt idx="14264">
                  <c:v>0.4509388632484036</c:v>
                </c:pt>
                <c:pt idx="14265">
                  <c:v>0.45097047480558894</c:v>
                </c:pt>
                <c:pt idx="14266">
                  <c:v>0.45100208636277422</c:v>
                </c:pt>
                <c:pt idx="14267">
                  <c:v>0.45103369791995956</c:v>
                </c:pt>
                <c:pt idx="14268">
                  <c:v>0.45106530947714485</c:v>
                </c:pt>
                <c:pt idx="14269">
                  <c:v>0.45109692103433013</c:v>
                </c:pt>
                <c:pt idx="14270">
                  <c:v>0.45112853259151547</c:v>
                </c:pt>
                <c:pt idx="14271">
                  <c:v>0.45116014414870076</c:v>
                </c:pt>
                <c:pt idx="14272">
                  <c:v>0.4511917557058861</c:v>
                </c:pt>
                <c:pt idx="14273">
                  <c:v>0.45122336726307138</c:v>
                </c:pt>
                <c:pt idx="14274">
                  <c:v>0.45125497882025667</c:v>
                </c:pt>
                <c:pt idx="14275">
                  <c:v>0.45128659037744201</c:v>
                </c:pt>
                <c:pt idx="14276">
                  <c:v>0.45131820193462729</c:v>
                </c:pt>
                <c:pt idx="14277">
                  <c:v>0.45134981349181258</c:v>
                </c:pt>
                <c:pt idx="14278">
                  <c:v>0.45138142504899792</c:v>
                </c:pt>
                <c:pt idx="14279">
                  <c:v>0.4514130366061832</c:v>
                </c:pt>
                <c:pt idx="14280">
                  <c:v>0.45144464816336854</c:v>
                </c:pt>
                <c:pt idx="14281">
                  <c:v>0.45147625972055383</c:v>
                </c:pt>
                <c:pt idx="14282">
                  <c:v>0.45150787127773911</c:v>
                </c:pt>
                <c:pt idx="14283">
                  <c:v>0.45153948283492445</c:v>
                </c:pt>
                <c:pt idx="14284">
                  <c:v>0.45157109439210974</c:v>
                </c:pt>
                <c:pt idx="14285">
                  <c:v>0.45160270594929508</c:v>
                </c:pt>
                <c:pt idx="14286">
                  <c:v>0.45163431750648037</c:v>
                </c:pt>
                <c:pt idx="14287">
                  <c:v>0.45166592906366565</c:v>
                </c:pt>
                <c:pt idx="14288">
                  <c:v>0.45169754062085099</c:v>
                </c:pt>
                <c:pt idx="14289">
                  <c:v>0.45172915217803628</c:v>
                </c:pt>
                <c:pt idx="14290">
                  <c:v>0.45176076373522162</c:v>
                </c:pt>
                <c:pt idx="14291">
                  <c:v>0.4517923752924069</c:v>
                </c:pt>
                <c:pt idx="14292">
                  <c:v>0.45182398684959219</c:v>
                </c:pt>
                <c:pt idx="14293">
                  <c:v>0.45185559840677753</c:v>
                </c:pt>
                <c:pt idx="14294">
                  <c:v>0.45188720996396281</c:v>
                </c:pt>
                <c:pt idx="14295">
                  <c:v>0.45191882152114815</c:v>
                </c:pt>
                <c:pt idx="14296">
                  <c:v>0.45195043307833344</c:v>
                </c:pt>
                <c:pt idx="14297">
                  <c:v>0.45198204463551872</c:v>
                </c:pt>
                <c:pt idx="14298">
                  <c:v>0.45201365619270406</c:v>
                </c:pt>
                <c:pt idx="14299">
                  <c:v>0.45204526774988935</c:v>
                </c:pt>
                <c:pt idx="14300">
                  <c:v>0.45207687930707469</c:v>
                </c:pt>
                <c:pt idx="14301">
                  <c:v>0.45210849086425997</c:v>
                </c:pt>
                <c:pt idx="14302">
                  <c:v>0.45214010242144526</c:v>
                </c:pt>
                <c:pt idx="14303">
                  <c:v>0.4521717139786306</c:v>
                </c:pt>
                <c:pt idx="14304">
                  <c:v>0.45220332553581588</c:v>
                </c:pt>
                <c:pt idx="14305">
                  <c:v>0.45223493709300122</c:v>
                </c:pt>
                <c:pt idx="14306">
                  <c:v>0.45226654865018651</c:v>
                </c:pt>
                <c:pt idx="14307">
                  <c:v>0.45229816020737179</c:v>
                </c:pt>
                <c:pt idx="14308">
                  <c:v>0.45232977176455713</c:v>
                </c:pt>
                <c:pt idx="14309">
                  <c:v>0.45236138332174242</c:v>
                </c:pt>
                <c:pt idx="14310">
                  <c:v>0.45239299487892776</c:v>
                </c:pt>
                <c:pt idx="14311">
                  <c:v>0.45242460643611304</c:v>
                </c:pt>
                <c:pt idx="14312">
                  <c:v>0.45245621799329833</c:v>
                </c:pt>
                <c:pt idx="14313">
                  <c:v>0.45248782955048367</c:v>
                </c:pt>
                <c:pt idx="14314">
                  <c:v>0.45251944110766895</c:v>
                </c:pt>
                <c:pt idx="14315">
                  <c:v>0.45255105266485429</c:v>
                </c:pt>
                <c:pt idx="14316">
                  <c:v>0.45258266422203958</c:v>
                </c:pt>
                <c:pt idx="14317">
                  <c:v>0.45261427577922486</c:v>
                </c:pt>
                <c:pt idx="14318">
                  <c:v>0.4526458873364102</c:v>
                </c:pt>
                <c:pt idx="14319">
                  <c:v>0.45267749889359549</c:v>
                </c:pt>
                <c:pt idx="14320">
                  <c:v>0.45270911045078083</c:v>
                </c:pt>
                <c:pt idx="14321">
                  <c:v>0.45274072200796611</c:v>
                </c:pt>
                <c:pt idx="14322">
                  <c:v>0.4527723335651514</c:v>
                </c:pt>
                <c:pt idx="14323">
                  <c:v>0.45280394512233674</c:v>
                </c:pt>
                <c:pt idx="14324">
                  <c:v>0.45283555667952202</c:v>
                </c:pt>
                <c:pt idx="14325">
                  <c:v>0.45286716823670736</c:v>
                </c:pt>
                <c:pt idx="14326">
                  <c:v>0.45289877979389265</c:v>
                </c:pt>
                <c:pt idx="14327">
                  <c:v>0.45293039135107793</c:v>
                </c:pt>
                <c:pt idx="14328">
                  <c:v>0.45296200290826327</c:v>
                </c:pt>
                <c:pt idx="14329">
                  <c:v>0.45299361446544856</c:v>
                </c:pt>
                <c:pt idx="14330">
                  <c:v>0.4530252260226339</c:v>
                </c:pt>
                <c:pt idx="14331">
                  <c:v>0.45305683757981918</c:v>
                </c:pt>
                <c:pt idx="14332">
                  <c:v>0.45308844913700447</c:v>
                </c:pt>
                <c:pt idx="14333">
                  <c:v>0.45312006069418981</c:v>
                </c:pt>
                <c:pt idx="14334">
                  <c:v>0.45315167225137509</c:v>
                </c:pt>
                <c:pt idx="14335">
                  <c:v>0.45318328380856043</c:v>
                </c:pt>
                <c:pt idx="14336">
                  <c:v>0.45321489536574572</c:v>
                </c:pt>
                <c:pt idx="14337">
                  <c:v>0.453246506922931</c:v>
                </c:pt>
                <c:pt idx="14338">
                  <c:v>0.45327811848011634</c:v>
                </c:pt>
                <c:pt idx="14339">
                  <c:v>0.45330973003730163</c:v>
                </c:pt>
                <c:pt idx="14340">
                  <c:v>0.45334134159448697</c:v>
                </c:pt>
                <c:pt idx="14341">
                  <c:v>0.45337295315167225</c:v>
                </c:pt>
                <c:pt idx="14342">
                  <c:v>0.45340456470885754</c:v>
                </c:pt>
                <c:pt idx="14343">
                  <c:v>0.45343617626604288</c:v>
                </c:pt>
                <c:pt idx="14344">
                  <c:v>0.45346778782322816</c:v>
                </c:pt>
                <c:pt idx="14345">
                  <c:v>0.4534993993804135</c:v>
                </c:pt>
                <c:pt idx="14346">
                  <c:v>0.45353101093759879</c:v>
                </c:pt>
                <c:pt idx="14347">
                  <c:v>0.45356262249478407</c:v>
                </c:pt>
                <c:pt idx="14348">
                  <c:v>0.45359423405196941</c:v>
                </c:pt>
                <c:pt idx="14349">
                  <c:v>0.4536258456091547</c:v>
                </c:pt>
                <c:pt idx="14350">
                  <c:v>0.45365745716634004</c:v>
                </c:pt>
                <c:pt idx="14351">
                  <c:v>0.45368906872352532</c:v>
                </c:pt>
                <c:pt idx="14352">
                  <c:v>0.45372068028071061</c:v>
                </c:pt>
                <c:pt idx="14353">
                  <c:v>0.45375229183789595</c:v>
                </c:pt>
                <c:pt idx="14354">
                  <c:v>0.45378390339508123</c:v>
                </c:pt>
                <c:pt idx="14355">
                  <c:v>0.45381551495226657</c:v>
                </c:pt>
                <c:pt idx="14356">
                  <c:v>0.45384712650945186</c:v>
                </c:pt>
                <c:pt idx="14357">
                  <c:v>0.45387873806663714</c:v>
                </c:pt>
                <c:pt idx="14358">
                  <c:v>0.45391034962382248</c:v>
                </c:pt>
                <c:pt idx="14359">
                  <c:v>0.45394196118100777</c:v>
                </c:pt>
                <c:pt idx="14360">
                  <c:v>0.45397357273819311</c:v>
                </c:pt>
                <c:pt idx="14361">
                  <c:v>0.45400518429537839</c:v>
                </c:pt>
                <c:pt idx="14362">
                  <c:v>0.45403679585256368</c:v>
                </c:pt>
                <c:pt idx="14363">
                  <c:v>0.45406840740974902</c:v>
                </c:pt>
                <c:pt idx="14364">
                  <c:v>0.4541000189669343</c:v>
                </c:pt>
                <c:pt idx="14365">
                  <c:v>0.45413163052411964</c:v>
                </c:pt>
                <c:pt idx="14366">
                  <c:v>0.45416324208130493</c:v>
                </c:pt>
                <c:pt idx="14367">
                  <c:v>0.45419485363849021</c:v>
                </c:pt>
                <c:pt idx="14368">
                  <c:v>0.45422646519567556</c:v>
                </c:pt>
                <c:pt idx="14369">
                  <c:v>0.45425807675286084</c:v>
                </c:pt>
                <c:pt idx="14370">
                  <c:v>0.45428968831004618</c:v>
                </c:pt>
                <c:pt idx="14371">
                  <c:v>0.45432129986723147</c:v>
                </c:pt>
                <c:pt idx="14372">
                  <c:v>0.45435291142441675</c:v>
                </c:pt>
                <c:pt idx="14373">
                  <c:v>0.45438452298160209</c:v>
                </c:pt>
                <c:pt idx="14374">
                  <c:v>0.45441613453878738</c:v>
                </c:pt>
                <c:pt idx="14375">
                  <c:v>0.45444774609597266</c:v>
                </c:pt>
                <c:pt idx="14376">
                  <c:v>0.454479357653158</c:v>
                </c:pt>
                <c:pt idx="14377">
                  <c:v>0.45451096921034329</c:v>
                </c:pt>
                <c:pt idx="14378">
                  <c:v>0.45454258076752863</c:v>
                </c:pt>
                <c:pt idx="14379">
                  <c:v>0.45457419232471391</c:v>
                </c:pt>
                <c:pt idx="14380">
                  <c:v>0.4546058038818992</c:v>
                </c:pt>
                <c:pt idx="14381">
                  <c:v>0.45463741543908454</c:v>
                </c:pt>
                <c:pt idx="14382">
                  <c:v>0.45466902699626982</c:v>
                </c:pt>
                <c:pt idx="14383">
                  <c:v>0.45470063855345516</c:v>
                </c:pt>
                <c:pt idx="14384">
                  <c:v>0.45473225011064045</c:v>
                </c:pt>
                <c:pt idx="14385">
                  <c:v>0.45476386166782573</c:v>
                </c:pt>
                <c:pt idx="14386">
                  <c:v>0.45479547322501107</c:v>
                </c:pt>
                <c:pt idx="14387">
                  <c:v>0.45482708478219636</c:v>
                </c:pt>
                <c:pt idx="14388">
                  <c:v>0.4548586963393817</c:v>
                </c:pt>
                <c:pt idx="14389">
                  <c:v>0.45489030789656698</c:v>
                </c:pt>
                <c:pt idx="14390">
                  <c:v>0.45492191945375227</c:v>
                </c:pt>
                <c:pt idx="14391">
                  <c:v>0.45495353101093761</c:v>
                </c:pt>
                <c:pt idx="14392">
                  <c:v>0.45498514256812289</c:v>
                </c:pt>
                <c:pt idx="14393">
                  <c:v>0.45501675412530823</c:v>
                </c:pt>
                <c:pt idx="14394">
                  <c:v>0.45504836568249352</c:v>
                </c:pt>
                <c:pt idx="14395">
                  <c:v>0.4550799772396788</c:v>
                </c:pt>
                <c:pt idx="14396">
                  <c:v>0.45511158879686414</c:v>
                </c:pt>
                <c:pt idx="14397">
                  <c:v>0.45514320035404943</c:v>
                </c:pt>
                <c:pt idx="14398">
                  <c:v>0.45517481191123477</c:v>
                </c:pt>
                <c:pt idx="14399">
                  <c:v>0.45520642346842005</c:v>
                </c:pt>
                <c:pt idx="14400">
                  <c:v>0.45523803502560534</c:v>
                </c:pt>
                <c:pt idx="14401">
                  <c:v>0.45526964658279068</c:v>
                </c:pt>
                <c:pt idx="14402">
                  <c:v>0.45530125813997596</c:v>
                </c:pt>
                <c:pt idx="14403">
                  <c:v>0.4553328696971613</c:v>
                </c:pt>
                <c:pt idx="14404">
                  <c:v>0.45536448125434659</c:v>
                </c:pt>
                <c:pt idx="14405">
                  <c:v>0.45539609281153187</c:v>
                </c:pt>
                <c:pt idx="14406">
                  <c:v>0.45542770436871721</c:v>
                </c:pt>
                <c:pt idx="14407">
                  <c:v>0.4554593159259025</c:v>
                </c:pt>
                <c:pt idx="14408">
                  <c:v>0.45549092748308784</c:v>
                </c:pt>
                <c:pt idx="14409">
                  <c:v>0.45552253904027312</c:v>
                </c:pt>
                <c:pt idx="14410">
                  <c:v>0.45555415059745841</c:v>
                </c:pt>
                <c:pt idx="14411">
                  <c:v>0.45558576215464375</c:v>
                </c:pt>
                <c:pt idx="14412">
                  <c:v>0.45561737371182903</c:v>
                </c:pt>
                <c:pt idx="14413">
                  <c:v>0.45564898526901437</c:v>
                </c:pt>
                <c:pt idx="14414">
                  <c:v>0.45568059682619966</c:v>
                </c:pt>
                <c:pt idx="14415">
                  <c:v>0.45571220838338494</c:v>
                </c:pt>
                <c:pt idx="14416">
                  <c:v>0.45574381994057028</c:v>
                </c:pt>
                <c:pt idx="14417">
                  <c:v>0.45577543149775557</c:v>
                </c:pt>
                <c:pt idx="14418">
                  <c:v>0.45580704305494091</c:v>
                </c:pt>
                <c:pt idx="14419">
                  <c:v>0.45583865461212619</c:v>
                </c:pt>
                <c:pt idx="14420">
                  <c:v>0.45587026616931148</c:v>
                </c:pt>
                <c:pt idx="14421">
                  <c:v>0.45590187772649682</c:v>
                </c:pt>
                <c:pt idx="14422">
                  <c:v>0.4559334892836821</c:v>
                </c:pt>
                <c:pt idx="14423">
                  <c:v>0.45596510084086744</c:v>
                </c:pt>
                <c:pt idx="14424">
                  <c:v>0.45599671239805273</c:v>
                </c:pt>
                <c:pt idx="14425">
                  <c:v>0.45602832395523801</c:v>
                </c:pt>
                <c:pt idx="14426">
                  <c:v>0.45605993551242335</c:v>
                </c:pt>
                <c:pt idx="14427">
                  <c:v>0.45609154706960864</c:v>
                </c:pt>
                <c:pt idx="14428">
                  <c:v>0.45612315862679398</c:v>
                </c:pt>
                <c:pt idx="14429">
                  <c:v>0.45615477018397926</c:v>
                </c:pt>
                <c:pt idx="14430">
                  <c:v>0.45618638174116455</c:v>
                </c:pt>
                <c:pt idx="14431">
                  <c:v>0.45621799329834989</c:v>
                </c:pt>
                <c:pt idx="14432">
                  <c:v>0.45624960485553517</c:v>
                </c:pt>
                <c:pt idx="14433">
                  <c:v>0.45628121641272051</c:v>
                </c:pt>
                <c:pt idx="14434">
                  <c:v>0.4563128279699058</c:v>
                </c:pt>
                <c:pt idx="14435">
                  <c:v>0.45634443952709108</c:v>
                </c:pt>
                <c:pt idx="14436">
                  <c:v>0.45637605108427642</c:v>
                </c:pt>
                <c:pt idx="14437">
                  <c:v>0.45640766264146171</c:v>
                </c:pt>
                <c:pt idx="14438">
                  <c:v>0.45643927419864705</c:v>
                </c:pt>
                <c:pt idx="14439">
                  <c:v>0.45647088575583233</c:v>
                </c:pt>
                <c:pt idx="14440">
                  <c:v>0.45650249731301762</c:v>
                </c:pt>
                <c:pt idx="14441">
                  <c:v>0.45653410887020296</c:v>
                </c:pt>
                <c:pt idx="14442">
                  <c:v>0.45656572042738824</c:v>
                </c:pt>
                <c:pt idx="14443">
                  <c:v>0.45659733198457358</c:v>
                </c:pt>
                <c:pt idx="14444">
                  <c:v>0.45662894354175887</c:v>
                </c:pt>
                <c:pt idx="14445">
                  <c:v>0.45666055509894415</c:v>
                </c:pt>
                <c:pt idx="14446">
                  <c:v>0.45669216665612949</c:v>
                </c:pt>
                <c:pt idx="14447">
                  <c:v>0.45672377821331478</c:v>
                </c:pt>
                <c:pt idx="14448">
                  <c:v>0.45675538977050012</c:v>
                </c:pt>
                <c:pt idx="14449">
                  <c:v>0.4567870013276854</c:v>
                </c:pt>
                <c:pt idx="14450">
                  <c:v>0.45681861288487069</c:v>
                </c:pt>
                <c:pt idx="14451">
                  <c:v>0.45685022444205603</c:v>
                </c:pt>
                <c:pt idx="14452">
                  <c:v>0.45688183599924131</c:v>
                </c:pt>
                <c:pt idx="14453">
                  <c:v>0.45691344755642666</c:v>
                </c:pt>
                <c:pt idx="14454">
                  <c:v>0.45694505911361194</c:v>
                </c:pt>
                <c:pt idx="14455">
                  <c:v>0.45697667067079722</c:v>
                </c:pt>
                <c:pt idx="14456">
                  <c:v>0.45700828222798257</c:v>
                </c:pt>
                <c:pt idx="14457">
                  <c:v>0.45703989378516785</c:v>
                </c:pt>
                <c:pt idx="14458">
                  <c:v>0.45707150534235319</c:v>
                </c:pt>
                <c:pt idx="14459">
                  <c:v>0.45710311689953848</c:v>
                </c:pt>
                <c:pt idx="14460">
                  <c:v>0.45713472845672376</c:v>
                </c:pt>
                <c:pt idx="14461">
                  <c:v>0.4571663400139091</c:v>
                </c:pt>
                <c:pt idx="14462">
                  <c:v>0.45719795157109439</c:v>
                </c:pt>
                <c:pt idx="14463">
                  <c:v>0.45722956312827973</c:v>
                </c:pt>
                <c:pt idx="14464">
                  <c:v>0.45726117468546501</c:v>
                </c:pt>
                <c:pt idx="14465">
                  <c:v>0.4572927862426503</c:v>
                </c:pt>
                <c:pt idx="14466">
                  <c:v>0.45732439779983564</c:v>
                </c:pt>
                <c:pt idx="14467">
                  <c:v>0.45735600935702092</c:v>
                </c:pt>
                <c:pt idx="14468">
                  <c:v>0.45738762091420626</c:v>
                </c:pt>
                <c:pt idx="14469">
                  <c:v>0.45741923247139155</c:v>
                </c:pt>
                <c:pt idx="14470">
                  <c:v>0.45745084402857683</c:v>
                </c:pt>
                <c:pt idx="14471">
                  <c:v>0.45748245558576217</c:v>
                </c:pt>
                <c:pt idx="14472">
                  <c:v>0.45751406714294746</c:v>
                </c:pt>
                <c:pt idx="14473">
                  <c:v>0.45754567870013274</c:v>
                </c:pt>
                <c:pt idx="14474">
                  <c:v>0.45757729025731808</c:v>
                </c:pt>
                <c:pt idx="14475">
                  <c:v>0.45760890181450337</c:v>
                </c:pt>
                <c:pt idx="14476">
                  <c:v>0.45764051337168871</c:v>
                </c:pt>
                <c:pt idx="14477">
                  <c:v>0.45767212492887399</c:v>
                </c:pt>
                <c:pt idx="14478">
                  <c:v>0.45770373648605928</c:v>
                </c:pt>
                <c:pt idx="14479">
                  <c:v>0.45773534804324462</c:v>
                </c:pt>
                <c:pt idx="14480">
                  <c:v>0.4577669596004299</c:v>
                </c:pt>
                <c:pt idx="14481">
                  <c:v>0.45779857115761524</c:v>
                </c:pt>
                <c:pt idx="14482">
                  <c:v>0.45783018271480053</c:v>
                </c:pt>
                <c:pt idx="14483">
                  <c:v>0.45786179427198581</c:v>
                </c:pt>
                <c:pt idx="14484">
                  <c:v>0.45789340582917115</c:v>
                </c:pt>
                <c:pt idx="14485">
                  <c:v>0.45792501738635644</c:v>
                </c:pt>
                <c:pt idx="14486">
                  <c:v>0.45795662894354178</c:v>
                </c:pt>
                <c:pt idx="14487">
                  <c:v>0.45798824050072706</c:v>
                </c:pt>
                <c:pt idx="14488">
                  <c:v>0.45801985205791235</c:v>
                </c:pt>
                <c:pt idx="14489">
                  <c:v>0.45805146361509769</c:v>
                </c:pt>
                <c:pt idx="14490">
                  <c:v>0.45808307517228297</c:v>
                </c:pt>
                <c:pt idx="14491">
                  <c:v>0.45811468672946831</c:v>
                </c:pt>
                <c:pt idx="14492">
                  <c:v>0.4581462982866536</c:v>
                </c:pt>
                <c:pt idx="14493">
                  <c:v>0.45817790984383888</c:v>
                </c:pt>
                <c:pt idx="14494">
                  <c:v>0.45820952140102422</c:v>
                </c:pt>
                <c:pt idx="14495">
                  <c:v>0.45824113295820951</c:v>
                </c:pt>
                <c:pt idx="14496">
                  <c:v>0.45827274451539485</c:v>
                </c:pt>
                <c:pt idx="14497">
                  <c:v>0.45830435607258013</c:v>
                </c:pt>
                <c:pt idx="14498">
                  <c:v>0.45833596762976542</c:v>
                </c:pt>
                <c:pt idx="14499">
                  <c:v>0.45836757918695076</c:v>
                </c:pt>
                <c:pt idx="14500">
                  <c:v>0.45839919074413604</c:v>
                </c:pt>
                <c:pt idx="14501">
                  <c:v>0.45843080230132138</c:v>
                </c:pt>
                <c:pt idx="14502">
                  <c:v>0.45846241385850667</c:v>
                </c:pt>
                <c:pt idx="14503">
                  <c:v>0.45849402541569195</c:v>
                </c:pt>
                <c:pt idx="14504">
                  <c:v>0.45852563697287729</c:v>
                </c:pt>
                <c:pt idx="14505">
                  <c:v>0.45855724853006258</c:v>
                </c:pt>
                <c:pt idx="14506">
                  <c:v>0.45858886008724792</c:v>
                </c:pt>
                <c:pt idx="14507">
                  <c:v>0.4586204716444332</c:v>
                </c:pt>
                <c:pt idx="14508">
                  <c:v>0.45865208320161849</c:v>
                </c:pt>
                <c:pt idx="14509">
                  <c:v>0.45868369475880383</c:v>
                </c:pt>
                <c:pt idx="14510">
                  <c:v>0.45871530631598911</c:v>
                </c:pt>
                <c:pt idx="14511">
                  <c:v>0.45874691787317445</c:v>
                </c:pt>
                <c:pt idx="14512">
                  <c:v>0.45877852943035974</c:v>
                </c:pt>
                <c:pt idx="14513">
                  <c:v>0.45881014098754502</c:v>
                </c:pt>
                <c:pt idx="14514">
                  <c:v>0.45884175254473036</c:v>
                </c:pt>
                <c:pt idx="14515">
                  <c:v>0.45887336410191565</c:v>
                </c:pt>
                <c:pt idx="14516">
                  <c:v>0.45890497565910099</c:v>
                </c:pt>
                <c:pt idx="14517">
                  <c:v>0.45893658721628627</c:v>
                </c:pt>
                <c:pt idx="14518">
                  <c:v>0.45896819877347156</c:v>
                </c:pt>
                <c:pt idx="14519">
                  <c:v>0.4589998103306569</c:v>
                </c:pt>
                <c:pt idx="14520">
                  <c:v>0.45903142188784218</c:v>
                </c:pt>
                <c:pt idx="14521">
                  <c:v>0.45906303344502752</c:v>
                </c:pt>
                <c:pt idx="14522">
                  <c:v>0.45909464500221281</c:v>
                </c:pt>
                <c:pt idx="14523">
                  <c:v>0.45912625655939809</c:v>
                </c:pt>
                <c:pt idx="14524">
                  <c:v>0.45915786811658343</c:v>
                </c:pt>
                <c:pt idx="14525">
                  <c:v>0.45918947967376872</c:v>
                </c:pt>
                <c:pt idx="14526">
                  <c:v>0.45922109123095406</c:v>
                </c:pt>
                <c:pt idx="14527">
                  <c:v>0.45925270278813934</c:v>
                </c:pt>
                <c:pt idx="14528">
                  <c:v>0.45928431434532463</c:v>
                </c:pt>
                <c:pt idx="14529">
                  <c:v>0.45931592590250997</c:v>
                </c:pt>
                <c:pt idx="14530">
                  <c:v>0.45934753745969525</c:v>
                </c:pt>
                <c:pt idx="14531">
                  <c:v>0.45937914901688059</c:v>
                </c:pt>
                <c:pt idx="14532">
                  <c:v>0.45941076057406588</c:v>
                </c:pt>
                <c:pt idx="14533">
                  <c:v>0.45944237213125116</c:v>
                </c:pt>
                <c:pt idx="14534">
                  <c:v>0.4594739836884365</c:v>
                </c:pt>
                <c:pt idx="14535">
                  <c:v>0.45950559524562179</c:v>
                </c:pt>
                <c:pt idx="14536">
                  <c:v>0.45953720680280713</c:v>
                </c:pt>
                <c:pt idx="14537">
                  <c:v>0.45956881835999241</c:v>
                </c:pt>
                <c:pt idx="14538">
                  <c:v>0.4596004299171777</c:v>
                </c:pt>
                <c:pt idx="14539">
                  <c:v>0.45963204147436304</c:v>
                </c:pt>
                <c:pt idx="14540">
                  <c:v>0.45966365303154832</c:v>
                </c:pt>
                <c:pt idx="14541">
                  <c:v>0.45969526458873367</c:v>
                </c:pt>
                <c:pt idx="14542">
                  <c:v>0.45972687614591895</c:v>
                </c:pt>
                <c:pt idx="14543">
                  <c:v>0.45975848770310423</c:v>
                </c:pt>
                <c:pt idx="14544">
                  <c:v>0.45979009926028958</c:v>
                </c:pt>
                <c:pt idx="14545">
                  <c:v>0.45982171081747486</c:v>
                </c:pt>
                <c:pt idx="14546">
                  <c:v>0.4598533223746602</c:v>
                </c:pt>
                <c:pt idx="14547">
                  <c:v>0.45988493393184549</c:v>
                </c:pt>
                <c:pt idx="14548">
                  <c:v>0.45991654548903077</c:v>
                </c:pt>
                <c:pt idx="14549">
                  <c:v>0.45994815704621611</c:v>
                </c:pt>
                <c:pt idx="14550">
                  <c:v>0.4599797686034014</c:v>
                </c:pt>
                <c:pt idx="14551">
                  <c:v>0.46001138016058674</c:v>
                </c:pt>
                <c:pt idx="14552">
                  <c:v>0.46004299171777202</c:v>
                </c:pt>
                <c:pt idx="14553">
                  <c:v>0.46007460327495731</c:v>
                </c:pt>
                <c:pt idx="14554">
                  <c:v>0.46010621483214265</c:v>
                </c:pt>
                <c:pt idx="14555">
                  <c:v>0.46013782638932793</c:v>
                </c:pt>
                <c:pt idx="14556">
                  <c:v>0.46016943794651327</c:v>
                </c:pt>
                <c:pt idx="14557">
                  <c:v>0.46020104950369856</c:v>
                </c:pt>
                <c:pt idx="14558">
                  <c:v>0.46023266106088384</c:v>
                </c:pt>
                <c:pt idx="14559">
                  <c:v>0.46026427261806918</c:v>
                </c:pt>
                <c:pt idx="14560">
                  <c:v>0.46029588417525447</c:v>
                </c:pt>
                <c:pt idx="14561">
                  <c:v>0.46032749573243981</c:v>
                </c:pt>
                <c:pt idx="14562">
                  <c:v>0.46035910728962509</c:v>
                </c:pt>
                <c:pt idx="14563">
                  <c:v>0.46039071884681038</c:v>
                </c:pt>
                <c:pt idx="14564">
                  <c:v>0.46042233040399572</c:v>
                </c:pt>
                <c:pt idx="14565">
                  <c:v>0.460453941961181</c:v>
                </c:pt>
                <c:pt idx="14566">
                  <c:v>0.46048555351836634</c:v>
                </c:pt>
                <c:pt idx="14567">
                  <c:v>0.46051716507555163</c:v>
                </c:pt>
                <c:pt idx="14568">
                  <c:v>0.46054877663273691</c:v>
                </c:pt>
                <c:pt idx="14569">
                  <c:v>0.46058038818992225</c:v>
                </c:pt>
                <c:pt idx="14570">
                  <c:v>0.46061199974710754</c:v>
                </c:pt>
                <c:pt idx="14571">
                  <c:v>0.46064361130429288</c:v>
                </c:pt>
                <c:pt idx="14572">
                  <c:v>0.46067522286147816</c:v>
                </c:pt>
                <c:pt idx="14573">
                  <c:v>0.46070683441866345</c:v>
                </c:pt>
                <c:pt idx="14574">
                  <c:v>0.46073844597584879</c:v>
                </c:pt>
                <c:pt idx="14575">
                  <c:v>0.46077005753303407</c:v>
                </c:pt>
                <c:pt idx="14576">
                  <c:v>0.46080166909021936</c:v>
                </c:pt>
                <c:pt idx="14577">
                  <c:v>0.4608332806474047</c:v>
                </c:pt>
                <c:pt idx="14578">
                  <c:v>0.46086489220458998</c:v>
                </c:pt>
                <c:pt idx="14579">
                  <c:v>0.46089650376177532</c:v>
                </c:pt>
                <c:pt idx="14580">
                  <c:v>0.46092811531896061</c:v>
                </c:pt>
                <c:pt idx="14581">
                  <c:v>0.46095972687614589</c:v>
                </c:pt>
                <c:pt idx="14582">
                  <c:v>0.46099133843333123</c:v>
                </c:pt>
                <c:pt idx="14583">
                  <c:v>0.46102294999051652</c:v>
                </c:pt>
                <c:pt idx="14584">
                  <c:v>0.46105456154770186</c:v>
                </c:pt>
                <c:pt idx="14585">
                  <c:v>0.46108617310488714</c:v>
                </c:pt>
                <c:pt idx="14586">
                  <c:v>0.46111778466207243</c:v>
                </c:pt>
                <c:pt idx="14587">
                  <c:v>0.46114939621925777</c:v>
                </c:pt>
                <c:pt idx="14588">
                  <c:v>0.46118100777644305</c:v>
                </c:pt>
                <c:pt idx="14589">
                  <c:v>0.46121261933362839</c:v>
                </c:pt>
                <c:pt idx="14590">
                  <c:v>0.46124423089081368</c:v>
                </c:pt>
                <c:pt idx="14591">
                  <c:v>0.46127584244799896</c:v>
                </c:pt>
                <c:pt idx="14592">
                  <c:v>0.4613074540051843</c:v>
                </c:pt>
                <c:pt idx="14593">
                  <c:v>0.46133906556236959</c:v>
                </c:pt>
                <c:pt idx="14594">
                  <c:v>0.46137067711955493</c:v>
                </c:pt>
                <c:pt idx="14595">
                  <c:v>0.46140228867674021</c:v>
                </c:pt>
                <c:pt idx="14596">
                  <c:v>0.4614339002339255</c:v>
                </c:pt>
                <c:pt idx="14597">
                  <c:v>0.46146551179111084</c:v>
                </c:pt>
                <c:pt idx="14598">
                  <c:v>0.46149712334829612</c:v>
                </c:pt>
                <c:pt idx="14599">
                  <c:v>0.46152873490548146</c:v>
                </c:pt>
                <c:pt idx="14600">
                  <c:v>0.46156034646266675</c:v>
                </c:pt>
                <c:pt idx="14601">
                  <c:v>0.46159195801985203</c:v>
                </c:pt>
                <c:pt idx="14602">
                  <c:v>0.46162356957703737</c:v>
                </c:pt>
                <c:pt idx="14603">
                  <c:v>0.46165518113422266</c:v>
                </c:pt>
                <c:pt idx="14604">
                  <c:v>0.461686792691408</c:v>
                </c:pt>
                <c:pt idx="14605">
                  <c:v>0.46171840424859328</c:v>
                </c:pt>
                <c:pt idx="14606">
                  <c:v>0.46175001580577857</c:v>
                </c:pt>
                <c:pt idx="14607">
                  <c:v>0.46178162736296391</c:v>
                </c:pt>
                <c:pt idx="14608">
                  <c:v>0.46181323892014919</c:v>
                </c:pt>
                <c:pt idx="14609">
                  <c:v>0.46184485047733453</c:v>
                </c:pt>
                <c:pt idx="14610">
                  <c:v>0.46187646203451982</c:v>
                </c:pt>
                <c:pt idx="14611">
                  <c:v>0.4619080735917051</c:v>
                </c:pt>
                <c:pt idx="14612">
                  <c:v>0.46193968514889044</c:v>
                </c:pt>
                <c:pt idx="14613">
                  <c:v>0.46197129670607573</c:v>
                </c:pt>
                <c:pt idx="14614">
                  <c:v>0.46200290826326107</c:v>
                </c:pt>
                <c:pt idx="14615">
                  <c:v>0.46203451982044635</c:v>
                </c:pt>
                <c:pt idx="14616">
                  <c:v>0.46206613137763164</c:v>
                </c:pt>
                <c:pt idx="14617">
                  <c:v>0.46209774293481698</c:v>
                </c:pt>
                <c:pt idx="14618">
                  <c:v>0.46212935449200226</c:v>
                </c:pt>
                <c:pt idx="14619">
                  <c:v>0.4621609660491876</c:v>
                </c:pt>
                <c:pt idx="14620">
                  <c:v>0.46219257760637289</c:v>
                </c:pt>
                <c:pt idx="14621">
                  <c:v>0.46222418916355817</c:v>
                </c:pt>
                <c:pt idx="14622">
                  <c:v>0.46225580072074351</c:v>
                </c:pt>
                <c:pt idx="14623">
                  <c:v>0.4622874122779288</c:v>
                </c:pt>
                <c:pt idx="14624">
                  <c:v>0.46231902383511414</c:v>
                </c:pt>
                <c:pt idx="14625">
                  <c:v>0.46235063539229942</c:v>
                </c:pt>
                <c:pt idx="14626">
                  <c:v>0.46238224694948471</c:v>
                </c:pt>
                <c:pt idx="14627">
                  <c:v>0.46241385850667005</c:v>
                </c:pt>
                <c:pt idx="14628">
                  <c:v>0.46244547006385534</c:v>
                </c:pt>
                <c:pt idx="14629">
                  <c:v>0.46247708162104068</c:v>
                </c:pt>
                <c:pt idx="14630">
                  <c:v>0.46250869317822596</c:v>
                </c:pt>
                <c:pt idx="14631">
                  <c:v>0.46254030473541125</c:v>
                </c:pt>
                <c:pt idx="14632">
                  <c:v>0.46257191629259659</c:v>
                </c:pt>
                <c:pt idx="14633">
                  <c:v>0.46260352784978187</c:v>
                </c:pt>
                <c:pt idx="14634">
                  <c:v>0.46263513940696721</c:v>
                </c:pt>
                <c:pt idx="14635">
                  <c:v>0.4626667509641525</c:v>
                </c:pt>
                <c:pt idx="14636">
                  <c:v>0.46269836252133778</c:v>
                </c:pt>
                <c:pt idx="14637">
                  <c:v>0.46272997407852312</c:v>
                </c:pt>
                <c:pt idx="14638">
                  <c:v>0.46276158563570841</c:v>
                </c:pt>
                <c:pt idx="14639">
                  <c:v>0.46279319719289375</c:v>
                </c:pt>
                <c:pt idx="14640">
                  <c:v>0.46282480875007903</c:v>
                </c:pt>
                <c:pt idx="14641">
                  <c:v>0.46285642030726432</c:v>
                </c:pt>
                <c:pt idx="14642">
                  <c:v>0.46288803186444966</c:v>
                </c:pt>
                <c:pt idx="14643">
                  <c:v>0.46291964342163494</c:v>
                </c:pt>
                <c:pt idx="14644">
                  <c:v>0.46295125497882028</c:v>
                </c:pt>
                <c:pt idx="14645">
                  <c:v>0.46298286653600557</c:v>
                </c:pt>
                <c:pt idx="14646">
                  <c:v>0.46301447809319085</c:v>
                </c:pt>
                <c:pt idx="14647">
                  <c:v>0.46304608965037619</c:v>
                </c:pt>
                <c:pt idx="14648">
                  <c:v>0.46307770120756148</c:v>
                </c:pt>
                <c:pt idx="14649">
                  <c:v>0.46310931276474682</c:v>
                </c:pt>
                <c:pt idx="14650">
                  <c:v>0.4631409243219321</c:v>
                </c:pt>
                <c:pt idx="14651">
                  <c:v>0.46317253587911739</c:v>
                </c:pt>
                <c:pt idx="14652">
                  <c:v>0.46320414743630273</c:v>
                </c:pt>
                <c:pt idx="14653">
                  <c:v>0.46323575899348801</c:v>
                </c:pt>
                <c:pt idx="14654">
                  <c:v>0.46326737055067335</c:v>
                </c:pt>
                <c:pt idx="14655">
                  <c:v>0.46329898210785864</c:v>
                </c:pt>
                <c:pt idx="14656">
                  <c:v>0.46333059366504392</c:v>
                </c:pt>
                <c:pt idx="14657">
                  <c:v>0.46336220522222926</c:v>
                </c:pt>
                <c:pt idx="14658">
                  <c:v>0.46339381677941455</c:v>
                </c:pt>
                <c:pt idx="14659">
                  <c:v>0.46342542833659989</c:v>
                </c:pt>
                <c:pt idx="14660">
                  <c:v>0.46345703989378517</c:v>
                </c:pt>
                <c:pt idx="14661">
                  <c:v>0.46348865145097046</c:v>
                </c:pt>
                <c:pt idx="14662">
                  <c:v>0.4635202630081558</c:v>
                </c:pt>
                <c:pt idx="14663">
                  <c:v>0.46355187456534108</c:v>
                </c:pt>
                <c:pt idx="14664">
                  <c:v>0.46358348612252642</c:v>
                </c:pt>
                <c:pt idx="14665">
                  <c:v>0.46361509767971171</c:v>
                </c:pt>
                <c:pt idx="14666">
                  <c:v>0.46364670923689699</c:v>
                </c:pt>
                <c:pt idx="14667">
                  <c:v>0.46367832079408233</c:v>
                </c:pt>
                <c:pt idx="14668">
                  <c:v>0.46370993235126762</c:v>
                </c:pt>
                <c:pt idx="14669">
                  <c:v>0.46374154390845296</c:v>
                </c:pt>
                <c:pt idx="14670">
                  <c:v>0.46377315546563824</c:v>
                </c:pt>
                <c:pt idx="14671">
                  <c:v>0.46380476702282353</c:v>
                </c:pt>
                <c:pt idx="14672">
                  <c:v>0.46383637858000887</c:v>
                </c:pt>
                <c:pt idx="14673">
                  <c:v>0.46386799013719415</c:v>
                </c:pt>
                <c:pt idx="14674">
                  <c:v>0.46389960169437944</c:v>
                </c:pt>
                <c:pt idx="14675">
                  <c:v>0.46393121325156478</c:v>
                </c:pt>
                <c:pt idx="14676">
                  <c:v>0.46396282480875006</c:v>
                </c:pt>
                <c:pt idx="14677">
                  <c:v>0.4639944363659354</c:v>
                </c:pt>
                <c:pt idx="14678">
                  <c:v>0.46402604792312069</c:v>
                </c:pt>
                <c:pt idx="14679">
                  <c:v>0.46405765948030597</c:v>
                </c:pt>
                <c:pt idx="14680">
                  <c:v>0.46408927103749131</c:v>
                </c:pt>
                <c:pt idx="14681">
                  <c:v>0.4641208825946766</c:v>
                </c:pt>
                <c:pt idx="14682">
                  <c:v>0.46415249415186194</c:v>
                </c:pt>
                <c:pt idx="14683">
                  <c:v>0.46418410570904722</c:v>
                </c:pt>
                <c:pt idx="14684">
                  <c:v>0.46421571726623251</c:v>
                </c:pt>
                <c:pt idx="14685">
                  <c:v>0.46424732882341785</c:v>
                </c:pt>
                <c:pt idx="14686">
                  <c:v>0.46427894038060313</c:v>
                </c:pt>
                <c:pt idx="14687">
                  <c:v>0.46431055193778847</c:v>
                </c:pt>
                <c:pt idx="14688">
                  <c:v>0.46434216349497376</c:v>
                </c:pt>
                <c:pt idx="14689">
                  <c:v>0.46437377505215904</c:v>
                </c:pt>
                <c:pt idx="14690">
                  <c:v>0.46440538660934438</c:v>
                </c:pt>
                <c:pt idx="14691">
                  <c:v>0.46443699816652967</c:v>
                </c:pt>
                <c:pt idx="14692">
                  <c:v>0.46446860972371501</c:v>
                </c:pt>
                <c:pt idx="14693">
                  <c:v>0.46450022128090029</c:v>
                </c:pt>
                <c:pt idx="14694">
                  <c:v>0.46453183283808558</c:v>
                </c:pt>
                <c:pt idx="14695">
                  <c:v>0.46456344439527092</c:v>
                </c:pt>
                <c:pt idx="14696">
                  <c:v>0.4645950559524562</c:v>
                </c:pt>
                <c:pt idx="14697">
                  <c:v>0.46462666750964154</c:v>
                </c:pt>
                <c:pt idx="14698">
                  <c:v>0.46465827906682683</c:v>
                </c:pt>
                <c:pt idx="14699">
                  <c:v>0.46468989062401211</c:v>
                </c:pt>
                <c:pt idx="14700">
                  <c:v>0.46472150218119745</c:v>
                </c:pt>
                <c:pt idx="14701">
                  <c:v>0.46475311373838274</c:v>
                </c:pt>
                <c:pt idx="14702">
                  <c:v>0.46478472529556808</c:v>
                </c:pt>
                <c:pt idx="14703">
                  <c:v>0.46481633685275336</c:v>
                </c:pt>
                <c:pt idx="14704">
                  <c:v>0.46484794840993865</c:v>
                </c:pt>
                <c:pt idx="14705">
                  <c:v>0.46487955996712399</c:v>
                </c:pt>
                <c:pt idx="14706">
                  <c:v>0.46491117152430927</c:v>
                </c:pt>
                <c:pt idx="14707">
                  <c:v>0.46494278308149461</c:v>
                </c:pt>
                <c:pt idx="14708">
                  <c:v>0.4649743946386799</c:v>
                </c:pt>
                <c:pt idx="14709">
                  <c:v>0.46500600619586518</c:v>
                </c:pt>
                <c:pt idx="14710">
                  <c:v>0.46503761775305053</c:v>
                </c:pt>
                <c:pt idx="14711">
                  <c:v>0.46506922931023581</c:v>
                </c:pt>
                <c:pt idx="14712">
                  <c:v>0.46510084086742115</c:v>
                </c:pt>
                <c:pt idx="14713">
                  <c:v>0.46513245242460644</c:v>
                </c:pt>
                <c:pt idx="14714">
                  <c:v>0.46516406398179172</c:v>
                </c:pt>
                <c:pt idx="14715">
                  <c:v>0.46519567553897706</c:v>
                </c:pt>
                <c:pt idx="14716">
                  <c:v>0.46522728709616235</c:v>
                </c:pt>
                <c:pt idx="14717">
                  <c:v>0.46525889865334769</c:v>
                </c:pt>
                <c:pt idx="14718">
                  <c:v>0.46529051021053297</c:v>
                </c:pt>
                <c:pt idx="14719">
                  <c:v>0.46532212176771826</c:v>
                </c:pt>
                <c:pt idx="14720">
                  <c:v>0.4653537333249036</c:v>
                </c:pt>
                <c:pt idx="14721">
                  <c:v>0.46538534488208888</c:v>
                </c:pt>
                <c:pt idx="14722">
                  <c:v>0.46541695643927422</c:v>
                </c:pt>
                <c:pt idx="14723">
                  <c:v>0.46544856799645951</c:v>
                </c:pt>
                <c:pt idx="14724">
                  <c:v>0.46548017955364479</c:v>
                </c:pt>
                <c:pt idx="14725">
                  <c:v>0.46551179111083013</c:v>
                </c:pt>
                <c:pt idx="14726">
                  <c:v>0.46554340266801542</c:v>
                </c:pt>
                <c:pt idx="14727">
                  <c:v>0.46557501422520076</c:v>
                </c:pt>
                <c:pt idx="14728">
                  <c:v>0.46560662578238604</c:v>
                </c:pt>
                <c:pt idx="14729">
                  <c:v>0.46563823733957133</c:v>
                </c:pt>
                <c:pt idx="14730">
                  <c:v>0.46566984889675667</c:v>
                </c:pt>
                <c:pt idx="14731">
                  <c:v>0.46570146045394195</c:v>
                </c:pt>
                <c:pt idx="14732">
                  <c:v>0.46573307201112729</c:v>
                </c:pt>
                <c:pt idx="14733">
                  <c:v>0.46576468356831258</c:v>
                </c:pt>
                <c:pt idx="14734">
                  <c:v>0.46579629512549786</c:v>
                </c:pt>
                <c:pt idx="14735">
                  <c:v>0.4658279066826832</c:v>
                </c:pt>
                <c:pt idx="14736">
                  <c:v>0.46585951823986849</c:v>
                </c:pt>
                <c:pt idx="14737">
                  <c:v>0.46589112979705383</c:v>
                </c:pt>
                <c:pt idx="14738">
                  <c:v>0.46592274135423911</c:v>
                </c:pt>
                <c:pt idx="14739">
                  <c:v>0.4659543529114244</c:v>
                </c:pt>
                <c:pt idx="14740">
                  <c:v>0.46598596446860974</c:v>
                </c:pt>
                <c:pt idx="14741">
                  <c:v>0.46601757602579502</c:v>
                </c:pt>
                <c:pt idx="14742">
                  <c:v>0.46604918758298036</c:v>
                </c:pt>
                <c:pt idx="14743">
                  <c:v>0.46608079914016565</c:v>
                </c:pt>
                <c:pt idx="14744">
                  <c:v>0.46611241069735093</c:v>
                </c:pt>
                <c:pt idx="14745">
                  <c:v>0.46614402225453627</c:v>
                </c:pt>
                <c:pt idx="14746">
                  <c:v>0.46617563381172156</c:v>
                </c:pt>
                <c:pt idx="14747">
                  <c:v>0.4662072453689069</c:v>
                </c:pt>
                <c:pt idx="14748">
                  <c:v>0.46623885692609218</c:v>
                </c:pt>
                <c:pt idx="14749">
                  <c:v>0.46627046848327747</c:v>
                </c:pt>
                <c:pt idx="14750">
                  <c:v>0.46630208004046281</c:v>
                </c:pt>
                <c:pt idx="14751">
                  <c:v>0.46633369159764809</c:v>
                </c:pt>
                <c:pt idx="14752">
                  <c:v>0.46636530315483343</c:v>
                </c:pt>
                <c:pt idx="14753">
                  <c:v>0.46639691471201872</c:v>
                </c:pt>
                <c:pt idx="14754">
                  <c:v>0.466428526269204</c:v>
                </c:pt>
                <c:pt idx="14755">
                  <c:v>0.46646013782638934</c:v>
                </c:pt>
                <c:pt idx="14756">
                  <c:v>0.46649174938357463</c:v>
                </c:pt>
                <c:pt idx="14757">
                  <c:v>0.46652336094075997</c:v>
                </c:pt>
                <c:pt idx="14758">
                  <c:v>0.46655497249794525</c:v>
                </c:pt>
                <c:pt idx="14759">
                  <c:v>0.46658658405513054</c:v>
                </c:pt>
                <c:pt idx="14760">
                  <c:v>0.46661819561231588</c:v>
                </c:pt>
                <c:pt idx="14761">
                  <c:v>0.46664980716950116</c:v>
                </c:pt>
                <c:pt idx="14762">
                  <c:v>0.4666814187266865</c:v>
                </c:pt>
                <c:pt idx="14763">
                  <c:v>0.46671303028387179</c:v>
                </c:pt>
                <c:pt idx="14764">
                  <c:v>0.46674464184105707</c:v>
                </c:pt>
                <c:pt idx="14765">
                  <c:v>0.46677625339824241</c:v>
                </c:pt>
                <c:pt idx="14766">
                  <c:v>0.4668078649554277</c:v>
                </c:pt>
                <c:pt idx="14767">
                  <c:v>0.46683947651261304</c:v>
                </c:pt>
                <c:pt idx="14768">
                  <c:v>0.46687108806979832</c:v>
                </c:pt>
                <c:pt idx="14769">
                  <c:v>0.46690269962698361</c:v>
                </c:pt>
                <c:pt idx="14770">
                  <c:v>0.46693431118416895</c:v>
                </c:pt>
                <c:pt idx="14771">
                  <c:v>0.46696592274135423</c:v>
                </c:pt>
                <c:pt idx="14772">
                  <c:v>0.46699753429853952</c:v>
                </c:pt>
                <c:pt idx="14773">
                  <c:v>0.46702914585572486</c:v>
                </c:pt>
                <c:pt idx="14774">
                  <c:v>0.46706075741291014</c:v>
                </c:pt>
                <c:pt idx="14775">
                  <c:v>0.46709236897009548</c:v>
                </c:pt>
                <c:pt idx="14776">
                  <c:v>0.46712398052728077</c:v>
                </c:pt>
                <c:pt idx="14777">
                  <c:v>0.46715559208446605</c:v>
                </c:pt>
                <c:pt idx="14778">
                  <c:v>0.46718720364165139</c:v>
                </c:pt>
                <c:pt idx="14779">
                  <c:v>0.46721881519883668</c:v>
                </c:pt>
                <c:pt idx="14780">
                  <c:v>0.46725042675602202</c:v>
                </c:pt>
                <c:pt idx="14781">
                  <c:v>0.4672820383132073</c:v>
                </c:pt>
                <c:pt idx="14782">
                  <c:v>0.46731364987039259</c:v>
                </c:pt>
                <c:pt idx="14783">
                  <c:v>0.46734526142757793</c:v>
                </c:pt>
                <c:pt idx="14784">
                  <c:v>0.46737687298476321</c:v>
                </c:pt>
                <c:pt idx="14785">
                  <c:v>0.46740848454194855</c:v>
                </c:pt>
                <c:pt idx="14786">
                  <c:v>0.46744009609913384</c:v>
                </c:pt>
                <c:pt idx="14787">
                  <c:v>0.46747170765631912</c:v>
                </c:pt>
                <c:pt idx="14788">
                  <c:v>0.46750331921350446</c:v>
                </c:pt>
                <c:pt idx="14789">
                  <c:v>0.46753493077068975</c:v>
                </c:pt>
                <c:pt idx="14790">
                  <c:v>0.46756654232787509</c:v>
                </c:pt>
                <c:pt idx="14791">
                  <c:v>0.46759815388506037</c:v>
                </c:pt>
                <c:pt idx="14792">
                  <c:v>0.46762976544224566</c:v>
                </c:pt>
                <c:pt idx="14793">
                  <c:v>0.467661376999431</c:v>
                </c:pt>
                <c:pt idx="14794">
                  <c:v>0.46769298855661628</c:v>
                </c:pt>
                <c:pt idx="14795">
                  <c:v>0.46772460011380163</c:v>
                </c:pt>
                <c:pt idx="14796">
                  <c:v>0.46775621167098691</c:v>
                </c:pt>
                <c:pt idx="14797">
                  <c:v>0.46778782322817219</c:v>
                </c:pt>
                <c:pt idx="14798">
                  <c:v>0.46781943478535754</c:v>
                </c:pt>
                <c:pt idx="14799">
                  <c:v>0.46785104634254282</c:v>
                </c:pt>
                <c:pt idx="14800">
                  <c:v>0.46788265789972816</c:v>
                </c:pt>
                <c:pt idx="14801">
                  <c:v>0.46791426945691345</c:v>
                </c:pt>
                <c:pt idx="14802">
                  <c:v>0.46794588101409873</c:v>
                </c:pt>
                <c:pt idx="14803">
                  <c:v>0.46797749257128407</c:v>
                </c:pt>
                <c:pt idx="14804">
                  <c:v>0.46800910412846936</c:v>
                </c:pt>
                <c:pt idx="14805">
                  <c:v>0.4680407156856547</c:v>
                </c:pt>
                <c:pt idx="14806">
                  <c:v>0.46807232724283998</c:v>
                </c:pt>
                <c:pt idx="14807">
                  <c:v>0.46810393880002527</c:v>
                </c:pt>
                <c:pt idx="14808">
                  <c:v>0.46813555035721061</c:v>
                </c:pt>
                <c:pt idx="14809">
                  <c:v>0.46816716191439589</c:v>
                </c:pt>
                <c:pt idx="14810">
                  <c:v>0.46819877347158123</c:v>
                </c:pt>
                <c:pt idx="14811">
                  <c:v>0.46823038502876652</c:v>
                </c:pt>
                <c:pt idx="14812">
                  <c:v>0.4682619965859518</c:v>
                </c:pt>
                <c:pt idx="14813">
                  <c:v>0.46829360814313714</c:v>
                </c:pt>
                <c:pt idx="14814">
                  <c:v>0.46832521970032243</c:v>
                </c:pt>
                <c:pt idx="14815">
                  <c:v>0.46835683125750777</c:v>
                </c:pt>
                <c:pt idx="14816">
                  <c:v>0.46838844281469305</c:v>
                </c:pt>
                <c:pt idx="14817">
                  <c:v>0.46842005437187834</c:v>
                </c:pt>
                <c:pt idx="14818">
                  <c:v>0.46845166592906368</c:v>
                </c:pt>
                <c:pt idx="14819">
                  <c:v>0.46848327748624896</c:v>
                </c:pt>
                <c:pt idx="14820">
                  <c:v>0.4685148890434343</c:v>
                </c:pt>
                <c:pt idx="14821">
                  <c:v>0.46854650060061959</c:v>
                </c:pt>
                <c:pt idx="14822">
                  <c:v>0.46857811215780487</c:v>
                </c:pt>
                <c:pt idx="14823">
                  <c:v>0.46860972371499021</c:v>
                </c:pt>
                <c:pt idx="14824">
                  <c:v>0.4686413352721755</c:v>
                </c:pt>
                <c:pt idx="14825">
                  <c:v>0.46867294682936084</c:v>
                </c:pt>
                <c:pt idx="14826">
                  <c:v>0.46870455838654612</c:v>
                </c:pt>
                <c:pt idx="14827">
                  <c:v>0.46873616994373141</c:v>
                </c:pt>
                <c:pt idx="14828">
                  <c:v>0.46876778150091675</c:v>
                </c:pt>
                <c:pt idx="14829">
                  <c:v>0.46879939305810203</c:v>
                </c:pt>
                <c:pt idx="14830">
                  <c:v>0.46883100461528737</c:v>
                </c:pt>
                <c:pt idx="14831">
                  <c:v>0.46886261617247266</c:v>
                </c:pt>
                <c:pt idx="14832">
                  <c:v>0.46889422772965794</c:v>
                </c:pt>
                <c:pt idx="14833">
                  <c:v>0.46892583928684328</c:v>
                </c:pt>
                <c:pt idx="14834">
                  <c:v>0.46895745084402857</c:v>
                </c:pt>
                <c:pt idx="14835">
                  <c:v>0.46898906240121391</c:v>
                </c:pt>
                <c:pt idx="14836">
                  <c:v>0.46902067395839919</c:v>
                </c:pt>
                <c:pt idx="14837">
                  <c:v>0.46905228551558448</c:v>
                </c:pt>
                <c:pt idx="14838">
                  <c:v>0.46908389707276982</c:v>
                </c:pt>
                <c:pt idx="14839">
                  <c:v>0.4691155086299551</c:v>
                </c:pt>
                <c:pt idx="14840">
                  <c:v>0.46914712018714044</c:v>
                </c:pt>
                <c:pt idx="14841">
                  <c:v>0.46917873174432573</c:v>
                </c:pt>
                <c:pt idx="14842">
                  <c:v>0.46921034330151101</c:v>
                </c:pt>
                <c:pt idx="14843">
                  <c:v>0.46924195485869635</c:v>
                </c:pt>
                <c:pt idx="14844">
                  <c:v>0.46927356641588164</c:v>
                </c:pt>
                <c:pt idx="14845">
                  <c:v>0.46930517797306698</c:v>
                </c:pt>
                <c:pt idx="14846">
                  <c:v>0.46933678953025226</c:v>
                </c:pt>
                <c:pt idx="14847">
                  <c:v>0.46936840108743755</c:v>
                </c:pt>
                <c:pt idx="14848">
                  <c:v>0.46940001264462289</c:v>
                </c:pt>
                <c:pt idx="14849">
                  <c:v>0.46943162420180817</c:v>
                </c:pt>
                <c:pt idx="14850">
                  <c:v>0.46946323575899351</c:v>
                </c:pt>
                <c:pt idx="14851">
                  <c:v>0.4694948473161788</c:v>
                </c:pt>
                <c:pt idx="14852">
                  <c:v>0.46952645887336408</c:v>
                </c:pt>
                <c:pt idx="14853">
                  <c:v>0.46955807043054942</c:v>
                </c:pt>
                <c:pt idx="14854">
                  <c:v>0.46958968198773471</c:v>
                </c:pt>
                <c:pt idx="14855">
                  <c:v>0.46962129354492005</c:v>
                </c:pt>
                <c:pt idx="14856">
                  <c:v>0.46965290510210533</c:v>
                </c:pt>
                <c:pt idx="14857">
                  <c:v>0.46968451665929062</c:v>
                </c:pt>
                <c:pt idx="14858">
                  <c:v>0.46971612821647596</c:v>
                </c:pt>
                <c:pt idx="14859">
                  <c:v>0.46974773977366124</c:v>
                </c:pt>
                <c:pt idx="14860">
                  <c:v>0.46977935133084658</c:v>
                </c:pt>
                <c:pt idx="14861">
                  <c:v>0.46981096288803187</c:v>
                </c:pt>
                <c:pt idx="14862">
                  <c:v>0.46984257444521715</c:v>
                </c:pt>
                <c:pt idx="14863">
                  <c:v>0.46987418600240249</c:v>
                </c:pt>
                <c:pt idx="14864">
                  <c:v>0.46990579755958778</c:v>
                </c:pt>
                <c:pt idx="14865">
                  <c:v>0.46993740911677312</c:v>
                </c:pt>
                <c:pt idx="14866">
                  <c:v>0.4699690206739584</c:v>
                </c:pt>
                <c:pt idx="14867">
                  <c:v>0.47000063223114369</c:v>
                </c:pt>
                <c:pt idx="14868">
                  <c:v>0.47003224378832903</c:v>
                </c:pt>
                <c:pt idx="14869">
                  <c:v>0.47006385534551431</c:v>
                </c:pt>
                <c:pt idx="14870">
                  <c:v>0.47009546690269965</c:v>
                </c:pt>
                <c:pt idx="14871">
                  <c:v>0.47012707845988494</c:v>
                </c:pt>
                <c:pt idx="14872">
                  <c:v>0.47015869001707022</c:v>
                </c:pt>
                <c:pt idx="14873">
                  <c:v>0.47019030157425556</c:v>
                </c:pt>
                <c:pt idx="14874">
                  <c:v>0.47022191313144085</c:v>
                </c:pt>
                <c:pt idx="14875">
                  <c:v>0.47025352468862613</c:v>
                </c:pt>
                <c:pt idx="14876">
                  <c:v>0.47028513624581147</c:v>
                </c:pt>
                <c:pt idx="14877">
                  <c:v>0.47031674780299676</c:v>
                </c:pt>
                <c:pt idx="14878">
                  <c:v>0.4703483593601821</c:v>
                </c:pt>
                <c:pt idx="14879">
                  <c:v>0.47037997091736738</c:v>
                </c:pt>
                <c:pt idx="14880">
                  <c:v>0.47041158247455267</c:v>
                </c:pt>
                <c:pt idx="14881">
                  <c:v>0.47044319403173801</c:v>
                </c:pt>
                <c:pt idx="14882">
                  <c:v>0.47047480558892329</c:v>
                </c:pt>
                <c:pt idx="14883">
                  <c:v>0.47050641714610864</c:v>
                </c:pt>
                <c:pt idx="14884">
                  <c:v>0.47053802870329392</c:v>
                </c:pt>
                <c:pt idx="14885">
                  <c:v>0.47056964026047921</c:v>
                </c:pt>
                <c:pt idx="14886">
                  <c:v>0.47060125181766455</c:v>
                </c:pt>
                <c:pt idx="14887">
                  <c:v>0.47063286337484983</c:v>
                </c:pt>
                <c:pt idx="14888">
                  <c:v>0.47066447493203517</c:v>
                </c:pt>
                <c:pt idx="14889">
                  <c:v>0.47069608648922046</c:v>
                </c:pt>
                <c:pt idx="14890">
                  <c:v>0.47072769804640574</c:v>
                </c:pt>
                <c:pt idx="14891">
                  <c:v>0.47075930960359108</c:v>
                </c:pt>
                <c:pt idx="14892">
                  <c:v>0.47079092116077637</c:v>
                </c:pt>
                <c:pt idx="14893">
                  <c:v>0.47082253271796171</c:v>
                </c:pt>
                <c:pt idx="14894">
                  <c:v>0.47085414427514699</c:v>
                </c:pt>
                <c:pt idx="14895">
                  <c:v>0.47088575583233228</c:v>
                </c:pt>
                <c:pt idx="14896">
                  <c:v>0.47091736738951762</c:v>
                </c:pt>
                <c:pt idx="14897">
                  <c:v>0.4709489789467029</c:v>
                </c:pt>
                <c:pt idx="14898">
                  <c:v>0.47098059050388824</c:v>
                </c:pt>
                <c:pt idx="14899">
                  <c:v>0.47101220206107353</c:v>
                </c:pt>
                <c:pt idx="14900">
                  <c:v>0.47104381361825881</c:v>
                </c:pt>
                <c:pt idx="14901">
                  <c:v>0.47107542517544415</c:v>
                </c:pt>
                <c:pt idx="14902">
                  <c:v>0.47110703673262944</c:v>
                </c:pt>
                <c:pt idx="14903">
                  <c:v>0.47113864828981478</c:v>
                </c:pt>
                <c:pt idx="14904">
                  <c:v>0.47117025984700006</c:v>
                </c:pt>
                <c:pt idx="14905">
                  <c:v>0.47120187140418535</c:v>
                </c:pt>
                <c:pt idx="14906">
                  <c:v>0.47123348296137069</c:v>
                </c:pt>
                <c:pt idx="14907">
                  <c:v>0.47126509451855597</c:v>
                </c:pt>
                <c:pt idx="14908">
                  <c:v>0.47129670607574131</c:v>
                </c:pt>
                <c:pt idx="14909">
                  <c:v>0.4713283176329266</c:v>
                </c:pt>
                <c:pt idx="14910">
                  <c:v>0.47135992919011188</c:v>
                </c:pt>
                <c:pt idx="14911">
                  <c:v>0.47139154074729722</c:v>
                </c:pt>
                <c:pt idx="14912">
                  <c:v>0.47142315230448251</c:v>
                </c:pt>
                <c:pt idx="14913">
                  <c:v>0.47145476386166785</c:v>
                </c:pt>
                <c:pt idx="14914">
                  <c:v>0.47148637541885313</c:v>
                </c:pt>
                <c:pt idx="14915">
                  <c:v>0.47151798697603842</c:v>
                </c:pt>
                <c:pt idx="14916">
                  <c:v>0.47154959853322376</c:v>
                </c:pt>
                <c:pt idx="14917">
                  <c:v>0.47158121009040904</c:v>
                </c:pt>
                <c:pt idx="14918">
                  <c:v>0.47161282164759438</c:v>
                </c:pt>
                <c:pt idx="14919">
                  <c:v>0.47164443320477967</c:v>
                </c:pt>
                <c:pt idx="14920">
                  <c:v>0.47167604476196495</c:v>
                </c:pt>
                <c:pt idx="14921">
                  <c:v>0.47170765631915029</c:v>
                </c:pt>
                <c:pt idx="14922">
                  <c:v>0.47173926787633558</c:v>
                </c:pt>
                <c:pt idx="14923">
                  <c:v>0.47177087943352092</c:v>
                </c:pt>
                <c:pt idx="14924">
                  <c:v>0.4718024909907062</c:v>
                </c:pt>
                <c:pt idx="14925">
                  <c:v>0.47183410254789149</c:v>
                </c:pt>
                <c:pt idx="14926">
                  <c:v>0.47186571410507683</c:v>
                </c:pt>
                <c:pt idx="14927">
                  <c:v>0.47189732566226211</c:v>
                </c:pt>
                <c:pt idx="14928">
                  <c:v>0.47192893721944745</c:v>
                </c:pt>
                <c:pt idx="14929">
                  <c:v>0.47196054877663274</c:v>
                </c:pt>
                <c:pt idx="14930">
                  <c:v>0.47199216033381802</c:v>
                </c:pt>
                <c:pt idx="14931">
                  <c:v>0.47202377189100336</c:v>
                </c:pt>
                <c:pt idx="14932">
                  <c:v>0.47205538344818865</c:v>
                </c:pt>
                <c:pt idx="14933">
                  <c:v>0.47208699500537399</c:v>
                </c:pt>
                <c:pt idx="14934">
                  <c:v>0.47211860656255927</c:v>
                </c:pt>
                <c:pt idx="14935">
                  <c:v>0.47215021811974456</c:v>
                </c:pt>
                <c:pt idx="14936">
                  <c:v>0.4721818296769299</c:v>
                </c:pt>
                <c:pt idx="14937">
                  <c:v>0.47221344123411518</c:v>
                </c:pt>
                <c:pt idx="14938">
                  <c:v>0.47224505279130052</c:v>
                </c:pt>
                <c:pt idx="14939">
                  <c:v>0.47227666434848581</c:v>
                </c:pt>
                <c:pt idx="14940">
                  <c:v>0.47230827590567109</c:v>
                </c:pt>
                <c:pt idx="14941">
                  <c:v>0.47233988746285643</c:v>
                </c:pt>
                <c:pt idx="14942">
                  <c:v>0.47237149902004172</c:v>
                </c:pt>
                <c:pt idx="14943">
                  <c:v>0.47240311057722706</c:v>
                </c:pt>
                <c:pt idx="14944">
                  <c:v>0.47243472213441234</c:v>
                </c:pt>
                <c:pt idx="14945">
                  <c:v>0.47246633369159763</c:v>
                </c:pt>
                <c:pt idx="14946">
                  <c:v>0.47249794524878297</c:v>
                </c:pt>
                <c:pt idx="14947">
                  <c:v>0.47252955680596825</c:v>
                </c:pt>
                <c:pt idx="14948">
                  <c:v>0.47256116836315359</c:v>
                </c:pt>
                <c:pt idx="14949">
                  <c:v>0.47259277992033888</c:v>
                </c:pt>
                <c:pt idx="14950">
                  <c:v>0.47262439147752416</c:v>
                </c:pt>
                <c:pt idx="14951">
                  <c:v>0.4726560030347095</c:v>
                </c:pt>
                <c:pt idx="14952">
                  <c:v>0.47268761459189479</c:v>
                </c:pt>
                <c:pt idx="14953">
                  <c:v>0.47271922614908013</c:v>
                </c:pt>
                <c:pt idx="14954">
                  <c:v>0.47275083770626541</c:v>
                </c:pt>
                <c:pt idx="14955">
                  <c:v>0.4727824492634507</c:v>
                </c:pt>
                <c:pt idx="14956">
                  <c:v>0.47281406082063604</c:v>
                </c:pt>
                <c:pt idx="14957">
                  <c:v>0.47284567237782132</c:v>
                </c:pt>
                <c:pt idx="14958">
                  <c:v>0.47287728393500666</c:v>
                </c:pt>
                <c:pt idx="14959">
                  <c:v>0.47290889549219195</c:v>
                </c:pt>
                <c:pt idx="14960">
                  <c:v>0.47294050704937723</c:v>
                </c:pt>
                <c:pt idx="14961">
                  <c:v>0.47297211860656257</c:v>
                </c:pt>
                <c:pt idx="14962">
                  <c:v>0.47300373016374786</c:v>
                </c:pt>
                <c:pt idx="14963">
                  <c:v>0.4730353417209332</c:v>
                </c:pt>
                <c:pt idx="14964">
                  <c:v>0.47306695327811848</c:v>
                </c:pt>
                <c:pt idx="14965">
                  <c:v>0.47309856483530377</c:v>
                </c:pt>
                <c:pt idx="14966">
                  <c:v>0.47313017639248911</c:v>
                </c:pt>
                <c:pt idx="14967">
                  <c:v>0.4731617879496744</c:v>
                </c:pt>
                <c:pt idx="14968">
                  <c:v>0.47319339950685974</c:v>
                </c:pt>
                <c:pt idx="14969">
                  <c:v>0.47322501106404502</c:v>
                </c:pt>
                <c:pt idx="14970">
                  <c:v>0.47325662262123031</c:v>
                </c:pt>
                <c:pt idx="14971">
                  <c:v>0.47328823417841565</c:v>
                </c:pt>
                <c:pt idx="14972">
                  <c:v>0.47331984573560093</c:v>
                </c:pt>
                <c:pt idx="14973">
                  <c:v>0.47335145729278622</c:v>
                </c:pt>
                <c:pt idx="14974">
                  <c:v>0.47338306884997156</c:v>
                </c:pt>
                <c:pt idx="14975">
                  <c:v>0.47341468040715684</c:v>
                </c:pt>
                <c:pt idx="14976">
                  <c:v>0.47344629196434218</c:v>
                </c:pt>
                <c:pt idx="14977">
                  <c:v>0.47347790352152747</c:v>
                </c:pt>
                <c:pt idx="14978">
                  <c:v>0.47350951507871275</c:v>
                </c:pt>
                <c:pt idx="14979">
                  <c:v>0.47354112663589809</c:v>
                </c:pt>
                <c:pt idx="14980">
                  <c:v>0.47357273819308338</c:v>
                </c:pt>
                <c:pt idx="14981">
                  <c:v>0.47360434975026872</c:v>
                </c:pt>
                <c:pt idx="14982">
                  <c:v>0.473635961307454</c:v>
                </c:pt>
                <c:pt idx="14983">
                  <c:v>0.47366757286463929</c:v>
                </c:pt>
                <c:pt idx="14984">
                  <c:v>0.47369918442182463</c:v>
                </c:pt>
                <c:pt idx="14985">
                  <c:v>0.47373079597900991</c:v>
                </c:pt>
                <c:pt idx="14986">
                  <c:v>0.47376240753619525</c:v>
                </c:pt>
                <c:pt idx="14987">
                  <c:v>0.47379401909338054</c:v>
                </c:pt>
                <c:pt idx="14988">
                  <c:v>0.47382563065056582</c:v>
                </c:pt>
                <c:pt idx="14989">
                  <c:v>0.47385724220775116</c:v>
                </c:pt>
                <c:pt idx="14990">
                  <c:v>0.47388885376493645</c:v>
                </c:pt>
                <c:pt idx="14991">
                  <c:v>0.47392046532212179</c:v>
                </c:pt>
                <c:pt idx="14992">
                  <c:v>0.47395207687930707</c:v>
                </c:pt>
                <c:pt idx="14993">
                  <c:v>0.47398368843649236</c:v>
                </c:pt>
                <c:pt idx="14994">
                  <c:v>0.4740152999936777</c:v>
                </c:pt>
                <c:pt idx="14995">
                  <c:v>0.47404691155086298</c:v>
                </c:pt>
                <c:pt idx="14996">
                  <c:v>0.47407852310804832</c:v>
                </c:pt>
                <c:pt idx="14997">
                  <c:v>0.47411013466523361</c:v>
                </c:pt>
                <c:pt idx="14998">
                  <c:v>0.47414174622241889</c:v>
                </c:pt>
                <c:pt idx="14999">
                  <c:v>0.47417335777960423</c:v>
                </c:pt>
                <c:pt idx="15000">
                  <c:v>0.47420496933678952</c:v>
                </c:pt>
                <c:pt idx="15001">
                  <c:v>0.47423658089397486</c:v>
                </c:pt>
                <c:pt idx="15002">
                  <c:v>0.47426819245116014</c:v>
                </c:pt>
                <c:pt idx="15003">
                  <c:v>0.47429980400834543</c:v>
                </c:pt>
                <c:pt idx="15004">
                  <c:v>0.47433141556553077</c:v>
                </c:pt>
                <c:pt idx="15005">
                  <c:v>0.47436302712271605</c:v>
                </c:pt>
                <c:pt idx="15006">
                  <c:v>0.47439463867990139</c:v>
                </c:pt>
                <c:pt idx="15007">
                  <c:v>0.47442625023708668</c:v>
                </c:pt>
                <c:pt idx="15008">
                  <c:v>0.47445786179427196</c:v>
                </c:pt>
                <c:pt idx="15009">
                  <c:v>0.4744894733514573</c:v>
                </c:pt>
                <c:pt idx="15010">
                  <c:v>0.47452108490864259</c:v>
                </c:pt>
                <c:pt idx="15011">
                  <c:v>0.47455269646582793</c:v>
                </c:pt>
                <c:pt idx="15012">
                  <c:v>0.47458430802301321</c:v>
                </c:pt>
                <c:pt idx="15013">
                  <c:v>0.4746159195801985</c:v>
                </c:pt>
                <c:pt idx="15014">
                  <c:v>0.47464753113738384</c:v>
                </c:pt>
                <c:pt idx="15015">
                  <c:v>0.47467914269456912</c:v>
                </c:pt>
                <c:pt idx="15016">
                  <c:v>0.47471075425175446</c:v>
                </c:pt>
                <c:pt idx="15017">
                  <c:v>0.47474236580893975</c:v>
                </c:pt>
                <c:pt idx="15018">
                  <c:v>0.47477397736612503</c:v>
                </c:pt>
                <c:pt idx="15019">
                  <c:v>0.47480558892331037</c:v>
                </c:pt>
                <c:pt idx="15020">
                  <c:v>0.47483720048049566</c:v>
                </c:pt>
                <c:pt idx="15021">
                  <c:v>0.474868812037681</c:v>
                </c:pt>
                <c:pt idx="15022">
                  <c:v>0.47490042359486628</c:v>
                </c:pt>
                <c:pt idx="15023">
                  <c:v>0.47493203515205157</c:v>
                </c:pt>
                <c:pt idx="15024">
                  <c:v>0.47496364670923691</c:v>
                </c:pt>
                <c:pt idx="15025">
                  <c:v>0.47499525826642219</c:v>
                </c:pt>
                <c:pt idx="15026">
                  <c:v>0.47502686982360753</c:v>
                </c:pt>
                <c:pt idx="15027">
                  <c:v>0.47505848138079282</c:v>
                </c:pt>
                <c:pt idx="15028">
                  <c:v>0.4750900929379781</c:v>
                </c:pt>
                <c:pt idx="15029">
                  <c:v>0.47512170449516344</c:v>
                </c:pt>
                <c:pt idx="15030">
                  <c:v>0.47515331605234873</c:v>
                </c:pt>
                <c:pt idx="15031">
                  <c:v>0.47518492760953407</c:v>
                </c:pt>
                <c:pt idx="15032">
                  <c:v>0.47521653916671935</c:v>
                </c:pt>
                <c:pt idx="15033">
                  <c:v>0.47524815072390464</c:v>
                </c:pt>
                <c:pt idx="15034">
                  <c:v>0.47527976228108998</c:v>
                </c:pt>
                <c:pt idx="15035">
                  <c:v>0.47531137383827526</c:v>
                </c:pt>
                <c:pt idx="15036">
                  <c:v>0.4753429853954606</c:v>
                </c:pt>
                <c:pt idx="15037">
                  <c:v>0.47537459695264589</c:v>
                </c:pt>
                <c:pt idx="15038">
                  <c:v>0.47540620850983117</c:v>
                </c:pt>
                <c:pt idx="15039">
                  <c:v>0.47543782006701651</c:v>
                </c:pt>
                <c:pt idx="15040">
                  <c:v>0.4754694316242018</c:v>
                </c:pt>
                <c:pt idx="15041">
                  <c:v>0.47550104318138714</c:v>
                </c:pt>
                <c:pt idx="15042">
                  <c:v>0.47553265473857242</c:v>
                </c:pt>
                <c:pt idx="15043">
                  <c:v>0.47556426629575771</c:v>
                </c:pt>
                <c:pt idx="15044">
                  <c:v>0.47559587785294305</c:v>
                </c:pt>
                <c:pt idx="15045">
                  <c:v>0.47562748941012833</c:v>
                </c:pt>
                <c:pt idx="15046">
                  <c:v>0.47565910096731367</c:v>
                </c:pt>
                <c:pt idx="15047">
                  <c:v>0.47569071252449896</c:v>
                </c:pt>
                <c:pt idx="15048">
                  <c:v>0.47572232408168424</c:v>
                </c:pt>
                <c:pt idx="15049">
                  <c:v>0.47575393563886959</c:v>
                </c:pt>
                <c:pt idx="15050">
                  <c:v>0.47578554719605487</c:v>
                </c:pt>
                <c:pt idx="15051">
                  <c:v>0.47581715875324021</c:v>
                </c:pt>
                <c:pt idx="15052">
                  <c:v>0.4758487703104255</c:v>
                </c:pt>
                <c:pt idx="15053">
                  <c:v>0.47588038186761078</c:v>
                </c:pt>
                <c:pt idx="15054">
                  <c:v>0.47591199342479612</c:v>
                </c:pt>
                <c:pt idx="15055">
                  <c:v>0.47594360498198141</c:v>
                </c:pt>
                <c:pt idx="15056">
                  <c:v>0.47597521653916675</c:v>
                </c:pt>
                <c:pt idx="15057">
                  <c:v>0.47600682809635203</c:v>
                </c:pt>
                <c:pt idx="15058">
                  <c:v>0.47603843965353732</c:v>
                </c:pt>
                <c:pt idx="15059">
                  <c:v>0.47607005121072266</c:v>
                </c:pt>
                <c:pt idx="15060">
                  <c:v>0.47610166276790794</c:v>
                </c:pt>
                <c:pt idx="15061">
                  <c:v>0.47613327432509328</c:v>
                </c:pt>
                <c:pt idx="15062">
                  <c:v>0.47616488588227857</c:v>
                </c:pt>
                <c:pt idx="15063">
                  <c:v>0.47619649743946385</c:v>
                </c:pt>
                <c:pt idx="15064">
                  <c:v>0.47622810899664919</c:v>
                </c:pt>
                <c:pt idx="15065">
                  <c:v>0.47625972055383448</c:v>
                </c:pt>
                <c:pt idx="15066">
                  <c:v>0.47629133211101982</c:v>
                </c:pt>
                <c:pt idx="15067">
                  <c:v>0.4763229436682051</c:v>
                </c:pt>
                <c:pt idx="15068">
                  <c:v>0.47635455522539039</c:v>
                </c:pt>
                <c:pt idx="15069">
                  <c:v>0.47638616678257573</c:v>
                </c:pt>
                <c:pt idx="15070">
                  <c:v>0.47641777833976101</c:v>
                </c:pt>
                <c:pt idx="15071">
                  <c:v>0.4764493898969463</c:v>
                </c:pt>
                <c:pt idx="15072">
                  <c:v>0.47648100145413164</c:v>
                </c:pt>
                <c:pt idx="15073">
                  <c:v>0.47651261301131692</c:v>
                </c:pt>
                <c:pt idx="15074">
                  <c:v>0.47654422456850226</c:v>
                </c:pt>
                <c:pt idx="15075">
                  <c:v>0.47657583612568755</c:v>
                </c:pt>
                <c:pt idx="15076">
                  <c:v>0.47660744768287283</c:v>
                </c:pt>
                <c:pt idx="15077">
                  <c:v>0.47663905924005817</c:v>
                </c:pt>
                <c:pt idx="15078">
                  <c:v>0.47667067079724346</c:v>
                </c:pt>
                <c:pt idx="15079">
                  <c:v>0.4767022823544288</c:v>
                </c:pt>
                <c:pt idx="15080">
                  <c:v>0.47673389391161408</c:v>
                </c:pt>
                <c:pt idx="15081">
                  <c:v>0.47676550546879937</c:v>
                </c:pt>
                <c:pt idx="15082">
                  <c:v>0.47679711702598471</c:v>
                </c:pt>
                <c:pt idx="15083">
                  <c:v>0.47682872858316999</c:v>
                </c:pt>
                <c:pt idx="15084">
                  <c:v>0.47686034014035533</c:v>
                </c:pt>
                <c:pt idx="15085">
                  <c:v>0.47689195169754062</c:v>
                </c:pt>
                <c:pt idx="15086">
                  <c:v>0.4769235632547259</c:v>
                </c:pt>
                <c:pt idx="15087">
                  <c:v>0.47695517481191124</c:v>
                </c:pt>
                <c:pt idx="15088">
                  <c:v>0.47698678636909653</c:v>
                </c:pt>
                <c:pt idx="15089">
                  <c:v>0.47701839792628187</c:v>
                </c:pt>
                <c:pt idx="15090">
                  <c:v>0.47705000948346715</c:v>
                </c:pt>
                <c:pt idx="15091">
                  <c:v>0.47708162104065244</c:v>
                </c:pt>
                <c:pt idx="15092">
                  <c:v>0.47711323259783778</c:v>
                </c:pt>
                <c:pt idx="15093">
                  <c:v>0.47714484415502306</c:v>
                </c:pt>
                <c:pt idx="15094">
                  <c:v>0.4771764557122084</c:v>
                </c:pt>
                <c:pt idx="15095">
                  <c:v>0.47720806726939369</c:v>
                </c:pt>
                <c:pt idx="15096">
                  <c:v>0.47723967882657897</c:v>
                </c:pt>
                <c:pt idx="15097">
                  <c:v>0.47727129038376431</c:v>
                </c:pt>
                <c:pt idx="15098">
                  <c:v>0.4773029019409496</c:v>
                </c:pt>
                <c:pt idx="15099">
                  <c:v>0.47733451349813494</c:v>
                </c:pt>
                <c:pt idx="15100">
                  <c:v>0.47736612505532022</c:v>
                </c:pt>
                <c:pt idx="15101">
                  <c:v>0.47739773661250551</c:v>
                </c:pt>
                <c:pt idx="15102">
                  <c:v>0.47742934816969085</c:v>
                </c:pt>
                <c:pt idx="15103">
                  <c:v>0.47746095972687613</c:v>
                </c:pt>
                <c:pt idx="15104">
                  <c:v>0.47749257128406147</c:v>
                </c:pt>
                <c:pt idx="15105">
                  <c:v>0.47752418284124676</c:v>
                </c:pt>
                <c:pt idx="15106">
                  <c:v>0.47755579439843204</c:v>
                </c:pt>
                <c:pt idx="15107">
                  <c:v>0.47758740595561738</c:v>
                </c:pt>
                <c:pt idx="15108">
                  <c:v>0.47761901751280267</c:v>
                </c:pt>
                <c:pt idx="15109">
                  <c:v>0.47765062906998801</c:v>
                </c:pt>
                <c:pt idx="15110">
                  <c:v>0.47768224062717329</c:v>
                </c:pt>
                <c:pt idx="15111">
                  <c:v>0.47771385218435858</c:v>
                </c:pt>
                <c:pt idx="15112">
                  <c:v>0.47774546374154392</c:v>
                </c:pt>
                <c:pt idx="15113">
                  <c:v>0.4777770752987292</c:v>
                </c:pt>
                <c:pt idx="15114">
                  <c:v>0.47780868685591454</c:v>
                </c:pt>
                <c:pt idx="15115">
                  <c:v>0.47784029841309983</c:v>
                </c:pt>
                <c:pt idx="15116">
                  <c:v>0.47787190997028511</c:v>
                </c:pt>
                <c:pt idx="15117">
                  <c:v>0.47790352152747045</c:v>
                </c:pt>
                <c:pt idx="15118">
                  <c:v>0.47793513308465574</c:v>
                </c:pt>
                <c:pt idx="15119">
                  <c:v>0.47796674464184108</c:v>
                </c:pt>
                <c:pt idx="15120">
                  <c:v>0.47799835619902636</c:v>
                </c:pt>
                <c:pt idx="15121">
                  <c:v>0.47802996775621165</c:v>
                </c:pt>
                <c:pt idx="15122">
                  <c:v>0.47806157931339699</c:v>
                </c:pt>
                <c:pt idx="15123">
                  <c:v>0.47809319087058227</c:v>
                </c:pt>
                <c:pt idx="15124">
                  <c:v>0.47812480242776761</c:v>
                </c:pt>
                <c:pt idx="15125">
                  <c:v>0.4781564139849529</c:v>
                </c:pt>
                <c:pt idx="15126">
                  <c:v>0.47818802554213818</c:v>
                </c:pt>
                <c:pt idx="15127">
                  <c:v>0.47821963709932352</c:v>
                </c:pt>
                <c:pt idx="15128">
                  <c:v>0.47825124865650881</c:v>
                </c:pt>
                <c:pt idx="15129">
                  <c:v>0.47828286021369415</c:v>
                </c:pt>
                <c:pt idx="15130">
                  <c:v>0.47831447177087943</c:v>
                </c:pt>
                <c:pt idx="15131">
                  <c:v>0.47834608332806472</c:v>
                </c:pt>
                <c:pt idx="15132">
                  <c:v>0.47837769488525006</c:v>
                </c:pt>
                <c:pt idx="15133">
                  <c:v>0.47840930644243534</c:v>
                </c:pt>
                <c:pt idx="15134">
                  <c:v>0.47844091799962069</c:v>
                </c:pt>
                <c:pt idx="15135">
                  <c:v>0.47847252955680597</c:v>
                </c:pt>
                <c:pt idx="15136">
                  <c:v>0.47850414111399125</c:v>
                </c:pt>
                <c:pt idx="15137">
                  <c:v>0.4785357526711766</c:v>
                </c:pt>
                <c:pt idx="15138">
                  <c:v>0.47856736422836188</c:v>
                </c:pt>
                <c:pt idx="15139">
                  <c:v>0.47859897578554722</c:v>
                </c:pt>
                <c:pt idx="15140">
                  <c:v>0.47863058734273251</c:v>
                </c:pt>
                <c:pt idx="15141">
                  <c:v>0.47866219889991779</c:v>
                </c:pt>
                <c:pt idx="15142">
                  <c:v>0.47869381045710313</c:v>
                </c:pt>
                <c:pt idx="15143">
                  <c:v>0.47872542201428842</c:v>
                </c:pt>
                <c:pt idx="15144">
                  <c:v>0.47875703357147376</c:v>
                </c:pt>
                <c:pt idx="15145">
                  <c:v>0.47878864512865904</c:v>
                </c:pt>
                <c:pt idx="15146">
                  <c:v>0.47882025668584433</c:v>
                </c:pt>
                <c:pt idx="15147">
                  <c:v>0.47885186824302967</c:v>
                </c:pt>
                <c:pt idx="15148">
                  <c:v>0.47888347980021495</c:v>
                </c:pt>
                <c:pt idx="15149">
                  <c:v>0.47891509135740029</c:v>
                </c:pt>
                <c:pt idx="15150">
                  <c:v>0.47894670291458558</c:v>
                </c:pt>
                <c:pt idx="15151">
                  <c:v>0.47897831447177086</c:v>
                </c:pt>
                <c:pt idx="15152">
                  <c:v>0.4790099260289562</c:v>
                </c:pt>
                <c:pt idx="15153">
                  <c:v>0.47904153758614149</c:v>
                </c:pt>
                <c:pt idx="15154">
                  <c:v>0.47907314914332683</c:v>
                </c:pt>
                <c:pt idx="15155">
                  <c:v>0.47910476070051211</c:v>
                </c:pt>
                <c:pt idx="15156">
                  <c:v>0.4791363722576974</c:v>
                </c:pt>
                <c:pt idx="15157">
                  <c:v>0.47916798381488274</c:v>
                </c:pt>
                <c:pt idx="15158">
                  <c:v>0.47919959537206802</c:v>
                </c:pt>
                <c:pt idx="15159">
                  <c:v>0.47923120692925336</c:v>
                </c:pt>
                <c:pt idx="15160">
                  <c:v>0.47926281848643865</c:v>
                </c:pt>
                <c:pt idx="15161">
                  <c:v>0.47929443004362393</c:v>
                </c:pt>
                <c:pt idx="15162">
                  <c:v>0.47932604160080927</c:v>
                </c:pt>
                <c:pt idx="15163">
                  <c:v>0.47935765315799456</c:v>
                </c:pt>
                <c:pt idx="15164">
                  <c:v>0.4793892647151799</c:v>
                </c:pt>
                <c:pt idx="15165">
                  <c:v>0.47942087627236518</c:v>
                </c:pt>
                <c:pt idx="15166">
                  <c:v>0.47945248782955047</c:v>
                </c:pt>
                <c:pt idx="15167">
                  <c:v>0.47948409938673581</c:v>
                </c:pt>
                <c:pt idx="15168">
                  <c:v>0.47951571094392109</c:v>
                </c:pt>
                <c:pt idx="15169">
                  <c:v>0.47954732250110643</c:v>
                </c:pt>
                <c:pt idx="15170">
                  <c:v>0.47957893405829172</c:v>
                </c:pt>
                <c:pt idx="15171">
                  <c:v>0.479610545615477</c:v>
                </c:pt>
                <c:pt idx="15172">
                  <c:v>0.47964215717266234</c:v>
                </c:pt>
                <c:pt idx="15173">
                  <c:v>0.47967376872984763</c:v>
                </c:pt>
                <c:pt idx="15174">
                  <c:v>0.47970538028703291</c:v>
                </c:pt>
                <c:pt idx="15175">
                  <c:v>0.47973699184421825</c:v>
                </c:pt>
                <c:pt idx="15176">
                  <c:v>0.47976860340140354</c:v>
                </c:pt>
                <c:pt idx="15177">
                  <c:v>0.47980021495858888</c:v>
                </c:pt>
                <c:pt idx="15178">
                  <c:v>0.47983182651577416</c:v>
                </c:pt>
                <c:pt idx="15179">
                  <c:v>0.47986343807295945</c:v>
                </c:pt>
                <c:pt idx="15180">
                  <c:v>0.47989504963014479</c:v>
                </c:pt>
                <c:pt idx="15181">
                  <c:v>0.47992666118733007</c:v>
                </c:pt>
                <c:pt idx="15182">
                  <c:v>0.47995827274451541</c:v>
                </c:pt>
                <c:pt idx="15183">
                  <c:v>0.4799898843017007</c:v>
                </c:pt>
                <c:pt idx="15184">
                  <c:v>0.48002149585888598</c:v>
                </c:pt>
                <c:pt idx="15185">
                  <c:v>0.48005310741607132</c:v>
                </c:pt>
                <c:pt idx="15186">
                  <c:v>0.48008471897325661</c:v>
                </c:pt>
                <c:pt idx="15187">
                  <c:v>0.48011633053044195</c:v>
                </c:pt>
                <c:pt idx="15188">
                  <c:v>0.48014794208762723</c:v>
                </c:pt>
                <c:pt idx="15189">
                  <c:v>0.48017955364481252</c:v>
                </c:pt>
                <c:pt idx="15190">
                  <c:v>0.48021116520199786</c:v>
                </c:pt>
                <c:pt idx="15191">
                  <c:v>0.48024277675918314</c:v>
                </c:pt>
                <c:pt idx="15192">
                  <c:v>0.48027438831636848</c:v>
                </c:pt>
                <c:pt idx="15193">
                  <c:v>0.48030599987355377</c:v>
                </c:pt>
                <c:pt idx="15194">
                  <c:v>0.48033761143073905</c:v>
                </c:pt>
                <c:pt idx="15195">
                  <c:v>0.48036922298792439</c:v>
                </c:pt>
                <c:pt idx="15196">
                  <c:v>0.48040083454510968</c:v>
                </c:pt>
                <c:pt idx="15197">
                  <c:v>0.48043244610229502</c:v>
                </c:pt>
                <c:pt idx="15198">
                  <c:v>0.4804640576594803</c:v>
                </c:pt>
                <c:pt idx="15199">
                  <c:v>0.48049566921666559</c:v>
                </c:pt>
                <c:pt idx="15200">
                  <c:v>0.48052728077385093</c:v>
                </c:pt>
                <c:pt idx="15201">
                  <c:v>0.48055889233103621</c:v>
                </c:pt>
                <c:pt idx="15202">
                  <c:v>0.48059050388822155</c:v>
                </c:pt>
                <c:pt idx="15203">
                  <c:v>0.48062211544540684</c:v>
                </c:pt>
                <c:pt idx="15204">
                  <c:v>0.48065372700259212</c:v>
                </c:pt>
                <c:pt idx="15205">
                  <c:v>0.48068533855977746</c:v>
                </c:pt>
                <c:pt idx="15206">
                  <c:v>0.48071695011696275</c:v>
                </c:pt>
                <c:pt idx="15207">
                  <c:v>0.48074856167414809</c:v>
                </c:pt>
                <c:pt idx="15208">
                  <c:v>0.48078017323133337</c:v>
                </c:pt>
                <c:pt idx="15209">
                  <c:v>0.48081178478851866</c:v>
                </c:pt>
                <c:pt idx="15210">
                  <c:v>0.480843396345704</c:v>
                </c:pt>
                <c:pt idx="15211">
                  <c:v>0.48087500790288928</c:v>
                </c:pt>
                <c:pt idx="15212">
                  <c:v>0.48090661946007462</c:v>
                </c:pt>
                <c:pt idx="15213">
                  <c:v>0.48093823101725991</c:v>
                </c:pt>
                <c:pt idx="15214">
                  <c:v>0.48096984257444519</c:v>
                </c:pt>
                <c:pt idx="15215">
                  <c:v>0.48100145413163053</c:v>
                </c:pt>
                <c:pt idx="15216">
                  <c:v>0.48103306568881582</c:v>
                </c:pt>
                <c:pt idx="15217">
                  <c:v>0.48106467724600116</c:v>
                </c:pt>
                <c:pt idx="15218">
                  <c:v>0.48109628880318644</c:v>
                </c:pt>
                <c:pt idx="15219">
                  <c:v>0.48112790036037173</c:v>
                </c:pt>
                <c:pt idx="15220">
                  <c:v>0.48115951191755707</c:v>
                </c:pt>
                <c:pt idx="15221">
                  <c:v>0.48119112347474235</c:v>
                </c:pt>
                <c:pt idx="15222">
                  <c:v>0.4812227350319277</c:v>
                </c:pt>
                <c:pt idx="15223">
                  <c:v>0.48125434658911298</c:v>
                </c:pt>
                <c:pt idx="15224">
                  <c:v>0.48128595814629826</c:v>
                </c:pt>
                <c:pt idx="15225">
                  <c:v>0.48131756970348361</c:v>
                </c:pt>
                <c:pt idx="15226">
                  <c:v>0.48134918126066889</c:v>
                </c:pt>
                <c:pt idx="15227">
                  <c:v>0.48138079281785423</c:v>
                </c:pt>
                <c:pt idx="15228">
                  <c:v>0.48141240437503952</c:v>
                </c:pt>
                <c:pt idx="15229">
                  <c:v>0.4814440159322248</c:v>
                </c:pt>
                <c:pt idx="15230">
                  <c:v>0.48147562748941014</c:v>
                </c:pt>
                <c:pt idx="15231">
                  <c:v>0.48150723904659543</c:v>
                </c:pt>
                <c:pt idx="15232">
                  <c:v>0.48153885060378077</c:v>
                </c:pt>
                <c:pt idx="15233">
                  <c:v>0.48157046216096605</c:v>
                </c:pt>
                <c:pt idx="15234">
                  <c:v>0.48160207371815134</c:v>
                </c:pt>
                <c:pt idx="15235">
                  <c:v>0.48163368527533668</c:v>
                </c:pt>
                <c:pt idx="15236">
                  <c:v>0.48166529683252196</c:v>
                </c:pt>
                <c:pt idx="15237">
                  <c:v>0.4816969083897073</c:v>
                </c:pt>
                <c:pt idx="15238">
                  <c:v>0.48172851994689259</c:v>
                </c:pt>
                <c:pt idx="15239">
                  <c:v>0.48176013150407787</c:v>
                </c:pt>
                <c:pt idx="15240">
                  <c:v>0.48179174306126321</c:v>
                </c:pt>
                <c:pt idx="15241">
                  <c:v>0.4818233546184485</c:v>
                </c:pt>
                <c:pt idx="15242">
                  <c:v>0.48185496617563384</c:v>
                </c:pt>
                <c:pt idx="15243">
                  <c:v>0.48188657773281912</c:v>
                </c:pt>
                <c:pt idx="15244">
                  <c:v>0.48191818929000441</c:v>
                </c:pt>
                <c:pt idx="15245">
                  <c:v>0.48194980084718975</c:v>
                </c:pt>
                <c:pt idx="15246">
                  <c:v>0.48198141240437503</c:v>
                </c:pt>
                <c:pt idx="15247">
                  <c:v>0.48201302396156037</c:v>
                </c:pt>
                <c:pt idx="15248">
                  <c:v>0.48204463551874566</c:v>
                </c:pt>
                <c:pt idx="15249">
                  <c:v>0.48207624707593094</c:v>
                </c:pt>
                <c:pt idx="15250">
                  <c:v>0.48210785863311628</c:v>
                </c:pt>
                <c:pt idx="15251">
                  <c:v>0.48213947019030157</c:v>
                </c:pt>
                <c:pt idx="15252">
                  <c:v>0.48217108174748691</c:v>
                </c:pt>
                <c:pt idx="15253">
                  <c:v>0.48220269330467219</c:v>
                </c:pt>
                <c:pt idx="15254">
                  <c:v>0.48223430486185748</c:v>
                </c:pt>
                <c:pt idx="15255">
                  <c:v>0.48226591641904282</c:v>
                </c:pt>
                <c:pt idx="15256">
                  <c:v>0.4822975279762281</c:v>
                </c:pt>
                <c:pt idx="15257">
                  <c:v>0.48232913953341344</c:v>
                </c:pt>
                <c:pt idx="15258">
                  <c:v>0.48236075109059873</c:v>
                </c:pt>
                <c:pt idx="15259">
                  <c:v>0.48239236264778401</c:v>
                </c:pt>
                <c:pt idx="15260">
                  <c:v>0.48242397420496935</c:v>
                </c:pt>
                <c:pt idx="15261">
                  <c:v>0.48245558576215464</c:v>
                </c:pt>
                <c:pt idx="15262">
                  <c:v>0.48248719731933998</c:v>
                </c:pt>
                <c:pt idx="15263">
                  <c:v>0.48251880887652526</c:v>
                </c:pt>
                <c:pt idx="15264">
                  <c:v>0.48255042043371055</c:v>
                </c:pt>
                <c:pt idx="15265">
                  <c:v>0.48258203199089589</c:v>
                </c:pt>
                <c:pt idx="15266">
                  <c:v>0.48261364354808117</c:v>
                </c:pt>
                <c:pt idx="15267">
                  <c:v>0.48264525510526651</c:v>
                </c:pt>
                <c:pt idx="15268">
                  <c:v>0.4826768666624518</c:v>
                </c:pt>
                <c:pt idx="15269">
                  <c:v>0.48270847821963708</c:v>
                </c:pt>
                <c:pt idx="15270">
                  <c:v>0.48274008977682242</c:v>
                </c:pt>
                <c:pt idx="15271">
                  <c:v>0.48277170133400771</c:v>
                </c:pt>
                <c:pt idx="15272">
                  <c:v>0.48280331289119299</c:v>
                </c:pt>
                <c:pt idx="15273">
                  <c:v>0.48283492444837833</c:v>
                </c:pt>
                <c:pt idx="15274">
                  <c:v>0.48286653600556362</c:v>
                </c:pt>
                <c:pt idx="15275">
                  <c:v>0.48289814756274896</c:v>
                </c:pt>
                <c:pt idx="15276">
                  <c:v>0.48292975911993424</c:v>
                </c:pt>
                <c:pt idx="15277">
                  <c:v>0.48296137067711953</c:v>
                </c:pt>
                <c:pt idx="15278">
                  <c:v>0.48299298223430487</c:v>
                </c:pt>
                <c:pt idx="15279">
                  <c:v>0.48302459379149015</c:v>
                </c:pt>
                <c:pt idx="15280">
                  <c:v>0.48305620534867549</c:v>
                </c:pt>
                <c:pt idx="15281">
                  <c:v>0.48308781690586078</c:v>
                </c:pt>
                <c:pt idx="15282">
                  <c:v>0.48311942846304606</c:v>
                </c:pt>
                <c:pt idx="15283">
                  <c:v>0.4831510400202314</c:v>
                </c:pt>
                <c:pt idx="15284">
                  <c:v>0.48318265157741669</c:v>
                </c:pt>
                <c:pt idx="15285">
                  <c:v>0.48321426313460203</c:v>
                </c:pt>
                <c:pt idx="15286">
                  <c:v>0.48324587469178731</c:v>
                </c:pt>
                <c:pt idx="15287">
                  <c:v>0.4832774862489726</c:v>
                </c:pt>
                <c:pt idx="15288">
                  <c:v>0.48330909780615794</c:v>
                </c:pt>
                <c:pt idx="15289">
                  <c:v>0.48334070936334322</c:v>
                </c:pt>
                <c:pt idx="15290">
                  <c:v>0.48337232092052856</c:v>
                </c:pt>
                <c:pt idx="15291">
                  <c:v>0.48340393247771385</c:v>
                </c:pt>
                <c:pt idx="15292">
                  <c:v>0.48343554403489913</c:v>
                </c:pt>
                <c:pt idx="15293">
                  <c:v>0.48346715559208447</c:v>
                </c:pt>
                <c:pt idx="15294">
                  <c:v>0.48349876714926976</c:v>
                </c:pt>
                <c:pt idx="15295">
                  <c:v>0.4835303787064551</c:v>
                </c:pt>
                <c:pt idx="15296">
                  <c:v>0.48356199026364038</c:v>
                </c:pt>
                <c:pt idx="15297">
                  <c:v>0.48359360182082567</c:v>
                </c:pt>
                <c:pt idx="15298">
                  <c:v>0.48362521337801101</c:v>
                </c:pt>
                <c:pt idx="15299">
                  <c:v>0.48365682493519629</c:v>
                </c:pt>
                <c:pt idx="15300">
                  <c:v>0.48368843649238163</c:v>
                </c:pt>
                <c:pt idx="15301">
                  <c:v>0.48372004804956692</c:v>
                </c:pt>
                <c:pt idx="15302">
                  <c:v>0.4837516596067522</c:v>
                </c:pt>
                <c:pt idx="15303">
                  <c:v>0.48378327116393754</c:v>
                </c:pt>
                <c:pt idx="15304">
                  <c:v>0.48381488272112283</c:v>
                </c:pt>
                <c:pt idx="15305">
                  <c:v>0.48384649427830817</c:v>
                </c:pt>
                <c:pt idx="15306">
                  <c:v>0.48387810583549346</c:v>
                </c:pt>
                <c:pt idx="15307">
                  <c:v>0.48390971739267874</c:v>
                </c:pt>
                <c:pt idx="15308">
                  <c:v>0.48394132894986408</c:v>
                </c:pt>
                <c:pt idx="15309">
                  <c:v>0.48397294050704937</c:v>
                </c:pt>
                <c:pt idx="15310">
                  <c:v>0.48400455206423471</c:v>
                </c:pt>
                <c:pt idx="15311">
                  <c:v>0.48403616362141999</c:v>
                </c:pt>
                <c:pt idx="15312">
                  <c:v>0.48406777517860528</c:v>
                </c:pt>
                <c:pt idx="15313">
                  <c:v>0.48409938673579062</c:v>
                </c:pt>
                <c:pt idx="15314">
                  <c:v>0.4841309982929759</c:v>
                </c:pt>
                <c:pt idx="15315">
                  <c:v>0.48416260985016124</c:v>
                </c:pt>
                <c:pt idx="15316">
                  <c:v>0.48419422140734653</c:v>
                </c:pt>
                <c:pt idx="15317">
                  <c:v>0.48422583296453181</c:v>
                </c:pt>
                <c:pt idx="15318">
                  <c:v>0.48425744452171715</c:v>
                </c:pt>
                <c:pt idx="15319">
                  <c:v>0.48428905607890244</c:v>
                </c:pt>
                <c:pt idx="15320">
                  <c:v>0.48432066763608778</c:v>
                </c:pt>
                <c:pt idx="15321">
                  <c:v>0.48435227919327306</c:v>
                </c:pt>
                <c:pt idx="15322">
                  <c:v>0.48438389075045835</c:v>
                </c:pt>
                <c:pt idx="15323">
                  <c:v>0.48441550230764369</c:v>
                </c:pt>
                <c:pt idx="15324">
                  <c:v>0.48444711386482897</c:v>
                </c:pt>
                <c:pt idx="15325">
                  <c:v>0.48447872542201431</c:v>
                </c:pt>
                <c:pt idx="15326">
                  <c:v>0.4845103369791996</c:v>
                </c:pt>
                <c:pt idx="15327">
                  <c:v>0.48454194853638488</c:v>
                </c:pt>
                <c:pt idx="15328">
                  <c:v>0.48457356009357022</c:v>
                </c:pt>
                <c:pt idx="15329">
                  <c:v>0.48460517165075551</c:v>
                </c:pt>
                <c:pt idx="15330">
                  <c:v>0.48463678320794085</c:v>
                </c:pt>
                <c:pt idx="15331">
                  <c:v>0.48466839476512613</c:v>
                </c:pt>
                <c:pt idx="15332">
                  <c:v>0.48470000632231142</c:v>
                </c:pt>
                <c:pt idx="15333">
                  <c:v>0.48473161787949676</c:v>
                </c:pt>
                <c:pt idx="15334">
                  <c:v>0.48476322943668204</c:v>
                </c:pt>
                <c:pt idx="15335">
                  <c:v>0.48479484099386738</c:v>
                </c:pt>
                <c:pt idx="15336">
                  <c:v>0.48482645255105267</c:v>
                </c:pt>
                <c:pt idx="15337">
                  <c:v>0.48485806410823795</c:v>
                </c:pt>
                <c:pt idx="15338">
                  <c:v>0.48488967566542329</c:v>
                </c:pt>
                <c:pt idx="15339">
                  <c:v>0.48492128722260858</c:v>
                </c:pt>
                <c:pt idx="15340">
                  <c:v>0.48495289877979392</c:v>
                </c:pt>
                <c:pt idx="15341">
                  <c:v>0.4849845103369792</c:v>
                </c:pt>
                <c:pt idx="15342">
                  <c:v>0.48501612189416449</c:v>
                </c:pt>
                <c:pt idx="15343">
                  <c:v>0.48504773345134983</c:v>
                </c:pt>
                <c:pt idx="15344">
                  <c:v>0.48507934500853511</c:v>
                </c:pt>
                <c:pt idx="15345">
                  <c:v>0.48511095656572045</c:v>
                </c:pt>
                <c:pt idx="15346">
                  <c:v>0.48514256812290574</c:v>
                </c:pt>
                <c:pt idx="15347">
                  <c:v>0.48517417968009102</c:v>
                </c:pt>
                <c:pt idx="15348">
                  <c:v>0.48520579123727636</c:v>
                </c:pt>
                <c:pt idx="15349">
                  <c:v>0.48523740279446165</c:v>
                </c:pt>
                <c:pt idx="15350">
                  <c:v>0.48526901435164699</c:v>
                </c:pt>
                <c:pt idx="15351">
                  <c:v>0.48530062590883227</c:v>
                </c:pt>
                <c:pt idx="15352">
                  <c:v>0.48533223746601756</c:v>
                </c:pt>
                <c:pt idx="15353">
                  <c:v>0.4853638490232029</c:v>
                </c:pt>
                <c:pt idx="15354">
                  <c:v>0.48539546058038818</c:v>
                </c:pt>
                <c:pt idx="15355">
                  <c:v>0.48542707213757352</c:v>
                </c:pt>
                <c:pt idx="15356">
                  <c:v>0.48545868369475881</c:v>
                </c:pt>
                <c:pt idx="15357">
                  <c:v>0.48549029525194409</c:v>
                </c:pt>
                <c:pt idx="15358">
                  <c:v>0.48552190680912943</c:v>
                </c:pt>
                <c:pt idx="15359">
                  <c:v>0.48555351836631472</c:v>
                </c:pt>
                <c:pt idx="15360">
                  <c:v>0.48558512992350006</c:v>
                </c:pt>
                <c:pt idx="15361">
                  <c:v>0.48561674148068534</c:v>
                </c:pt>
                <c:pt idx="15362">
                  <c:v>0.48564835303787063</c:v>
                </c:pt>
                <c:pt idx="15363">
                  <c:v>0.48567996459505597</c:v>
                </c:pt>
                <c:pt idx="15364">
                  <c:v>0.48571157615224125</c:v>
                </c:pt>
                <c:pt idx="15365">
                  <c:v>0.48574318770942659</c:v>
                </c:pt>
                <c:pt idx="15366">
                  <c:v>0.48577479926661188</c:v>
                </c:pt>
                <c:pt idx="15367">
                  <c:v>0.48580641082379716</c:v>
                </c:pt>
                <c:pt idx="15368">
                  <c:v>0.4858380223809825</c:v>
                </c:pt>
                <c:pt idx="15369">
                  <c:v>0.48586963393816779</c:v>
                </c:pt>
                <c:pt idx="15370">
                  <c:v>0.48590124549535307</c:v>
                </c:pt>
                <c:pt idx="15371">
                  <c:v>0.48593285705253841</c:v>
                </c:pt>
                <c:pt idx="15372">
                  <c:v>0.4859644686097237</c:v>
                </c:pt>
                <c:pt idx="15373">
                  <c:v>0.48599608016690904</c:v>
                </c:pt>
                <c:pt idx="15374">
                  <c:v>0.48602769172409432</c:v>
                </c:pt>
                <c:pt idx="15375">
                  <c:v>0.48605930328127961</c:v>
                </c:pt>
                <c:pt idx="15376">
                  <c:v>0.48609091483846495</c:v>
                </c:pt>
                <c:pt idx="15377">
                  <c:v>0.48612252639565023</c:v>
                </c:pt>
                <c:pt idx="15378">
                  <c:v>0.48615413795283557</c:v>
                </c:pt>
                <c:pt idx="15379">
                  <c:v>0.48618574951002086</c:v>
                </c:pt>
                <c:pt idx="15380">
                  <c:v>0.48621736106720614</c:v>
                </c:pt>
                <c:pt idx="15381">
                  <c:v>0.48624897262439148</c:v>
                </c:pt>
                <c:pt idx="15382">
                  <c:v>0.48628058418157677</c:v>
                </c:pt>
                <c:pt idx="15383">
                  <c:v>0.48631219573876211</c:v>
                </c:pt>
                <c:pt idx="15384">
                  <c:v>0.48634380729594739</c:v>
                </c:pt>
                <c:pt idx="15385">
                  <c:v>0.48637541885313268</c:v>
                </c:pt>
                <c:pt idx="15386">
                  <c:v>0.48640703041031802</c:v>
                </c:pt>
                <c:pt idx="15387">
                  <c:v>0.4864386419675033</c:v>
                </c:pt>
                <c:pt idx="15388">
                  <c:v>0.48647025352468865</c:v>
                </c:pt>
                <c:pt idx="15389">
                  <c:v>0.48650186508187393</c:v>
                </c:pt>
                <c:pt idx="15390">
                  <c:v>0.48653347663905921</c:v>
                </c:pt>
                <c:pt idx="15391">
                  <c:v>0.48656508819624456</c:v>
                </c:pt>
                <c:pt idx="15392">
                  <c:v>0.48659669975342984</c:v>
                </c:pt>
                <c:pt idx="15393">
                  <c:v>0.48662831131061518</c:v>
                </c:pt>
                <c:pt idx="15394">
                  <c:v>0.48665992286780047</c:v>
                </c:pt>
                <c:pt idx="15395">
                  <c:v>0.48669153442498575</c:v>
                </c:pt>
                <c:pt idx="15396">
                  <c:v>0.48672314598217109</c:v>
                </c:pt>
                <c:pt idx="15397">
                  <c:v>0.48675475753935638</c:v>
                </c:pt>
                <c:pt idx="15398">
                  <c:v>0.48678636909654172</c:v>
                </c:pt>
                <c:pt idx="15399">
                  <c:v>0.486817980653727</c:v>
                </c:pt>
                <c:pt idx="15400">
                  <c:v>0.48684959221091229</c:v>
                </c:pt>
                <c:pt idx="15401">
                  <c:v>0.48688120376809763</c:v>
                </c:pt>
                <c:pt idx="15402">
                  <c:v>0.48691281532528291</c:v>
                </c:pt>
                <c:pt idx="15403">
                  <c:v>0.48694442688246825</c:v>
                </c:pt>
                <c:pt idx="15404">
                  <c:v>0.48697603843965354</c:v>
                </c:pt>
                <c:pt idx="15405">
                  <c:v>0.48700764999683882</c:v>
                </c:pt>
                <c:pt idx="15406">
                  <c:v>0.48703926155402416</c:v>
                </c:pt>
                <c:pt idx="15407">
                  <c:v>0.48707087311120945</c:v>
                </c:pt>
                <c:pt idx="15408">
                  <c:v>0.48710248466839479</c:v>
                </c:pt>
                <c:pt idx="15409">
                  <c:v>0.48713409622558007</c:v>
                </c:pt>
                <c:pt idx="15410">
                  <c:v>0.48716570778276536</c:v>
                </c:pt>
                <c:pt idx="15411">
                  <c:v>0.4871973193399507</c:v>
                </c:pt>
                <c:pt idx="15412">
                  <c:v>0.48722893089713598</c:v>
                </c:pt>
                <c:pt idx="15413">
                  <c:v>0.48726054245432132</c:v>
                </c:pt>
                <c:pt idx="15414">
                  <c:v>0.48729215401150661</c:v>
                </c:pt>
                <c:pt idx="15415">
                  <c:v>0.48732376556869189</c:v>
                </c:pt>
                <c:pt idx="15416">
                  <c:v>0.48735537712587723</c:v>
                </c:pt>
                <c:pt idx="15417">
                  <c:v>0.48738698868306252</c:v>
                </c:pt>
                <c:pt idx="15418">
                  <c:v>0.48741860024024786</c:v>
                </c:pt>
                <c:pt idx="15419">
                  <c:v>0.48745021179743314</c:v>
                </c:pt>
                <c:pt idx="15420">
                  <c:v>0.48748182335461843</c:v>
                </c:pt>
                <c:pt idx="15421">
                  <c:v>0.48751343491180377</c:v>
                </c:pt>
                <c:pt idx="15422">
                  <c:v>0.48754504646898905</c:v>
                </c:pt>
                <c:pt idx="15423">
                  <c:v>0.48757665802617439</c:v>
                </c:pt>
                <c:pt idx="15424">
                  <c:v>0.48760826958335968</c:v>
                </c:pt>
                <c:pt idx="15425">
                  <c:v>0.48763988114054496</c:v>
                </c:pt>
                <c:pt idx="15426">
                  <c:v>0.4876714926977303</c:v>
                </c:pt>
                <c:pt idx="15427">
                  <c:v>0.48770310425491559</c:v>
                </c:pt>
                <c:pt idx="15428">
                  <c:v>0.48773471581210093</c:v>
                </c:pt>
                <c:pt idx="15429">
                  <c:v>0.48776632736928621</c:v>
                </c:pt>
                <c:pt idx="15430">
                  <c:v>0.4877979389264715</c:v>
                </c:pt>
                <c:pt idx="15431">
                  <c:v>0.48782955048365684</c:v>
                </c:pt>
                <c:pt idx="15432">
                  <c:v>0.48786116204084212</c:v>
                </c:pt>
                <c:pt idx="15433">
                  <c:v>0.48789277359802746</c:v>
                </c:pt>
                <c:pt idx="15434">
                  <c:v>0.48792438515521275</c:v>
                </c:pt>
                <c:pt idx="15435">
                  <c:v>0.48795599671239803</c:v>
                </c:pt>
                <c:pt idx="15436">
                  <c:v>0.48798760826958337</c:v>
                </c:pt>
                <c:pt idx="15437">
                  <c:v>0.48801921982676866</c:v>
                </c:pt>
                <c:pt idx="15438">
                  <c:v>0.488050831383954</c:v>
                </c:pt>
                <c:pt idx="15439">
                  <c:v>0.48808244294113928</c:v>
                </c:pt>
                <c:pt idx="15440">
                  <c:v>0.48811405449832457</c:v>
                </c:pt>
                <c:pt idx="15441">
                  <c:v>0.48814566605550991</c:v>
                </c:pt>
                <c:pt idx="15442">
                  <c:v>0.48817727761269519</c:v>
                </c:pt>
                <c:pt idx="15443">
                  <c:v>0.48820888916988053</c:v>
                </c:pt>
                <c:pt idx="15444">
                  <c:v>0.48824050072706582</c:v>
                </c:pt>
                <c:pt idx="15445">
                  <c:v>0.4882721122842511</c:v>
                </c:pt>
                <c:pt idx="15446">
                  <c:v>0.48830372384143644</c:v>
                </c:pt>
                <c:pt idx="15447">
                  <c:v>0.48833533539862173</c:v>
                </c:pt>
                <c:pt idx="15448">
                  <c:v>0.48836694695580707</c:v>
                </c:pt>
                <c:pt idx="15449">
                  <c:v>0.48839855851299235</c:v>
                </c:pt>
                <c:pt idx="15450">
                  <c:v>0.48843017007017764</c:v>
                </c:pt>
                <c:pt idx="15451">
                  <c:v>0.48846178162736298</c:v>
                </c:pt>
                <c:pt idx="15452">
                  <c:v>0.48849339318454826</c:v>
                </c:pt>
                <c:pt idx="15453">
                  <c:v>0.4885250047417336</c:v>
                </c:pt>
                <c:pt idx="15454">
                  <c:v>0.48855661629891889</c:v>
                </c:pt>
                <c:pt idx="15455">
                  <c:v>0.48858822785610417</c:v>
                </c:pt>
                <c:pt idx="15456">
                  <c:v>0.48861983941328951</c:v>
                </c:pt>
                <c:pt idx="15457">
                  <c:v>0.4886514509704748</c:v>
                </c:pt>
                <c:pt idx="15458">
                  <c:v>0.48868306252766014</c:v>
                </c:pt>
                <c:pt idx="15459">
                  <c:v>0.48871467408484542</c:v>
                </c:pt>
                <c:pt idx="15460">
                  <c:v>0.48874628564203071</c:v>
                </c:pt>
                <c:pt idx="15461">
                  <c:v>0.48877789719921605</c:v>
                </c:pt>
                <c:pt idx="15462">
                  <c:v>0.48880950875640133</c:v>
                </c:pt>
                <c:pt idx="15463">
                  <c:v>0.48884112031358667</c:v>
                </c:pt>
                <c:pt idx="15464">
                  <c:v>0.48887273187077196</c:v>
                </c:pt>
                <c:pt idx="15465">
                  <c:v>0.48890434342795724</c:v>
                </c:pt>
                <c:pt idx="15466">
                  <c:v>0.48893595498514258</c:v>
                </c:pt>
                <c:pt idx="15467">
                  <c:v>0.48896756654232787</c:v>
                </c:pt>
                <c:pt idx="15468">
                  <c:v>0.48899917809951315</c:v>
                </c:pt>
                <c:pt idx="15469">
                  <c:v>0.48903078965669849</c:v>
                </c:pt>
                <c:pt idx="15470">
                  <c:v>0.48906240121388378</c:v>
                </c:pt>
                <c:pt idx="15471">
                  <c:v>0.48909401277106912</c:v>
                </c:pt>
                <c:pt idx="15472">
                  <c:v>0.4891256243282544</c:v>
                </c:pt>
                <c:pt idx="15473">
                  <c:v>0.48915723588543969</c:v>
                </c:pt>
                <c:pt idx="15474">
                  <c:v>0.48918884744262503</c:v>
                </c:pt>
                <c:pt idx="15475">
                  <c:v>0.48922045899981031</c:v>
                </c:pt>
                <c:pt idx="15476">
                  <c:v>0.48925207055699566</c:v>
                </c:pt>
                <c:pt idx="15477">
                  <c:v>0.48928368211418094</c:v>
                </c:pt>
                <c:pt idx="15478">
                  <c:v>0.48931529367136622</c:v>
                </c:pt>
                <c:pt idx="15479">
                  <c:v>0.48934690522855157</c:v>
                </c:pt>
                <c:pt idx="15480">
                  <c:v>0.48937851678573685</c:v>
                </c:pt>
                <c:pt idx="15481">
                  <c:v>0.48941012834292219</c:v>
                </c:pt>
                <c:pt idx="15482">
                  <c:v>0.48944173990010748</c:v>
                </c:pt>
                <c:pt idx="15483">
                  <c:v>0.48947335145729276</c:v>
                </c:pt>
                <c:pt idx="15484">
                  <c:v>0.4895049630144781</c:v>
                </c:pt>
                <c:pt idx="15485">
                  <c:v>0.48953657457166339</c:v>
                </c:pt>
                <c:pt idx="15486">
                  <c:v>0.48956818612884873</c:v>
                </c:pt>
                <c:pt idx="15487">
                  <c:v>0.48959979768603401</c:v>
                </c:pt>
                <c:pt idx="15488">
                  <c:v>0.4896314092432193</c:v>
                </c:pt>
                <c:pt idx="15489">
                  <c:v>0.48966302080040464</c:v>
                </c:pt>
                <c:pt idx="15490">
                  <c:v>0.48969463235758992</c:v>
                </c:pt>
                <c:pt idx="15491">
                  <c:v>0.48972624391477526</c:v>
                </c:pt>
                <c:pt idx="15492">
                  <c:v>0.48975785547196055</c:v>
                </c:pt>
                <c:pt idx="15493">
                  <c:v>0.48978946702914583</c:v>
                </c:pt>
                <c:pt idx="15494">
                  <c:v>0.48982107858633117</c:v>
                </c:pt>
                <c:pt idx="15495">
                  <c:v>0.48985269014351646</c:v>
                </c:pt>
                <c:pt idx="15496">
                  <c:v>0.4898843017007018</c:v>
                </c:pt>
                <c:pt idx="15497">
                  <c:v>0.48991591325788708</c:v>
                </c:pt>
                <c:pt idx="15498">
                  <c:v>0.48994752481507237</c:v>
                </c:pt>
                <c:pt idx="15499">
                  <c:v>0.48997913637225771</c:v>
                </c:pt>
                <c:pt idx="15500">
                  <c:v>0.49001074792944299</c:v>
                </c:pt>
                <c:pt idx="15501">
                  <c:v>0.49004235948662833</c:v>
                </c:pt>
                <c:pt idx="15502">
                  <c:v>0.49007397104381362</c:v>
                </c:pt>
                <c:pt idx="15503">
                  <c:v>0.4901055826009989</c:v>
                </c:pt>
                <c:pt idx="15504">
                  <c:v>0.49013719415818424</c:v>
                </c:pt>
                <c:pt idx="15505">
                  <c:v>0.49016880571536953</c:v>
                </c:pt>
                <c:pt idx="15506">
                  <c:v>0.49020041727255487</c:v>
                </c:pt>
                <c:pt idx="15507">
                  <c:v>0.49023202882974015</c:v>
                </c:pt>
                <c:pt idx="15508">
                  <c:v>0.49026364038692544</c:v>
                </c:pt>
                <c:pt idx="15509">
                  <c:v>0.49029525194411078</c:v>
                </c:pt>
                <c:pt idx="15510">
                  <c:v>0.49032686350129606</c:v>
                </c:pt>
                <c:pt idx="15511">
                  <c:v>0.4903584750584814</c:v>
                </c:pt>
                <c:pt idx="15512">
                  <c:v>0.49039008661566669</c:v>
                </c:pt>
                <c:pt idx="15513">
                  <c:v>0.49042169817285197</c:v>
                </c:pt>
                <c:pt idx="15514">
                  <c:v>0.49045330973003731</c:v>
                </c:pt>
                <c:pt idx="15515">
                  <c:v>0.4904849212872226</c:v>
                </c:pt>
                <c:pt idx="15516">
                  <c:v>0.49051653284440794</c:v>
                </c:pt>
                <c:pt idx="15517">
                  <c:v>0.49054814440159322</c:v>
                </c:pt>
                <c:pt idx="15518">
                  <c:v>0.49057975595877851</c:v>
                </c:pt>
                <c:pt idx="15519">
                  <c:v>0.49061136751596385</c:v>
                </c:pt>
                <c:pt idx="15520">
                  <c:v>0.49064297907314913</c:v>
                </c:pt>
                <c:pt idx="15521">
                  <c:v>0.49067459063033447</c:v>
                </c:pt>
                <c:pt idx="15522">
                  <c:v>0.49070620218751976</c:v>
                </c:pt>
                <c:pt idx="15523">
                  <c:v>0.49073781374470504</c:v>
                </c:pt>
                <c:pt idx="15524">
                  <c:v>0.49076942530189038</c:v>
                </c:pt>
                <c:pt idx="15525">
                  <c:v>0.49080103685907567</c:v>
                </c:pt>
                <c:pt idx="15526">
                  <c:v>0.49083264841626101</c:v>
                </c:pt>
                <c:pt idx="15527">
                  <c:v>0.49086425997344629</c:v>
                </c:pt>
                <c:pt idx="15528">
                  <c:v>0.49089587153063158</c:v>
                </c:pt>
                <c:pt idx="15529">
                  <c:v>0.49092748308781692</c:v>
                </c:pt>
                <c:pt idx="15530">
                  <c:v>0.4909590946450022</c:v>
                </c:pt>
                <c:pt idx="15531">
                  <c:v>0.49099070620218754</c:v>
                </c:pt>
                <c:pt idx="15532">
                  <c:v>0.49102231775937283</c:v>
                </c:pt>
                <c:pt idx="15533">
                  <c:v>0.49105392931655811</c:v>
                </c:pt>
                <c:pt idx="15534">
                  <c:v>0.49108554087374345</c:v>
                </c:pt>
                <c:pt idx="15535">
                  <c:v>0.49111715243092874</c:v>
                </c:pt>
                <c:pt idx="15536">
                  <c:v>0.49114876398811408</c:v>
                </c:pt>
                <c:pt idx="15537">
                  <c:v>0.49118037554529936</c:v>
                </c:pt>
                <c:pt idx="15538">
                  <c:v>0.49121198710248465</c:v>
                </c:pt>
                <c:pt idx="15539">
                  <c:v>0.49124359865966999</c:v>
                </c:pt>
                <c:pt idx="15540">
                  <c:v>0.49127521021685527</c:v>
                </c:pt>
                <c:pt idx="15541">
                  <c:v>0.49130682177404061</c:v>
                </c:pt>
                <c:pt idx="15542">
                  <c:v>0.4913384333312259</c:v>
                </c:pt>
                <c:pt idx="15543">
                  <c:v>0.49137004488841118</c:v>
                </c:pt>
                <c:pt idx="15544">
                  <c:v>0.49140165644559652</c:v>
                </c:pt>
                <c:pt idx="15545">
                  <c:v>0.49143326800278181</c:v>
                </c:pt>
                <c:pt idx="15546">
                  <c:v>0.49146487955996715</c:v>
                </c:pt>
                <c:pt idx="15547">
                  <c:v>0.49149649111715243</c:v>
                </c:pt>
                <c:pt idx="15548">
                  <c:v>0.49152810267433772</c:v>
                </c:pt>
                <c:pt idx="15549">
                  <c:v>0.49155971423152306</c:v>
                </c:pt>
                <c:pt idx="15550">
                  <c:v>0.49159132578870834</c:v>
                </c:pt>
                <c:pt idx="15551">
                  <c:v>0.49162293734589368</c:v>
                </c:pt>
                <c:pt idx="15552">
                  <c:v>0.49165454890307897</c:v>
                </c:pt>
                <c:pt idx="15553">
                  <c:v>0.49168616046026425</c:v>
                </c:pt>
                <c:pt idx="15554">
                  <c:v>0.49171777201744959</c:v>
                </c:pt>
                <c:pt idx="15555">
                  <c:v>0.49174938357463488</c:v>
                </c:pt>
                <c:pt idx="15556">
                  <c:v>0.49178099513182022</c:v>
                </c:pt>
                <c:pt idx="15557">
                  <c:v>0.4918126066890055</c:v>
                </c:pt>
                <c:pt idx="15558">
                  <c:v>0.49184421824619079</c:v>
                </c:pt>
                <c:pt idx="15559">
                  <c:v>0.49187582980337613</c:v>
                </c:pt>
                <c:pt idx="15560">
                  <c:v>0.49190744136056141</c:v>
                </c:pt>
                <c:pt idx="15561">
                  <c:v>0.49193905291774676</c:v>
                </c:pt>
                <c:pt idx="15562">
                  <c:v>0.49197066447493204</c:v>
                </c:pt>
                <c:pt idx="15563">
                  <c:v>0.49200227603211732</c:v>
                </c:pt>
                <c:pt idx="15564">
                  <c:v>0.49203388758930267</c:v>
                </c:pt>
                <c:pt idx="15565">
                  <c:v>0.49206549914648795</c:v>
                </c:pt>
                <c:pt idx="15566">
                  <c:v>0.49209711070367329</c:v>
                </c:pt>
                <c:pt idx="15567">
                  <c:v>0.49212872226085858</c:v>
                </c:pt>
                <c:pt idx="15568">
                  <c:v>0.49216033381804386</c:v>
                </c:pt>
                <c:pt idx="15569">
                  <c:v>0.4921919453752292</c:v>
                </c:pt>
                <c:pt idx="15570">
                  <c:v>0.49222355693241449</c:v>
                </c:pt>
                <c:pt idx="15571">
                  <c:v>0.49225516848959977</c:v>
                </c:pt>
                <c:pt idx="15572">
                  <c:v>0.49228678004678511</c:v>
                </c:pt>
                <c:pt idx="15573">
                  <c:v>0.4923183916039704</c:v>
                </c:pt>
                <c:pt idx="15574">
                  <c:v>0.49235000316115574</c:v>
                </c:pt>
                <c:pt idx="15575">
                  <c:v>0.49238161471834102</c:v>
                </c:pt>
                <c:pt idx="15576">
                  <c:v>0.49241322627552631</c:v>
                </c:pt>
                <c:pt idx="15577">
                  <c:v>0.49244483783271165</c:v>
                </c:pt>
                <c:pt idx="15578">
                  <c:v>0.49247644938989693</c:v>
                </c:pt>
                <c:pt idx="15579">
                  <c:v>0.49250806094708227</c:v>
                </c:pt>
                <c:pt idx="15580">
                  <c:v>0.49253967250426756</c:v>
                </c:pt>
                <c:pt idx="15581">
                  <c:v>0.49257128406145284</c:v>
                </c:pt>
                <c:pt idx="15582">
                  <c:v>0.49260289561863818</c:v>
                </c:pt>
                <c:pt idx="15583">
                  <c:v>0.49263450717582347</c:v>
                </c:pt>
                <c:pt idx="15584">
                  <c:v>0.49266611873300881</c:v>
                </c:pt>
                <c:pt idx="15585">
                  <c:v>0.49269773029019409</c:v>
                </c:pt>
                <c:pt idx="15586">
                  <c:v>0.49272934184737938</c:v>
                </c:pt>
                <c:pt idx="15587">
                  <c:v>0.49276095340456472</c:v>
                </c:pt>
                <c:pt idx="15588">
                  <c:v>0.49279256496175</c:v>
                </c:pt>
                <c:pt idx="15589">
                  <c:v>0.49282417651893534</c:v>
                </c:pt>
                <c:pt idx="15590">
                  <c:v>0.49285578807612063</c:v>
                </c:pt>
                <c:pt idx="15591">
                  <c:v>0.49288739963330591</c:v>
                </c:pt>
                <c:pt idx="15592">
                  <c:v>0.49291901119049125</c:v>
                </c:pt>
                <c:pt idx="15593">
                  <c:v>0.49295062274767654</c:v>
                </c:pt>
                <c:pt idx="15594">
                  <c:v>0.49298223430486188</c:v>
                </c:pt>
                <c:pt idx="15595">
                  <c:v>0.49301384586204716</c:v>
                </c:pt>
                <c:pt idx="15596">
                  <c:v>0.49304545741923245</c:v>
                </c:pt>
                <c:pt idx="15597">
                  <c:v>0.49307706897641779</c:v>
                </c:pt>
                <c:pt idx="15598">
                  <c:v>0.49310868053360307</c:v>
                </c:pt>
                <c:pt idx="15599">
                  <c:v>0.49314029209078841</c:v>
                </c:pt>
                <c:pt idx="15600">
                  <c:v>0.4931719036479737</c:v>
                </c:pt>
                <c:pt idx="15601">
                  <c:v>0.49320351520515898</c:v>
                </c:pt>
                <c:pt idx="15602">
                  <c:v>0.49323512676234432</c:v>
                </c:pt>
                <c:pt idx="15603">
                  <c:v>0.49326673831952961</c:v>
                </c:pt>
                <c:pt idx="15604">
                  <c:v>0.49329834987671495</c:v>
                </c:pt>
                <c:pt idx="15605">
                  <c:v>0.49332996143390023</c:v>
                </c:pt>
                <c:pt idx="15606">
                  <c:v>0.49336157299108552</c:v>
                </c:pt>
                <c:pt idx="15607">
                  <c:v>0.49339318454827086</c:v>
                </c:pt>
                <c:pt idx="15608">
                  <c:v>0.49342479610545614</c:v>
                </c:pt>
                <c:pt idx="15609">
                  <c:v>0.49345640766264148</c:v>
                </c:pt>
                <c:pt idx="15610">
                  <c:v>0.49348801921982677</c:v>
                </c:pt>
                <c:pt idx="15611">
                  <c:v>0.49351963077701205</c:v>
                </c:pt>
                <c:pt idx="15612">
                  <c:v>0.49355124233419739</c:v>
                </c:pt>
                <c:pt idx="15613">
                  <c:v>0.49358285389138268</c:v>
                </c:pt>
                <c:pt idx="15614">
                  <c:v>0.49361446544856802</c:v>
                </c:pt>
                <c:pt idx="15615">
                  <c:v>0.4936460770057533</c:v>
                </c:pt>
                <c:pt idx="15616">
                  <c:v>0.49367768856293859</c:v>
                </c:pt>
                <c:pt idx="15617">
                  <c:v>0.49370930012012393</c:v>
                </c:pt>
                <c:pt idx="15618">
                  <c:v>0.49374091167730921</c:v>
                </c:pt>
                <c:pt idx="15619">
                  <c:v>0.49377252323449455</c:v>
                </c:pt>
                <c:pt idx="15620">
                  <c:v>0.49380413479167984</c:v>
                </c:pt>
                <c:pt idx="15621">
                  <c:v>0.49383574634886512</c:v>
                </c:pt>
                <c:pt idx="15622">
                  <c:v>0.49386735790605046</c:v>
                </c:pt>
                <c:pt idx="15623">
                  <c:v>0.49389896946323575</c:v>
                </c:pt>
                <c:pt idx="15624">
                  <c:v>0.49393058102042109</c:v>
                </c:pt>
                <c:pt idx="15625">
                  <c:v>0.49396219257760637</c:v>
                </c:pt>
                <c:pt idx="15626">
                  <c:v>0.49399380413479166</c:v>
                </c:pt>
                <c:pt idx="15627">
                  <c:v>0.494025415691977</c:v>
                </c:pt>
                <c:pt idx="15628">
                  <c:v>0.49405702724916228</c:v>
                </c:pt>
                <c:pt idx="15629">
                  <c:v>0.49408863880634762</c:v>
                </c:pt>
                <c:pt idx="15630">
                  <c:v>0.49412025036353291</c:v>
                </c:pt>
                <c:pt idx="15631">
                  <c:v>0.49415186192071819</c:v>
                </c:pt>
                <c:pt idx="15632">
                  <c:v>0.49418347347790353</c:v>
                </c:pt>
                <c:pt idx="15633">
                  <c:v>0.49421508503508882</c:v>
                </c:pt>
                <c:pt idx="15634">
                  <c:v>0.49424669659227416</c:v>
                </c:pt>
                <c:pt idx="15635">
                  <c:v>0.49427830814945944</c:v>
                </c:pt>
                <c:pt idx="15636">
                  <c:v>0.49430991970664473</c:v>
                </c:pt>
                <c:pt idx="15637">
                  <c:v>0.49434153126383007</c:v>
                </c:pt>
                <c:pt idx="15638">
                  <c:v>0.49437314282101535</c:v>
                </c:pt>
                <c:pt idx="15639">
                  <c:v>0.49440475437820069</c:v>
                </c:pt>
                <c:pt idx="15640">
                  <c:v>0.49443636593538598</c:v>
                </c:pt>
                <c:pt idx="15641">
                  <c:v>0.49446797749257126</c:v>
                </c:pt>
                <c:pt idx="15642">
                  <c:v>0.4944995890497566</c:v>
                </c:pt>
                <c:pt idx="15643">
                  <c:v>0.49453120060694189</c:v>
                </c:pt>
                <c:pt idx="15644">
                  <c:v>0.49456281216412723</c:v>
                </c:pt>
                <c:pt idx="15645">
                  <c:v>0.49459442372131251</c:v>
                </c:pt>
                <c:pt idx="15646">
                  <c:v>0.4946260352784978</c:v>
                </c:pt>
                <c:pt idx="15647">
                  <c:v>0.49465764683568314</c:v>
                </c:pt>
                <c:pt idx="15648">
                  <c:v>0.49468925839286843</c:v>
                </c:pt>
                <c:pt idx="15649">
                  <c:v>0.49472086995005377</c:v>
                </c:pt>
                <c:pt idx="15650">
                  <c:v>0.49475248150723905</c:v>
                </c:pt>
                <c:pt idx="15651">
                  <c:v>0.49478409306442434</c:v>
                </c:pt>
                <c:pt idx="15652">
                  <c:v>0.49481570462160968</c:v>
                </c:pt>
                <c:pt idx="15653">
                  <c:v>0.49484731617879496</c:v>
                </c:pt>
                <c:pt idx="15654">
                  <c:v>0.4948789277359803</c:v>
                </c:pt>
                <c:pt idx="15655">
                  <c:v>0.49491053929316559</c:v>
                </c:pt>
                <c:pt idx="15656">
                  <c:v>0.49494215085035087</c:v>
                </c:pt>
                <c:pt idx="15657">
                  <c:v>0.49497376240753621</c:v>
                </c:pt>
                <c:pt idx="15658">
                  <c:v>0.4950053739647215</c:v>
                </c:pt>
                <c:pt idx="15659">
                  <c:v>0.49503698552190684</c:v>
                </c:pt>
                <c:pt idx="15660">
                  <c:v>0.49506859707909212</c:v>
                </c:pt>
                <c:pt idx="15661">
                  <c:v>0.49510020863627741</c:v>
                </c:pt>
                <c:pt idx="15662">
                  <c:v>0.49513182019346275</c:v>
                </c:pt>
                <c:pt idx="15663">
                  <c:v>0.49516343175064803</c:v>
                </c:pt>
                <c:pt idx="15664">
                  <c:v>0.49519504330783337</c:v>
                </c:pt>
                <c:pt idx="15665">
                  <c:v>0.49522665486501866</c:v>
                </c:pt>
                <c:pt idx="15666">
                  <c:v>0.49525826642220394</c:v>
                </c:pt>
                <c:pt idx="15667">
                  <c:v>0.49528987797938928</c:v>
                </c:pt>
                <c:pt idx="15668">
                  <c:v>0.49532148953657457</c:v>
                </c:pt>
                <c:pt idx="15669">
                  <c:v>0.49535310109375985</c:v>
                </c:pt>
                <c:pt idx="15670">
                  <c:v>0.49538471265094519</c:v>
                </c:pt>
                <c:pt idx="15671">
                  <c:v>0.49541632420813048</c:v>
                </c:pt>
                <c:pt idx="15672">
                  <c:v>0.49544793576531582</c:v>
                </c:pt>
                <c:pt idx="15673">
                  <c:v>0.4954795473225011</c:v>
                </c:pt>
                <c:pt idx="15674">
                  <c:v>0.49551115887968639</c:v>
                </c:pt>
                <c:pt idx="15675">
                  <c:v>0.49554277043687173</c:v>
                </c:pt>
                <c:pt idx="15676">
                  <c:v>0.49557438199405701</c:v>
                </c:pt>
                <c:pt idx="15677">
                  <c:v>0.49560599355124235</c:v>
                </c:pt>
                <c:pt idx="15678">
                  <c:v>0.49563760510842764</c:v>
                </c:pt>
                <c:pt idx="15679">
                  <c:v>0.49566921666561292</c:v>
                </c:pt>
                <c:pt idx="15680">
                  <c:v>0.49570082822279826</c:v>
                </c:pt>
                <c:pt idx="15681">
                  <c:v>0.49573243977998355</c:v>
                </c:pt>
                <c:pt idx="15682">
                  <c:v>0.49576405133716889</c:v>
                </c:pt>
                <c:pt idx="15683">
                  <c:v>0.49579566289435417</c:v>
                </c:pt>
                <c:pt idx="15684">
                  <c:v>0.49582727445153946</c:v>
                </c:pt>
                <c:pt idx="15685">
                  <c:v>0.4958588860087248</c:v>
                </c:pt>
                <c:pt idx="15686">
                  <c:v>0.49589049756591008</c:v>
                </c:pt>
                <c:pt idx="15687">
                  <c:v>0.49592210912309542</c:v>
                </c:pt>
                <c:pt idx="15688">
                  <c:v>0.49595372068028071</c:v>
                </c:pt>
                <c:pt idx="15689">
                  <c:v>0.49598533223746599</c:v>
                </c:pt>
                <c:pt idx="15690">
                  <c:v>0.49601694379465133</c:v>
                </c:pt>
                <c:pt idx="15691">
                  <c:v>0.49604855535183662</c:v>
                </c:pt>
                <c:pt idx="15692">
                  <c:v>0.49608016690902196</c:v>
                </c:pt>
                <c:pt idx="15693">
                  <c:v>0.49611177846620724</c:v>
                </c:pt>
                <c:pt idx="15694">
                  <c:v>0.49614339002339253</c:v>
                </c:pt>
                <c:pt idx="15695">
                  <c:v>0.49617500158057787</c:v>
                </c:pt>
                <c:pt idx="15696">
                  <c:v>0.49620661313776315</c:v>
                </c:pt>
                <c:pt idx="15697">
                  <c:v>0.49623822469494849</c:v>
                </c:pt>
                <c:pt idx="15698">
                  <c:v>0.49626983625213378</c:v>
                </c:pt>
                <c:pt idx="15699">
                  <c:v>0.49630144780931906</c:v>
                </c:pt>
                <c:pt idx="15700">
                  <c:v>0.4963330593665044</c:v>
                </c:pt>
                <c:pt idx="15701">
                  <c:v>0.49636467092368969</c:v>
                </c:pt>
                <c:pt idx="15702">
                  <c:v>0.49639628248087503</c:v>
                </c:pt>
                <c:pt idx="15703">
                  <c:v>0.49642789403806031</c:v>
                </c:pt>
                <c:pt idx="15704">
                  <c:v>0.4964595055952456</c:v>
                </c:pt>
                <c:pt idx="15705">
                  <c:v>0.49649111715243094</c:v>
                </c:pt>
                <c:pt idx="15706">
                  <c:v>0.49652272870961622</c:v>
                </c:pt>
                <c:pt idx="15707">
                  <c:v>0.49655434026680156</c:v>
                </c:pt>
                <c:pt idx="15708">
                  <c:v>0.49658595182398685</c:v>
                </c:pt>
                <c:pt idx="15709">
                  <c:v>0.49661756338117213</c:v>
                </c:pt>
                <c:pt idx="15710">
                  <c:v>0.49664917493835747</c:v>
                </c:pt>
                <c:pt idx="15711">
                  <c:v>0.49668078649554276</c:v>
                </c:pt>
                <c:pt idx="15712">
                  <c:v>0.4967123980527281</c:v>
                </c:pt>
                <c:pt idx="15713">
                  <c:v>0.49674400960991338</c:v>
                </c:pt>
                <c:pt idx="15714">
                  <c:v>0.49677562116709867</c:v>
                </c:pt>
                <c:pt idx="15715">
                  <c:v>0.49680723272428401</c:v>
                </c:pt>
                <c:pt idx="15716">
                  <c:v>0.49683884428146929</c:v>
                </c:pt>
                <c:pt idx="15717">
                  <c:v>0.49687045583865463</c:v>
                </c:pt>
                <c:pt idx="15718">
                  <c:v>0.49690206739583992</c:v>
                </c:pt>
                <c:pt idx="15719">
                  <c:v>0.4969336789530252</c:v>
                </c:pt>
                <c:pt idx="15720">
                  <c:v>0.49696529051021054</c:v>
                </c:pt>
                <c:pt idx="15721">
                  <c:v>0.49699690206739583</c:v>
                </c:pt>
                <c:pt idx="15722">
                  <c:v>0.49702851362458117</c:v>
                </c:pt>
                <c:pt idx="15723">
                  <c:v>0.49706012518176645</c:v>
                </c:pt>
                <c:pt idx="15724">
                  <c:v>0.49709173673895174</c:v>
                </c:pt>
                <c:pt idx="15725">
                  <c:v>0.49712334829613708</c:v>
                </c:pt>
                <c:pt idx="15726">
                  <c:v>0.49715495985332236</c:v>
                </c:pt>
                <c:pt idx="15727">
                  <c:v>0.4971865714105077</c:v>
                </c:pt>
                <c:pt idx="15728">
                  <c:v>0.49721818296769299</c:v>
                </c:pt>
                <c:pt idx="15729">
                  <c:v>0.49724979452487827</c:v>
                </c:pt>
                <c:pt idx="15730">
                  <c:v>0.49728140608206362</c:v>
                </c:pt>
                <c:pt idx="15731">
                  <c:v>0.4973130176392489</c:v>
                </c:pt>
                <c:pt idx="15732">
                  <c:v>0.49734462919643424</c:v>
                </c:pt>
                <c:pt idx="15733">
                  <c:v>0.49737624075361953</c:v>
                </c:pt>
                <c:pt idx="15734">
                  <c:v>0.49740785231080481</c:v>
                </c:pt>
                <c:pt idx="15735">
                  <c:v>0.49743946386799015</c:v>
                </c:pt>
                <c:pt idx="15736">
                  <c:v>0.49747107542517544</c:v>
                </c:pt>
                <c:pt idx="15737">
                  <c:v>0.49750268698236078</c:v>
                </c:pt>
                <c:pt idx="15738">
                  <c:v>0.49753429853954606</c:v>
                </c:pt>
                <c:pt idx="15739">
                  <c:v>0.49756591009673135</c:v>
                </c:pt>
                <c:pt idx="15740">
                  <c:v>0.49759752165391669</c:v>
                </c:pt>
                <c:pt idx="15741">
                  <c:v>0.49762913321110197</c:v>
                </c:pt>
                <c:pt idx="15742">
                  <c:v>0.49766074476828731</c:v>
                </c:pt>
                <c:pt idx="15743">
                  <c:v>0.4976923563254726</c:v>
                </c:pt>
                <c:pt idx="15744">
                  <c:v>0.49772396788265788</c:v>
                </c:pt>
                <c:pt idx="15745">
                  <c:v>0.49775557943984322</c:v>
                </c:pt>
                <c:pt idx="15746">
                  <c:v>0.49778719099702851</c:v>
                </c:pt>
                <c:pt idx="15747">
                  <c:v>0.49781880255421385</c:v>
                </c:pt>
                <c:pt idx="15748">
                  <c:v>0.49785041411139913</c:v>
                </c:pt>
                <c:pt idx="15749">
                  <c:v>0.49788202566858442</c:v>
                </c:pt>
                <c:pt idx="15750">
                  <c:v>0.49791363722576976</c:v>
                </c:pt>
                <c:pt idx="15751">
                  <c:v>0.49794524878295504</c:v>
                </c:pt>
                <c:pt idx="15752">
                  <c:v>0.49797686034014038</c:v>
                </c:pt>
                <c:pt idx="15753">
                  <c:v>0.49800847189732567</c:v>
                </c:pt>
                <c:pt idx="15754">
                  <c:v>0.49804008345451095</c:v>
                </c:pt>
                <c:pt idx="15755">
                  <c:v>0.49807169501169629</c:v>
                </c:pt>
                <c:pt idx="15756">
                  <c:v>0.49810330656888158</c:v>
                </c:pt>
                <c:pt idx="15757">
                  <c:v>0.49813491812606692</c:v>
                </c:pt>
                <c:pt idx="15758">
                  <c:v>0.4981665296832522</c:v>
                </c:pt>
                <c:pt idx="15759">
                  <c:v>0.49819814124043749</c:v>
                </c:pt>
                <c:pt idx="15760">
                  <c:v>0.49822975279762283</c:v>
                </c:pt>
                <c:pt idx="15761">
                  <c:v>0.49826136435480811</c:v>
                </c:pt>
                <c:pt idx="15762">
                  <c:v>0.49829297591199345</c:v>
                </c:pt>
                <c:pt idx="15763">
                  <c:v>0.49832458746917874</c:v>
                </c:pt>
                <c:pt idx="15764">
                  <c:v>0.49835619902636402</c:v>
                </c:pt>
                <c:pt idx="15765">
                  <c:v>0.49838781058354936</c:v>
                </c:pt>
                <c:pt idx="15766">
                  <c:v>0.49841942214073465</c:v>
                </c:pt>
                <c:pt idx="15767">
                  <c:v>0.49845103369791993</c:v>
                </c:pt>
                <c:pt idx="15768">
                  <c:v>0.49848264525510527</c:v>
                </c:pt>
                <c:pt idx="15769">
                  <c:v>0.49851425681229056</c:v>
                </c:pt>
                <c:pt idx="15770">
                  <c:v>0.4985458683694759</c:v>
                </c:pt>
                <c:pt idx="15771">
                  <c:v>0.49857747992666118</c:v>
                </c:pt>
                <c:pt idx="15772">
                  <c:v>0.49860909148384647</c:v>
                </c:pt>
                <c:pt idx="15773">
                  <c:v>0.49864070304103181</c:v>
                </c:pt>
                <c:pt idx="15774">
                  <c:v>0.49867231459821709</c:v>
                </c:pt>
                <c:pt idx="15775">
                  <c:v>0.49870392615540243</c:v>
                </c:pt>
                <c:pt idx="15776">
                  <c:v>0.49873553771258772</c:v>
                </c:pt>
                <c:pt idx="15777">
                  <c:v>0.498767149269773</c:v>
                </c:pt>
                <c:pt idx="15778">
                  <c:v>0.49879876082695834</c:v>
                </c:pt>
                <c:pt idx="15779">
                  <c:v>0.49883037238414363</c:v>
                </c:pt>
                <c:pt idx="15780">
                  <c:v>0.49886198394132897</c:v>
                </c:pt>
                <c:pt idx="15781">
                  <c:v>0.49889359549851425</c:v>
                </c:pt>
                <c:pt idx="15782">
                  <c:v>0.49892520705569954</c:v>
                </c:pt>
                <c:pt idx="15783">
                  <c:v>0.49895681861288488</c:v>
                </c:pt>
                <c:pt idx="15784">
                  <c:v>0.49898843017007016</c:v>
                </c:pt>
                <c:pt idx="15785">
                  <c:v>0.4990200417272555</c:v>
                </c:pt>
                <c:pt idx="15786">
                  <c:v>0.49905165328444079</c:v>
                </c:pt>
                <c:pt idx="15787">
                  <c:v>0.49908326484162607</c:v>
                </c:pt>
                <c:pt idx="15788">
                  <c:v>0.49911487639881141</c:v>
                </c:pt>
                <c:pt idx="15789">
                  <c:v>0.4991464879559967</c:v>
                </c:pt>
                <c:pt idx="15790">
                  <c:v>0.49917809951318204</c:v>
                </c:pt>
                <c:pt idx="15791">
                  <c:v>0.49920971107036732</c:v>
                </c:pt>
                <c:pt idx="15792">
                  <c:v>0.49924132262755261</c:v>
                </c:pt>
                <c:pt idx="15793">
                  <c:v>0.49927293418473795</c:v>
                </c:pt>
                <c:pt idx="15794">
                  <c:v>0.49930454574192323</c:v>
                </c:pt>
                <c:pt idx="15795">
                  <c:v>0.49933615729910857</c:v>
                </c:pt>
                <c:pt idx="15796">
                  <c:v>0.49936776885629386</c:v>
                </c:pt>
                <c:pt idx="15797">
                  <c:v>0.49939938041347914</c:v>
                </c:pt>
                <c:pt idx="15798">
                  <c:v>0.49943099197066448</c:v>
                </c:pt>
                <c:pt idx="15799">
                  <c:v>0.49946260352784977</c:v>
                </c:pt>
                <c:pt idx="15800">
                  <c:v>0.49949421508503511</c:v>
                </c:pt>
                <c:pt idx="15801">
                  <c:v>0.49952582664222039</c:v>
                </c:pt>
                <c:pt idx="15802">
                  <c:v>0.49955743819940568</c:v>
                </c:pt>
                <c:pt idx="15803">
                  <c:v>0.49958904975659102</c:v>
                </c:pt>
                <c:pt idx="15804">
                  <c:v>0.4996206613137763</c:v>
                </c:pt>
                <c:pt idx="15805">
                  <c:v>0.49965227287096164</c:v>
                </c:pt>
                <c:pt idx="15806">
                  <c:v>0.49968388442814693</c:v>
                </c:pt>
                <c:pt idx="15807">
                  <c:v>0.49971549598533221</c:v>
                </c:pt>
                <c:pt idx="15808">
                  <c:v>0.49974710754251755</c:v>
                </c:pt>
                <c:pt idx="15809">
                  <c:v>0.49977871909970284</c:v>
                </c:pt>
                <c:pt idx="15810">
                  <c:v>0.49981033065688818</c:v>
                </c:pt>
                <c:pt idx="15811">
                  <c:v>0.49984194221407346</c:v>
                </c:pt>
                <c:pt idx="15812">
                  <c:v>0.49987355377125875</c:v>
                </c:pt>
                <c:pt idx="15813">
                  <c:v>0.49990516532844409</c:v>
                </c:pt>
                <c:pt idx="15814">
                  <c:v>0.49993677688562937</c:v>
                </c:pt>
                <c:pt idx="15815">
                  <c:v>0.49996838844281472</c:v>
                </c:pt>
                <c:pt idx="15816">
                  <c:v>0.5</c:v>
                </c:pt>
                <c:pt idx="15817">
                  <c:v>0.50003161155718534</c:v>
                </c:pt>
                <c:pt idx="15818">
                  <c:v>0.50006322311437057</c:v>
                </c:pt>
                <c:pt idx="15819">
                  <c:v>0.50009483467155591</c:v>
                </c:pt>
                <c:pt idx="15820">
                  <c:v>0.50012644622874125</c:v>
                </c:pt>
                <c:pt idx="15821">
                  <c:v>0.50015805778592648</c:v>
                </c:pt>
                <c:pt idx="15822">
                  <c:v>0.50018966934311182</c:v>
                </c:pt>
                <c:pt idx="15823">
                  <c:v>0.50022128090029716</c:v>
                </c:pt>
                <c:pt idx="15824">
                  <c:v>0.5002528924574825</c:v>
                </c:pt>
                <c:pt idx="15825">
                  <c:v>0.50028450401466773</c:v>
                </c:pt>
                <c:pt idx="15826">
                  <c:v>0.50031611557185307</c:v>
                </c:pt>
                <c:pt idx="15827">
                  <c:v>0.50034772712903841</c:v>
                </c:pt>
                <c:pt idx="15828">
                  <c:v>0.50037933868622364</c:v>
                </c:pt>
                <c:pt idx="15829">
                  <c:v>0.50041095024340898</c:v>
                </c:pt>
                <c:pt idx="15830">
                  <c:v>0.50044256180059432</c:v>
                </c:pt>
                <c:pt idx="15831">
                  <c:v>0.50047417335777955</c:v>
                </c:pt>
                <c:pt idx="15832">
                  <c:v>0.50050578491496489</c:v>
                </c:pt>
                <c:pt idx="15833">
                  <c:v>0.50053739647215023</c:v>
                </c:pt>
                <c:pt idx="15834">
                  <c:v>0.50056900802933557</c:v>
                </c:pt>
                <c:pt idx="15835">
                  <c:v>0.5006006195865208</c:v>
                </c:pt>
                <c:pt idx="15836">
                  <c:v>0.50063223114370614</c:v>
                </c:pt>
                <c:pt idx="15837">
                  <c:v>0.50066384270089148</c:v>
                </c:pt>
                <c:pt idx="15838">
                  <c:v>0.50069545425807671</c:v>
                </c:pt>
                <c:pt idx="15839">
                  <c:v>0.50072706581526205</c:v>
                </c:pt>
                <c:pt idx="15840">
                  <c:v>0.50075867737244739</c:v>
                </c:pt>
                <c:pt idx="15841">
                  <c:v>0.50079028892963262</c:v>
                </c:pt>
                <c:pt idx="15842">
                  <c:v>0.50082190048681796</c:v>
                </c:pt>
                <c:pt idx="15843">
                  <c:v>0.5008535120440033</c:v>
                </c:pt>
                <c:pt idx="15844">
                  <c:v>0.50088512360118864</c:v>
                </c:pt>
                <c:pt idx="15845">
                  <c:v>0.50091673515837387</c:v>
                </c:pt>
                <c:pt idx="15846">
                  <c:v>0.50094834671555921</c:v>
                </c:pt>
                <c:pt idx="15847">
                  <c:v>0.50097995827274455</c:v>
                </c:pt>
                <c:pt idx="15848">
                  <c:v>0.50101156982992978</c:v>
                </c:pt>
                <c:pt idx="15849">
                  <c:v>0.50104318138711512</c:v>
                </c:pt>
                <c:pt idx="15850">
                  <c:v>0.50107479294430046</c:v>
                </c:pt>
                <c:pt idx="15851">
                  <c:v>0.50110640450148569</c:v>
                </c:pt>
                <c:pt idx="15852">
                  <c:v>0.50113801605867103</c:v>
                </c:pt>
                <c:pt idx="15853">
                  <c:v>0.50116962761585637</c:v>
                </c:pt>
                <c:pt idx="15854">
                  <c:v>0.50120123917304171</c:v>
                </c:pt>
                <c:pt idx="15855">
                  <c:v>0.50123285073022694</c:v>
                </c:pt>
                <c:pt idx="15856">
                  <c:v>0.50126446228741228</c:v>
                </c:pt>
                <c:pt idx="15857">
                  <c:v>0.50129607384459762</c:v>
                </c:pt>
                <c:pt idx="15858">
                  <c:v>0.50132768540178285</c:v>
                </c:pt>
                <c:pt idx="15859">
                  <c:v>0.50135929695896819</c:v>
                </c:pt>
                <c:pt idx="15860">
                  <c:v>0.50139090851615353</c:v>
                </c:pt>
                <c:pt idx="15861">
                  <c:v>0.50142252007333876</c:v>
                </c:pt>
                <c:pt idx="15862">
                  <c:v>0.5014541316305241</c:v>
                </c:pt>
                <c:pt idx="15863">
                  <c:v>0.50148574318770944</c:v>
                </c:pt>
                <c:pt idx="15864">
                  <c:v>0.50151735474489478</c:v>
                </c:pt>
                <c:pt idx="15865">
                  <c:v>0.50154896630208001</c:v>
                </c:pt>
                <c:pt idx="15866">
                  <c:v>0.50158057785926535</c:v>
                </c:pt>
                <c:pt idx="15867">
                  <c:v>0.50161218941645069</c:v>
                </c:pt>
                <c:pt idx="15868">
                  <c:v>0.50164380097363592</c:v>
                </c:pt>
                <c:pt idx="15869">
                  <c:v>0.50167541253082126</c:v>
                </c:pt>
                <c:pt idx="15870">
                  <c:v>0.5017070240880066</c:v>
                </c:pt>
                <c:pt idx="15871">
                  <c:v>0.50173863564519183</c:v>
                </c:pt>
                <c:pt idx="15872">
                  <c:v>0.50177024720237717</c:v>
                </c:pt>
                <c:pt idx="15873">
                  <c:v>0.50180185875956251</c:v>
                </c:pt>
                <c:pt idx="15874">
                  <c:v>0.50183347031674785</c:v>
                </c:pt>
                <c:pt idx="15875">
                  <c:v>0.50186508187393308</c:v>
                </c:pt>
                <c:pt idx="15876">
                  <c:v>0.50189669343111842</c:v>
                </c:pt>
                <c:pt idx="15877">
                  <c:v>0.50192830498830376</c:v>
                </c:pt>
                <c:pt idx="15878">
                  <c:v>0.50195991654548899</c:v>
                </c:pt>
                <c:pt idx="15879">
                  <c:v>0.50199152810267433</c:v>
                </c:pt>
                <c:pt idx="15880">
                  <c:v>0.50202313965985967</c:v>
                </c:pt>
                <c:pt idx="15881">
                  <c:v>0.5020547512170449</c:v>
                </c:pt>
                <c:pt idx="15882">
                  <c:v>0.50208636277423024</c:v>
                </c:pt>
                <c:pt idx="15883">
                  <c:v>0.50211797433141558</c:v>
                </c:pt>
                <c:pt idx="15884">
                  <c:v>0.50214958588860092</c:v>
                </c:pt>
                <c:pt idx="15885">
                  <c:v>0.50218119744578615</c:v>
                </c:pt>
                <c:pt idx="15886">
                  <c:v>0.50221280900297149</c:v>
                </c:pt>
                <c:pt idx="15887">
                  <c:v>0.50224442056015683</c:v>
                </c:pt>
                <c:pt idx="15888">
                  <c:v>0.50227603211734206</c:v>
                </c:pt>
                <c:pt idx="15889">
                  <c:v>0.5023076436745274</c:v>
                </c:pt>
                <c:pt idx="15890">
                  <c:v>0.50233925523171274</c:v>
                </c:pt>
                <c:pt idx="15891">
                  <c:v>0.50237086678889797</c:v>
                </c:pt>
                <c:pt idx="15892">
                  <c:v>0.50240247834608331</c:v>
                </c:pt>
                <c:pt idx="15893">
                  <c:v>0.50243408990326865</c:v>
                </c:pt>
                <c:pt idx="15894">
                  <c:v>0.502465701460454</c:v>
                </c:pt>
                <c:pt idx="15895">
                  <c:v>0.50249731301763922</c:v>
                </c:pt>
                <c:pt idx="15896">
                  <c:v>0.50252892457482456</c:v>
                </c:pt>
                <c:pt idx="15897">
                  <c:v>0.50256053613200991</c:v>
                </c:pt>
                <c:pt idx="15898">
                  <c:v>0.50259214768919513</c:v>
                </c:pt>
                <c:pt idx="15899">
                  <c:v>0.50262375924638047</c:v>
                </c:pt>
                <c:pt idx="15900">
                  <c:v>0.50265537080356582</c:v>
                </c:pt>
                <c:pt idx="15901">
                  <c:v>0.50268698236075104</c:v>
                </c:pt>
                <c:pt idx="15902">
                  <c:v>0.50271859391793638</c:v>
                </c:pt>
                <c:pt idx="15903">
                  <c:v>0.50275020547512173</c:v>
                </c:pt>
                <c:pt idx="15904">
                  <c:v>0.50278181703230707</c:v>
                </c:pt>
                <c:pt idx="15905">
                  <c:v>0.5028134285894923</c:v>
                </c:pt>
                <c:pt idx="15906">
                  <c:v>0.50284504014667764</c:v>
                </c:pt>
                <c:pt idx="15907">
                  <c:v>0.50287665170386298</c:v>
                </c:pt>
                <c:pt idx="15908">
                  <c:v>0.50290826326104821</c:v>
                </c:pt>
                <c:pt idx="15909">
                  <c:v>0.50293987481823355</c:v>
                </c:pt>
                <c:pt idx="15910">
                  <c:v>0.50297148637541889</c:v>
                </c:pt>
                <c:pt idx="15911">
                  <c:v>0.50300309793260412</c:v>
                </c:pt>
                <c:pt idx="15912">
                  <c:v>0.50303470948978946</c:v>
                </c:pt>
                <c:pt idx="15913">
                  <c:v>0.5030663210469748</c:v>
                </c:pt>
                <c:pt idx="15914">
                  <c:v>0.50309793260416014</c:v>
                </c:pt>
                <c:pt idx="15915">
                  <c:v>0.50312954416134537</c:v>
                </c:pt>
                <c:pt idx="15916">
                  <c:v>0.50316115571853071</c:v>
                </c:pt>
                <c:pt idx="15917">
                  <c:v>0.50319276727571605</c:v>
                </c:pt>
                <c:pt idx="15918">
                  <c:v>0.50322437883290128</c:v>
                </c:pt>
                <c:pt idx="15919">
                  <c:v>0.50325599039008662</c:v>
                </c:pt>
                <c:pt idx="15920">
                  <c:v>0.50328760194727196</c:v>
                </c:pt>
                <c:pt idx="15921">
                  <c:v>0.50331921350445719</c:v>
                </c:pt>
                <c:pt idx="15922">
                  <c:v>0.50335082506164253</c:v>
                </c:pt>
                <c:pt idx="15923">
                  <c:v>0.50338243661882787</c:v>
                </c:pt>
                <c:pt idx="15924">
                  <c:v>0.5034140481760131</c:v>
                </c:pt>
                <c:pt idx="15925">
                  <c:v>0.50344565973319844</c:v>
                </c:pt>
                <c:pt idx="15926">
                  <c:v>0.50347727129038378</c:v>
                </c:pt>
                <c:pt idx="15927">
                  <c:v>0.50350888284756912</c:v>
                </c:pt>
                <c:pt idx="15928">
                  <c:v>0.50354049440475435</c:v>
                </c:pt>
                <c:pt idx="15929">
                  <c:v>0.50357210596193969</c:v>
                </c:pt>
                <c:pt idx="15930">
                  <c:v>0.50360371751912503</c:v>
                </c:pt>
                <c:pt idx="15931">
                  <c:v>0.50363532907631026</c:v>
                </c:pt>
                <c:pt idx="15932">
                  <c:v>0.5036669406334956</c:v>
                </c:pt>
                <c:pt idx="15933">
                  <c:v>0.50369855219068094</c:v>
                </c:pt>
                <c:pt idx="15934">
                  <c:v>0.50373016374786617</c:v>
                </c:pt>
                <c:pt idx="15935">
                  <c:v>0.50376177530505151</c:v>
                </c:pt>
                <c:pt idx="15936">
                  <c:v>0.50379338686223685</c:v>
                </c:pt>
                <c:pt idx="15937">
                  <c:v>0.50382499841942219</c:v>
                </c:pt>
                <c:pt idx="15938">
                  <c:v>0.50385660997660742</c:v>
                </c:pt>
                <c:pt idx="15939">
                  <c:v>0.50388822153379276</c:v>
                </c:pt>
                <c:pt idx="15940">
                  <c:v>0.5039198330909781</c:v>
                </c:pt>
                <c:pt idx="15941">
                  <c:v>0.50395144464816333</c:v>
                </c:pt>
                <c:pt idx="15942">
                  <c:v>0.50398305620534867</c:v>
                </c:pt>
                <c:pt idx="15943">
                  <c:v>0.50401466776253401</c:v>
                </c:pt>
                <c:pt idx="15944">
                  <c:v>0.50404627931971924</c:v>
                </c:pt>
                <c:pt idx="15945">
                  <c:v>0.50407789087690458</c:v>
                </c:pt>
                <c:pt idx="15946">
                  <c:v>0.50410950243408992</c:v>
                </c:pt>
                <c:pt idx="15947">
                  <c:v>0.50414111399127526</c:v>
                </c:pt>
                <c:pt idx="15948">
                  <c:v>0.50417272554846049</c:v>
                </c:pt>
                <c:pt idx="15949">
                  <c:v>0.50420433710564583</c:v>
                </c:pt>
                <c:pt idx="15950">
                  <c:v>0.50423594866283117</c:v>
                </c:pt>
                <c:pt idx="15951">
                  <c:v>0.5042675602200164</c:v>
                </c:pt>
                <c:pt idx="15952">
                  <c:v>0.50429917177720174</c:v>
                </c:pt>
                <c:pt idx="15953">
                  <c:v>0.50433078333438708</c:v>
                </c:pt>
                <c:pt idx="15954">
                  <c:v>0.50436239489157231</c:v>
                </c:pt>
                <c:pt idx="15955">
                  <c:v>0.50439400644875765</c:v>
                </c:pt>
                <c:pt idx="15956">
                  <c:v>0.50442561800594299</c:v>
                </c:pt>
                <c:pt idx="15957">
                  <c:v>0.50445722956312833</c:v>
                </c:pt>
                <c:pt idx="15958">
                  <c:v>0.50448884112031356</c:v>
                </c:pt>
                <c:pt idx="15959">
                  <c:v>0.5045204526774989</c:v>
                </c:pt>
                <c:pt idx="15960">
                  <c:v>0.50455206423468424</c:v>
                </c:pt>
                <c:pt idx="15961">
                  <c:v>0.50458367579186947</c:v>
                </c:pt>
                <c:pt idx="15962">
                  <c:v>0.50461528734905481</c:v>
                </c:pt>
                <c:pt idx="15963">
                  <c:v>0.50464689890624015</c:v>
                </c:pt>
                <c:pt idx="15964">
                  <c:v>0.50467851046342538</c:v>
                </c:pt>
                <c:pt idx="15965">
                  <c:v>0.50471012202061072</c:v>
                </c:pt>
                <c:pt idx="15966">
                  <c:v>0.50474173357779606</c:v>
                </c:pt>
                <c:pt idx="15967">
                  <c:v>0.5047733451349814</c:v>
                </c:pt>
                <c:pt idx="15968">
                  <c:v>0.50480495669216663</c:v>
                </c:pt>
                <c:pt idx="15969">
                  <c:v>0.50483656824935197</c:v>
                </c:pt>
                <c:pt idx="15970">
                  <c:v>0.50486817980653731</c:v>
                </c:pt>
                <c:pt idx="15971">
                  <c:v>0.50489979136372254</c:v>
                </c:pt>
                <c:pt idx="15972">
                  <c:v>0.50493140292090788</c:v>
                </c:pt>
                <c:pt idx="15973">
                  <c:v>0.50496301447809322</c:v>
                </c:pt>
                <c:pt idx="15974">
                  <c:v>0.50499462603527845</c:v>
                </c:pt>
                <c:pt idx="15975">
                  <c:v>0.50502623759246379</c:v>
                </c:pt>
                <c:pt idx="15976">
                  <c:v>0.50505784914964913</c:v>
                </c:pt>
                <c:pt idx="15977">
                  <c:v>0.50508946070683447</c:v>
                </c:pt>
                <c:pt idx="15978">
                  <c:v>0.5051210722640197</c:v>
                </c:pt>
                <c:pt idx="15979">
                  <c:v>0.50515268382120504</c:v>
                </c:pt>
                <c:pt idx="15980">
                  <c:v>0.50518429537839038</c:v>
                </c:pt>
                <c:pt idx="15981">
                  <c:v>0.50521590693557561</c:v>
                </c:pt>
                <c:pt idx="15982">
                  <c:v>0.50524751849276095</c:v>
                </c:pt>
                <c:pt idx="15983">
                  <c:v>0.50527913004994629</c:v>
                </c:pt>
                <c:pt idx="15984">
                  <c:v>0.50531074160713152</c:v>
                </c:pt>
                <c:pt idx="15985">
                  <c:v>0.50534235316431686</c:v>
                </c:pt>
                <c:pt idx="15986">
                  <c:v>0.5053739647215022</c:v>
                </c:pt>
                <c:pt idx="15987">
                  <c:v>0.50540557627868754</c:v>
                </c:pt>
                <c:pt idx="15988">
                  <c:v>0.50543718783587277</c:v>
                </c:pt>
                <c:pt idx="15989">
                  <c:v>0.50546879939305811</c:v>
                </c:pt>
                <c:pt idx="15990">
                  <c:v>0.50550041095024345</c:v>
                </c:pt>
                <c:pt idx="15991">
                  <c:v>0.50553202250742868</c:v>
                </c:pt>
                <c:pt idx="15992">
                  <c:v>0.50556363406461402</c:v>
                </c:pt>
                <c:pt idx="15993">
                  <c:v>0.50559524562179936</c:v>
                </c:pt>
                <c:pt idx="15994">
                  <c:v>0.50562685717898459</c:v>
                </c:pt>
                <c:pt idx="15995">
                  <c:v>0.50565846873616993</c:v>
                </c:pt>
                <c:pt idx="15996">
                  <c:v>0.50569008029335527</c:v>
                </c:pt>
                <c:pt idx="15997">
                  <c:v>0.50572169185054061</c:v>
                </c:pt>
                <c:pt idx="15998">
                  <c:v>0.50575330340772584</c:v>
                </c:pt>
                <c:pt idx="15999">
                  <c:v>0.50578491496491118</c:v>
                </c:pt>
                <c:pt idx="16000">
                  <c:v>0.50581652652209652</c:v>
                </c:pt>
                <c:pt idx="16001">
                  <c:v>0.50584813807928175</c:v>
                </c:pt>
                <c:pt idx="16002">
                  <c:v>0.50587974963646709</c:v>
                </c:pt>
                <c:pt idx="16003">
                  <c:v>0.50591136119365243</c:v>
                </c:pt>
                <c:pt idx="16004">
                  <c:v>0.50594297275083766</c:v>
                </c:pt>
                <c:pt idx="16005">
                  <c:v>0.505974584308023</c:v>
                </c:pt>
                <c:pt idx="16006">
                  <c:v>0.50600619586520834</c:v>
                </c:pt>
                <c:pt idx="16007">
                  <c:v>0.50603780742239368</c:v>
                </c:pt>
                <c:pt idx="16008">
                  <c:v>0.50606941897957891</c:v>
                </c:pt>
                <c:pt idx="16009">
                  <c:v>0.50610103053676425</c:v>
                </c:pt>
                <c:pt idx="16010">
                  <c:v>0.50613264209394959</c:v>
                </c:pt>
                <c:pt idx="16011">
                  <c:v>0.50616425365113482</c:v>
                </c:pt>
                <c:pt idx="16012">
                  <c:v>0.50619586520832016</c:v>
                </c:pt>
                <c:pt idx="16013">
                  <c:v>0.5062274767655055</c:v>
                </c:pt>
                <c:pt idx="16014">
                  <c:v>0.50625908832269073</c:v>
                </c:pt>
                <c:pt idx="16015">
                  <c:v>0.50629069987987607</c:v>
                </c:pt>
                <c:pt idx="16016">
                  <c:v>0.50632231143706141</c:v>
                </c:pt>
                <c:pt idx="16017">
                  <c:v>0.50635392299424664</c:v>
                </c:pt>
                <c:pt idx="16018">
                  <c:v>0.50638553455143198</c:v>
                </c:pt>
                <c:pt idx="16019">
                  <c:v>0.50641714610861732</c:v>
                </c:pt>
                <c:pt idx="16020">
                  <c:v>0.50644875766580266</c:v>
                </c:pt>
                <c:pt idx="16021">
                  <c:v>0.50648036922298789</c:v>
                </c:pt>
                <c:pt idx="16022">
                  <c:v>0.50651198078017323</c:v>
                </c:pt>
                <c:pt idx="16023">
                  <c:v>0.50654359233735857</c:v>
                </c:pt>
                <c:pt idx="16024">
                  <c:v>0.5065752038945438</c:v>
                </c:pt>
                <c:pt idx="16025">
                  <c:v>0.50660681545172914</c:v>
                </c:pt>
                <c:pt idx="16026">
                  <c:v>0.50663842700891448</c:v>
                </c:pt>
                <c:pt idx="16027">
                  <c:v>0.50667003856609971</c:v>
                </c:pt>
                <c:pt idx="16028">
                  <c:v>0.50670165012328505</c:v>
                </c:pt>
                <c:pt idx="16029">
                  <c:v>0.50673326168047039</c:v>
                </c:pt>
                <c:pt idx="16030">
                  <c:v>0.50676487323765573</c:v>
                </c:pt>
                <c:pt idx="16031">
                  <c:v>0.50679648479484096</c:v>
                </c:pt>
                <c:pt idx="16032">
                  <c:v>0.5068280963520263</c:v>
                </c:pt>
                <c:pt idx="16033">
                  <c:v>0.50685970790921164</c:v>
                </c:pt>
                <c:pt idx="16034">
                  <c:v>0.50689131946639687</c:v>
                </c:pt>
                <c:pt idx="16035">
                  <c:v>0.50692293102358221</c:v>
                </c:pt>
                <c:pt idx="16036">
                  <c:v>0.50695454258076755</c:v>
                </c:pt>
                <c:pt idx="16037">
                  <c:v>0.50698615413795278</c:v>
                </c:pt>
                <c:pt idx="16038">
                  <c:v>0.50701776569513812</c:v>
                </c:pt>
                <c:pt idx="16039">
                  <c:v>0.50704937725232346</c:v>
                </c:pt>
                <c:pt idx="16040">
                  <c:v>0.5070809888095088</c:v>
                </c:pt>
                <c:pt idx="16041">
                  <c:v>0.50711260036669403</c:v>
                </c:pt>
                <c:pt idx="16042">
                  <c:v>0.50714421192387937</c:v>
                </c:pt>
                <c:pt idx="16043">
                  <c:v>0.50717582348106471</c:v>
                </c:pt>
                <c:pt idx="16044">
                  <c:v>0.50720743503824994</c:v>
                </c:pt>
                <c:pt idx="16045">
                  <c:v>0.50723904659543528</c:v>
                </c:pt>
                <c:pt idx="16046">
                  <c:v>0.50727065815262062</c:v>
                </c:pt>
                <c:pt idx="16047">
                  <c:v>0.50730226970980585</c:v>
                </c:pt>
                <c:pt idx="16048">
                  <c:v>0.50733388126699119</c:v>
                </c:pt>
                <c:pt idx="16049">
                  <c:v>0.50736549282417653</c:v>
                </c:pt>
                <c:pt idx="16050">
                  <c:v>0.50739710438136187</c:v>
                </c:pt>
                <c:pt idx="16051">
                  <c:v>0.5074287159385471</c:v>
                </c:pt>
                <c:pt idx="16052">
                  <c:v>0.50746032749573244</c:v>
                </c:pt>
                <c:pt idx="16053">
                  <c:v>0.50749193905291778</c:v>
                </c:pt>
                <c:pt idx="16054">
                  <c:v>0.50752355061010301</c:v>
                </c:pt>
                <c:pt idx="16055">
                  <c:v>0.50755516216728835</c:v>
                </c:pt>
                <c:pt idx="16056">
                  <c:v>0.50758677372447369</c:v>
                </c:pt>
                <c:pt idx="16057">
                  <c:v>0.50761838528165892</c:v>
                </c:pt>
                <c:pt idx="16058">
                  <c:v>0.50764999683884426</c:v>
                </c:pt>
                <c:pt idx="16059">
                  <c:v>0.5076816083960296</c:v>
                </c:pt>
                <c:pt idx="16060">
                  <c:v>0.50771321995321494</c:v>
                </c:pt>
                <c:pt idx="16061">
                  <c:v>0.50774483151040017</c:v>
                </c:pt>
                <c:pt idx="16062">
                  <c:v>0.50777644306758551</c:v>
                </c:pt>
                <c:pt idx="16063">
                  <c:v>0.50780805462477085</c:v>
                </c:pt>
                <c:pt idx="16064">
                  <c:v>0.50783966618195608</c:v>
                </c:pt>
                <c:pt idx="16065">
                  <c:v>0.50787127773914142</c:v>
                </c:pt>
                <c:pt idx="16066">
                  <c:v>0.50790288929632676</c:v>
                </c:pt>
                <c:pt idx="16067">
                  <c:v>0.50793450085351199</c:v>
                </c:pt>
                <c:pt idx="16068">
                  <c:v>0.50796611241069733</c:v>
                </c:pt>
                <c:pt idx="16069">
                  <c:v>0.50799772396788268</c:v>
                </c:pt>
                <c:pt idx="16070">
                  <c:v>0.50802933552506802</c:v>
                </c:pt>
                <c:pt idx="16071">
                  <c:v>0.50806094708225324</c:v>
                </c:pt>
                <c:pt idx="16072">
                  <c:v>0.50809255863943859</c:v>
                </c:pt>
                <c:pt idx="16073">
                  <c:v>0.50812417019662393</c:v>
                </c:pt>
                <c:pt idx="16074">
                  <c:v>0.50815578175380915</c:v>
                </c:pt>
                <c:pt idx="16075">
                  <c:v>0.5081873933109945</c:v>
                </c:pt>
                <c:pt idx="16076">
                  <c:v>0.50821900486817984</c:v>
                </c:pt>
                <c:pt idx="16077">
                  <c:v>0.50825061642536506</c:v>
                </c:pt>
                <c:pt idx="16078">
                  <c:v>0.50828222798255041</c:v>
                </c:pt>
                <c:pt idx="16079">
                  <c:v>0.50831383953973575</c:v>
                </c:pt>
                <c:pt idx="16080">
                  <c:v>0.50834545109692109</c:v>
                </c:pt>
                <c:pt idx="16081">
                  <c:v>0.50837706265410632</c:v>
                </c:pt>
                <c:pt idx="16082">
                  <c:v>0.50840867421129166</c:v>
                </c:pt>
                <c:pt idx="16083">
                  <c:v>0.508440285768477</c:v>
                </c:pt>
                <c:pt idx="16084">
                  <c:v>0.50847189732566223</c:v>
                </c:pt>
                <c:pt idx="16085">
                  <c:v>0.50850350888284757</c:v>
                </c:pt>
                <c:pt idx="16086">
                  <c:v>0.50853512044003291</c:v>
                </c:pt>
                <c:pt idx="16087">
                  <c:v>0.50856673199721814</c:v>
                </c:pt>
                <c:pt idx="16088">
                  <c:v>0.50859834355440348</c:v>
                </c:pt>
                <c:pt idx="16089">
                  <c:v>0.50862995511158882</c:v>
                </c:pt>
                <c:pt idx="16090">
                  <c:v>0.50866156666877416</c:v>
                </c:pt>
                <c:pt idx="16091">
                  <c:v>0.50869317822595939</c:v>
                </c:pt>
                <c:pt idx="16092">
                  <c:v>0.50872478978314473</c:v>
                </c:pt>
                <c:pt idx="16093">
                  <c:v>0.50875640134033007</c:v>
                </c:pt>
                <c:pt idx="16094">
                  <c:v>0.5087880128975153</c:v>
                </c:pt>
                <c:pt idx="16095">
                  <c:v>0.50881962445470064</c:v>
                </c:pt>
                <c:pt idx="16096">
                  <c:v>0.50885123601188598</c:v>
                </c:pt>
                <c:pt idx="16097">
                  <c:v>0.50888284756907121</c:v>
                </c:pt>
                <c:pt idx="16098">
                  <c:v>0.50891445912625655</c:v>
                </c:pt>
                <c:pt idx="16099">
                  <c:v>0.50894607068344189</c:v>
                </c:pt>
                <c:pt idx="16100">
                  <c:v>0.50897768224062723</c:v>
                </c:pt>
                <c:pt idx="16101">
                  <c:v>0.50900929379781246</c:v>
                </c:pt>
                <c:pt idx="16102">
                  <c:v>0.5090409053549978</c:v>
                </c:pt>
                <c:pt idx="16103">
                  <c:v>0.50907251691218314</c:v>
                </c:pt>
                <c:pt idx="16104">
                  <c:v>0.50910412846936837</c:v>
                </c:pt>
                <c:pt idx="16105">
                  <c:v>0.50913574002655371</c:v>
                </c:pt>
                <c:pt idx="16106">
                  <c:v>0.50916735158373905</c:v>
                </c:pt>
                <c:pt idx="16107">
                  <c:v>0.50919896314092428</c:v>
                </c:pt>
                <c:pt idx="16108">
                  <c:v>0.50923057469810962</c:v>
                </c:pt>
                <c:pt idx="16109">
                  <c:v>0.50926218625529496</c:v>
                </c:pt>
                <c:pt idx="16110">
                  <c:v>0.5092937978124803</c:v>
                </c:pt>
                <c:pt idx="16111">
                  <c:v>0.50932540936966553</c:v>
                </c:pt>
                <c:pt idx="16112">
                  <c:v>0.50935702092685087</c:v>
                </c:pt>
                <c:pt idx="16113">
                  <c:v>0.50938863248403621</c:v>
                </c:pt>
                <c:pt idx="16114">
                  <c:v>0.50942024404122144</c:v>
                </c:pt>
                <c:pt idx="16115">
                  <c:v>0.50945185559840678</c:v>
                </c:pt>
                <c:pt idx="16116">
                  <c:v>0.50948346715559212</c:v>
                </c:pt>
                <c:pt idx="16117">
                  <c:v>0.50951507871277735</c:v>
                </c:pt>
                <c:pt idx="16118">
                  <c:v>0.50954669026996269</c:v>
                </c:pt>
                <c:pt idx="16119">
                  <c:v>0.50957830182714803</c:v>
                </c:pt>
                <c:pt idx="16120">
                  <c:v>0.50960991338433326</c:v>
                </c:pt>
                <c:pt idx="16121">
                  <c:v>0.5096415249415186</c:v>
                </c:pt>
                <c:pt idx="16122">
                  <c:v>0.50967313649870394</c:v>
                </c:pt>
                <c:pt idx="16123">
                  <c:v>0.50970474805588928</c:v>
                </c:pt>
                <c:pt idx="16124">
                  <c:v>0.50973635961307451</c:v>
                </c:pt>
                <c:pt idx="16125">
                  <c:v>0.50976797117025985</c:v>
                </c:pt>
                <c:pt idx="16126">
                  <c:v>0.50979958272744519</c:v>
                </c:pt>
                <c:pt idx="16127">
                  <c:v>0.50983119428463042</c:v>
                </c:pt>
                <c:pt idx="16128">
                  <c:v>0.50986280584181576</c:v>
                </c:pt>
                <c:pt idx="16129">
                  <c:v>0.5098944173990011</c:v>
                </c:pt>
                <c:pt idx="16130">
                  <c:v>0.50992602895618633</c:v>
                </c:pt>
                <c:pt idx="16131">
                  <c:v>0.50995764051337167</c:v>
                </c:pt>
                <c:pt idx="16132">
                  <c:v>0.50998925207055701</c:v>
                </c:pt>
                <c:pt idx="16133">
                  <c:v>0.51002086362774235</c:v>
                </c:pt>
                <c:pt idx="16134">
                  <c:v>0.51005247518492758</c:v>
                </c:pt>
                <c:pt idx="16135">
                  <c:v>0.51008408674211292</c:v>
                </c:pt>
                <c:pt idx="16136">
                  <c:v>0.51011569829929826</c:v>
                </c:pt>
                <c:pt idx="16137">
                  <c:v>0.51014730985648349</c:v>
                </c:pt>
                <c:pt idx="16138">
                  <c:v>0.51017892141366883</c:v>
                </c:pt>
                <c:pt idx="16139">
                  <c:v>0.51021053297085417</c:v>
                </c:pt>
                <c:pt idx="16140">
                  <c:v>0.5102421445280394</c:v>
                </c:pt>
                <c:pt idx="16141">
                  <c:v>0.51027375608522474</c:v>
                </c:pt>
                <c:pt idx="16142">
                  <c:v>0.51030536764241008</c:v>
                </c:pt>
                <c:pt idx="16143">
                  <c:v>0.51033697919959542</c:v>
                </c:pt>
                <c:pt idx="16144">
                  <c:v>0.51036859075678065</c:v>
                </c:pt>
                <c:pt idx="16145">
                  <c:v>0.51040020231396599</c:v>
                </c:pt>
                <c:pt idx="16146">
                  <c:v>0.51043181387115133</c:v>
                </c:pt>
                <c:pt idx="16147">
                  <c:v>0.51046342542833656</c:v>
                </c:pt>
                <c:pt idx="16148">
                  <c:v>0.5104950369855219</c:v>
                </c:pt>
                <c:pt idx="16149">
                  <c:v>0.51052664854270724</c:v>
                </c:pt>
                <c:pt idx="16150">
                  <c:v>0.51055826009989247</c:v>
                </c:pt>
                <c:pt idx="16151">
                  <c:v>0.51058987165707781</c:v>
                </c:pt>
                <c:pt idx="16152">
                  <c:v>0.51062148321426315</c:v>
                </c:pt>
                <c:pt idx="16153">
                  <c:v>0.51065309477144849</c:v>
                </c:pt>
                <c:pt idx="16154">
                  <c:v>0.51068470632863372</c:v>
                </c:pt>
                <c:pt idx="16155">
                  <c:v>0.51071631788581906</c:v>
                </c:pt>
                <c:pt idx="16156">
                  <c:v>0.5107479294430044</c:v>
                </c:pt>
                <c:pt idx="16157">
                  <c:v>0.51077954100018963</c:v>
                </c:pt>
                <c:pt idx="16158">
                  <c:v>0.51081115255737497</c:v>
                </c:pt>
                <c:pt idx="16159">
                  <c:v>0.51084276411456031</c:v>
                </c:pt>
                <c:pt idx="16160">
                  <c:v>0.51087437567174554</c:v>
                </c:pt>
                <c:pt idx="16161">
                  <c:v>0.51090598722893088</c:v>
                </c:pt>
                <c:pt idx="16162">
                  <c:v>0.51093759878611622</c:v>
                </c:pt>
                <c:pt idx="16163">
                  <c:v>0.51096921034330156</c:v>
                </c:pt>
                <c:pt idx="16164">
                  <c:v>0.51100082190048679</c:v>
                </c:pt>
                <c:pt idx="16165">
                  <c:v>0.51103243345767213</c:v>
                </c:pt>
                <c:pt idx="16166">
                  <c:v>0.51106404501485747</c:v>
                </c:pt>
                <c:pt idx="16167">
                  <c:v>0.5110956565720427</c:v>
                </c:pt>
                <c:pt idx="16168">
                  <c:v>0.51112726812922804</c:v>
                </c:pt>
                <c:pt idx="16169">
                  <c:v>0.51115887968641338</c:v>
                </c:pt>
                <c:pt idx="16170">
                  <c:v>0.51119049124359861</c:v>
                </c:pt>
                <c:pt idx="16171">
                  <c:v>0.51122210280078395</c:v>
                </c:pt>
                <c:pt idx="16172">
                  <c:v>0.51125371435796929</c:v>
                </c:pt>
                <c:pt idx="16173">
                  <c:v>0.51128532591515463</c:v>
                </c:pt>
                <c:pt idx="16174">
                  <c:v>0.51131693747233986</c:v>
                </c:pt>
                <c:pt idx="16175">
                  <c:v>0.5113485490295252</c:v>
                </c:pt>
                <c:pt idx="16176">
                  <c:v>0.51138016058671054</c:v>
                </c:pt>
                <c:pt idx="16177">
                  <c:v>0.51141177214389577</c:v>
                </c:pt>
                <c:pt idx="16178">
                  <c:v>0.51144338370108111</c:v>
                </c:pt>
                <c:pt idx="16179">
                  <c:v>0.51147499525826645</c:v>
                </c:pt>
                <c:pt idx="16180">
                  <c:v>0.51150660681545168</c:v>
                </c:pt>
                <c:pt idx="16181">
                  <c:v>0.51153821837263702</c:v>
                </c:pt>
                <c:pt idx="16182">
                  <c:v>0.51156982992982236</c:v>
                </c:pt>
                <c:pt idx="16183">
                  <c:v>0.5116014414870077</c:v>
                </c:pt>
                <c:pt idx="16184">
                  <c:v>0.51163305304419293</c:v>
                </c:pt>
                <c:pt idx="16185">
                  <c:v>0.51166466460137827</c:v>
                </c:pt>
                <c:pt idx="16186">
                  <c:v>0.51169627615856361</c:v>
                </c:pt>
                <c:pt idx="16187">
                  <c:v>0.51172788771574884</c:v>
                </c:pt>
                <c:pt idx="16188">
                  <c:v>0.51175949927293418</c:v>
                </c:pt>
                <c:pt idx="16189">
                  <c:v>0.51179111083011952</c:v>
                </c:pt>
                <c:pt idx="16190">
                  <c:v>0.51182272238730475</c:v>
                </c:pt>
                <c:pt idx="16191">
                  <c:v>0.51185433394449009</c:v>
                </c:pt>
                <c:pt idx="16192">
                  <c:v>0.51188594550167543</c:v>
                </c:pt>
                <c:pt idx="16193">
                  <c:v>0.51191755705886077</c:v>
                </c:pt>
                <c:pt idx="16194">
                  <c:v>0.511949168616046</c:v>
                </c:pt>
                <c:pt idx="16195">
                  <c:v>0.51198078017323134</c:v>
                </c:pt>
                <c:pt idx="16196">
                  <c:v>0.51201239173041668</c:v>
                </c:pt>
                <c:pt idx="16197">
                  <c:v>0.51204400328760191</c:v>
                </c:pt>
                <c:pt idx="16198">
                  <c:v>0.51207561484478725</c:v>
                </c:pt>
                <c:pt idx="16199">
                  <c:v>0.51210722640197259</c:v>
                </c:pt>
                <c:pt idx="16200">
                  <c:v>0.51213883795915782</c:v>
                </c:pt>
                <c:pt idx="16201">
                  <c:v>0.51217044951634316</c:v>
                </c:pt>
                <c:pt idx="16202">
                  <c:v>0.5122020610735285</c:v>
                </c:pt>
                <c:pt idx="16203">
                  <c:v>0.51223367263071384</c:v>
                </c:pt>
                <c:pt idx="16204">
                  <c:v>0.51226528418789907</c:v>
                </c:pt>
                <c:pt idx="16205">
                  <c:v>0.51229689574508441</c:v>
                </c:pt>
                <c:pt idx="16206">
                  <c:v>0.51232850730226975</c:v>
                </c:pt>
                <c:pt idx="16207">
                  <c:v>0.51236011885945498</c:v>
                </c:pt>
                <c:pt idx="16208">
                  <c:v>0.51239173041664032</c:v>
                </c:pt>
                <c:pt idx="16209">
                  <c:v>0.51242334197382566</c:v>
                </c:pt>
                <c:pt idx="16210">
                  <c:v>0.51245495353101089</c:v>
                </c:pt>
                <c:pt idx="16211">
                  <c:v>0.51248656508819623</c:v>
                </c:pt>
                <c:pt idx="16212">
                  <c:v>0.51251817664538157</c:v>
                </c:pt>
                <c:pt idx="16213">
                  <c:v>0.51254978820256691</c:v>
                </c:pt>
                <c:pt idx="16214">
                  <c:v>0.51258139975975214</c:v>
                </c:pt>
                <c:pt idx="16215">
                  <c:v>0.51261301131693748</c:v>
                </c:pt>
                <c:pt idx="16216">
                  <c:v>0.51264462287412282</c:v>
                </c:pt>
                <c:pt idx="16217">
                  <c:v>0.51267623443130805</c:v>
                </c:pt>
                <c:pt idx="16218">
                  <c:v>0.51270784598849339</c:v>
                </c:pt>
                <c:pt idx="16219">
                  <c:v>0.51273945754567873</c:v>
                </c:pt>
                <c:pt idx="16220">
                  <c:v>0.51277106910286396</c:v>
                </c:pt>
                <c:pt idx="16221">
                  <c:v>0.5128026806600493</c:v>
                </c:pt>
                <c:pt idx="16222">
                  <c:v>0.51283429221723464</c:v>
                </c:pt>
                <c:pt idx="16223">
                  <c:v>0.51286590377441987</c:v>
                </c:pt>
                <c:pt idx="16224">
                  <c:v>0.51289751533160521</c:v>
                </c:pt>
                <c:pt idx="16225">
                  <c:v>0.51292912688879055</c:v>
                </c:pt>
                <c:pt idx="16226">
                  <c:v>0.51296073844597589</c:v>
                </c:pt>
                <c:pt idx="16227">
                  <c:v>0.51299235000316112</c:v>
                </c:pt>
                <c:pt idx="16228">
                  <c:v>0.51302396156034646</c:v>
                </c:pt>
                <c:pt idx="16229">
                  <c:v>0.5130555731175318</c:v>
                </c:pt>
                <c:pt idx="16230">
                  <c:v>0.51308718467471703</c:v>
                </c:pt>
                <c:pt idx="16231">
                  <c:v>0.51311879623190237</c:v>
                </c:pt>
                <c:pt idx="16232">
                  <c:v>0.51315040778908771</c:v>
                </c:pt>
                <c:pt idx="16233">
                  <c:v>0.51318201934627294</c:v>
                </c:pt>
                <c:pt idx="16234">
                  <c:v>0.51321363090345828</c:v>
                </c:pt>
                <c:pt idx="16235">
                  <c:v>0.51324524246064362</c:v>
                </c:pt>
                <c:pt idx="16236">
                  <c:v>0.51327685401782897</c:v>
                </c:pt>
                <c:pt idx="16237">
                  <c:v>0.51330846557501419</c:v>
                </c:pt>
                <c:pt idx="16238">
                  <c:v>0.51334007713219953</c:v>
                </c:pt>
                <c:pt idx="16239">
                  <c:v>0.51337168868938488</c:v>
                </c:pt>
                <c:pt idx="16240">
                  <c:v>0.5134033002465701</c:v>
                </c:pt>
                <c:pt idx="16241">
                  <c:v>0.51343491180375544</c:v>
                </c:pt>
                <c:pt idx="16242">
                  <c:v>0.51346652336094079</c:v>
                </c:pt>
                <c:pt idx="16243">
                  <c:v>0.51349813491812601</c:v>
                </c:pt>
                <c:pt idx="16244">
                  <c:v>0.51352974647531135</c:v>
                </c:pt>
                <c:pt idx="16245">
                  <c:v>0.5135613580324967</c:v>
                </c:pt>
                <c:pt idx="16246">
                  <c:v>0.51359296958968204</c:v>
                </c:pt>
                <c:pt idx="16247">
                  <c:v>0.51362458114686727</c:v>
                </c:pt>
                <c:pt idx="16248">
                  <c:v>0.51365619270405261</c:v>
                </c:pt>
                <c:pt idx="16249">
                  <c:v>0.51368780426123795</c:v>
                </c:pt>
                <c:pt idx="16250">
                  <c:v>0.51371941581842318</c:v>
                </c:pt>
                <c:pt idx="16251">
                  <c:v>0.51375102737560852</c:v>
                </c:pt>
                <c:pt idx="16252">
                  <c:v>0.51378263893279386</c:v>
                </c:pt>
                <c:pt idx="16253">
                  <c:v>0.51381425048997909</c:v>
                </c:pt>
                <c:pt idx="16254">
                  <c:v>0.51384586204716443</c:v>
                </c:pt>
                <c:pt idx="16255">
                  <c:v>0.51387747360434977</c:v>
                </c:pt>
                <c:pt idx="16256">
                  <c:v>0.51390908516153511</c:v>
                </c:pt>
                <c:pt idx="16257">
                  <c:v>0.51394069671872034</c:v>
                </c:pt>
                <c:pt idx="16258">
                  <c:v>0.51397230827590568</c:v>
                </c:pt>
                <c:pt idx="16259">
                  <c:v>0.51400391983309102</c:v>
                </c:pt>
                <c:pt idx="16260">
                  <c:v>0.51403553139027625</c:v>
                </c:pt>
                <c:pt idx="16261">
                  <c:v>0.51406714294746159</c:v>
                </c:pt>
                <c:pt idx="16262">
                  <c:v>0.51409875450464693</c:v>
                </c:pt>
                <c:pt idx="16263">
                  <c:v>0.51413036606183216</c:v>
                </c:pt>
                <c:pt idx="16264">
                  <c:v>0.5141619776190175</c:v>
                </c:pt>
                <c:pt idx="16265">
                  <c:v>0.51419358917620284</c:v>
                </c:pt>
                <c:pt idx="16266">
                  <c:v>0.51422520073338818</c:v>
                </c:pt>
                <c:pt idx="16267">
                  <c:v>0.51425681229057341</c:v>
                </c:pt>
                <c:pt idx="16268">
                  <c:v>0.51428842384775875</c:v>
                </c:pt>
                <c:pt idx="16269">
                  <c:v>0.51432003540494409</c:v>
                </c:pt>
                <c:pt idx="16270">
                  <c:v>0.51435164696212932</c:v>
                </c:pt>
                <c:pt idx="16271">
                  <c:v>0.51438325851931466</c:v>
                </c:pt>
                <c:pt idx="16272">
                  <c:v>0.5144148700765</c:v>
                </c:pt>
                <c:pt idx="16273">
                  <c:v>0.51444648163368523</c:v>
                </c:pt>
                <c:pt idx="16274">
                  <c:v>0.51447809319087057</c:v>
                </c:pt>
                <c:pt idx="16275">
                  <c:v>0.51450970474805591</c:v>
                </c:pt>
                <c:pt idx="16276">
                  <c:v>0.51454131630524125</c:v>
                </c:pt>
                <c:pt idx="16277">
                  <c:v>0.51457292786242648</c:v>
                </c:pt>
                <c:pt idx="16278">
                  <c:v>0.51460453941961182</c:v>
                </c:pt>
                <c:pt idx="16279">
                  <c:v>0.51463615097679716</c:v>
                </c:pt>
                <c:pt idx="16280">
                  <c:v>0.51466776253398239</c:v>
                </c:pt>
                <c:pt idx="16281">
                  <c:v>0.51469937409116773</c:v>
                </c:pt>
                <c:pt idx="16282">
                  <c:v>0.51473098564835307</c:v>
                </c:pt>
                <c:pt idx="16283">
                  <c:v>0.5147625972055383</c:v>
                </c:pt>
                <c:pt idx="16284">
                  <c:v>0.51479420876272364</c:v>
                </c:pt>
                <c:pt idx="16285">
                  <c:v>0.51482582031990898</c:v>
                </c:pt>
                <c:pt idx="16286">
                  <c:v>0.51485743187709432</c:v>
                </c:pt>
                <c:pt idx="16287">
                  <c:v>0.51488904343427955</c:v>
                </c:pt>
                <c:pt idx="16288">
                  <c:v>0.51492065499146489</c:v>
                </c:pt>
                <c:pt idx="16289">
                  <c:v>0.51495226654865023</c:v>
                </c:pt>
                <c:pt idx="16290">
                  <c:v>0.51498387810583546</c:v>
                </c:pt>
                <c:pt idx="16291">
                  <c:v>0.5150154896630208</c:v>
                </c:pt>
                <c:pt idx="16292">
                  <c:v>0.51504710122020614</c:v>
                </c:pt>
                <c:pt idx="16293">
                  <c:v>0.51507871277739137</c:v>
                </c:pt>
                <c:pt idx="16294">
                  <c:v>0.51511032433457671</c:v>
                </c:pt>
                <c:pt idx="16295">
                  <c:v>0.51514193589176205</c:v>
                </c:pt>
                <c:pt idx="16296">
                  <c:v>0.51517354744894739</c:v>
                </c:pt>
                <c:pt idx="16297">
                  <c:v>0.51520515900613262</c:v>
                </c:pt>
                <c:pt idx="16298">
                  <c:v>0.51523677056331796</c:v>
                </c:pt>
                <c:pt idx="16299">
                  <c:v>0.5152683821205033</c:v>
                </c:pt>
                <c:pt idx="16300">
                  <c:v>0.51529999367768853</c:v>
                </c:pt>
                <c:pt idx="16301">
                  <c:v>0.51533160523487387</c:v>
                </c:pt>
                <c:pt idx="16302">
                  <c:v>0.51536321679205921</c:v>
                </c:pt>
                <c:pt idx="16303">
                  <c:v>0.51539482834924444</c:v>
                </c:pt>
                <c:pt idx="16304">
                  <c:v>0.51542643990642978</c:v>
                </c:pt>
                <c:pt idx="16305">
                  <c:v>0.51545805146361512</c:v>
                </c:pt>
                <c:pt idx="16306">
                  <c:v>0.51548966302080046</c:v>
                </c:pt>
                <c:pt idx="16307">
                  <c:v>0.51552127457798569</c:v>
                </c:pt>
                <c:pt idx="16308">
                  <c:v>0.51555288613517103</c:v>
                </c:pt>
                <c:pt idx="16309">
                  <c:v>0.51558449769235637</c:v>
                </c:pt>
                <c:pt idx="16310">
                  <c:v>0.5156161092495416</c:v>
                </c:pt>
                <c:pt idx="16311">
                  <c:v>0.51564772080672694</c:v>
                </c:pt>
                <c:pt idx="16312">
                  <c:v>0.51567933236391228</c:v>
                </c:pt>
                <c:pt idx="16313">
                  <c:v>0.51571094392109751</c:v>
                </c:pt>
                <c:pt idx="16314">
                  <c:v>0.51574255547828285</c:v>
                </c:pt>
                <c:pt idx="16315">
                  <c:v>0.51577416703546819</c:v>
                </c:pt>
                <c:pt idx="16316">
                  <c:v>0.51580577859265342</c:v>
                </c:pt>
                <c:pt idx="16317">
                  <c:v>0.51583739014983876</c:v>
                </c:pt>
                <c:pt idx="16318">
                  <c:v>0.5158690017070241</c:v>
                </c:pt>
                <c:pt idx="16319">
                  <c:v>0.51590061326420944</c:v>
                </c:pt>
                <c:pt idx="16320">
                  <c:v>0.51593222482139467</c:v>
                </c:pt>
                <c:pt idx="16321">
                  <c:v>0.51596383637858001</c:v>
                </c:pt>
                <c:pt idx="16322">
                  <c:v>0.51599544793576535</c:v>
                </c:pt>
                <c:pt idx="16323">
                  <c:v>0.51602705949295058</c:v>
                </c:pt>
                <c:pt idx="16324">
                  <c:v>0.51605867105013592</c:v>
                </c:pt>
                <c:pt idx="16325">
                  <c:v>0.51609028260732126</c:v>
                </c:pt>
                <c:pt idx="16326">
                  <c:v>0.51612189416450649</c:v>
                </c:pt>
                <c:pt idx="16327">
                  <c:v>0.51615350572169183</c:v>
                </c:pt>
                <c:pt idx="16328">
                  <c:v>0.51618511727887717</c:v>
                </c:pt>
                <c:pt idx="16329">
                  <c:v>0.51621672883606251</c:v>
                </c:pt>
                <c:pt idx="16330">
                  <c:v>0.51624834039324774</c:v>
                </c:pt>
                <c:pt idx="16331">
                  <c:v>0.51627995195043308</c:v>
                </c:pt>
                <c:pt idx="16332">
                  <c:v>0.51631156350761842</c:v>
                </c:pt>
                <c:pt idx="16333">
                  <c:v>0.51634317506480365</c:v>
                </c:pt>
                <c:pt idx="16334">
                  <c:v>0.51637478662198899</c:v>
                </c:pt>
                <c:pt idx="16335">
                  <c:v>0.51640639817917433</c:v>
                </c:pt>
                <c:pt idx="16336">
                  <c:v>0.51643800973635956</c:v>
                </c:pt>
                <c:pt idx="16337">
                  <c:v>0.5164696212935449</c:v>
                </c:pt>
                <c:pt idx="16338">
                  <c:v>0.51650123285073024</c:v>
                </c:pt>
                <c:pt idx="16339">
                  <c:v>0.51653284440791558</c:v>
                </c:pt>
                <c:pt idx="16340">
                  <c:v>0.51656445596510081</c:v>
                </c:pt>
                <c:pt idx="16341">
                  <c:v>0.51659606752228615</c:v>
                </c:pt>
                <c:pt idx="16342">
                  <c:v>0.51662767907947149</c:v>
                </c:pt>
                <c:pt idx="16343">
                  <c:v>0.51665929063665672</c:v>
                </c:pt>
                <c:pt idx="16344">
                  <c:v>0.51669090219384206</c:v>
                </c:pt>
                <c:pt idx="16345">
                  <c:v>0.5167225137510274</c:v>
                </c:pt>
                <c:pt idx="16346">
                  <c:v>0.51675412530821263</c:v>
                </c:pt>
                <c:pt idx="16347">
                  <c:v>0.51678573686539797</c:v>
                </c:pt>
                <c:pt idx="16348">
                  <c:v>0.51681734842258331</c:v>
                </c:pt>
                <c:pt idx="16349">
                  <c:v>0.51684895997976865</c:v>
                </c:pt>
                <c:pt idx="16350">
                  <c:v>0.51688057153695388</c:v>
                </c:pt>
                <c:pt idx="16351">
                  <c:v>0.51691218309413922</c:v>
                </c:pt>
                <c:pt idx="16352">
                  <c:v>0.51694379465132456</c:v>
                </c:pt>
                <c:pt idx="16353">
                  <c:v>0.51697540620850979</c:v>
                </c:pt>
                <c:pt idx="16354">
                  <c:v>0.51700701776569513</c:v>
                </c:pt>
                <c:pt idx="16355">
                  <c:v>0.51703862932288047</c:v>
                </c:pt>
                <c:pt idx="16356">
                  <c:v>0.5170702408800657</c:v>
                </c:pt>
                <c:pt idx="16357">
                  <c:v>0.51710185243725104</c:v>
                </c:pt>
                <c:pt idx="16358">
                  <c:v>0.51713346399443638</c:v>
                </c:pt>
                <c:pt idx="16359">
                  <c:v>0.51716507555162172</c:v>
                </c:pt>
                <c:pt idx="16360">
                  <c:v>0.51719668710880695</c:v>
                </c:pt>
                <c:pt idx="16361">
                  <c:v>0.51722829866599229</c:v>
                </c:pt>
                <c:pt idx="16362">
                  <c:v>0.51725991022317763</c:v>
                </c:pt>
                <c:pt idx="16363">
                  <c:v>0.51729152178036286</c:v>
                </c:pt>
                <c:pt idx="16364">
                  <c:v>0.5173231333375482</c:v>
                </c:pt>
                <c:pt idx="16365">
                  <c:v>0.51735474489473354</c:v>
                </c:pt>
                <c:pt idx="16366">
                  <c:v>0.51738635645191877</c:v>
                </c:pt>
                <c:pt idx="16367">
                  <c:v>0.51741796800910411</c:v>
                </c:pt>
                <c:pt idx="16368">
                  <c:v>0.51744957956628945</c:v>
                </c:pt>
                <c:pt idx="16369">
                  <c:v>0.51748119112347479</c:v>
                </c:pt>
                <c:pt idx="16370">
                  <c:v>0.51751280268066002</c:v>
                </c:pt>
                <c:pt idx="16371">
                  <c:v>0.51754441423784536</c:v>
                </c:pt>
                <c:pt idx="16372">
                  <c:v>0.5175760257950307</c:v>
                </c:pt>
                <c:pt idx="16373">
                  <c:v>0.51760763735221593</c:v>
                </c:pt>
                <c:pt idx="16374">
                  <c:v>0.51763924890940127</c:v>
                </c:pt>
                <c:pt idx="16375">
                  <c:v>0.51767086046658661</c:v>
                </c:pt>
                <c:pt idx="16376">
                  <c:v>0.51770247202377184</c:v>
                </c:pt>
                <c:pt idx="16377">
                  <c:v>0.51773408358095718</c:v>
                </c:pt>
                <c:pt idx="16378">
                  <c:v>0.51776569513814252</c:v>
                </c:pt>
                <c:pt idx="16379">
                  <c:v>0.51779730669532786</c:v>
                </c:pt>
                <c:pt idx="16380">
                  <c:v>0.51782891825251309</c:v>
                </c:pt>
                <c:pt idx="16381">
                  <c:v>0.51786052980969843</c:v>
                </c:pt>
                <c:pt idx="16382">
                  <c:v>0.51789214136688377</c:v>
                </c:pt>
                <c:pt idx="16383">
                  <c:v>0.517923752924069</c:v>
                </c:pt>
                <c:pt idx="16384">
                  <c:v>0.51795536448125434</c:v>
                </c:pt>
                <c:pt idx="16385">
                  <c:v>0.51798697603843968</c:v>
                </c:pt>
                <c:pt idx="16386">
                  <c:v>0.51801858759562491</c:v>
                </c:pt>
                <c:pt idx="16387">
                  <c:v>0.51805019915281025</c:v>
                </c:pt>
                <c:pt idx="16388">
                  <c:v>0.51808181070999559</c:v>
                </c:pt>
                <c:pt idx="16389">
                  <c:v>0.51811342226718093</c:v>
                </c:pt>
                <c:pt idx="16390">
                  <c:v>0.51814503382436616</c:v>
                </c:pt>
                <c:pt idx="16391">
                  <c:v>0.5181766453815515</c:v>
                </c:pt>
                <c:pt idx="16392">
                  <c:v>0.51820825693873684</c:v>
                </c:pt>
                <c:pt idx="16393">
                  <c:v>0.51823986849592207</c:v>
                </c:pt>
                <c:pt idx="16394">
                  <c:v>0.51827148005310741</c:v>
                </c:pt>
                <c:pt idx="16395">
                  <c:v>0.51830309161029275</c:v>
                </c:pt>
                <c:pt idx="16396">
                  <c:v>0.51833470316747798</c:v>
                </c:pt>
                <c:pt idx="16397">
                  <c:v>0.51836631472466332</c:v>
                </c:pt>
                <c:pt idx="16398">
                  <c:v>0.51839792628184866</c:v>
                </c:pt>
                <c:pt idx="16399">
                  <c:v>0.518429537839034</c:v>
                </c:pt>
                <c:pt idx="16400">
                  <c:v>0.51846114939621923</c:v>
                </c:pt>
                <c:pt idx="16401">
                  <c:v>0.51849276095340457</c:v>
                </c:pt>
                <c:pt idx="16402">
                  <c:v>0.51852437251058991</c:v>
                </c:pt>
                <c:pt idx="16403">
                  <c:v>0.51855598406777514</c:v>
                </c:pt>
                <c:pt idx="16404">
                  <c:v>0.51858759562496048</c:v>
                </c:pt>
                <c:pt idx="16405">
                  <c:v>0.51861920718214582</c:v>
                </c:pt>
                <c:pt idx="16406">
                  <c:v>0.51865081873933105</c:v>
                </c:pt>
                <c:pt idx="16407">
                  <c:v>0.51868243029651639</c:v>
                </c:pt>
                <c:pt idx="16408">
                  <c:v>0.51871404185370174</c:v>
                </c:pt>
                <c:pt idx="16409">
                  <c:v>0.51874565341088708</c:v>
                </c:pt>
                <c:pt idx="16410">
                  <c:v>0.5187772649680723</c:v>
                </c:pt>
                <c:pt idx="16411">
                  <c:v>0.51880887652525765</c:v>
                </c:pt>
                <c:pt idx="16412">
                  <c:v>0.51884048808244299</c:v>
                </c:pt>
                <c:pt idx="16413">
                  <c:v>0.51887209963962821</c:v>
                </c:pt>
                <c:pt idx="16414">
                  <c:v>0.51890371119681356</c:v>
                </c:pt>
                <c:pt idx="16415">
                  <c:v>0.5189353227539989</c:v>
                </c:pt>
                <c:pt idx="16416">
                  <c:v>0.51896693431118412</c:v>
                </c:pt>
                <c:pt idx="16417">
                  <c:v>0.51899854586836947</c:v>
                </c:pt>
                <c:pt idx="16418">
                  <c:v>0.51903015742555481</c:v>
                </c:pt>
                <c:pt idx="16419">
                  <c:v>0.51906176898274003</c:v>
                </c:pt>
                <c:pt idx="16420">
                  <c:v>0.51909338053992538</c:v>
                </c:pt>
                <c:pt idx="16421">
                  <c:v>0.51912499209711072</c:v>
                </c:pt>
                <c:pt idx="16422">
                  <c:v>0.51915660365429606</c:v>
                </c:pt>
                <c:pt idx="16423">
                  <c:v>0.51918821521148129</c:v>
                </c:pt>
                <c:pt idx="16424">
                  <c:v>0.51921982676866663</c:v>
                </c:pt>
                <c:pt idx="16425">
                  <c:v>0.51925143832585197</c:v>
                </c:pt>
                <c:pt idx="16426">
                  <c:v>0.5192830498830372</c:v>
                </c:pt>
                <c:pt idx="16427">
                  <c:v>0.51931466144022254</c:v>
                </c:pt>
                <c:pt idx="16428">
                  <c:v>0.51934627299740788</c:v>
                </c:pt>
                <c:pt idx="16429">
                  <c:v>0.51937788455459311</c:v>
                </c:pt>
                <c:pt idx="16430">
                  <c:v>0.51940949611177845</c:v>
                </c:pt>
                <c:pt idx="16431">
                  <c:v>0.51944110766896379</c:v>
                </c:pt>
                <c:pt idx="16432">
                  <c:v>0.51947271922614913</c:v>
                </c:pt>
                <c:pt idx="16433">
                  <c:v>0.51950433078333436</c:v>
                </c:pt>
                <c:pt idx="16434">
                  <c:v>0.5195359423405197</c:v>
                </c:pt>
                <c:pt idx="16435">
                  <c:v>0.51956755389770504</c:v>
                </c:pt>
                <c:pt idx="16436">
                  <c:v>0.51959916545489027</c:v>
                </c:pt>
                <c:pt idx="16437">
                  <c:v>0.51963077701207561</c:v>
                </c:pt>
                <c:pt idx="16438">
                  <c:v>0.51966238856926095</c:v>
                </c:pt>
                <c:pt idx="16439">
                  <c:v>0.51969400012644618</c:v>
                </c:pt>
                <c:pt idx="16440">
                  <c:v>0.51972561168363152</c:v>
                </c:pt>
                <c:pt idx="16441">
                  <c:v>0.51975722324081686</c:v>
                </c:pt>
                <c:pt idx="16442">
                  <c:v>0.5197888347980022</c:v>
                </c:pt>
                <c:pt idx="16443">
                  <c:v>0.51982044635518743</c:v>
                </c:pt>
                <c:pt idx="16444">
                  <c:v>0.51985205791237277</c:v>
                </c:pt>
                <c:pt idx="16445">
                  <c:v>0.51988366946955811</c:v>
                </c:pt>
                <c:pt idx="16446">
                  <c:v>0.51991528102674334</c:v>
                </c:pt>
                <c:pt idx="16447">
                  <c:v>0.51994689258392868</c:v>
                </c:pt>
                <c:pt idx="16448">
                  <c:v>0.51997850414111402</c:v>
                </c:pt>
                <c:pt idx="16449">
                  <c:v>0.52001011569829925</c:v>
                </c:pt>
                <c:pt idx="16450">
                  <c:v>0.52004172725548459</c:v>
                </c:pt>
                <c:pt idx="16451">
                  <c:v>0.52007333881266993</c:v>
                </c:pt>
                <c:pt idx="16452">
                  <c:v>0.52010495036985527</c:v>
                </c:pt>
                <c:pt idx="16453">
                  <c:v>0.5201365619270405</c:v>
                </c:pt>
                <c:pt idx="16454">
                  <c:v>0.52016817348422584</c:v>
                </c:pt>
                <c:pt idx="16455">
                  <c:v>0.52019978504141118</c:v>
                </c:pt>
                <c:pt idx="16456">
                  <c:v>0.52023139659859641</c:v>
                </c:pt>
                <c:pt idx="16457">
                  <c:v>0.52026300815578175</c:v>
                </c:pt>
                <c:pt idx="16458">
                  <c:v>0.52029461971296709</c:v>
                </c:pt>
                <c:pt idx="16459">
                  <c:v>0.52032623127015232</c:v>
                </c:pt>
                <c:pt idx="16460">
                  <c:v>0.52035784282733766</c:v>
                </c:pt>
                <c:pt idx="16461">
                  <c:v>0.520389454384523</c:v>
                </c:pt>
                <c:pt idx="16462">
                  <c:v>0.52042106594170834</c:v>
                </c:pt>
                <c:pt idx="16463">
                  <c:v>0.52045267749889357</c:v>
                </c:pt>
                <c:pt idx="16464">
                  <c:v>0.52048428905607891</c:v>
                </c:pt>
                <c:pt idx="16465">
                  <c:v>0.52051590061326425</c:v>
                </c:pt>
                <c:pt idx="16466">
                  <c:v>0.52054751217044948</c:v>
                </c:pt>
                <c:pt idx="16467">
                  <c:v>0.52057912372763482</c:v>
                </c:pt>
                <c:pt idx="16468">
                  <c:v>0.52061073528482016</c:v>
                </c:pt>
                <c:pt idx="16469">
                  <c:v>0.52064234684200539</c:v>
                </c:pt>
                <c:pt idx="16470">
                  <c:v>0.52067395839919073</c:v>
                </c:pt>
                <c:pt idx="16471">
                  <c:v>0.52070556995637607</c:v>
                </c:pt>
                <c:pt idx="16472">
                  <c:v>0.52073718151356141</c:v>
                </c:pt>
                <c:pt idx="16473">
                  <c:v>0.52076879307074664</c:v>
                </c:pt>
                <c:pt idx="16474">
                  <c:v>0.52080040462793198</c:v>
                </c:pt>
                <c:pt idx="16475">
                  <c:v>0.52083201618511732</c:v>
                </c:pt>
                <c:pt idx="16476">
                  <c:v>0.52086362774230255</c:v>
                </c:pt>
                <c:pt idx="16477">
                  <c:v>0.52089523929948789</c:v>
                </c:pt>
                <c:pt idx="16478">
                  <c:v>0.52092685085667323</c:v>
                </c:pt>
                <c:pt idx="16479">
                  <c:v>0.52095846241385846</c:v>
                </c:pt>
                <c:pt idx="16480">
                  <c:v>0.5209900739710438</c:v>
                </c:pt>
                <c:pt idx="16481">
                  <c:v>0.52102168552822914</c:v>
                </c:pt>
                <c:pt idx="16482">
                  <c:v>0.52105329708541448</c:v>
                </c:pt>
                <c:pt idx="16483">
                  <c:v>0.52108490864259971</c:v>
                </c:pt>
                <c:pt idx="16484">
                  <c:v>0.52111652019978505</c:v>
                </c:pt>
                <c:pt idx="16485">
                  <c:v>0.52114813175697039</c:v>
                </c:pt>
                <c:pt idx="16486">
                  <c:v>0.52117974331415562</c:v>
                </c:pt>
                <c:pt idx="16487">
                  <c:v>0.52121135487134096</c:v>
                </c:pt>
                <c:pt idx="16488">
                  <c:v>0.5212429664285263</c:v>
                </c:pt>
                <c:pt idx="16489">
                  <c:v>0.52127457798571153</c:v>
                </c:pt>
                <c:pt idx="16490">
                  <c:v>0.52130618954289687</c:v>
                </c:pt>
                <c:pt idx="16491">
                  <c:v>0.52133780110008221</c:v>
                </c:pt>
                <c:pt idx="16492">
                  <c:v>0.52136941265726755</c:v>
                </c:pt>
                <c:pt idx="16493">
                  <c:v>0.52140102421445278</c:v>
                </c:pt>
                <c:pt idx="16494">
                  <c:v>0.52143263577163812</c:v>
                </c:pt>
                <c:pt idx="16495">
                  <c:v>0.52146424732882346</c:v>
                </c:pt>
                <c:pt idx="16496">
                  <c:v>0.52149585888600869</c:v>
                </c:pt>
                <c:pt idx="16497">
                  <c:v>0.52152747044319403</c:v>
                </c:pt>
                <c:pt idx="16498">
                  <c:v>0.52155908200037937</c:v>
                </c:pt>
                <c:pt idx="16499">
                  <c:v>0.5215906935575646</c:v>
                </c:pt>
                <c:pt idx="16500">
                  <c:v>0.52162230511474994</c:v>
                </c:pt>
                <c:pt idx="16501">
                  <c:v>0.52165391667193528</c:v>
                </c:pt>
                <c:pt idx="16502">
                  <c:v>0.52168552822912062</c:v>
                </c:pt>
                <c:pt idx="16503">
                  <c:v>0.52171713978630585</c:v>
                </c:pt>
                <c:pt idx="16504">
                  <c:v>0.52174875134349119</c:v>
                </c:pt>
                <c:pt idx="16505">
                  <c:v>0.52178036290067653</c:v>
                </c:pt>
                <c:pt idx="16506">
                  <c:v>0.52181197445786176</c:v>
                </c:pt>
                <c:pt idx="16507">
                  <c:v>0.5218435860150471</c:v>
                </c:pt>
                <c:pt idx="16508">
                  <c:v>0.52187519757223244</c:v>
                </c:pt>
                <c:pt idx="16509">
                  <c:v>0.52190680912941767</c:v>
                </c:pt>
                <c:pt idx="16510">
                  <c:v>0.52193842068660301</c:v>
                </c:pt>
                <c:pt idx="16511">
                  <c:v>0.52197003224378835</c:v>
                </c:pt>
                <c:pt idx="16512">
                  <c:v>0.52200164380097369</c:v>
                </c:pt>
                <c:pt idx="16513">
                  <c:v>0.52203325535815892</c:v>
                </c:pt>
                <c:pt idx="16514">
                  <c:v>0.52206486691534426</c:v>
                </c:pt>
                <c:pt idx="16515">
                  <c:v>0.5220964784725296</c:v>
                </c:pt>
                <c:pt idx="16516">
                  <c:v>0.52212809002971483</c:v>
                </c:pt>
                <c:pt idx="16517">
                  <c:v>0.52215970158690017</c:v>
                </c:pt>
                <c:pt idx="16518">
                  <c:v>0.52219131314408551</c:v>
                </c:pt>
                <c:pt idx="16519">
                  <c:v>0.52222292470127074</c:v>
                </c:pt>
                <c:pt idx="16520">
                  <c:v>0.52225453625845608</c:v>
                </c:pt>
                <c:pt idx="16521">
                  <c:v>0.52228614781564142</c:v>
                </c:pt>
                <c:pt idx="16522">
                  <c:v>0.52231775937282665</c:v>
                </c:pt>
                <c:pt idx="16523">
                  <c:v>0.52234937093001199</c:v>
                </c:pt>
                <c:pt idx="16524">
                  <c:v>0.52238098248719733</c:v>
                </c:pt>
                <c:pt idx="16525">
                  <c:v>0.52241259404438267</c:v>
                </c:pt>
                <c:pt idx="16526">
                  <c:v>0.5224442056015679</c:v>
                </c:pt>
                <c:pt idx="16527">
                  <c:v>0.52247581715875324</c:v>
                </c:pt>
                <c:pt idx="16528">
                  <c:v>0.52250742871593858</c:v>
                </c:pt>
                <c:pt idx="16529">
                  <c:v>0.52253904027312381</c:v>
                </c:pt>
                <c:pt idx="16530">
                  <c:v>0.52257065183030915</c:v>
                </c:pt>
                <c:pt idx="16531">
                  <c:v>0.52260226338749449</c:v>
                </c:pt>
                <c:pt idx="16532">
                  <c:v>0.52263387494467972</c:v>
                </c:pt>
                <c:pt idx="16533">
                  <c:v>0.52266548650186506</c:v>
                </c:pt>
                <c:pt idx="16534">
                  <c:v>0.5226970980590504</c:v>
                </c:pt>
                <c:pt idx="16535">
                  <c:v>0.52272870961623574</c:v>
                </c:pt>
                <c:pt idx="16536">
                  <c:v>0.52276032117342097</c:v>
                </c:pt>
                <c:pt idx="16537">
                  <c:v>0.52279193273060631</c:v>
                </c:pt>
                <c:pt idx="16538">
                  <c:v>0.52282354428779165</c:v>
                </c:pt>
                <c:pt idx="16539">
                  <c:v>0.52285515584497688</c:v>
                </c:pt>
                <c:pt idx="16540">
                  <c:v>0.52288676740216222</c:v>
                </c:pt>
                <c:pt idx="16541">
                  <c:v>0.52291837895934756</c:v>
                </c:pt>
                <c:pt idx="16542">
                  <c:v>0.52294999051653279</c:v>
                </c:pt>
                <c:pt idx="16543">
                  <c:v>0.52298160207371813</c:v>
                </c:pt>
                <c:pt idx="16544">
                  <c:v>0.52301321363090347</c:v>
                </c:pt>
                <c:pt idx="16545">
                  <c:v>0.52304482518808881</c:v>
                </c:pt>
                <c:pt idx="16546">
                  <c:v>0.52307643674527404</c:v>
                </c:pt>
                <c:pt idx="16547">
                  <c:v>0.52310804830245938</c:v>
                </c:pt>
                <c:pt idx="16548">
                  <c:v>0.52313965985964472</c:v>
                </c:pt>
                <c:pt idx="16549">
                  <c:v>0.52317127141682995</c:v>
                </c:pt>
                <c:pt idx="16550">
                  <c:v>0.52320288297401529</c:v>
                </c:pt>
                <c:pt idx="16551">
                  <c:v>0.52323449453120063</c:v>
                </c:pt>
                <c:pt idx="16552">
                  <c:v>0.52326610608838586</c:v>
                </c:pt>
                <c:pt idx="16553">
                  <c:v>0.5232977176455712</c:v>
                </c:pt>
                <c:pt idx="16554">
                  <c:v>0.52332932920275654</c:v>
                </c:pt>
                <c:pt idx="16555">
                  <c:v>0.52336094075994188</c:v>
                </c:pt>
                <c:pt idx="16556">
                  <c:v>0.52339255231712711</c:v>
                </c:pt>
                <c:pt idx="16557">
                  <c:v>0.52342416387431245</c:v>
                </c:pt>
                <c:pt idx="16558">
                  <c:v>0.52345577543149779</c:v>
                </c:pt>
                <c:pt idx="16559">
                  <c:v>0.52348738698868302</c:v>
                </c:pt>
                <c:pt idx="16560">
                  <c:v>0.52351899854586836</c:v>
                </c:pt>
                <c:pt idx="16561">
                  <c:v>0.5235506101030537</c:v>
                </c:pt>
                <c:pt idx="16562">
                  <c:v>0.52358222166023893</c:v>
                </c:pt>
                <c:pt idx="16563">
                  <c:v>0.52361383321742427</c:v>
                </c:pt>
                <c:pt idx="16564">
                  <c:v>0.52364544477460961</c:v>
                </c:pt>
                <c:pt idx="16565">
                  <c:v>0.52367705633179495</c:v>
                </c:pt>
                <c:pt idx="16566">
                  <c:v>0.52370866788898018</c:v>
                </c:pt>
                <c:pt idx="16567">
                  <c:v>0.52374027944616552</c:v>
                </c:pt>
                <c:pt idx="16568">
                  <c:v>0.52377189100335086</c:v>
                </c:pt>
                <c:pt idx="16569">
                  <c:v>0.52380350256053609</c:v>
                </c:pt>
                <c:pt idx="16570">
                  <c:v>0.52383511411772143</c:v>
                </c:pt>
                <c:pt idx="16571">
                  <c:v>0.52386672567490677</c:v>
                </c:pt>
                <c:pt idx="16572">
                  <c:v>0.523898337232092</c:v>
                </c:pt>
                <c:pt idx="16573">
                  <c:v>0.52392994878927734</c:v>
                </c:pt>
                <c:pt idx="16574">
                  <c:v>0.52396156034646268</c:v>
                </c:pt>
                <c:pt idx="16575">
                  <c:v>0.52399317190364803</c:v>
                </c:pt>
                <c:pt idx="16576">
                  <c:v>0.52402478346083325</c:v>
                </c:pt>
                <c:pt idx="16577">
                  <c:v>0.52405639501801859</c:v>
                </c:pt>
                <c:pt idx="16578">
                  <c:v>0.52408800657520394</c:v>
                </c:pt>
                <c:pt idx="16579">
                  <c:v>0.52411961813238916</c:v>
                </c:pt>
                <c:pt idx="16580">
                  <c:v>0.5241512296895745</c:v>
                </c:pt>
                <c:pt idx="16581">
                  <c:v>0.52418284124675985</c:v>
                </c:pt>
                <c:pt idx="16582">
                  <c:v>0.52421445280394507</c:v>
                </c:pt>
                <c:pt idx="16583">
                  <c:v>0.52424606436113041</c:v>
                </c:pt>
                <c:pt idx="16584">
                  <c:v>0.52427767591831576</c:v>
                </c:pt>
                <c:pt idx="16585">
                  <c:v>0.5243092874755011</c:v>
                </c:pt>
                <c:pt idx="16586">
                  <c:v>0.52434089903268633</c:v>
                </c:pt>
                <c:pt idx="16587">
                  <c:v>0.52437251058987167</c:v>
                </c:pt>
                <c:pt idx="16588">
                  <c:v>0.52440412214705701</c:v>
                </c:pt>
                <c:pt idx="16589">
                  <c:v>0.52443573370424224</c:v>
                </c:pt>
                <c:pt idx="16590">
                  <c:v>0.52446734526142758</c:v>
                </c:pt>
                <c:pt idx="16591">
                  <c:v>0.52449895681861292</c:v>
                </c:pt>
                <c:pt idx="16592">
                  <c:v>0.52453056837579815</c:v>
                </c:pt>
                <c:pt idx="16593">
                  <c:v>0.52456217993298349</c:v>
                </c:pt>
                <c:pt idx="16594">
                  <c:v>0.52459379149016883</c:v>
                </c:pt>
                <c:pt idx="16595">
                  <c:v>0.52462540304735417</c:v>
                </c:pt>
                <c:pt idx="16596">
                  <c:v>0.5246570146045394</c:v>
                </c:pt>
                <c:pt idx="16597">
                  <c:v>0.52468862616172474</c:v>
                </c:pt>
                <c:pt idx="16598">
                  <c:v>0.52472023771891008</c:v>
                </c:pt>
                <c:pt idx="16599">
                  <c:v>0.52475184927609531</c:v>
                </c:pt>
                <c:pt idx="16600">
                  <c:v>0.52478346083328065</c:v>
                </c:pt>
                <c:pt idx="16601">
                  <c:v>0.52481507239046599</c:v>
                </c:pt>
                <c:pt idx="16602">
                  <c:v>0.52484668394765122</c:v>
                </c:pt>
                <c:pt idx="16603">
                  <c:v>0.52487829550483656</c:v>
                </c:pt>
                <c:pt idx="16604">
                  <c:v>0.5249099070620219</c:v>
                </c:pt>
                <c:pt idx="16605">
                  <c:v>0.52494151861920724</c:v>
                </c:pt>
                <c:pt idx="16606">
                  <c:v>0.52497313017639247</c:v>
                </c:pt>
                <c:pt idx="16607">
                  <c:v>0.52500474173357781</c:v>
                </c:pt>
                <c:pt idx="16608">
                  <c:v>0.52503635329076315</c:v>
                </c:pt>
                <c:pt idx="16609">
                  <c:v>0.52506796484794838</c:v>
                </c:pt>
                <c:pt idx="16610">
                  <c:v>0.52509957640513372</c:v>
                </c:pt>
                <c:pt idx="16611">
                  <c:v>0.52513118796231906</c:v>
                </c:pt>
                <c:pt idx="16612">
                  <c:v>0.52516279951950429</c:v>
                </c:pt>
                <c:pt idx="16613">
                  <c:v>0.52519441107668963</c:v>
                </c:pt>
                <c:pt idx="16614">
                  <c:v>0.52522602263387497</c:v>
                </c:pt>
                <c:pt idx="16615">
                  <c:v>0.5252576341910602</c:v>
                </c:pt>
                <c:pt idx="16616">
                  <c:v>0.52528924574824554</c:v>
                </c:pt>
                <c:pt idx="16617">
                  <c:v>0.52532085730543088</c:v>
                </c:pt>
                <c:pt idx="16618">
                  <c:v>0.52535246886261622</c:v>
                </c:pt>
                <c:pt idx="16619">
                  <c:v>0.52538408041980145</c:v>
                </c:pt>
                <c:pt idx="16620">
                  <c:v>0.52541569197698679</c:v>
                </c:pt>
                <c:pt idx="16621">
                  <c:v>0.52544730353417213</c:v>
                </c:pt>
                <c:pt idx="16622">
                  <c:v>0.52547891509135736</c:v>
                </c:pt>
                <c:pt idx="16623">
                  <c:v>0.5255105266485427</c:v>
                </c:pt>
                <c:pt idx="16624">
                  <c:v>0.52554213820572804</c:v>
                </c:pt>
                <c:pt idx="16625">
                  <c:v>0.52557374976291327</c:v>
                </c:pt>
                <c:pt idx="16626">
                  <c:v>0.52560536132009861</c:v>
                </c:pt>
                <c:pt idx="16627">
                  <c:v>0.52563697287728395</c:v>
                </c:pt>
                <c:pt idx="16628">
                  <c:v>0.52566858443446929</c:v>
                </c:pt>
                <c:pt idx="16629">
                  <c:v>0.52570019599165452</c:v>
                </c:pt>
                <c:pt idx="16630">
                  <c:v>0.52573180754883986</c:v>
                </c:pt>
                <c:pt idx="16631">
                  <c:v>0.5257634191060252</c:v>
                </c:pt>
                <c:pt idx="16632">
                  <c:v>0.52579503066321043</c:v>
                </c:pt>
                <c:pt idx="16633">
                  <c:v>0.52582664222039577</c:v>
                </c:pt>
                <c:pt idx="16634">
                  <c:v>0.52585825377758111</c:v>
                </c:pt>
                <c:pt idx="16635">
                  <c:v>0.52588986533476634</c:v>
                </c:pt>
                <c:pt idx="16636">
                  <c:v>0.52592147689195168</c:v>
                </c:pt>
                <c:pt idx="16637">
                  <c:v>0.52595308844913702</c:v>
                </c:pt>
                <c:pt idx="16638">
                  <c:v>0.52598470000632236</c:v>
                </c:pt>
                <c:pt idx="16639">
                  <c:v>0.52601631156350759</c:v>
                </c:pt>
                <c:pt idx="16640">
                  <c:v>0.52604792312069293</c:v>
                </c:pt>
                <c:pt idx="16641">
                  <c:v>0.52607953467787827</c:v>
                </c:pt>
                <c:pt idx="16642">
                  <c:v>0.5261111462350635</c:v>
                </c:pt>
                <c:pt idx="16643">
                  <c:v>0.52614275779224884</c:v>
                </c:pt>
                <c:pt idx="16644">
                  <c:v>0.52617436934943418</c:v>
                </c:pt>
                <c:pt idx="16645">
                  <c:v>0.52620598090661941</c:v>
                </c:pt>
                <c:pt idx="16646">
                  <c:v>0.52623759246380475</c:v>
                </c:pt>
                <c:pt idx="16647">
                  <c:v>0.52626920402099009</c:v>
                </c:pt>
                <c:pt idx="16648">
                  <c:v>0.52630081557817543</c:v>
                </c:pt>
                <c:pt idx="16649">
                  <c:v>0.52633242713536066</c:v>
                </c:pt>
                <c:pt idx="16650">
                  <c:v>0.526364038692546</c:v>
                </c:pt>
                <c:pt idx="16651">
                  <c:v>0.52639565024973134</c:v>
                </c:pt>
                <c:pt idx="16652">
                  <c:v>0.52642726180691657</c:v>
                </c:pt>
                <c:pt idx="16653">
                  <c:v>0.52645887336410191</c:v>
                </c:pt>
                <c:pt idx="16654">
                  <c:v>0.52649048492128725</c:v>
                </c:pt>
                <c:pt idx="16655">
                  <c:v>0.52652209647847248</c:v>
                </c:pt>
                <c:pt idx="16656">
                  <c:v>0.52655370803565782</c:v>
                </c:pt>
                <c:pt idx="16657">
                  <c:v>0.52658531959284316</c:v>
                </c:pt>
                <c:pt idx="16658">
                  <c:v>0.5266169311500285</c:v>
                </c:pt>
                <c:pt idx="16659">
                  <c:v>0.52664854270721373</c:v>
                </c:pt>
                <c:pt idx="16660">
                  <c:v>0.52668015426439907</c:v>
                </c:pt>
                <c:pt idx="16661">
                  <c:v>0.52671176582158441</c:v>
                </c:pt>
                <c:pt idx="16662">
                  <c:v>0.52674337737876964</c:v>
                </c:pt>
                <c:pt idx="16663">
                  <c:v>0.52677498893595498</c:v>
                </c:pt>
                <c:pt idx="16664">
                  <c:v>0.52680660049314032</c:v>
                </c:pt>
                <c:pt idx="16665">
                  <c:v>0.52683821205032555</c:v>
                </c:pt>
                <c:pt idx="16666">
                  <c:v>0.52686982360751089</c:v>
                </c:pt>
                <c:pt idx="16667">
                  <c:v>0.52690143516469623</c:v>
                </c:pt>
                <c:pt idx="16668">
                  <c:v>0.52693304672188157</c:v>
                </c:pt>
                <c:pt idx="16669">
                  <c:v>0.5269646582790668</c:v>
                </c:pt>
                <c:pt idx="16670">
                  <c:v>0.52699626983625214</c:v>
                </c:pt>
                <c:pt idx="16671">
                  <c:v>0.52702788139343748</c:v>
                </c:pt>
                <c:pt idx="16672">
                  <c:v>0.52705949295062271</c:v>
                </c:pt>
                <c:pt idx="16673">
                  <c:v>0.52709110450780805</c:v>
                </c:pt>
                <c:pt idx="16674">
                  <c:v>0.52712271606499339</c:v>
                </c:pt>
                <c:pt idx="16675">
                  <c:v>0.52715432762217862</c:v>
                </c:pt>
                <c:pt idx="16676">
                  <c:v>0.52718593917936396</c:v>
                </c:pt>
                <c:pt idx="16677">
                  <c:v>0.5272175507365493</c:v>
                </c:pt>
                <c:pt idx="16678">
                  <c:v>0.52724916229373464</c:v>
                </c:pt>
                <c:pt idx="16679">
                  <c:v>0.52728077385091987</c:v>
                </c:pt>
                <c:pt idx="16680">
                  <c:v>0.52731238540810521</c:v>
                </c:pt>
                <c:pt idx="16681">
                  <c:v>0.52734399696529055</c:v>
                </c:pt>
                <c:pt idx="16682">
                  <c:v>0.52737560852247578</c:v>
                </c:pt>
                <c:pt idx="16683">
                  <c:v>0.52740722007966112</c:v>
                </c:pt>
                <c:pt idx="16684">
                  <c:v>0.52743883163684646</c:v>
                </c:pt>
                <c:pt idx="16685">
                  <c:v>0.52747044319403169</c:v>
                </c:pt>
                <c:pt idx="16686">
                  <c:v>0.52750205475121703</c:v>
                </c:pt>
                <c:pt idx="16687">
                  <c:v>0.52753366630840237</c:v>
                </c:pt>
                <c:pt idx="16688">
                  <c:v>0.52756527786558771</c:v>
                </c:pt>
                <c:pt idx="16689">
                  <c:v>0.52759688942277294</c:v>
                </c:pt>
                <c:pt idx="16690">
                  <c:v>0.52762850097995828</c:v>
                </c:pt>
                <c:pt idx="16691">
                  <c:v>0.52766011253714362</c:v>
                </c:pt>
                <c:pt idx="16692">
                  <c:v>0.52769172409432885</c:v>
                </c:pt>
                <c:pt idx="16693">
                  <c:v>0.52772333565151419</c:v>
                </c:pt>
                <c:pt idx="16694">
                  <c:v>0.52775494720869953</c:v>
                </c:pt>
                <c:pt idx="16695">
                  <c:v>0.52778655876588476</c:v>
                </c:pt>
                <c:pt idx="16696">
                  <c:v>0.5278181703230701</c:v>
                </c:pt>
                <c:pt idx="16697">
                  <c:v>0.52784978188025544</c:v>
                </c:pt>
                <c:pt idx="16698">
                  <c:v>0.52788139343744078</c:v>
                </c:pt>
                <c:pt idx="16699">
                  <c:v>0.52791300499462601</c:v>
                </c:pt>
                <c:pt idx="16700">
                  <c:v>0.52794461655181135</c:v>
                </c:pt>
                <c:pt idx="16701">
                  <c:v>0.52797622810899669</c:v>
                </c:pt>
                <c:pt idx="16702">
                  <c:v>0.52800783966618192</c:v>
                </c:pt>
                <c:pt idx="16703">
                  <c:v>0.52803945122336726</c:v>
                </c:pt>
                <c:pt idx="16704">
                  <c:v>0.5280710627805526</c:v>
                </c:pt>
                <c:pt idx="16705">
                  <c:v>0.52810267433773783</c:v>
                </c:pt>
                <c:pt idx="16706">
                  <c:v>0.52813428589492317</c:v>
                </c:pt>
                <c:pt idx="16707">
                  <c:v>0.52816589745210851</c:v>
                </c:pt>
                <c:pt idx="16708">
                  <c:v>0.52819750900929385</c:v>
                </c:pt>
                <c:pt idx="16709">
                  <c:v>0.52822912056647908</c:v>
                </c:pt>
                <c:pt idx="16710">
                  <c:v>0.52826073212366442</c:v>
                </c:pt>
                <c:pt idx="16711">
                  <c:v>0.52829234368084976</c:v>
                </c:pt>
                <c:pt idx="16712">
                  <c:v>0.52832395523803499</c:v>
                </c:pt>
                <c:pt idx="16713">
                  <c:v>0.52835556679522033</c:v>
                </c:pt>
                <c:pt idx="16714">
                  <c:v>0.52838717835240567</c:v>
                </c:pt>
                <c:pt idx="16715">
                  <c:v>0.5284187899095909</c:v>
                </c:pt>
                <c:pt idx="16716">
                  <c:v>0.52845040146677624</c:v>
                </c:pt>
                <c:pt idx="16717">
                  <c:v>0.52848201302396158</c:v>
                </c:pt>
                <c:pt idx="16718">
                  <c:v>0.52851362458114681</c:v>
                </c:pt>
                <c:pt idx="16719">
                  <c:v>0.52854523613833215</c:v>
                </c:pt>
                <c:pt idx="16720">
                  <c:v>0.52857684769551749</c:v>
                </c:pt>
                <c:pt idx="16721">
                  <c:v>0.52860845925270283</c:v>
                </c:pt>
                <c:pt idx="16722">
                  <c:v>0.52864007080988806</c:v>
                </c:pt>
                <c:pt idx="16723">
                  <c:v>0.5286716823670734</c:v>
                </c:pt>
                <c:pt idx="16724">
                  <c:v>0.52870329392425874</c:v>
                </c:pt>
                <c:pt idx="16725">
                  <c:v>0.52873490548144397</c:v>
                </c:pt>
                <c:pt idx="16726">
                  <c:v>0.52876651703862931</c:v>
                </c:pt>
                <c:pt idx="16727">
                  <c:v>0.52879812859581465</c:v>
                </c:pt>
                <c:pt idx="16728">
                  <c:v>0.52882974015299988</c:v>
                </c:pt>
                <c:pt idx="16729">
                  <c:v>0.52886135171018522</c:v>
                </c:pt>
                <c:pt idx="16730">
                  <c:v>0.52889296326737056</c:v>
                </c:pt>
                <c:pt idx="16731">
                  <c:v>0.5289245748245559</c:v>
                </c:pt>
                <c:pt idx="16732">
                  <c:v>0.52895618638174113</c:v>
                </c:pt>
                <c:pt idx="16733">
                  <c:v>0.52898779793892647</c:v>
                </c:pt>
                <c:pt idx="16734">
                  <c:v>0.52901940949611181</c:v>
                </c:pt>
                <c:pt idx="16735">
                  <c:v>0.52905102105329704</c:v>
                </c:pt>
                <c:pt idx="16736">
                  <c:v>0.52908263261048238</c:v>
                </c:pt>
                <c:pt idx="16737">
                  <c:v>0.52911424416766772</c:v>
                </c:pt>
                <c:pt idx="16738">
                  <c:v>0.52914585572485295</c:v>
                </c:pt>
                <c:pt idx="16739">
                  <c:v>0.52917746728203829</c:v>
                </c:pt>
                <c:pt idx="16740">
                  <c:v>0.52920907883922363</c:v>
                </c:pt>
                <c:pt idx="16741">
                  <c:v>0.52924069039640897</c:v>
                </c:pt>
                <c:pt idx="16742">
                  <c:v>0.5292723019535942</c:v>
                </c:pt>
                <c:pt idx="16743">
                  <c:v>0.52930391351077954</c:v>
                </c:pt>
                <c:pt idx="16744">
                  <c:v>0.52933552506796488</c:v>
                </c:pt>
                <c:pt idx="16745">
                  <c:v>0.52936713662515011</c:v>
                </c:pt>
                <c:pt idx="16746">
                  <c:v>0.52939874818233545</c:v>
                </c:pt>
                <c:pt idx="16747">
                  <c:v>0.52943035973952079</c:v>
                </c:pt>
                <c:pt idx="16748">
                  <c:v>0.52946197129670602</c:v>
                </c:pt>
                <c:pt idx="16749">
                  <c:v>0.52949358285389136</c:v>
                </c:pt>
                <c:pt idx="16750">
                  <c:v>0.52952519441107671</c:v>
                </c:pt>
                <c:pt idx="16751">
                  <c:v>0.52955680596826205</c:v>
                </c:pt>
                <c:pt idx="16752">
                  <c:v>0.52958841752544727</c:v>
                </c:pt>
                <c:pt idx="16753">
                  <c:v>0.52962002908263262</c:v>
                </c:pt>
                <c:pt idx="16754">
                  <c:v>0.52965164063981796</c:v>
                </c:pt>
                <c:pt idx="16755">
                  <c:v>0.52968325219700318</c:v>
                </c:pt>
                <c:pt idx="16756">
                  <c:v>0.52971486375418853</c:v>
                </c:pt>
                <c:pt idx="16757">
                  <c:v>0.52974647531137387</c:v>
                </c:pt>
                <c:pt idx="16758">
                  <c:v>0.52977808686855909</c:v>
                </c:pt>
                <c:pt idx="16759">
                  <c:v>0.52980969842574444</c:v>
                </c:pt>
                <c:pt idx="16760">
                  <c:v>0.52984130998292978</c:v>
                </c:pt>
                <c:pt idx="16761">
                  <c:v>0.52987292154011512</c:v>
                </c:pt>
                <c:pt idx="16762">
                  <c:v>0.52990453309730035</c:v>
                </c:pt>
                <c:pt idx="16763">
                  <c:v>0.52993614465448569</c:v>
                </c:pt>
                <c:pt idx="16764">
                  <c:v>0.52996775621167103</c:v>
                </c:pt>
                <c:pt idx="16765">
                  <c:v>0.52999936776885626</c:v>
                </c:pt>
                <c:pt idx="16766">
                  <c:v>0.5300309793260416</c:v>
                </c:pt>
                <c:pt idx="16767">
                  <c:v>0.53006259088322694</c:v>
                </c:pt>
                <c:pt idx="16768">
                  <c:v>0.53009420244041217</c:v>
                </c:pt>
                <c:pt idx="16769">
                  <c:v>0.53012581399759751</c:v>
                </c:pt>
                <c:pt idx="16770">
                  <c:v>0.53015742555478285</c:v>
                </c:pt>
                <c:pt idx="16771">
                  <c:v>0.53018903711196819</c:v>
                </c:pt>
                <c:pt idx="16772">
                  <c:v>0.53022064866915342</c:v>
                </c:pt>
                <c:pt idx="16773">
                  <c:v>0.53025226022633876</c:v>
                </c:pt>
                <c:pt idx="16774">
                  <c:v>0.5302838717835241</c:v>
                </c:pt>
                <c:pt idx="16775">
                  <c:v>0.53031548334070933</c:v>
                </c:pt>
                <c:pt idx="16776">
                  <c:v>0.53034709489789467</c:v>
                </c:pt>
                <c:pt idx="16777">
                  <c:v>0.53037870645508001</c:v>
                </c:pt>
                <c:pt idx="16778">
                  <c:v>0.53041031801226524</c:v>
                </c:pt>
                <c:pt idx="16779">
                  <c:v>0.53044192956945058</c:v>
                </c:pt>
                <c:pt idx="16780">
                  <c:v>0.53047354112663592</c:v>
                </c:pt>
                <c:pt idx="16781">
                  <c:v>0.53050515268382126</c:v>
                </c:pt>
                <c:pt idx="16782">
                  <c:v>0.53053676424100649</c:v>
                </c:pt>
                <c:pt idx="16783">
                  <c:v>0.53056837579819183</c:v>
                </c:pt>
                <c:pt idx="16784">
                  <c:v>0.53059998735537717</c:v>
                </c:pt>
                <c:pt idx="16785">
                  <c:v>0.5306315989125624</c:v>
                </c:pt>
                <c:pt idx="16786">
                  <c:v>0.53066321046974774</c:v>
                </c:pt>
                <c:pt idx="16787">
                  <c:v>0.53069482202693308</c:v>
                </c:pt>
                <c:pt idx="16788">
                  <c:v>0.53072643358411831</c:v>
                </c:pt>
                <c:pt idx="16789">
                  <c:v>0.53075804514130365</c:v>
                </c:pt>
                <c:pt idx="16790">
                  <c:v>0.53078965669848899</c:v>
                </c:pt>
                <c:pt idx="16791">
                  <c:v>0.53082126825567433</c:v>
                </c:pt>
                <c:pt idx="16792">
                  <c:v>0.53085287981285956</c:v>
                </c:pt>
                <c:pt idx="16793">
                  <c:v>0.5308844913700449</c:v>
                </c:pt>
                <c:pt idx="16794">
                  <c:v>0.53091610292723024</c:v>
                </c:pt>
                <c:pt idx="16795">
                  <c:v>0.53094771448441547</c:v>
                </c:pt>
                <c:pt idx="16796">
                  <c:v>0.53097932604160081</c:v>
                </c:pt>
                <c:pt idx="16797">
                  <c:v>0.53101093759878615</c:v>
                </c:pt>
                <c:pt idx="16798">
                  <c:v>0.53104254915597138</c:v>
                </c:pt>
                <c:pt idx="16799">
                  <c:v>0.53107416071315672</c:v>
                </c:pt>
                <c:pt idx="16800">
                  <c:v>0.53110577227034206</c:v>
                </c:pt>
                <c:pt idx="16801">
                  <c:v>0.5311373838275274</c:v>
                </c:pt>
                <c:pt idx="16802">
                  <c:v>0.53116899538471263</c:v>
                </c:pt>
                <c:pt idx="16803">
                  <c:v>0.53120060694189797</c:v>
                </c:pt>
                <c:pt idx="16804">
                  <c:v>0.53123221849908331</c:v>
                </c:pt>
                <c:pt idx="16805">
                  <c:v>0.53126383005626854</c:v>
                </c:pt>
                <c:pt idx="16806">
                  <c:v>0.53129544161345388</c:v>
                </c:pt>
                <c:pt idx="16807">
                  <c:v>0.53132705317063922</c:v>
                </c:pt>
                <c:pt idx="16808">
                  <c:v>0.53135866472782445</c:v>
                </c:pt>
                <c:pt idx="16809">
                  <c:v>0.53139027628500979</c:v>
                </c:pt>
                <c:pt idx="16810">
                  <c:v>0.53142188784219513</c:v>
                </c:pt>
                <c:pt idx="16811">
                  <c:v>0.53145349939938047</c:v>
                </c:pt>
                <c:pt idx="16812">
                  <c:v>0.5314851109565657</c:v>
                </c:pt>
                <c:pt idx="16813">
                  <c:v>0.53151672251375104</c:v>
                </c:pt>
                <c:pt idx="16814">
                  <c:v>0.53154833407093638</c:v>
                </c:pt>
                <c:pt idx="16815">
                  <c:v>0.53157994562812161</c:v>
                </c:pt>
                <c:pt idx="16816">
                  <c:v>0.53161155718530695</c:v>
                </c:pt>
                <c:pt idx="16817">
                  <c:v>0.53164316874249229</c:v>
                </c:pt>
                <c:pt idx="16818">
                  <c:v>0.53167478029967752</c:v>
                </c:pt>
                <c:pt idx="16819">
                  <c:v>0.53170639185686286</c:v>
                </c:pt>
                <c:pt idx="16820">
                  <c:v>0.5317380034140482</c:v>
                </c:pt>
                <c:pt idx="16821">
                  <c:v>0.53176961497123343</c:v>
                </c:pt>
                <c:pt idx="16822">
                  <c:v>0.53180122652841877</c:v>
                </c:pt>
                <c:pt idx="16823">
                  <c:v>0.53183283808560411</c:v>
                </c:pt>
                <c:pt idx="16824">
                  <c:v>0.53186444964278945</c:v>
                </c:pt>
                <c:pt idx="16825">
                  <c:v>0.53189606119997468</c:v>
                </c:pt>
                <c:pt idx="16826">
                  <c:v>0.53192767275716002</c:v>
                </c:pt>
                <c:pt idx="16827">
                  <c:v>0.53195928431434536</c:v>
                </c:pt>
                <c:pt idx="16828">
                  <c:v>0.53199089587153059</c:v>
                </c:pt>
                <c:pt idx="16829">
                  <c:v>0.53202250742871593</c:v>
                </c:pt>
                <c:pt idx="16830">
                  <c:v>0.53205411898590127</c:v>
                </c:pt>
                <c:pt idx="16831">
                  <c:v>0.5320857305430865</c:v>
                </c:pt>
                <c:pt idx="16832">
                  <c:v>0.53211734210027184</c:v>
                </c:pt>
                <c:pt idx="16833">
                  <c:v>0.53214895365745718</c:v>
                </c:pt>
                <c:pt idx="16834">
                  <c:v>0.53218056521464252</c:v>
                </c:pt>
                <c:pt idx="16835">
                  <c:v>0.53221217677182775</c:v>
                </c:pt>
                <c:pt idx="16836">
                  <c:v>0.53224378832901309</c:v>
                </c:pt>
                <c:pt idx="16837">
                  <c:v>0.53227539988619843</c:v>
                </c:pt>
                <c:pt idx="16838">
                  <c:v>0.53230701144338366</c:v>
                </c:pt>
                <c:pt idx="16839">
                  <c:v>0.532338623000569</c:v>
                </c:pt>
                <c:pt idx="16840">
                  <c:v>0.53237023455775434</c:v>
                </c:pt>
                <c:pt idx="16841">
                  <c:v>0.53240184611493957</c:v>
                </c:pt>
                <c:pt idx="16842">
                  <c:v>0.53243345767212491</c:v>
                </c:pt>
                <c:pt idx="16843">
                  <c:v>0.53246506922931025</c:v>
                </c:pt>
                <c:pt idx="16844">
                  <c:v>0.53249668078649559</c:v>
                </c:pt>
                <c:pt idx="16845">
                  <c:v>0.53252829234368082</c:v>
                </c:pt>
                <c:pt idx="16846">
                  <c:v>0.53255990390086616</c:v>
                </c:pt>
                <c:pt idx="16847">
                  <c:v>0.5325915154580515</c:v>
                </c:pt>
                <c:pt idx="16848">
                  <c:v>0.53262312701523673</c:v>
                </c:pt>
                <c:pt idx="16849">
                  <c:v>0.53265473857242207</c:v>
                </c:pt>
                <c:pt idx="16850">
                  <c:v>0.53268635012960741</c:v>
                </c:pt>
                <c:pt idx="16851">
                  <c:v>0.53271796168679264</c:v>
                </c:pt>
                <c:pt idx="16852">
                  <c:v>0.53274957324397798</c:v>
                </c:pt>
                <c:pt idx="16853">
                  <c:v>0.53278118480116332</c:v>
                </c:pt>
                <c:pt idx="16854">
                  <c:v>0.53281279635834866</c:v>
                </c:pt>
                <c:pt idx="16855">
                  <c:v>0.53284440791553389</c:v>
                </c:pt>
                <c:pt idx="16856">
                  <c:v>0.53287601947271923</c:v>
                </c:pt>
                <c:pt idx="16857">
                  <c:v>0.53290763102990457</c:v>
                </c:pt>
                <c:pt idx="16858">
                  <c:v>0.5329392425870898</c:v>
                </c:pt>
                <c:pt idx="16859">
                  <c:v>0.53297085414427514</c:v>
                </c:pt>
                <c:pt idx="16860">
                  <c:v>0.53300246570146048</c:v>
                </c:pt>
                <c:pt idx="16861">
                  <c:v>0.53303407725864571</c:v>
                </c:pt>
                <c:pt idx="16862">
                  <c:v>0.53306568881583105</c:v>
                </c:pt>
                <c:pt idx="16863">
                  <c:v>0.53309730037301639</c:v>
                </c:pt>
                <c:pt idx="16864">
                  <c:v>0.53312891193020173</c:v>
                </c:pt>
                <c:pt idx="16865">
                  <c:v>0.53316052348738696</c:v>
                </c:pt>
                <c:pt idx="16866">
                  <c:v>0.5331921350445723</c:v>
                </c:pt>
                <c:pt idx="16867">
                  <c:v>0.53322374660175764</c:v>
                </c:pt>
                <c:pt idx="16868">
                  <c:v>0.53325535815894287</c:v>
                </c:pt>
                <c:pt idx="16869">
                  <c:v>0.53328696971612821</c:v>
                </c:pt>
                <c:pt idx="16870">
                  <c:v>0.53331858127331355</c:v>
                </c:pt>
                <c:pt idx="16871">
                  <c:v>0.53335019283049878</c:v>
                </c:pt>
                <c:pt idx="16872">
                  <c:v>0.53338180438768412</c:v>
                </c:pt>
                <c:pt idx="16873">
                  <c:v>0.53341341594486946</c:v>
                </c:pt>
                <c:pt idx="16874">
                  <c:v>0.5334450275020548</c:v>
                </c:pt>
                <c:pt idx="16875">
                  <c:v>0.53347663905924003</c:v>
                </c:pt>
                <c:pt idx="16876">
                  <c:v>0.53350825061642537</c:v>
                </c:pt>
                <c:pt idx="16877">
                  <c:v>0.53353986217361071</c:v>
                </c:pt>
                <c:pt idx="16878">
                  <c:v>0.53357147373079594</c:v>
                </c:pt>
                <c:pt idx="16879">
                  <c:v>0.53360308528798128</c:v>
                </c:pt>
                <c:pt idx="16880">
                  <c:v>0.53363469684516662</c:v>
                </c:pt>
                <c:pt idx="16881">
                  <c:v>0.53366630840235185</c:v>
                </c:pt>
                <c:pt idx="16882">
                  <c:v>0.53369791995953719</c:v>
                </c:pt>
                <c:pt idx="16883">
                  <c:v>0.53372953151672253</c:v>
                </c:pt>
                <c:pt idx="16884">
                  <c:v>0.53376114307390787</c:v>
                </c:pt>
                <c:pt idx="16885">
                  <c:v>0.5337927546310931</c:v>
                </c:pt>
                <c:pt idx="16886">
                  <c:v>0.53382436618827844</c:v>
                </c:pt>
                <c:pt idx="16887">
                  <c:v>0.53385597774546378</c:v>
                </c:pt>
                <c:pt idx="16888">
                  <c:v>0.53388758930264901</c:v>
                </c:pt>
                <c:pt idx="16889">
                  <c:v>0.53391920085983435</c:v>
                </c:pt>
                <c:pt idx="16890">
                  <c:v>0.53395081241701969</c:v>
                </c:pt>
                <c:pt idx="16891">
                  <c:v>0.53398242397420492</c:v>
                </c:pt>
                <c:pt idx="16892">
                  <c:v>0.53401403553139026</c:v>
                </c:pt>
                <c:pt idx="16893">
                  <c:v>0.5340456470885756</c:v>
                </c:pt>
                <c:pt idx="16894">
                  <c:v>0.53407725864576094</c:v>
                </c:pt>
                <c:pt idx="16895">
                  <c:v>0.53410887020294617</c:v>
                </c:pt>
                <c:pt idx="16896">
                  <c:v>0.53414048176013151</c:v>
                </c:pt>
                <c:pt idx="16897">
                  <c:v>0.53417209331731685</c:v>
                </c:pt>
                <c:pt idx="16898">
                  <c:v>0.53420370487450208</c:v>
                </c:pt>
                <c:pt idx="16899">
                  <c:v>0.53423531643168742</c:v>
                </c:pt>
                <c:pt idx="16900">
                  <c:v>0.53426692798887276</c:v>
                </c:pt>
                <c:pt idx="16901">
                  <c:v>0.53429853954605799</c:v>
                </c:pt>
                <c:pt idx="16902">
                  <c:v>0.53433015110324333</c:v>
                </c:pt>
                <c:pt idx="16903">
                  <c:v>0.53436176266042867</c:v>
                </c:pt>
                <c:pt idx="16904">
                  <c:v>0.53439337421761401</c:v>
                </c:pt>
                <c:pt idx="16905">
                  <c:v>0.53442498577479924</c:v>
                </c:pt>
                <c:pt idx="16906">
                  <c:v>0.53445659733198458</c:v>
                </c:pt>
                <c:pt idx="16907">
                  <c:v>0.53448820888916992</c:v>
                </c:pt>
                <c:pt idx="16908">
                  <c:v>0.53451982044635515</c:v>
                </c:pt>
                <c:pt idx="16909">
                  <c:v>0.53455143200354049</c:v>
                </c:pt>
                <c:pt idx="16910">
                  <c:v>0.53458304356072583</c:v>
                </c:pt>
                <c:pt idx="16911">
                  <c:v>0.53461465511791106</c:v>
                </c:pt>
                <c:pt idx="16912">
                  <c:v>0.5346462666750964</c:v>
                </c:pt>
                <c:pt idx="16913">
                  <c:v>0.53467787823228174</c:v>
                </c:pt>
                <c:pt idx="16914">
                  <c:v>0.53470948978946697</c:v>
                </c:pt>
                <c:pt idx="16915">
                  <c:v>0.53474110134665231</c:v>
                </c:pt>
                <c:pt idx="16916">
                  <c:v>0.53477271290383765</c:v>
                </c:pt>
                <c:pt idx="16917">
                  <c:v>0.534804324461023</c:v>
                </c:pt>
                <c:pt idx="16918">
                  <c:v>0.53483593601820822</c:v>
                </c:pt>
                <c:pt idx="16919">
                  <c:v>0.53486754757539356</c:v>
                </c:pt>
                <c:pt idx="16920">
                  <c:v>0.53489915913257891</c:v>
                </c:pt>
                <c:pt idx="16921">
                  <c:v>0.53493077068976413</c:v>
                </c:pt>
                <c:pt idx="16922">
                  <c:v>0.53496238224694947</c:v>
                </c:pt>
                <c:pt idx="16923">
                  <c:v>0.53499399380413482</c:v>
                </c:pt>
                <c:pt idx="16924">
                  <c:v>0.53502560536132004</c:v>
                </c:pt>
                <c:pt idx="16925">
                  <c:v>0.53505721691850539</c:v>
                </c:pt>
                <c:pt idx="16926">
                  <c:v>0.53508882847569073</c:v>
                </c:pt>
                <c:pt idx="16927">
                  <c:v>0.53512044003287607</c:v>
                </c:pt>
                <c:pt idx="16928">
                  <c:v>0.5351520515900613</c:v>
                </c:pt>
                <c:pt idx="16929">
                  <c:v>0.53518366314724664</c:v>
                </c:pt>
                <c:pt idx="16930">
                  <c:v>0.53521527470443198</c:v>
                </c:pt>
                <c:pt idx="16931">
                  <c:v>0.53524688626161721</c:v>
                </c:pt>
                <c:pt idx="16932">
                  <c:v>0.53527849781880255</c:v>
                </c:pt>
                <c:pt idx="16933">
                  <c:v>0.53531010937598789</c:v>
                </c:pt>
                <c:pt idx="16934">
                  <c:v>0.53534172093317312</c:v>
                </c:pt>
                <c:pt idx="16935">
                  <c:v>0.53537333249035846</c:v>
                </c:pt>
                <c:pt idx="16936">
                  <c:v>0.5354049440475438</c:v>
                </c:pt>
                <c:pt idx="16937">
                  <c:v>0.53543655560472914</c:v>
                </c:pt>
                <c:pt idx="16938">
                  <c:v>0.53546816716191437</c:v>
                </c:pt>
                <c:pt idx="16939">
                  <c:v>0.53549977871909971</c:v>
                </c:pt>
                <c:pt idx="16940">
                  <c:v>0.53553139027628505</c:v>
                </c:pt>
                <c:pt idx="16941">
                  <c:v>0.53556300183347028</c:v>
                </c:pt>
                <c:pt idx="16942">
                  <c:v>0.53559461339065562</c:v>
                </c:pt>
                <c:pt idx="16943">
                  <c:v>0.53562622494784096</c:v>
                </c:pt>
                <c:pt idx="16944">
                  <c:v>0.53565783650502619</c:v>
                </c:pt>
                <c:pt idx="16945">
                  <c:v>0.53568944806221153</c:v>
                </c:pt>
                <c:pt idx="16946">
                  <c:v>0.53572105961939687</c:v>
                </c:pt>
                <c:pt idx="16947">
                  <c:v>0.53575267117658221</c:v>
                </c:pt>
                <c:pt idx="16948">
                  <c:v>0.53578428273376744</c:v>
                </c:pt>
                <c:pt idx="16949">
                  <c:v>0.53581589429095278</c:v>
                </c:pt>
                <c:pt idx="16950">
                  <c:v>0.53584750584813812</c:v>
                </c:pt>
                <c:pt idx="16951">
                  <c:v>0.53587911740532335</c:v>
                </c:pt>
                <c:pt idx="16952">
                  <c:v>0.53591072896250869</c:v>
                </c:pt>
                <c:pt idx="16953">
                  <c:v>0.53594234051969403</c:v>
                </c:pt>
                <c:pt idx="16954">
                  <c:v>0.53597395207687926</c:v>
                </c:pt>
                <c:pt idx="16955">
                  <c:v>0.5360055636340646</c:v>
                </c:pt>
                <c:pt idx="16956">
                  <c:v>0.53603717519124994</c:v>
                </c:pt>
                <c:pt idx="16957">
                  <c:v>0.53606878674843528</c:v>
                </c:pt>
                <c:pt idx="16958">
                  <c:v>0.53610039830562051</c:v>
                </c:pt>
                <c:pt idx="16959">
                  <c:v>0.53613200986280585</c:v>
                </c:pt>
                <c:pt idx="16960">
                  <c:v>0.53616362141999119</c:v>
                </c:pt>
                <c:pt idx="16961">
                  <c:v>0.53619523297717642</c:v>
                </c:pt>
                <c:pt idx="16962">
                  <c:v>0.53622684453436176</c:v>
                </c:pt>
                <c:pt idx="16963">
                  <c:v>0.5362584560915471</c:v>
                </c:pt>
                <c:pt idx="16964">
                  <c:v>0.53629006764873233</c:v>
                </c:pt>
                <c:pt idx="16965">
                  <c:v>0.53632167920591767</c:v>
                </c:pt>
                <c:pt idx="16966">
                  <c:v>0.53635329076310301</c:v>
                </c:pt>
                <c:pt idx="16967">
                  <c:v>0.53638490232028835</c:v>
                </c:pt>
                <c:pt idx="16968">
                  <c:v>0.53641651387747358</c:v>
                </c:pt>
                <c:pt idx="16969">
                  <c:v>0.53644812543465892</c:v>
                </c:pt>
                <c:pt idx="16970">
                  <c:v>0.53647973699184426</c:v>
                </c:pt>
                <c:pt idx="16971">
                  <c:v>0.53651134854902949</c:v>
                </c:pt>
                <c:pt idx="16972">
                  <c:v>0.53654296010621483</c:v>
                </c:pt>
                <c:pt idx="16973">
                  <c:v>0.53657457166340017</c:v>
                </c:pt>
                <c:pt idx="16974">
                  <c:v>0.5366061832205854</c:v>
                </c:pt>
                <c:pt idx="16975">
                  <c:v>0.53663779477777074</c:v>
                </c:pt>
                <c:pt idx="16976">
                  <c:v>0.53666940633495608</c:v>
                </c:pt>
                <c:pt idx="16977">
                  <c:v>0.53670101789214142</c:v>
                </c:pt>
                <c:pt idx="16978">
                  <c:v>0.53673262944932665</c:v>
                </c:pt>
                <c:pt idx="16979">
                  <c:v>0.53676424100651199</c:v>
                </c:pt>
                <c:pt idx="16980">
                  <c:v>0.53679585256369733</c:v>
                </c:pt>
                <c:pt idx="16981">
                  <c:v>0.53682746412088256</c:v>
                </c:pt>
                <c:pt idx="16982">
                  <c:v>0.5368590756780679</c:v>
                </c:pt>
                <c:pt idx="16983">
                  <c:v>0.53689068723525324</c:v>
                </c:pt>
                <c:pt idx="16984">
                  <c:v>0.53692229879243847</c:v>
                </c:pt>
                <c:pt idx="16985">
                  <c:v>0.53695391034962381</c:v>
                </c:pt>
                <c:pt idx="16986">
                  <c:v>0.53698552190680915</c:v>
                </c:pt>
                <c:pt idx="16987">
                  <c:v>0.53701713346399449</c:v>
                </c:pt>
                <c:pt idx="16988">
                  <c:v>0.53704874502117972</c:v>
                </c:pt>
                <c:pt idx="16989">
                  <c:v>0.53708035657836506</c:v>
                </c:pt>
                <c:pt idx="16990">
                  <c:v>0.5371119681355504</c:v>
                </c:pt>
                <c:pt idx="16991">
                  <c:v>0.53714357969273563</c:v>
                </c:pt>
                <c:pt idx="16992">
                  <c:v>0.53717519124992097</c:v>
                </c:pt>
                <c:pt idx="16993">
                  <c:v>0.53720680280710631</c:v>
                </c:pt>
                <c:pt idx="16994">
                  <c:v>0.53723841436429154</c:v>
                </c:pt>
                <c:pt idx="16995">
                  <c:v>0.53727002592147688</c:v>
                </c:pt>
                <c:pt idx="16996">
                  <c:v>0.53730163747866222</c:v>
                </c:pt>
                <c:pt idx="16997">
                  <c:v>0.53733324903584756</c:v>
                </c:pt>
                <c:pt idx="16998">
                  <c:v>0.53736486059303279</c:v>
                </c:pt>
                <c:pt idx="16999">
                  <c:v>0.53739647215021813</c:v>
                </c:pt>
                <c:pt idx="17000">
                  <c:v>0.53742808370740347</c:v>
                </c:pt>
                <c:pt idx="17001">
                  <c:v>0.5374596952645887</c:v>
                </c:pt>
                <c:pt idx="17002">
                  <c:v>0.53749130682177404</c:v>
                </c:pt>
                <c:pt idx="17003">
                  <c:v>0.53752291837895938</c:v>
                </c:pt>
                <c:pt idx="17004">
                  <c:v>0.53755452993614461</c:v>
                </c:pt>
                <c:pt idx="17005">
                  <c:v>0.53758614149332995</c:v>
                </c:pt>
                <c:pt idx="17006">
                  <c:v>0.53761775305051529</c:v>
                </c:pt>
                <c:pt idx="17007">
                  <c:v>0.53764936460770063</c:v>
                </c:pt>
                <c:pt idx="17008">
                  <c:v>0.53768097616488586</c:v>
                </c:pt>
                <c:pt idx="17009">
                  <c:v>0.5377125877220712</c:v>
                </c:pt>
                <c:pt idx="17010">
                  <c:v>0.53774419927925654</c:v>
                </c:pt>
                <c:pt idx="17011">
                  <c:v>0.53777581083644177</c:v>
                </c:pt>
                <c:pt idx="17012">
                  <c:v>0.53780742239362711</c:v>
                </c:pt>
                <c:pt idx="17013">
                  <c:v>0.53783903395081245</c:v>
                </c:pt>
                <c:pt idx="17014">
                  <c:v>0.53787064550799768</c:v>
                </c:pt>
                <c:pt idx="17015">
                  <c:v>0.53790225706518302</c:v>
                </c:pt>
                <c:pt idx="17016">
                  <c:v>0.53793386862236836</c:v>
                </c:pt>
                <c:pt idx="17017">
                  <c:v>0.53796548017955359</c:v>
                </c:pt>
                <c:pt idx="17018">
                  <c:v>0.53799709173673893</c:v>
                </c:pt>
                <c:pt idx="17019">
                  <c:v>0.53802870329392427</c:v>
                </c:pt>
                <c:pt idx="17020">
                  <c:v>0.53806031485110961</c:v>
                </c:pt>
                <c:pt idx="17021">
                  <c:v>0.53809192640829484</c:v>
                </c:pt>
                <c:pt idx="17022">
                  <c:v>0.53812353796548018</c:v>
                </c:pt>
                <c:pt idx="17023">
                  <c:v>0.53815514952266552</c:v>
                </c:pt>
                <c:pt idx="17024">
                  <c:v>0.53818676107985075</c:v>
                </c:pt>
                <c:pt idx="17025">
                  <c:v>0.53821837263703609</c:v>
                </c:pt>
                <c:pt idx="17026">
                  <c:v>0.53824998419422143</c:v>
                </c:pt>
                <c:pt idx="17027">
                  <c:v>0.53828159575140666</c:v>
                </c:pt>
                <c:pt idx="17028">
                  <c:v>0.538313207308592</c:v>
                </c:pt>
                <c:pt idx="17029">
                  <c:v>0.53834481886577734</c:v>
                </c:pt>
                <c:pt idx="17030">
                  <c:v>0.53837643042296268</c:v>
                </c:pt>
                <c:pt idx="17031">
                  <c:v>0.53840804198014791</c:v>
                </c:pt>
                <c:pt idx="17032">
                  <c:v>0.53843965353733325</c:v>
                </c:pt>
                <c:pt idx="17033">
                  <c:v>0.53847126509451859</c:v>
                </c:pt>
                <c:pt idx="17034">
                  <c:v>0.53850287665170382</c:v>
                </c:pt>
                <c:pt idx="17035">
                  <c:v>0.53853448820888916</c:v>
                </c:pt>
                <c:pt idx="17036">
                  <c:v>0.5385660997660745</c:v>
                </c:pt>
                <c:pt idx="17037">
                  <c:v>0.53859771132325973</c:v>
                </c:pt>
                <c:pt idx="17038">
                  <c:v>0.53862932288044507</c:v>
                </c:pt>
                <c:pt idx="17039">
                  <c:v>0.53866093443763041</c:v>
                </c:pt>
                <c:pt idx="17040">
                  <c:v>0.53869254599481575</c:v>
                </c:pt>
                <c:pt idx="17041">
                  <c:v>0.53872415755200098</c:v>
                </c:pt>
                <c:pt idx="17042">
                  <c:v>0.53875576910918632</c:v>
                </c:pt>
                <c:pt idx="17043">
                  <c:v>0.53878738066637166</c:v>
                </c:pt>
                <c:pt idx="17044">
                  <c:v>0.53881899222355689</c:v>
                </c:pt>
                <c:pt idx="17045">
                  <c:v>0.53885060378074223</c:v>
                </c:pt>
                <c:pt idx="17046">
                  <c:v>0.53888221533792757</c:v>
                </c:pt>
                <c:pt idx="17047">
                  <c:v>0.5389138268951128</c:v>
                </c:pt>
                <c:pt idx="17048">
                  <c:v>0.53894543845229814</c:v>
                </c:pt>
                <c:pt idx="17049">
                  <c:v>0.53897705000948348</c:v>
                </c:pt>
                <c:pt idx="17050">
                  <c:v>0.53900866156666882</c:v>
                </c:pt>
                <c:pt idx="17051">
                  <c:v>0.53904027312385405</c:v>
                </c:pt>
                <c:pt idx="17052">
                  <c:v>0.53907188468103939</c:v>
                </c:pt>
                <c:pt idx="17053">
                  <c:v>0.53910349623822473</c:v>
                </c:pt>
                <c:pt idx="17054">
                  <c:v>0.53913510779540996</c:v>
                </c:pt>
                <c:pt idx="17055">
                  <c:v>0.5391667193525953</c:v>
                </c:pt>
                <c:pt idx="17056">
                  <c:v>0.53919833090978064</c:v>
                </c:pt>
                <c:pt idx="17057">
                  <c:v>0.53922994246696587</c:v>
                </c:pt>
                <c:pt idx="17058">
                  <c:v>0.53926155402415121</c:v>
                </c:pt>
                <c:pt idx="17059">
                  <c:v>0.53929316558133655</c:v>
                </c:pt>
                <c:pt idx="17060">
                  <c:v>0.53932477713852189</c:v>
                </c:pt>
                <c:pt idx="17061">
                  <c:v>0.53935638869570712</c:v>
                </c:pt>
                <c:pt idx="17062">
                  <c:v>0.53938800025289246</c:v>
                </c:pt>
                <c:pt idx="17063">
                  <c:v>0.5394196118100778</c:v>
                </c:pt>
                <c:pt idx="17064">
                  <c:v>0.53945122336726303</c:v>
                </c:pt>
                <c:pt idx="17065">
                  <c:v>0.53948283492444837</c:v>
                </c:pt>
                <c:pt idx="17066">
                  <c:v>0.53951444648163371</c:v>
                </c:pt>
                <c:pt idx="17067">
                  <c:v>0.53954605803881894</c:v>
                </c:pt>
                <c:pt idx="17068">
                  <c:v>0.53957766959600428</c:v>
                </c:pt>
                <c:pt idx="17069">
                  <c:v>0.53960928115318962</c:v>
                </c:pt>
                <c:pt idx="17070">
                  <c:v>0.53964089271037496</c:v>
                </c:pt>
                <c:pt idx="17071">
                  <c:v>0.53967250426756019</c:v>
                </c:pt>
                <c:pt idx="17072">
                  <c:v>0.53970411582474553</c:v>
                </c:pt>
                <c:pt idx="17073">
                  <c:v>0.53973572738193087</c:v>
                </c:pt>
                <c:pt idx="17074">
                  <c:v>0.5397673389391161</c:v>
                </c:pt>
                <c:pt idx="17075">
                  <c:v>0.53979895049630144</c:v>
                </c:pt>
                <c:pt idx="17076">
                  <c:v>0.53983056205348678</c:v>
                </c:pt>
                <c:pt idx="17077">
                  <c:v>0.53986217361067201</c:v>
                </c:pt>
                <c:pt idx="17078">
                  <c:v>0.53989378516785735</c:v>
                </c:pt>
                <c:pt idx="17079">
                  <c:v>0.53992539672504269</c:v>
                </c:pt>
                <c:pt idx="17080">
                  <c:v>0.53995700828222803</c:v>
                </c:pt>
                <c:pt idx="17081">
                  <c:v>0.53998861983941326</c:v>
                </c:pt>
                <c:pt idx="17082">
                  <c:v>0.5400202313965986</c:v>
                </c:pt>
                <c:pt idx="17083">
                  <c:v>0.54005184295378394</c:v>
                </c:pt>
                <c:pt idx="17084">
                  <c:v>0.54008345451096917</c:v>
                </c:pt>
                <c:pt idx="17085">
                  <c:v>0.54011506606815451</c:v>
                </c:pt>
                <c:pt idx="17086">
                  <c:v>0.54014667762533985</c:v>
                </c:pt>
                <c:pt idx="17087">
                  <c:v>0.54017828918252508</c:v>
                </c:pt>
                <c:pt idx="17088">
                  <c:v>0.54020990073971042</c:v>
                </c:pt>
                <c:pt idx="17089">
                  <c:v>0.54024151229689577</c:v>
                </c:pt>
                <c:pt idx="17090">
                  <c:v>0.54027312385408111</c:v>
                </c:pt>
                <c:pt idx="17091">
                  <c:v>0.54030473541126633</c:v>
                </c:pt>
                <c:pt idx="17092">
                  <c:v>0.54033634696845168</c:v>
                </c:pt>
                <c:pt idx="17093">
                  <c:v>0.54036795852563702</c:v>
                </c:pt>
                <c:pt idx="17094">
                  <c:v>0.54039957008282224</c:v>
                </c:pt>
                <c:pt idx="17095">
                  <c:v>0.54043118164000759</c:v>
                </c:pt>
                <c:pt idx="17096">
                  <c:v>0.54046279319719293</c:v>
                </c:pt>
                <c:pt idx="17097">
                  <c:v>0.54049440475437815</c:v>
                </c:pt>
                <c:pt idx="17098">
                  <c:v>0.5405260163115635</c:v>
                </c:pt>
                <c:pt idx="17099">
                  <c:v>0.54055762786874884</c:v>
                </c:pt>
                <c:pt idx="17100">
                  <c:v>0.54058923942593418</c:v>
                </c:pt>
                <c:pt idx="17101">
                  <c:v>0.54062085098311941</c:v>
                </c:pt>
                <c:pt idx="17102">
                  <c:v>0.54065246254030475</c:v>
                </c:pt>
                <c:pt idx="17103">
                  <c:v>0.54068407409749009</c:v>
                </c:pt>
                <c:pt idx="17104">
                  <c:v>0.54071568565467532</c:v>
                </c:pt>
                <c:pt idx="17105">
                  <c:v>0.54074729721186066</c:v>
                </c:pt>
                <c:pt idx="17106">
                  <c:v>0.540778908769046</c:v>
                </c:pt>
                <c:pt idx="17107">
                  <c:v>0.54081052032623123</c:v>
                </c:pt>
                <c:pt idx="17108">
                  <c:v>0.54084213188341657</c:v>
                </c:pt>
                <c:pt idx="17109">
                  <c:v>0.54087374344060191</c:v>
                </c:pt>
                <c:pt idx="17110">
                  <c:v>0.54090535499778714</c:v>
                </c:pt>
                <c:pt idx="17111">
                  <c:v>0.54093696655497248</c:v>
                </c:pt>
                <c:pt idx="17112">
                  <c:v>0.54096857811215782</c:v>
                </c:pt>
                <c:pt idx="17113">
                  <c:v>0.54100018966934316</c:v>
                </c:pt>
                <c:pt idx="17114">
                  <c:v>0.54103180122652839</c:v>
                </c:pt>
                <c:pt idx="17115">
                  <c:v>0.54106341278371373</c:v>
                </c:pt>
                <c:pt idx="17116">
                  <c:v>0.54109502434089907</c:v>
                </c:pt>
                <c:pt idx="17117">
                  <c:v>0.5411266358980843</c:v>
                </c:pt>
                <c:pt idx="17118">
                  <c:v>0.54115824745526964</c:v>
                </c:pt>
                <c:pt idx="17119">
                  <c:v>0.54118985901245498</c:v>
                </c:pt>
                <c:pt idx="17120">
                  <c:v>0.54122147056964021</c:v>
                </c:pt>
                <c:pt idx="17121">
                  <c:v>0.54125308212682555</c:v>
                </c:pt>
                <c:pt idx="17122">
                  <c:v>0.54128469368401089</c:v>
                </c:pt>
                <c:pt idx="17123">
                  <c:v>0.54131630524119623</c:v>
                </c:pt>
                <c:pt idx="17124">
                  <c:v>0.54134791679838146</c:v>
                </c:pt>
                <c:pt idx="17125">
                  <c:v>0.5413795283555668</c:v>
                </c:pt>
                <c:pt idx="17126">
                  <c:v>0.54141113991275214</c:v>
                </c:pt>
                <c:pt idx="17127">
                  <c:v>0.54144275146993737</c:v>
                </c:pt>
                <c:pt idx="17128">
                  <c:v>0.54147436302712271</c:v>
                </c:pt>
                <c:pt idx="17129">
                  <c:v>0.54150597458430805</c:v>
                </c:pt>
                <c:pt idx="17130">
                  <c:v>0.54153758614149328</c:v>
                </c:pt>
                <c:pt idx="17131">
                  <c:v>0.54156919769867862</c:v>
                </c:pt>
                <c:pt idx="17132">
                  <c:v>0.54160080925586396</c:v>
                </c:pt>
                <c:pt idx="17133">
                  <c:v>0.5416324208130493</c:v>
                </c:pt>
                <c:pt idx="17134">
                  <c:v>0.54166403237023453</c:v>
                </c:pt>
                <c:pt idx="17135">
                  <c:v>0.54169564392741987</c:v>
                </c:pt>
                <c:pt idx="17136">
                  <c:v>0.54172725548460521</c:v>
                </c:pt>
                <c:pt idx="17137">
                  <c:v>0.54175886704179044</c:v>
                </c:pt>
                <c:pt idx="17138">
                  <c:v>0.54179047859897578</c:v>
                </c:pt>
                <c:pt idx="17139">
                  <c:v>0.54182209015616112</c:v>
                </c:pt>
                <c:pt idx="17140">
                  <c:v>0.54185370171334635</c:v>
                </c:pt>
                <c:pt idx="17141">
                  <c:v>0.54188531327053169</c:v>
                </c:pt>
                <c:pt idx="17142">
                  <c:v>0.54191692482771703</c:v>
                </c:pt>
                <c:pt idx="17143">
                  <c:v>0.54194853638490237</c:v>
                </c:pt>
                <c:pt idx="17144">
                  <c:v>0.5419801479420876</c:v>
                </c:pt>
                <c:pt idx="17145">
                  <c:v>0.54201175949927294</c:v>
                </c:pt>
                <c:pt idx="17146">
                  <c:v>0.54204337105645828</c:v>
                </c:pt>
                <c:pt idx="17147">
                  <c:v>0.54207498261364351</c:v>
                </c:pt>
                <c:pt idx="17148">
                  <c:v>0.54210659417082885</c:v>
                </c:pt>
                <c:pt idx="17149">
                  <c:v>0.54213820572801419</c:v>
                </c:pt>
                <c:pt idx="17150">
                  <c:v>0.54216981728519942</c:v>
                </c:pt>
                <c:pt idx="17151">
                  <c:v>0.54220142884238476</c:v>
                </c:pt>
                <c:pt idx="17152">
                  <c:v>0.5422330403995701</c:v>
                </c:pt>
                <c:pt idx="17153">
                  <c:v>0.54226465195675544</c:v>
                </c:pt>
                <c:pt idx="17154">
                  <c:v>0.54229626351394067</c:v>
                </c:pt>
                <c:pt idx="17155">
                  <c:v>0.54232787507112601</c:v>
                </c:pt>
                <c:pt idx="17156">
                  <c:v>0.54235948662831135</c:v>
                </c:pt>
                <c:pt idx="17157">
                  <c:v>0.54239109818549658</c:v>
                </c:pt>
                <c:pt idx="17158">
                  <c:v>0.54242270974268192</c:v>
                </c:pt>
                <c:pt idx="17159">
                  <c:v>0.54245432129986726</c:v>
                </c:pt>
                <c:pt idx="17160">
                  <c:v>0.54248593285705249</c:v>
                </c:pt>
                <c:pt idx="17161">
                  <c:v>0.54251754441423783</c:v>
                </c:pt>
                <c:pt idx="17162">
                  <c:v>0.54254915597142317</c:v>
                </c:pt>
                <c:pt idx="17163">
                  <c:v>0.54258076752860851</c:v>
                </c:pt>
                <c:pt idx="17164">
                  <c:v>0.54261237908579374</c:v>
                </c:pt>
                <c:pt idx="17165">
                  <c:v>0.54264399064297908</c:v>
                </c:pt>
                <c:pt idx="17166">
                  <c:v>0.54267560220016442</c:v>
                </c:pt>
                <c:pt idx="17167">
                  <c:v>0.54270721375734965</c:v>
                </c:pt>
                <c:pt idx="17168">
                  <c:v>0.54273882531453499</c:v>
                </c:pt>
                <c:pt idx="17169">
                  <c:v>0.54277043687172033</c:v>
                </c:pt>
                <c:pt idx="17170">
                  <c:v>0.54280204842890556</c:v>
                </c:pt>
                <c:pt idx="17171">
                  <c:v>0.5428336599860909</c:v>
                </c:pt>
                <c:pt idx="17172">
                  <c:v>0.54286527154327624</c:v>
                </c:pt>
                <c:pt idx="17173">
                  <c:v>0.54289688310046158</c:v>
                </c:pt>
                <c:pt idx="17174">
                  <c:v>0.54292849465764681</c:v>
                </c:pt>
                <c:pt idx="17175">
                  <c:v>0.54296010621483215</c:v>
                </c:pt>
                <c:pt idx="17176">
                  <c:v>0.54299171777201749</c:v>
                </c:pt>
                <c:pt idx="17177">
                  <c:v>0.54302332932920272</c:v>
                </c:pt>
                <c:pt idx="17178">
                  <c:v>0.54305494088638806</c:v>
                </c:pt>
                <c:pt idx="17179">
                  <c:v>0.5430865524435734</c:v>
                </c:pt>
                <c:pt idx="17180">
                  <c:v>0.54311816400075863</c:v>
                </c:pt>
                <c:pt idx="17181">
                  <c:v>0.54314977555794397</c:v>
                </c:pt>
                <c:pt idx="17182">
                  <c:v>0.54318138711512931</c:v>
                </c:pt>
                <c:pt idx="17183">
                  <c:v>0.54321299867231465</c:v>
                </c:pt>
                <c:pt idx="17184">
                  <c:v>0.54324461022949988</c:v>
                </c:pt>
                <c:pt idx="17185">
                  <c:v>0.54327622178668522</c:v>
                </c:pt>
                <c:pt idx="17186">
                  <c:v>0.54330783334387056</c:v>
                </c:pt>
                <c:pt idx="17187">
                  <c:v>0.54333944490105579</c:v>
                </c:pt>
                <c:pt idx="17188">
                  <c:v>0.54337105645824113</c:v>
                </c:pt>
                <c:pt idx="17189">
                  <c:v>0.54340266801542647</c:v>
                </c:pt>
                <c:pt idx="17190">
                  <c:v>0.5434342795726117</c:v>
                </c:pt>
                <c:pt idx="17191">
                  <c:v>0.54346589112979704</c:v>
                </c:pt>
                <c:pt idx="17192">
                  <c:v>0.54349750268698238</c:v>
                </c:pt>
                <c:pt idx="17193">
                  <c:v>0.54352911424416772</c:v>
                </c:pt>
                <c:pt idx="17194">
                  <c:v>0.54356072580135295</c:v>
                </c:pt>
                <c:pt idx="17195">
                  <c:v>0.54359233735853829</c:v>
                </c:pt>
                <c:pt idx="17196">
                  <c:v>0.54362394891572363</c:v>
                </c:pt>
                <c:pt idx="17197">
                  <c:v>0.54365556047290886</c:v>
                </c:pt>
                <c:pt idx="17198">
                  <c:v>0.5436871720300942</c:v>
                </c:pt>
                <c:pt idx="17199">
                  <c:v>0.54371878358727954</c:v>
                </c:pt>
                <c:pt idx="17200">
                  <c:v>0.54375039514446477</c:v>
                </c:pt>
                <c:pt idx="17201">
                  <c:v>0.54378200670165011</c:v>
                </c:pt>
                <c:pt idx="17202">
                  <c:v>0.54381361825883545</c:v>
                </c:pt>
                <c:pt idx="17203">
                  <c:v>0.54384522981602079</c:v>
                </c:pt>
                <c:pt idx="17204">
                  <c:v>0.54387684137320602</c:v>
                </c:pt>
                <c:pt idx="17205">
                  <c:v>0.54390845293039136</c:v>
                </c:pt>
                <c:pt idx="17206">
                  <c:v>0.5439400644875767</c:v>
                </c:pt>
                <c:pt idx="17207">
                  <c:v>0.54397167604476193</c:v>
                </c:pt>
                <c:pt idx="17208">
                  <c:v>0.54400328760194727</c:v>
                </c:pt>
                <c:pt idx="17209">
                  <c:v>0.54403489915913261</c:v>
                </c:pt>
                <c:pt idx="17210">
                  <c:v>0.54406651071631784</c:v>
                </c:pt>
                <c:pt idx="17211">
                  <c:v>0.54409812227350318</c:v>
                </c:pt>
                <c:pt idx="17212">
                  <c:v>0.54412973383068852</c:v>
                </c:pt>
                <c:pt idx="17213">
                  <c:v>0.54416134538787375</c:v>
                </c:pt>
                <c:pt idx="17214">
                  <c:v>0.54419295694505909</c:v>
                </c:pt>
                <c:pt idx="17215">
                  <c:v>0.54422456850224443</c:v>
                </c:pt>
                <c:pt idx="17216">
                  <c:v>0.54425618005942977</c:v>
                </c:pt>
                <c:pt idx="17217">
                  <c:v>0.544287791616615</c:v>
                </c:pt>
                <c:pt idx="17218">
                  <c:v>0.54431940317380034</c:v>
                </c:pt>
                <c:pt idx="17219">
                  <c:v>0.54435101473098568</c:v>
                </c:pt>
                <c:pt idx="17220">
                  <c:v>0.54438262628817091</c:v>
                </c:pt>
                <c:pt idx="17221">
                  <c:v>0.54441423784535625</c:v>
                </c:pt>
                <c:pt idx="17222">
                  <c:v>0.54444584940254159</c:v>
                </c:pt>
                <c:pt idx="17223">
                  <c:v>0.54447746095972682</c:v>
                </c:pt>
                <c:pt idx="17224">
                  <c:v>0.54450907251691216</c:v>
                </c:pt>
                <c:pt idx="17225">
                  <c:v>0.5445406840740975</c:v>
                </c:pt>
                <c:pt idx="17226">
                  <c:v>0.54457229563128284</c:v>
                </c:pt>
                <c:pt idx="17227">
                  <c:v>0.54460390718846807</c:v>
                </c:pt>
                <c:pt idx="17228">
                  <c:v>0.54463551874565341</c:v>
                </c:pt>
                <c:pt idx="17229">
                  <c:v>0.54466713030283875</c:v>
                </c:pt>
                <c:pt idx="17230">
                  <c:v>0.54469874186002398</c:v>
                </c:pt>
                <c:pt idx="17231">
                  <c:v>0.54473035341720932</c:v>
                </c:pt>
                <c:pt idx="17232">
                  <c:v>0.54476196497439466</c:v>
                </c:pt>
                <c:pt idx="17233">
                  <c:v>0.54479357653157989</c:v>
                </c:pt>
                <c:pt idx="17234">
                  <c:v>0.54482518808876523</c:v>
                </c:pt>
                <c:pt idx="17235">
                  <c:v>0.54485679964595057</c:v>
                </c:pt>
                <c:pt idx="17236">
                  <c:v>0.54488841120313591</c:v>
                </c:pt>
                <c:pt idx="17237">
                  <c:v>0.54492002276032114</c:v>
                </c:pt>
                <c:pt idx="17238">
                  <c:v>0.54495163431750648</c:v>
                </c:pt>
                <c:pt idx="17239">
                  <c:v>0.54498324587469182</c:v>
                </c:pt>
                <c:pt idx="17240">
                  <c:v>0.54501485743187705</c:v>
                </c:pt>
                <c:pt idx="17241">
                  <c:v>0.54504646898906239</c:v>
                </c:pt>
                <c:pt idx="17242">
                  <c:v>0.54507808054624773</c:v>
                </c:pt>
                <c:pt idx="17243">
                  <c:v>0.54510969210343296</c:v>
                </c:pt>
                <c:pt idx="17244">
                  <c:v>0.5451413036606183</c:v>
                </c:pt>
                <c:pt idx="17245">
                  <c:v>0.54517291521780364</c:v>
                </c:pt>
                <c:pt idx="17246">
                  <c:v>0.54520452677498898</c:v>
                </c:pt>
                <c:pt idx="17247">
                  <c:v>0.54523613833217421</c:v>
                </c:pt>
                <c:pt idx="17248">
                  <c:v>0.54526774988935955</c:v>
                </c:pt>
                <c:pt idx="17249">
                  <c:v>0.54529936144654489</c:v>
                </c:pt>
                <c:pt idx="17250">
                  <c:v>0.54533097300373012</c:v>
                </c:pt>
                <c:pt idx="17251">
                  <c:v>0.54536258456091546</c:v>
                </c:pt>
                <c:pt idx="17252">
                  <c:v>0.5453941961181008</c:v>
                </c:pt>
                <c:pt idx="17253">
                  <c:v>0.54542580767528603</c:v>
                </c:pt>
                <c:pt idx="17254">
                  <c:v>0.54545741923247137</c:v>
                </c:pt>
                <c:pt idx="17255">
                  <c:v>0.54548903078965671</c:v>
                </c:pt>
                <c:pt idx="17256">
                  <c:v>0.54552064234684206</c:v>
                </c:pt>
                <c:pt idx="17257">
                  <c:v>0.54555225390402728</c:v>
                </c:pt>
                <c:pt idx="17258">
                  <c:v>0.54558386546121262</c:v>
                </c:pt>
                <c:pt idx="17259">
                  <c:v>0.54561547701839797</c:v>
                </c:pt>
                <c:pt idx="17260">
                  <c:v>0.54564708857558319</c:v>
                </c:pt>
                <c:pt idx="17261">
                  <c:v>0.54567870013276853</c:v>
                </c:pt>
                <c:pt idx="17262">
                  <c:v>0.54571031168995388</c:v>
                </c:pt>
                <c:pt idx="17263">
                  <c:v>0.5457419232471391</c:v>
                </c:pt>
                <c:pt idx="17264">
                  <c:v>0.54577353480432444</c:v>
                </c:pt>
                <c:pt idx="17265">
                  <c:v>0.54580514636150979</c:v>
                </c:pt>
                <c:pt idx="17266">
                  <c:v>0.54583675791869513</c:v>
                </c:pt>
                <c:pt idx="17267">
                  <c:v>0.54586836947588036</c:v>
                </c:pt>
                <c:pt idx="17268">
                  <c:v>0.5458999810330657</c:v>
                </c:pt>
                <c:pt idx="17269">
                  <c:v>0.54593159259025104</c:v>
                </c:pt>
                <c:pt idx="17270">
                  <c:v>0.54596320414743627</c:v>
                </c:pt>
                <c:pt idx="17271">
                  <c:v>0.54599481570462161</c:v>
                </c:pt>
                <c:pt idx="17272">
                  <c:v>0.54602642726180695</c:v>
                </c:pt>
                <c:pt idx="17273">
                  <c:v>0.54605803881899218</c:v>
                </c:pt>
                <c:pt idx="17274">
                  <c:v>0.54608965037617752</c:v>
                </c:pt>
                <c:pt idx="17275">
                  <c:v>0.54612126193336286</c:v>
                </c:pt>
                <c:pt idx="17276">
                  <c:v>0.5461528734905482</c:v>
                </c:pt>
                <c:pt idx="17277">
                  <c:v>0.54618448504773343</c:v>
                </c:pt>
                <c:pt idx="17278">
                  <c:v>0.54621609660491877</c:v>
                </c:pt>
                <c:pt idx="17279">
                  <c:v>0.54624770816210411</c:v>
                </c:pt>
                <c:pt idx="17280">
                  <c:v>0.54627931971928934</c:v>
                </c:pt>
                <c:pt idx="17281">
                  <c:v>0.54631093127647468</c:v>
                </c:pt>
                <c:pt idx="17282">
                  <c:v>0.54634254283366002</c:v>
                </c:pt>
                <c:pt idx="17283">
                  <c:v>0.54637415439084525</c:v>
                </c:pt>
                <c:pt idx="17284">
                  <c:v>0.54640576594803059</c:v>
                </c:pt>
                <c:pt idx="17285">
                  <c:v>0.54643737750521593</c:v>
                </c:pt>
                <c:pt idx="17286">
                  <c:v>0.54646898906240127</c:v>
                </c:pt>
                <c:pt idx="17287">
                  <c:v>0.5465006006195865</c:v>
                </c:pt>
                <c:pt idx="17288">
                  <c:v>0.54653221217677184</c:v>
                </c:pt>
                <c:pt idx="17289">
                  <c:v>0.54656382373395718</c:v>
                </c:pt>
                <c:pt idx="17290">
                  <c:v>0.54659543529114241</c:v>
                </c:pt>
                <c:pt idx="17291">
                  <c:v>0.54662704684832775</c:v>
                </c:pt>
                <c:pt idx="17292">
                  <c:v>0.54665865840551309</c:v>
                </c:pt>
                <c:pt idx="17293">
                  <c:v>0.54669026996269832</c:v>
                </c:pt>
                <c:pt idx="17294">
                  <c:v>0.54672188151988366</c:v>
                </c:pt>
                <c:pt idx="17295">
                  <c:v>0.546753493077069</c:v>
                </c:pt>
                <c:pt idx="17296">
                  <c:v>0.54678510463425434</c:v>
                </c:pt>
                <c:pt idx="17297">
                  <c:v>0.54681671619143957</c:v>
                </c:pt>
                <c:pt idx="17298">
                  <c:v>0.54684832774862491</c:v>
                </c:pt>
                <c:pt idx="17299">
                  <c:v>0.54687993930581025</c:v>
                </c:pt>
                <c:pt idx="17300">
                  <c:v>0.54691155086299548</c:v>
                </c:pt>
                <c:pt idx="17301">
                  <c:v>0.54694316242018082</c:v>
                </c:pt>
                <c:pt idx="17302">
                  <c:v>0.54697477397736616</c:v>
                </c:pt>
                <c:pt idx="17303">
                  <c:v>0.54700638553455139</c:v>
                </c:pt>
                <c:pt idx="17304">
                  <c:v>0.54703799709173673</c:v>
                </c:pt>
                <c:pt idx="17305">
                  <c:v>0.54706960864892207</c:v>
                </c:pt>
                <c:pt idx="17306">
                  <c:v>0.54710122020610741</c:v>
                </c:pt>
                <c:pt idx="17307">
                  <c:v>0.54713283176329264</c:v>
                </c:pt>
                <c:pt idx="17308">
                  <c:v>0.54716444332047798</c:v>
                </c:pt>
                <c:pt idx="17309">
                  <c:v>0.54719605487766332</c:v>
                </c:pt>
                <c:pt idx="17310">
                  <c:v>0.54722766643484855</c:v>
                </c:pt>
                <c:pt idx="17311">
                  <c:v>0.54725927799203389</c:v>
                </c:pt>
                <c:pt idx="17312">
                  <c:v>0.54729088954921923</c:v>
                </c:pt>
                <c:pt idx="17313">
                  <c:v>0.54732250110640446</c:v>
                </c:pt>
                <c:pt idx="17314">
                  <c:v>0.5473541126635898</c:v>
                </c:pt>
                <c:pt idx="17315">
                  <c:v>0.54738572422077514</c:v>
                </c:pt>
                <c:pt idx="17316">
                  <c:v>0.54741733577796037</c:v>
                </c:pt>
                <c:pt idx="17317">
                  <c:v>0.54744894733514571</c:v>
                </c:pt>
                <c:pt idx="17318">
                  <c:v>0.54748055889233105</c:v>
                </c:pt>
                <c:pt idx="17319">
                  <c:v>0.54751217044951639</c:v>
                </c:pt>
                <c:pt idx="17320">
                  <c:v>0.54754378200670162</c:v>
                </c:pt>
                <c:pt idx="17321">
                  <c:v>0.54757539356388696</c:v>
                </c:pt>
                <c:pt idx="17322">
                  <c:v>0.5476070051210723</c:v>
                </c:pt>
                <c:pt idx="17323">
                  <c:v>0.54763861667825753</c:v>
                </c:pt>
                <c:pt idx="17324">
                  <c:v>0.54767022823544287</c:v>
                </c:pt>
                <c:pt idx="17325">
                  <c:v>0.54770183979262821</c:v>
                </c:pt>
                <c:pt idx="17326">
                  <c:v>0.54773345134981344</c:v>
                </c:pt>
                <c:pt idx="17327">
                  <c:v>0.54776506290699878</c:v>
                </c:pt>
                <c:pt idx="17328">
                  <c:v>0.54779667446418412</c:v>
                </c:pt>
                <c:pt idx="17329">
                  <c:v>0.54782828602136946</c:v>
                </c:pt>
                <c:pt idx="17330">
                  <c:v>0.54785989757855469</c:v>
                </c:pt>
                <c:pt idx="17331">
                  <c:v>0.54789150913574003</c:v>
                </c:pt>
                <c:pt idx="17332">
                  <c:v>0.54792312069292537</c:v>
                </c:pt>
                <c:pt idx="17333">
                  <c:v>0.5479547322501106</c:v>
                </c:pt>
                <c:pt idx="17334">
                  <c:v>0.54798634380729594</c:v>
                </c:pt>
                <c:pt idx="17335">
                  <c:v>0.54801795536448128</c:v>
                </c:pt>
                <c:pt idx="17336">
                  <c:v>0.54804956692166651</c:v>
                </c:pt>
                <c:pt idx="17337">
                  <c:v>0.54808117847885185</c:v>
                </c:pt>
                <c:pt idx="17338">
                  <c:v>0.54811279003603719</c:v>
                </c:pt>
                <c:pt idx="17339">
                  <c:v>0.54814440159322253</c:v>
                </c:pt>
                <c:pt idx="17340">
                  <c:v>0.54817601315040776</c:v>
                </c:pt>
                <c:pt idx="17341">
                  <c:v>0.5482076247075931</c:v>
                </c:pt>
                <c:pt idx="17342">
                  <c:v>0.54823923626477844</c:v>
                </c:pt>
                <c:pt idx="17343">
                  <c:v>0.54827084782196367</c:v>
                </c:pt>
                <c:pt idx="17344">
                  <c:v>0.54830245937914901</c:v>
                </c:pt>
                <c:pt idx="17345">
                  <c:v>0.54833407093633435</c:v>
                </c:pt>
                <c:pt idx="17346">
                  <c:v>0.54836568249351958</c:v>
                </c:pt>
                <c:pt idx="17347">
                  <c:v>0.54839729405070492</c:v>
                </c:pt>
                <c:pt idx="17348">
                  <c:v>0.54842890560789026</c:v>
                </c:pt>
                <c:pt idx="17349">
                  <c:v>0.5484605171650756</c:v>
                </c:pt>
                <c:pt idx="17350">
                  <c:v>0.54849212872226083</c:v>
                </c:pt>
                <c:pt idx="17351">
                  <c:v>0.54852374027944617</c:v>
                </c:pt>
                <c:pt idx="17352">
                  <c:v>0.54855535183663151</c:v>
                </c:pt>
                <c:pt idx="17353">
                  <c:v>0.54858696339381674</c:v>
                </c:pt>
                <c:pt idx="17354">
                  <c:v>0.54861857495100208</c:v>
                </c:pt>
                <c:pt idx="17355">
                  <c:v>0.54865018650818742</c:v>
                </c:pt>
                <c:pt idx="17356">
                  <c:v>0.54868179806537265</c:v>
                </c:pt>
                <c:pt idx="17357">
                  <c:v>0.54871340962255799</c:v>
                </c:pt>
                <c:pt idx="17358">
                  <c:v>0.54874502117974333</c:v>
                </c:pt>
                <c:pt idx="17359">
                  <c:v>0.54877663273692867</c:v>
                </c:pt>
                <c:pt idx="17360">
                  <c:v>0.5488082442941139</c:v>
                </c:pt>
                <c:pt idx="17361">
                  <c:v>0.54883985585129924</c:v>
                </c:pt>
                <c:pt idx="17362">
                  <c:v>0.54887146740848458</c:v>
                </c:pt>
                <c:pt idx="17363">
                  <c:v>0.54890307896566981</c:v>
                </c:pt>
                <c:pt idx="17364">
                  <c:v>0.54893469052285515</c:v>
                </c:pt>
                <c:pt idx="17365">
                  <c:v>0.54896630208004049</c:v>
                </c:pt>
                <c:pt idx="17366">
                  <c:v>0.54899791363722572</c:v>
                </c:pt>
                <c:pt idx="17367">
                  <c:v>0.54902952519441106</c:v>
                </c:pt>
                <c:pt idx="17368">
                  <c:v>0.5490611367515964</c:v>
                </c:pt>
                <c:pt idx="17369">
                  <c:v>0.54909274830878174</c:v>
                </c:pt>
                <c:pt idx="17370">
                  <c:v>0.54912435986596697</c:v>
                </c:pt>
                <c:pt idx="17371">
                  <c:v>0.54915597142315231</c:v>
                </c:pt>
                <c:pt idx="17372">
                  <c:v>0.54918758298033765</c:v>
                </c:pt>
                <c:pt idx="17373">
                  <c:v>0.54921919453752288</c:v>
                </c:pt>
                <c:pt idx="17374">
                  <c:v>0.54925080609470822</c:v>
                </c:pt>
                <c:pt idx="17375">
                  <c:v>0.54928241765189356</c:v>
                </c:pt>
                <c:pt idx="17376">
                  <c:v>0.54931402920907879</c:v>
                </c:pt>
                <c:pt idx="17377">
                  <c:v>0.54934564076626413</c:v>
                </c:pt>
                <c:pt idx="17378">
                  <c:v>0.54937725232344947</c:v>
                </c:pt>
                <c:pt idx="17379">
                  <c:v>0.54940886388063481</c:v>
                </c:pt>
                <c:pt idx="17380">
                  <c:v>0.54944047543782004</c:v>
                </c:pt>
                <c:pt idx="17381">
                  <c:v>0.54947208699500538</c:v>
                </c:pt>
                <c:pt idx="17382">
                  <c:v>0.54950369855219072</c:v>
                </c:pt>
                <c:pt idx="17383">
                  <c:v>0.54953531010937595</c:v>
                </c:pt>
                <c:pt idx="17384">
                  <c:v>0.54956692166656129</c:v>
                </c:pt>
                <c:pt idx="17385">
                  <c:v>0.54959853322374663</c:v>
                </c:pt>
                <c:pt idx="17386">
                  <c:v>0.54963014478093186</c:v>
                </c:pt>
                <c:pt idx="17387">
                  <c:v>0.5496617563381172</c:v>
                </c:pt>
                <c:pt idx="17388">
                  <c:v>0.54969336789530254</c:v>
                </c:pt>
                <c:pt idx="17389">
                  <c:v>0.54972497945248788</c:v>
                </c:pt>
                <c:pt idx="17390">
                  <c:v>0.54975659100967311</c:v>
                </c:pt>
                <c:pt idx="17391">
                  <c:v>0.54978820256685845</c:v>
                </c:pt>
                <c:pt idx="17392">
                  <c:v>0.54981981412404379</c:v>
                </c:pt>
                <c:pt idx="17393">
                  <c:v>0.54985142568122902</c:v>
                </c:pt>
                <c:pt idx="17394">
                  <c:v>0.54988303723841436</c:v>
                </c:pt>
                <c:pt idx="17395">
                  <c:v>0.5499146487955997</c:v>
                </c:pt>
                <c:pt idx="17396">
                  <c:v>0.54994626035278493</c:v>
                </c:pt>
                <c:pt idx="17397">
                  <c:v>0.54997787190997027</c:v>
                </c:pt>
                <c:pt idx="17398">
                  <c:v>0.55000948346715561</c:v>
                </c:pt>
                <c:pt idx="17399">
                  <c:v>0.55004109502434095</c:v>
                </c:pt>
                <c:pt idx="17400">
                  <c:v>0.55007270658152618</c:v>
                </c:pt>
                <c:pt idx="17401">
                  <c:v>0.55010431813871152</c:v>
                </c:pt>
                <c:pt idx="17402">
                  <c:v>0.55013592969589686</c:v>
                </c:pt>
                <c:pt idx="17403">
                  <c:v>0.55016754125308209</c:v>
                </c:pt>
                <c:pt idx="17404">
                  <c:v>0.55019915281026743</c:v>
                </c:pt>
                <c:pt idx="17405">
                  <c:v>0.55023076436745277</c:v>
                </c:pt>
                <c:pt idx="17406">
                  <c:v>0.550262375924638</c:v>
                </c:pt>
                <c:pt idx="17407">
                  <c:v>0.55029398748182334</c:v>
                </c:pt>
                <c:pt idx="17408">
                  <c:v>0.55032559903900868</c:v>
                </c:pt>
                <c:pt idx="17409">
                  <c:v>0.55035721059619391</c:v>
                </c:pt>
                <c:pt idx="17410">
                  <c:v>0.55038882215337925</c:v>
                </c:pt>
                <c:pt idx="17411">
                  <c:v>0.55042043371056459</c:v>
                </c:pt>
                <c:pt idx="17412">
                  <c:v>0.55045204526774993</c:v>
                </c:pt>
                <c:pt idx="17413">
                  <c:v>0.55048365682493516</c:v>
                </c:pt>
                <c:pt idx="17414">
                  <c:v>0.5505152683821205</c:v>
                </c:pt>
                <c:pt idx="17415">
                  <c:v>0.55054687993930584</c:v>
                </c:pt>
                <c:pt idx="17416">
                  <c:v>0.55057849149649107</c:v>
                </c:pt>
                <c:pt idx="17417">
                  <c:v>0.55061010305367641</c:v>
                </c:pt>
                <c:pt idx="17418">
                  <c:v>0.55064171461086175</c:v>
                </c:pt>
                <c:pt idx="17419">
                  <c:v>0.55067332616804698</c:v>
                </c:pt>
                <c:pt idx="17420">
                  <c:v>0.55070493772523232</c:v>
                </c:pt>
                <c:pt idx="17421">
                  <c:v>0.55073654928241766</c:v>
                </c:pt>
                <c:pt idx="17422">
                  <c:v>0.550768160839603</c:v>
                </c:pt>
                <c:pt idx="17423">
                  <c:v>0.55079977239678823</c:v>
                </c:pt>
                <c:pt idx="17424">
                  <c:v>0.55083138395397357</c:v>
                </c:pt>
                <c:pt idx="17425">
                  <c:v>0.55086299551115891</c:v>
                </c:pt>
                <c:pt idx="17426">
                  <c:v>0.55089460706834414</c:v>
                </c:pt>
                <c:pt idx="17427">
                  <c:v>0.55092621862552948</c:v>
                </c:pt>
                <c:pt idx="17428">
                  <c:v>0.55095783018271483</c:v>
                </c:pt>
                <c:pt idx="17429">
                  <c:v>0.55098944173990005</c:v>
                </c:pt>
                <c:pt idx="17430">
                  <c:v>0.55102105329708539</c:v>
                </c:pt>
                <c:pt idx="17431">
                  <c:v>0.55105266485427074</c:v>
                </c:pt>
                <c:pt idx="17432">
                  <c:v>0.55108427641145608</c:v>
                </c:pt>
                <c:pt idx="17433">
                  <c:v>0.5511158879686413</c:v>
                </c:pt>
                <c:pt idx="17434">
                  <c:v>0.55114749952582665</c:v>
                </c:pt>
                <c:pt idx="17435">
                  <c:v>0.55117911108301199</c:v>
                </c:pt>
                <c:pt idx="17436">
                  <c:v>0.55121072264019721</c:v>
                </c:pt>
                <c:pt idx="17437">
                  <c:v>0.55124233419738256</c:v>
                </c:pt>
                <c:pt idx="17438">
                  <c:v>0.5512739457545679</c:v>
                </c:pt>
                <c:pt idx="17439">
                  <c:v>0.55130555731175312</c:v>
                </c:pt>
                <c:pt idx="17440">
                  <c:v>0.55133716886893847</c:v>
                </c:pt>
                <c:pt idx="17441">
                  <c:v>0.55136878042612381</c:v>
                </c:pt>
                <c:pt idx="17442">
                  <c:v>0.55140039198330915</c:v>
                </c:pt>
                <c:pt idx="17443">
                  <c:v>0.55143200354049438</c:v>
                </c:pt>
                <c:pt idx="17444">
                  <c:v>0.55146361509767972</c:v>
                </c:pt>
                <c:pt idx="17445">
                  <c:v>0.55149522665486506</c:v>
                </c:pt>
                <c:pt idx="17446">
                  <c:v>0.55152683821205029</c:v>
                </c:pt>
                <c:pt idx="17447">
                  <c:v>0.55155844976923563</c:v>
                </c:pt>
                <c:pt idx="17448">
                  <c:v>0.55159006132642097</c:v>
                </c:pt>
                <c:pt idx="17449">
                  <c:v>0.5516216728836062</c:v>
                </c:pt>
                <c:pt idx="17450">
                  <c:v>0.55165328444079154</c:v>
                </c:pt>
                <c:pt idx="17451">
                  <c:v>0.55168489599797688</c:v>
                </c:pt>
                <c:pt idx="17452">
                  <c:v>0.55171650755516222</c:v>
                </c:pt>
                <c:pt idx="17453">
                  <c:v>0.55174811911234745</c:v>
                </c:pt>
                <c:pt idx="17454">
                  <c:v>0.55177973066953279</c:v>
                </c:pt>
                <c:pt idx="17455">
                  <c:v>0.55181134222671813</c:v>
                </c:pt>
                <c:pt idx="17456">
                  <c:v>0.55184295378390336</c:v>
                </c:pt>
                <c:pt idx="17457">
                  <c:v>0.5518745653410887</c:v>
                </c:pt>
                <c:pt idx="17458">
                  <c:v>0.55190617689827404</c:v>
                </c:pt>
                <c:pt idx="17459">
                  <c:v>0.55193778845545927</c:v>
                </c:pt>
                <c:pt idx="17460">
                  <c:v>0.55196940001264461</c:v>
                </c:pt>
                <c:pt idx="17461">
                  <c:v>0.55200101156982995</c:v>
                </c:pt>
                <c:pt idx="17462">
                  <c:v>0.55203262312701529</c:v>
                </c:pt>
                <c:pt idx="17463">
                  <c:v>0.55206423468420052</c:v>
                </c:pt>
                <c:pt idx="17464">
                  <c:v>0.55209584624138586</c:v>
                </c:pt>
                <c:pt idx="17465">
                  <c:v>0.5521274577985712</c:v>
                </c:pt>
                <c:pt idx="17466">
                  <c:v>0.55215906935575643</c:v>
                </c:pt>
                <c:pt idx="17467">
                  <c:v>0.55219068091294177</c:v>
                </c:pt>
                <c:pt idx="17468">
                  <c:v>0.55222229247012711</c:v>
                </c:pt>
                <c:pt idx="17469">
                  <c:v>0.55225390402731234</c:v>
                </c:pt>
                <c:pt idx="17470">
                  <c:v>0.55228551558449768</c:v>
                </c:pt>
                <c:pt idx="17471">
                  <c:v>0.55231712714168302</c:v>
                </c:pt>
                <c:pt idx="17472">
                  <c:v>0.55234873869886836</c:v>
                </c:pt>
                <c:pt idx="17473">
                  <c:v>0.55238035025605359</c:v>
                </c:pt>
                <c:pt idx="17474">
                  <c:v>0.55241196181323893</c:v>
                </c:pt>
                <c:pt idx="17475">
                  <c:v>0.55244357337042427</c:v>
                </c:pt>
                <c:pt idx="17476">
                  <c:v>0.5524751849276095</c:v>
                </c:pt>
                <c:pt idx="17477">
                  <c:v>0.55250679648479484</c:v>
                </c:pt>
                <c:pt idx="17478">
                  <c:v>0.55253840804198018</c:v>
                </c:pt>
                <c:pt idx="17479">
                  <c:v>0.55257001959916541</c:v>
                </c:pt>
                <c:pt idx="17480">
                  <c:v>0.55260163115635075</c:v>
                </c:pt>
                <c:pt idx="17481">
                  <c:v>0.55263324271353609</c:v>
                </c:pt>
                <c:pt idx="17482">
                  <c:v>0.55266485427072143</c:v>
                </c:pt>
                <c:pt idx="17483">
                  <c:v>0.55269646582790666</c:v>
                </c:pt>
                <c:pt idx="17484">
                  <c:v>0.552728077385092</c:v>
                </c:pt>
                <c:pt idx="17485">
                  <c:v>0.55275968894227734</c:v>
                </c:pt>
                <c:pt idx="17486">
                  <c:v>0.55279130049946257</c:v>
                </c:pt>
                <c:pt idx="17487">
                  <c:v>0.55282291205664791</c:v>
                </c:pt>
                <c:pt idx="17488">
                  <c:v>0.55285452361383325</c:v>
                </c:pt>
                <c:pt idx="17489">
                  <c:v>0.55288613517101848</c:v>
                </c:pt>
                <c:pt idx="17490">
                  <c:v>0.55291774672820382</c:v>
                </c:pt>
                <c:pt idx="17491">
                  <c:v>0.55294935828538916</c:v>
                </c:pt>
                <c:pt idx="17492">
                  <c:v>0.5529809698425745</c:v>
                </c:pt>
                <c:pt idx="17493">
                  <c:v>0.55301258139975973</c:v>
                </c:pt>
                <c:pt idx="17494">
                  <c:v>0.55304419295694507</c:v>
                </c:pt>
                <c:pt idx="17495">
                  <c:v>0.55307580451413041</c:v>
                </c:pt>
                <c:pt idx="17496">
                  <c:v>0.55310741607131564</c:v>
                </c:pt>
                <c:pt idx="17497">
                  <c:v>0.55313902762850098</c:v>
                </c:pt>
                <c:pt idx="17498">
                  <c:v>0.55317063918568632</c:v>
                </c:pt>
                <c:pt idx="17499">
                  <c:v>0.55320225074287155</c:v>
                </c:pt>
                <c:pt idx="17500">
                  <c:v>0.55323386230005689</c:v>
                </c:pt>
                <c:pt idx="17501">
                  <c:v>0.55326547385724223</c:v>
                </c:pt>
                <c:pt idx="17502">
                  <c:v>0.55329708541442757</c:v>
                </c:pt>
                <c:pt idx="17503">
                  <c:v>0.5533286969716128</c:v>
                </c:pt>
                <c:pt idx="17504">
                  <c:v>0.55336030852879814</c:v>
                </c:pt>
                <c:pt idx="17505">
                  <c:v>0.55339192008598348</c:v>
                </c:pt>
                <c:pt idx="17506">
                  <c:v>0.55342353164316871</c:v>
                </c:pt>
                <c:pt idx="17507">
                  <c:v>0.55345514320035405</c:v>
                </c:pt>
                <c:pt idx="17508">
                  <c:v>0.55348675475753939</c:v>
                </c:pt>
                <c:pt idx="17509">
                  <c:v>0.55351836631472462</c:v>
                </c:pt>
                <c:pt idx="17510">
                  <c:v>0.55354997787190996</c:v>
                </c:pt>
                <c:pt idx="17511">
                  <c:v>0.5535815894290953</c:v>
                </c:pt>
                <c:pt idx="17512">
                  <c:v>0.55361320098628053</c:v>
                </c:pt>
                <c:pt idx="17513">
                  <c:v>0.55364481254346587</c:v>
                </c:pt>
                <c:pt idx="17514">
                  <c:v>0.55367642410065121</c:v>
                </c:pt>
                <c:pt idx="17515">
                  <c:v>0.55370803565783655</c:v>
                </c:pt>
                <c:pt idx="17516">
                  <c:v>0.55373964721502178</c:v>
                </c:pt>
                <c:pt idx="17517">
                  <c:v>0.55377125877220712</c:v>
                </c:pt>
                <c:pt idx="17518">
                  <c:v>0.55380287032939246</c:v>
                </c:pt>
                <c:pt idx="17519">
                  <c:v>0.55383448188657769</c:v>
                </c:pt>
                <c:pt idx="17520">
                  <c:v>0.55386609344376303</c:v>
                </c:pt>
                <c:pt idx="17521">
                  <c:v>0.55389770500094837</c:v>
                </c:pt>
                <c:pt idx="17522">
                  <c:v>0.5539293165581336</c:v>
                </c:pt>
                <c:pt idx="17523">
                  <c:v>0.55396092811531894</c:v>
                </c:pt>
                <c:pt idx="17524">
                  <c:v>0.55399253967250428</c:v>
                </c:pt>
                <c:pt idx="17525">
                  <c:v>0.55402415122968962</c:v>
                </c:pt>
                <c:pt idx="17526">
                  <c:v>0.55405576278687485</c:v>
                </c:pt>
                <c:pt idx="17527">
                  <c:v>0.55408737434406019</c:v>
                </c:pt>
                <c:pt idx="17528">
                  <c:v>0.55411898590124553</c:v>
                </c:pt>
                <c:pt idx="17529">
                  <c:v>0.55415059745843076</c:v>
                </c:pt>
                <c:pt idx="17530">
                  <c:v>0.5541822090156161</c:v>
                </c:pt>
                <c:pt idx="17531">
                  <c:v>0.55421382057280144</c:v>
                </c:pt>
                <c:pt idx="17532">
                  <c:v>0.55424543212998667</c:v>
                </c:pt>
                <c:pt idx="17533">
                  <c:v>0.55427704368717201</c:v>
                </c:pt>
                <c:pt idx="17534">
                  <c:v>0.55430865524435735</c:v>
                </c:pt>
                <c:pt idx="17535">
                  <c:v>0.55434026680154269</c:v>
                </c:pt>
                <c:pt idx="17536">
                  <c:v>0.55437187835872792</c:v>
                </c:pt>
                <c:pt idx="17537">
                  <c:v>0.55440348991591326</c:v>
                </c:pt>
                <c:pt idx="17538">
                  <c:v>0.5544351014730986</c:v>
                </c:pt>
                <c:pt idx="17539">
                  <c:v>0.55446671303028383</c:v>
                </c:pt>
                <c:pt idx="17540">
                  <c:v>0.55449832458746917</c:v>
                </c:pt>
                <c:pt idx="17541">
                  <c:v>0.55452993614465451</c:v>
                </c:pt>
                <c:pt idx="17542">
                  <c:v>0.55456154770183974</c:v>
                </c:pt>
                <c:pt idx="17543">
                  <c:v>0.55459315925902508</c:v>
                </c:pt>
                <c:pt idx="17544">
                  <c:v>0.55462477081621042</c:v>
                </c:pt>
                <c:pt idx="17545">
                  <c:v>0.55465638237339576</c:v>
                </c:pt>
                <c:pt idx="17546">
                  <c:v>0.55468799393058099</c:v>
                </c:pt>
                <c:pt idx="17547">
                  <c:v>0.55471960548776633</c:v>
                </c:pt>
                <c:pt idx="17548">
                  <c:v>0.55475121704495167</c:v>
                </c:pt>
                <c:pt idx="17549">
                  <c:v>0.5547828286021369</c:v>
                </c:pt>
                <c:pt idx="17550">
                  <c:v>0.55481444015932224</c:v>
                </c:pt>
                <c:pt idx="17551">
                  <c:v>0.55484605171650758</c:v>
                </c:pt>
                <c:pt idx="17552">
                  <c:v>0.55487766327369281</c:v>
                </c:pt>
                <c:pt idx="17553">
                  <c:v>0.55490927483087815</c:v>
                </c:pt>
                <c:pt idx="17554">
                  <c:v>0.55494088638806349</c:v>
                </c:pt>
                <c:pt idx="17555">
                  <c:v>0.55497249794524883</c:v>
                </c:pt>
                <c:pt idx="17556">
                  <c:v>0.55500410950243406</c:v>
                </c:pt>
                <c:pt idx="17557">
                  <c:v>0.5550357210596194</c:v>
                </c:pt>
                <c:pt idx="17558">
                  <c:v>0.55506733261680474</c:v>
                </c:pt>
                <c:pt idx="17559">
                  <c:v>0.55509894417398997</c:v>
                </c:pt>
                <c:pt idx="17560">
                  <c:v>0.55513055573117531</c:v>
                </c:pt>
                <c:pt idx="17561">
                  <c:v>0.55516216728836065</c:v>
                </c:pt>
                <c:pt idx="17562">
                  <c:v>0.55519377884554588</c:v>
                </c:pt>
                <c:pt idx="17563">
                  <c:v>0.55522539040273122</c:v>
                </c:pt>
                <c:pt idx="17564">
                  <c:v>0.55525700195991656</c:v>
                </c:pt>
                <c:pt idx="17565">
                  <c:v>0.5552886135171019</c:v>
                </c:pt>
                <c:pt idx="17566">
                  <c:v>0.55532022507428713</c:v>
                </c:pt>
                <c:pt idx="17567">
                  <c:v>0.55535183663147247</c:v>
                </c:pt>
                <c:pt idx="17568">
                  <c:v>0.55538344818865781</c:v>
                </c:pt>
                <c:pt idx="17569">
                  <c:v>0.55541505974584304</c:v>
                </c:pt>
                <c:pt idx="17570">
                  <c:v>0.55544667130302838</c:v>
                </c:pt>
                <c:pt idx="17571">
                  <c:v>0.55547828286021372</c:v>
                </c:pt>
                <c:pt idx="17572">
                  <c:v>0.55550989441739895</c:v>
                </c:pt>
                <c:pt idx="17573">
                  <c:v>0.55554150597458429</c:v>
                </c:pt>
                <c:pt idx="17574">
                  <c:v>0.55557311753176963</c:v>
                </c:pt>
                <c:pt idx="17575">
                  <c:v>0.55560472908895497</c:v>
                </c:pt>
                <c:pt idx="17576">
                  <c:v>0.5556363406461402</c:v>
                </c:pt>
                <c:pt idx="17577">
                  <c:v>0.55566795220332554</c:v>
                </c:pt>
                <c:pt idx="17578">
                  <c:v>0.55569956376051088</c:v>
                </c:pt>
                <c:pt idx="17579">
                  <c:v>0.55573117531769611</c:v>
                </c:pt>
                <c:pt idx="17580">
                  <c:v>0.55576278687488145</c:v>
                </c:pt>
                <c:pt idx="17581">
                  <c:v>0.55579439843206679</c:v>
                </c:pt>
                <c:pt idx="17582">
                  <c:v>0.55582600998925202</c:v>
                </c:pt>
                <c:pt idx="17583">
                  <c:v>0.55585762154643736</c:v>
                </c:pt>
                <c:pt idx="17584">
                  <c:v>0.5558892331036227</c:v>
                </c:pt>
                <c:pt idx="17585">
                  <c:v>0.55592084466080804</c:v>
                </c:pt>
                <c:pt idx="17586">
                  <c:v>0.55595245621799327</c:v>
                </c:pt>
                <c:pt idx="17587">
                  <c:v>0.55598406777517861</c:v>
                </c:pt>
                <c:pt idx="17588">
                  <c:v>0.55601567933236395</c:v>
                </c:pt>
                <c:pt idx="17589">
                  <c:v>0.55604729088954918</c:v>
                </c:pt>
                <c:pt idx="17590">
                  <c:v>0.55607890244673452</c:v>
                </c:pt>
                <c:pt idx="17591">
                  <c:v>0.55611051400391986</c:v>
                </c:pt>
                <c:pt idx="17592">
                  <c:v>0.55614212556110509</c:v>
                </c:pt>
                <c:pt idx="17593">
                  <c:v>0.55617373711829043</c:v>
                </c:pt>
                <c:pt idx="17594">
                  <c:v>0.55620534867547577</c:v>
                </c:pt>
                <c:pt idx="17595">
                  <c:v>0.55623696023266112</c:v>
                </c:pt>
                <c:pt idx="17596">
                  <c:v>0.55626857178984634</c:v>
                </c:pt>
                <c:pt idx="17597">
                  <c:v>0.55630018334703168</c:v>
                </c:pt>
                <c:pt idx="17598">
                  <c:v>0.55633179490421703</c:v>
                </c:pt>
                <c:pt idx="17599">
                  <c:v>0.55636340646140225</c:v>
                </c:pt>
                <c:pt idx="17600">
                  <c:v>0.55639501801858759</c:v>
                </c:pt>
                <c:pt idx="17601">
                  <c:v>0.55642662957577294</c:v>
                </c:pt>
                <c:pt idx="17602">
                  <c:v>0.55645824113295816</c:v>
                </c:pt>
                <c:pt idx="17603">
                  <c:v>0.5564898526901435</c:v>
                </c:pt>
                <c:pt idx="17604">
                  <c:v>0.55652146424732885</c:v>
                </c:pt>
                <c:pt idx="17605">
                  <c:v>0.55655307580451419</c:v>
                </c:pt>
                <c:pt idx="17606">
                  <c:v>0.55658468736169942</c:v>
                </c:pt>
                <c:pt idx="17607">
                  <c:v>0.55661629891888476</c:v>
                </c:pt>
                <c:pt idx="17608">
                  <c:v>0.5566479104760701</c:v>
                </c:pt>
                <c:pt idx="17609">
                  <c:v>0.55667952203325533</c:v>
                </c:pt>
                <c:pt idx="17610">
                  <c:v>0.55671113359044067</c:v>
                </c:pt>
                <c:pt idx="17611">
                  <c:v>0.55674274514762601</c:v>
                </c:pt>
                <c:pt idx="17612">
                  <c:v>0.55677435670481124</c:v>
                </c:pt>
                <c:pt idx="17613">
                  <c:v>0.55680596826199658</c:v>
                </c:pt>
                <c:pt idx="17614">
                  <c:v>0.55683757981918192</c:v>
                </c:pt>
                <c:pt idx="17615">
                  <c:v>0.55686919137636715</c:v>
                </c:pt>
                <c:pt idx="17616">
                  <c:v>0.55690080293355249</c:v>
                </c:pt>
                <c:pt idx="17617">
                  <c:v>0.55693241449073783</c:v>
                </c:pt>
                <c:pt idx="17618">
                  <c:v>0.55696402604792317</c:v>
                </c:pt>
                <c:pt idx="17619">
                  <c:v>0.5569956376051084</c:v>
                </c:pt>
                <c:pt idx="17620">
                  <c:v>0.55702724916229374</c:v>
                </c:pt>
                <c:pt idx="17621">
                  <c:v>0.55705886071947908</c:v>
                </c:pt>
                <c:pt idx="17622">
                  <c:v>0.55709047227666431</c:v>
                </c:pt>
                <c:pt idx="17623">
                  <c:v>0.55712208383384965</c:v>
                </c:pt>
                <c:pt idx="17624">
                  <c:v>0.55715369539103499</c:v>
                </c:pt>
                <c:pt idx="17625">
                  <c:v>0.55718530694822022</c:v>
                </c:pt>
                <c:pt idx="17626">
                  <c:v>0.55721691850540556</c:v>
                </c:pt>
                <c:pt idx="17627">
                  <c:v>0.5572485300625909</c:v>
                </c:pt>
                <c:pt idx="17628">
                  <c:v>0.55728014161977624</c:v>
                </c:pt>
                <c:pt idx="17629">
                  <c:v>0.55731175317696147</c:v>
                </c:pt>
                <c:pt idx="17630">
                  <c:v>0.55734336473414681</c:v>
                </c:pt>
                <c:pt idx="17631">
                  <c:v>0.55737497629133215</c:v>
                </c:pt>
                <c:pt idx="17632">
                  <c:v>0.55740658784851738</c:v>
                </c:pt>
                <c:pt idx="17633">
                  <c:v>0.55743819940570272</c:v>
                </c:pt>
                <c:pt idx="17634">
                  <c:v>0.55746981096288806</c:v>
                </c:pt>
                <c:pt idx="17635">
                  <c:v>0.55750142252007329</c:v>
                </c:pt>
                <c:pt idx="17636">
                  <c:v>0.55753303407725863</c:v>
                </c:pt>
                <c:pt idx="17637">
                  <c:v>0.55756464563444397</c:v>
                </c:pt>
                <c:pt idx="17638">
                  <c:v>0.55759625719162931</c:v>
                </c:pt>
                <c:pt idx="17639">
                  <c:v>0.55762786874881454</c:v>
                </c:pt>
                <c:pt idx="17640">
                  <c:v>0.55765948030599988</c:v>
                </c:pt>
                <c:pt idx="17641">
                  <c:v>0.55769109186318522</c:v>
                </c:pt>
                <c:pt idx="17642">
                  <c:v>0.55772270342037045</c:v>
                </c:pt>
                <c:pt idx="17643">
                  <c:v>0.55775431497755579</c:v>
                </c:pt>
                <c:pt idx="17644">
                  <c:v>0.55778592653474113</c:v>
                </c:pt>
                <c:pt idx="17645">
                  <c:v>0.55781753809192636</c:v>
                </c:pt>
                <c:pt idx="17646">
                  <c:v>0.5578491496491117</c:v>
                </c:pt>
                <c:pt idx="17647">
                  <c:v>0.55788076120629704</c:v>
                </c:pt>
                <c:pt idx="17648">
                  <c:v>0.55791237276348238</c:v>
                </c:pt>
                <c:pt idx="17649">
                  <c:v>0.55794398432066761</c:v>
                </c:pt>
                <c:pt idx="17650">
                  <c:v>0.55797559587785295</c:v>
                </c:pt>
                <c:pt idx="17651">
                  <c:v>0.55800720743503829</c:v>
                </c:pt>
                <c:pt idx="17652">
                  <c:v>0.55803881899222352</c:v>
                </c:pt>
                <c:pt idx="17653">
                  <c:v>0.55807043054940886</c:v>
                </c:pt>
                <c:pt idx="17654">
                  <c:v>0.5581020421065942</c:v>
                </c:pt>
                <c:pt idx="17655">
                  <c:v>0.55813365366377943</c:v>
                </c:pt>
                <c:pt idx="17656">
                  <c:v>0.55816526522096477</c:v>
                </c:pt>
                <c:pt idx="17657">
                  <c:v>0.55819687677815011</c:v>
                </c:pt>
                <c:pt idx="17658">
                  <c:v>0.55822848833533545</c:v>
                </c:pt>
                <c:pt idx="17659">
                  <c:v>0.55826009989252068</c:v>
                </c:pt>
                <c:pt idx="17660">
                  <c:v>0.55829171144970602</c:v>
                </c:pt>
                <c:pt idx="17661">
                  <c:v>0.55832332300689136</c:v>
                </c:pt>
                <c:pt idx="17662">
                  <c:v>0.55835493456407659</c:v>
                </c:pt>
                <c:pt idx="17663">
                  <c:v>0.55838654612126193</c:v>
                </c:pt>
                <c:pt idx="17664">
                  <c:v>0.55841815767844727</c:v>
                </c:pt>
                <c:pt idx="17665">
                  <c:v>0.5584497692356325</c:v>
                </c:pt>
                <c:pt idx="17666">
                  <c:v>0.55848138079281784</c:v>
                </c:pt>
                <c:pt idx="17667">
                  <c:v>0.55851299235000318</c:v>
                </c:pt>
                <c:pt idx="17668">
                  <c:v>0.55854460390718852</c:v>
                </c:pt>
                <c:pt idx="17669">
                  <c:v>0.55857621546437375</c:v>
                </c:pt>
                <c:pt idx="17670">
                  <c:v>0.55860782702155909</c:v>
                </c:pt>
                <c:pt idx="17671">
                  <c:v>0.55863943857874443</c:v>
                </c:pt>
                <c:pt idx="17672">
                  <c:v>0.55867105013592966</c:v>
                </c:pt>
                <c:pt idx="17673">
                  <c:v>0.558702661693115</c:v>
                </c:pt>
                <c:pt idx="17674">
                  <c:v>0.55873427325030034</c:v>
                </c:pt>
                <c:pt idx="17675">
                  <c:v>0.55876588480748557</c:v>
                </c:pt>
                <c:pt idx="17676">
                  <c:v>0.55879749636467091</c:v>
                </c:pt>
                <c:pt idx="17677">
                  <c:v>0.55882910792185625</c:v>
                </c:pt>
                <c:pt idx="17678">
                  <c:v>0.55886071947904159</c:v>
                </c:pt>
                <c:pt idx="17679">
                  <c:v>0.55889233103622682</c:v>
                </c:pt>
                <c:pt idx="17680">
                  <c:v>0.55892394259341216</c:v>
                </c:pt>
                <c:pt idx="17681">
                  <c:v>0.5589555541505975</c:v>
                </c:pt>
                <c:pt idx="17682">
                  <c:v>0.55898716570778273</c:v>
                </c:pt>
                <c:pt idx="17683">
                  <c:v>0.55901877726496807</c:v>
                </c:pt>
                <c:pt idx="17684">
                  <c:v>0.55905038882215341</c:v>
                </c:pt>
                <c:pt idx="17685">
                  <c:v>0.55908200037933864</c:v>
                </c:pt>
                <c:pt idx="17686">
                  <c:v>0.55911361193652398</c:v>
                </c:pt>
                <c:pt idx="17687">
                  <c:v>0.55914522349370932</c:v>
                </c:pt>
                <c:pt idx="17688">
                  <c:v>0.55917683505089466</c:v>
                </c:pt>
                <c:pt idx="17689">
                  <c:v>0.55920844660807989</c:v>
                </c:pt>
                <c:pt idx="17690">
                  <c:v>0.55924005816526523</c:v>
                </c:pt>
                <c:pt idx="17691">
                  <c:v>0.55927166972245057</c:v>
                </c:pt>
                <c:pt idx="17692">
                  <c:v>0.5593032812796358</c:v>
                </c:pt>
                <c:pt idx="17693">
                  <c:v>0.55933489283682114</c:v>
                </c:pt>
                <c:pt idx="17694">
                  <c:v>0.55936650439400648</c:v>
                </c:pt>
                <c:pt idx="17695">
                  <c:v>0.55939811595119171</c:v>
                </c:pt>
                <c:pt idx="17696">
                  <c:v>0.55942972750837705</c:v>
                </c:pt>
                <c:pt idx="17697">
                  <c:v>0.55946133906556239</c:v>
                </c:pt>
                <c:pt idx="17698">
                  <c:v>0.55949295062274773</c:v>
                </c:pt>
                <c:pt idx="17699">
                  <c:v>0.55952456217993296</c:v>
                </c:pt>
                <c:pt idx="17700">
                  <c:v>0.5595561737371183</c:v>
                </c:pt>
                <c:pt idx="17701">
                  <c:v>0.55958778529430364</c:v>
                </c:pt>
                <c:pt idx="17702">
                  <c:v>0.55961939685148887</c:v>
                </c:pt>
                <c:pt idx="17703">
                  <c:v>0.55965100840867421</c:v>
                </c:pt>
                <c:pt idx="17704">
                  <c:v>0.55968261996585955</c:v>
                </c:pt>
                <c:pt idx="17705">
                  <c:v>0.55971423152304478</c:v>
                </c:pt>
                <c:pt idx="17706">
                  <c:v>0.55974584308023012</c:v>
                </c:pt>
                <c:pt idx="17707">
                  <c:v>0.55977745463741546</c:v>
                </c:pt>
                <c:pt idx="17708">
                  <c:v>0.55980906619460069</c:v>
                </c:pt>
                <c:pt idx="17709">
                  <c:v>0.55984067775178603</c:v>
                </c:pt>
                <c:pt idx="17710">
                  <c:v>0.55987228930897137</c:v>
                </c:pt>
                <c:pt idx="17711">
                  <c:v>0.55990390086615671</c:v>
                </c:pt>
                <c:pt idx="17712">
                  <c:v>0.55993551242334194</c:v>
                </c:pt>
                <c:pt idx="17713">
                  <c:v>0.55996712398052728</c:v>
                </c:pt>
                <c:pt idx="17714">
                  <c:v>0.55999873553771262</c:v>
                </c:pt>
                <c:pt idx="17715">
                  <c:v>0.56003034709489785</c:v>
                </c:pt>
                <c:pt idx="17716">
                  <c:v>0.56006195865208319</c:v>
                </c:pt>
                <c:pt idx="17717">
                  <c:v>0.56009357020926853</c:v>
                </c:pt>
                <c:pt idx="17718">
                  <c:v>0.56012518176645376</c:v>
                </c:pt>
                <c:pt idx="17719">
                  <c:v>0.5601567933236391</c:v>
                </c:pt>
                <c:pt idx="17720">
                  <c:v>0.56018840488082444</c:v>
                </c:pt>
                <c:pt idx="17721">
                  <c:v>0.56022001643800978</c:v>
                </c:pt>
                <c:pt idx="17722">
                  <c:v>0.56025162799519501</c:v>
                </c:pt>
                <c:pt idx="17723">
                  <c:v>0.56028323955238035</c:v>
                </c:pt>
                <c:pt idx="17724">
                  <c:v>0.56031485110956569</c:v>
                </c:pt>
                <c:pt idx="17725">
                  <c:v>0.56034646266675092</c:v>
                </c:pt>
                <c:pt idx="17726">
                  <c:v>0.56037807422393626</c:v>
                </c:pt>
                <c:pt idx="17727">
                  <c:v>0.5604096857811216</c:v>
                </c:pt>
                <c:pt idx="17728">
                  <c:v>0.56044129733830683</c:v>
                </c:pt>
                <c:pt idx="17729">
                  <c:v>0.56047290889549217</c:v>
                </c:pt>
                <c:pt idx="17730">
                  <c:v>0.56050452045267751</c:v>
                </c:pt>
                <c:pt idx="17731">
                  <c:v>0.56053613200986285</c:v>
                </c:pt>
                <c:pt idx="17732">
                  <c:v>0.56056774356704808</c:v>
                </c:pt>
                <c:pt idx="17733">
                  <c:v>0.56059935512423342</c:v>
                </c:pt>
                <c:pt idx="17734">
                  <c:v>0.56063096668141876</c:v>
                </c:pt>
                <c:pt idx="17735">
                  <c:v>0.56066257823860399</c:v>
                </c:pt>
                <c:pt idx="17736">
                  <c:v>0.56069418979578933</c:v>
                </c:pt>
                <c:pt idx="17737">
                  <c:v>0.56072580135297467</c:v>
                </c:pt>
                <c:pt idx="17738">
                  <c:v>0.5607574129101599</c:v>
                </c:pt>
                <c:pt idx="17739">
                  <c:v>0.56078902446734524</c:v>
                </c:pt>
                <c:pt idx="17740">
                  <c:v>0.56082063602453058</c:v>
                </c:pt>
                <c:pt idx="17741">
                  <c:v>0.56085224758171592</c:v>
                </c:pt>
                <c:pt idx="17742">
                  <c:v>0.56088385913890115</c:v>
                </c:pt>
                <c:pt idx="17743">
                  <c:v>0.56091547069608649</c:v>
                </c:pt>
                <c:pt idx="17744">
                  <c:v>0.56094708225327183</c:v>
                </c:pt>
                <c:pt idx="17745">
                  <c:v>0.56097869381045706</c:v>
                </c:pt>
                <c:pt idx="17746">
                  <c:v>0.5610103053676424</c:v>
                </c:pt>
                <c:pt idx="17747">
                  <c:v>0.56104191692482774</c:v>
                </c:pt>
                <c:pt idx="17748">
                  <c:v>0.56107352848201297</c:v>
                </c:pt>
                <c:pt idx="17749">
                  <c:v>0.56110514003919831</c:v>
                </c:pt>
                <c:pt idx="17750">
                  <c:v>0.56113675159638365</c:v>
                </c:pt>
                <c:pt idx="17751">
                  <c:v>0.56116836315356899</c:v>
                </c:pt>
                <c:pt idx="17752">
                  <c:v>0.56119997471075422</c:v>
                </c:pt>
                <c:pt idx="17753">
                  <c:v>0.56123158626793956</c:v>
                </c:pt>
                <c:pt idx="17754">
                  <c:v>0.5612631978251249</c:v>
                </c:pt>
                <c:pt idx="17755">
                  <c:v>0.56129480938231013</c:v>
                </c:pt>
                <c:pt idx="17756">
                  <c:v>0.56132642093949547</c:v>
                </c:pt>
                <c:pt idx="17757">
                  <c:v>0.56135803249668081</c:v>
                </c:pt>
                <c:pt idx="17758">
                  <c:v>0.56138964405386604</c:v>
                </c:pt>
                <c:pt idx="17759">
                  <c:v>0.56142125561105138</c:v>
                </c:pt>
                <c:pt idx="17760">
                  <c:v>0.56145286716823672</c:v>
                </c:pt>
                <c:pt idx="17761">
                  <c:v>0.56148447872542206</c:v>
                </c:pt>
                <c:pt idx="17762">
                  <c:v>0.56151609028260729</c:v>
                </c:pt>
                <c:pt idx="17763">
                  <c:v>0.56154770183979263</c:v>
                </c:pt>
                <c:pt idx="17764">
                  <c:v>0.56157931339697797</c:v>
                </c:pt>
                <c:pt idx="17765">
                  <c:v>0.5616109249541632</c:v>
                </c:pt>
                <c:pt idx="17766">
                  <c:v>0.56164253651134854</c:v>
                </c:pt>
                <c:pt idx="17767">
                  <c:v>0.56167414806853388</c:v>
                </c:pt>
                <c:pt idx="17768">
                  <c:v>0.56170575962571911</c:v>
                </c:pt>
                <c:pt idx="17769">
                  <c:v>0.56173737118290445</c:v>
                </c:pt>
                <c:pt idx="17770">
                  <c:v>0.5617689827400898</c:v>
                </c:pt>
                <c:pt idx="17771">
                  <c:v>0.56180059429727514</c:v>
                </c:pt>
                <c:pt idx="17772">
                  <c:v>0.56183220585446036</c:v>
                </c:pt>
                <c:pt idx="17773">
                  <c:v>0.56186381741164571</c:v>
                </c:pt>
                <c:pt idx="17774">
                  <c:v>0.56189542896883105</c:v>
                </c:pt>
                <c:pt idx="17775">
                  <c:v>0.56192704052601627</c:v>
                </c:pt>
                <c:pt idx="17776">
                  <c:v>0.56195865208320162</c:v>
                </c:pt>
                <c:pt idx="17777">
                  <c:v>0.56199026364038696</c:v>
                </c:pt>
                <c:pt idx="17778">
                  <c:v>0.56202187519757218</c:v>
                </c:pt>
                <c:pt idx="17779">
                  <c:v>0.56205348675475753</c:v>
                </c:pt>
                <c:pt idx="17780">
                  <c:v>0.56208509831194287</c:v>
                </c:pt>
                <c:pt idx="17781">
                  <c:v>0.56211670986912821</c:v>
                </c:pt>
                <c:pt idx="17782">
                  <c:v>0.56214832142631344</c:v>
                </c:pt>
                <c:pt idx="17783">
                  <c:v>0.56217993298349878</c:v>
                </c:pt>
                <c:pt idx="17784">
                  <c:v>0.56221154454068412</c:v>
                </c:pt>
                <c:pt idx="17785">
                  <c:v>0.56224315609786935</c:v>
                </c:pt>
                <c:pt idx="17786">
                  <c:v>0.56227476765505469</c:v>
                </c:pt>
                <c:pt idx="17787">
                  <c:v>0.56230637921224003</c:v>
                </c:pt>
                <c:pt idx="17788">
                  <c:v>0.56233799076942526</c:v>
                </c:pt>
                <c:pt idx="17789">
                  <c:v>0.5623696023266106</c:v>
                </c:pt>
                <c:pt idx="17790">
                  <c:v>0.56240121388379594</c:v>
                </c:pt>
                <c:pt idx="17791">
                  <c:v>0.56243282544098128</c:v>
                </c:pt>
                <c:pt idx="17792">
                  <c:v>0.56246443699816651</c:v>
                </c:pt>
                <c:pt idx="17793">
                  <c:v>0.56249604855535185</c:v>
                </c:pt>
                <c:pt idx="17794">
                  <c:v>0.56252766011253719</c:v>
                </c:pt>
                <c:pt idx="17795">
                  <c:v>0.56255927166972242</c:v>
                </c:pt>
                <c:pt idx="17796">
                  <c:v>0.56259088322690776</c:v>
                </c:pt>
                <c:pt idx="17797">
                  <c:v>0.5626224947840931</c:v>
                </c:pt>
                <c:pt idx="17798">
                  <c:v>0.56265410634127833</c:v>
                </c:pt>
                <c:pt idx="17799">
                  <c:v>0.56268571789846367</c:v>
                </c:pt>
                <c:pt idx="17800">
                  <c:v>0.56271732945564901</c:v>
                </c:pt>
                <c:pt idx="17801">
                  <c:v>0.56274894101283435</c:v>
                </c:pt>
                <c:pt idx="17802">
                  <c:v>0.56278055257001958</c:v>
                </c:pt>
                <c:pt idx="17803">
                  <c:v>0.56281216412720492</c:v>
                </c:pt>
                <c:pt idx="17804">
                  <c:v>0.56284377568439026</c:v>
                </c:pt>
                <c:pt idx="17805">
                  <c:v>0.56287538724157549</c:v>
                </c:pt>
                <c:pt idx="17806">
                  <c:v>0.56290699879876083</c:v>
                </c:pt>
                <c:pt idx="17807">
                  <c:v>0.56293861035594617</c:v>
                </c:pt>
                <c:pt idx="17808">
                  <c:v>0.5629702219131314</c:v>
                </c:pt>
                <c:pt idx="17809">
                  <c:v>0.56300183347031674</c:v>
                </c:pt>
                <c:pt idx="17810">
                  <c:v>0.56303344502750208</c:v>
                </c:pt>
                <c:pt idx="17811">
                  <c:v>0.56306505658468731</c:v>
                </c:pt>
                <c:pt idx="17812">
                  <c:v>0.56309666814187265</c:v>
                </c:pt>
                <c:pt idx="17813">
                  <c:v>0.56312827969905799</c:v>
                </c:pt>
                <c:pt idx="17814">
                  <c:v>0.56315989125624333</c:v>
                </c:pt>
                <c:pt idx="17815">
                  <c:v>0.56319150281342856</c:v>
                </c:pt>
                <c:pt idx="17816">
                  <c:v>0.5632231143706139</c:v>
                </c:pt>
                <c:pt idx="17817">
                  <c:v>0.56325472592779924</c:v>
                </c:pt>
                <c:pt idx="17818">
                  <c:v>0.56328633748498447</c:v>
                </c:pt>
                <c:pt idx="17819">
                  <c:v>0.56331794904216981</c:v>
                </c:pt>
                <c:pt idx="17820">
                  <c:v>0.56334956059935515</c:v>
                </c:pt>
                <c:pt idx="17821">
                  <c:v>0.56338117215654038</c:v>
                </c:pt>
                <c:pt idx="17822">
                  <c:v>0.56341278371372572</c:v>
                </c:pt>
                <c:pt idx="17823">
                  <c:v>0.56344439527091106</c:v>
                </c:pt>
                <c:pt idx="17824">
                  <c:v>0.5634760068280964</c:v>
                </c:pt>
                <c:pt idx="17825">
                  <c:v>0.56350761838528163</c:v>
                </c:pt>
                <c:pt idx="17826">
                  <c:v>0.56353922994246697</c:v>
                </c:pt>
                <c:pt idx="17827">
                  <c:v>0.56357084149965231</c:v>
                </c:pt>
                <c:pt idx="17828">
                  <c:v>0.56360245305683754</c:v>
                </c:pt>
                <c:pt idx="17829">
                  <c:v>0.56363406461402288</c:v>
                </c:pt>
                <c:pt idx="17830">
                  <c:v>0.56366567617120822</c:v>
                </c:pt>
                <c:pt idx="17831">
                  <c:v>0.56369728772839345</c:v>
                </c:pt>
                <c:pt idx="17832">
                  <c:v>0.56372889928557879</c:v>
                </c:pt>
                <c:pt idx="17833">
                  <c:v>0.56376051084276413</c:v>
                </c:pt>
                <c:pt idx="17834">
                  <c:v>0.56379212239994947</c:v>
                </c:pt>
                <c:pt idx="17835">
                  <c:v>0.5638237339571347</c:v>
                </c:pt>
                <c:pt idx="17836">
                  <c:v>0.56385534551432004</c:v>
                </c:pt>
                <c:pt idx="17837">
                  <c:v>0.56388695707150538</c:v>
                </c:pt>
                <c:pt idx="17838">
                  <c:v>0.56391856862869061</c:v>
                </c:pt>
                <c:pt idx="17839">
                  <c:v>0.56395018018587595</c:v>
                </c:pt>
                <c:pt idx="17840">
                  <c:v>0.56398179174306129</c:v>
                </c:pt>
                <c:pt idx="17841">
                  <c:v>0.56401340330024652</c:v>
                </c:pt>
                <c:pt idx="17842">
                  <c:v>0.56404501485743186</c:v>
                </c:pt>
                <c:pt idx="17843">
                  <c:v>0.5640766264146172</c:v>
                </c:pt>
                <c:pt idx="17844">
                  <c:v>0.56410823797180254</c:v>
                </c:pt>
                <c:pt idx="17845">
                  <c:v>0.56413984952898777</c:v>
                </c:pt>
                <c:pt idx="17846">
                  <c:v>0.56417146108617311</c:v>
                </c:pt>
                <c:pt idx="17847">
                  <c:v>0.56420307264335845</c:v>
                </c:pt>
                <c:pt idx="17848">
                  <c:v>0.56423468420054368</c:v>
                </c:pt>
                <c:pt idx="17849">
                  <c:v>0.56426629575772902</c:v>
                </c:pt>
                <c:pt idx="17850">
                  <c:v>0.56429790731491436</c:v>
                </c:pt>
                <c:pt idx="17851">
                  <c:v>0.56432951887209959</c:v>
                </c:pt>
                <c:pt idx="17852">
                  <c:v>0.56436113042928493</c:v>
                </c:pt>
                <c:pt idx="17853">
                  <c:v>0.56439274198647027</c:v>
                </c:pt>
                <c:pt idx="17854">
                  <c:v>0.56442435354365561</c:v>
                </c:pt>
                <c:pt idx="17855">
                  <c:v>0.56445596510084084</c:v>
                </c:pt>
                <c:pt idx="17856">
                  <c:v>0.56448757665802618</c:v>
                </c:pt>
                <c:pt idx="17857">
                  <c:v>0.56451918821521152</c:v>
                </c:pt>
                <c:pt idx="17858">
                  <c:v>0.56455079977239675</c:v>
                </c:pt>
                <c:pt idx="17859">
                  <c:v>0.56458241132958209</c:v>
                </c:pt>
                <c:pt idx="17860">
                  <c:v>0.56461402288676743</c:v>
                </c:pt>
                <c:pt idx="17861">
                  <c:v>0.56464563444395266</c:v>
                </c:pt>
                <c:pt idx="17862">
                  <c:v>0.564677246001138</c:v>
                </c:pt>
                <c:pt idx="17863">
                  <c:v>0.56470885755832334</c:v>
                </c:pt>
                <c:pt idx="17864">
                  <c:v>0.56474046911550868</c:v>
                </c:pt>
                <c:pt idx="17865">
                  <c:v>0.56477208067269391</c:v>
                </c:pt>
                <c:pt idx="17866">
                  <c:v>0.56480369222987925</c:v>
                </c:pt>
                <c:pt idx="17867">
                  <c:v>0.56483530378706459</c:v>
                </c:pt>
                <c:pt idx="17868">
                  <c:v>0.56486691534424982</c:v>
                </c:pt>
                <c:pt idx="17869">
                  <c:v>0.56489852690143516</c:v>
                </c:pt>
                <c:pt idx="17870">
                  <c:v>0.5649301384586205</c:v>
                </c:pt>
                <c:pt idx="17871">
                  <c:v>0.56496175001580573</c:v>
                </c:pt>
                <c:pt idx="17872">
                  <c:v>0.56499336157299107</c:v>
                </c:pt>
                <c:pt idx="17873">
                  <c:v>0.56502497313017641</c:v>
                </c:pt>
                <c:pt idx="17874">
                  <c:v>0.56505658468736175</c:v>
                </c:pt>
                <c:pt idx="17875">
                  <c:v>0.56508819624454698</c:v>
                </c:pt>
                <c:pt idx="17876">
                  <c:v>0.56511980780173232</c:v>
                </c:pt>
                <c:pt idx="17877">
                  <c:v>0.56515141935891766</c:v>
                </c:pt>
                <c:pt idx="17878">
                  <c:v>0.56518303091610289</c:v>
                </c:pt>
                <c:pt idx="17879">
                  <c:v>0.56521464247328823</c:v>
                </c:pt>
                <c:pt idx="17880">
                  <c:v>0.56524625403047357</c:v>
                </c:pt>
                <c:pt idx="17881">
                  <c:v>0.5652778655876588</c:v>
                </c:pt>
                <c:pt idx="17882">
                  <c:v>0.56530947714484414</c:v>
                </c:pt>
                <c:pt idx="17883">
                  <c:v>0.56534108870202948</c:v>
                </c:pt>
                <c:pt idx="17884">
                  <c:v>0.56537270025921482</c:v>
                </c:pt>
                <c:pt idx="17885">
                  <c:v>0.56540431181640005</c:v>
                </c:pt>
                <c:pt idx="17886">
                  <c:v>0.56543592337358539</c:v>
                </c:pt>
                <c:pt idx="17887">
                  <c:v>0.56546753493077073</c:v>
                </c:pt>
                <c:pt idx="17888">
                  <c:v>0.56549914648795596</c:v>
                </c:pt>
                <c:pt idx="17889">
                  <c:v>0.5655307580451413</c:v>
                </c:pt>
                <c:pt idx="17890">
                  <c:v>0.56556236960232664</c:v>
                </c:pt>
                <c:pt idx="17891">
                  <c:v>0.56559398115951187</c:v>
                </c:pt>
                <c:pt idx="17892">
                  <c:v>0.56562559271669721</c:v>
                </c:pt>
                <c:pt idx="17893">
                  <c:v>0.56565720427388255</c:v>
                </c:pt>
                <c:pt idx="17894">
                  <c:v>0.56568881583106789</c:v>
                </c:pt>
                <c:pt idx="17895">
                  <c:v>0.56572042738825312</c:v>
                </c:pt>
                <c:pt idx="17896">
                  <c:v>0.56575203894543846</c:v>
                </c:pt>
                <c:pt idx="17897">
                  <c:v>0.5657836505026238</c:v>
                </c:pt>
                <c:pt idx="17898">
                  <c:v>0.56581526205980903</c:v>
                </c:pt>
                <c:pt idx="17899">
                  <c:v>0.56584687361699437</c:v>
                </c:pt>
                <c:pt idx="17900">
                  <c:v>0.56587848517417971</c:v>
                </c:pt>
                <c:pt idx="17901">
                  <c:v>0.56591009673136494</c:v>
                </c:pt>
                <c:pt idx="17902">
                  <c:v>0.56594170828855028</c:v>
                </c:pt>
                <c:pt idx="17903">
                  <c:v>0.56597331984573562</c:v>
                </c:pt>
                <c:pt idx="17904">
                  <c:v>0.56600493140292096</c:v>
                </c:pt>
                <c:pt idx="17905">
                  <c:v>0.56603654296010619</c:v>
                </c:pt>
                <c:pt idx="17906">
                  <c:v>0.56606815451729153</c:v>
                </c:pt>
                <c:pt idx="17907">
                  <c:v>0.56609976607447687</c:v>
                </c:pt>
                <c:pt idx="17908">
                  <c:v>0.5661313776316621</c:v>
                </c:pt>
                <c:pt idx="17909">
                  <c:v>0.56616298918884744</c:v>
                </c:pt>
                <c:pt idx="17910">
                  <c:v>0.56619460074603278</c:v>
                </c:pt>
                <c:pt idx="17911">
                  <c:v>0.56622621230321801</c:v>
                </c:pt>
                <c:pt idx="17912">
                  <c:v>0.56625782386040335</c:v>
                </c:pt>
                <c:pt idx="17913">
                  <c:v>0.56628943541758869</c:v>
                </c:pt>
                <c:pt idx="17914">
                  <c:v>0.56632104697477392</c:v>
                </c:pt>
                <c:pt idx="17915">
                  <c:v>0.56635265853195926</c:v>
                </c:pt>
                <c:pt idx="17916">
                  <c:v>0.5663842700891446</c:v>
                </c:pt>
                <c:pt idx="17917">
                  <c:v>0.56641588164632994</c:v>
                </c:pt>
                <c:pt idx="17918">
                  <c:v>0.56644749320351517</c:v>
                </c:pt>
                <c:pt idx="17919">
                  <c:v>0.56647910476070051</c:v>
                </c:pt>
                <c:pt idx="17920">
                  <c:v>0.56651071631788585</c:v>
                </c:pt>
                <c:pt idx="17921">
                  <c:v>0.56654232787507108</c:v>
                </c:pt>
                <c:pt idx="17922">
                  <c:v>0.56657393943225642</c:v>
                </c:pt>
                <c:pt idx="17923">
                  <c:v>0.56660555098944176</c:v>
                </c:pt>
                <c:pt idx="17924">
                  <c:v>0.56663716254662699</c:v>
                </c:pt>
                <c:pt idx="17925">
                  <c:v>0.56666877410381233</c:v>
                </c:pt>
                <c:pt idx="17926">
                  <c:v>0.56670038566099767</c:v>
                </c:pt>
                <c:pt idx="17927">
                  <c:v>0.56673199721818301</c:v>
                </c:pt>
                <c:pt idx="17928">
                  <c:v>0.56676360877536824</c:v>
                </c:pt>
                <c:pt idx="17929">
                  <c:v>0.56679522033255358</c:v>
                </c:pt>
                <c:pt idx="17930">
                  <c:v>0.56682683188973892</c:v>
                </c:pt>
                <c:pt idx="17931">
                  <c:v>0.56685844344692415</c:v>
                </c:pt>
                <c:pt idx="17932">
                  <c:v>0.56689005500410949</c:v>
                </c:pt>
                <c:pt idx="17933">
                  <c:v>0.56692166656129483</c:v>
                </c:pt>
                <c:pt idx="17934">
                  <c:v>0.56695327811848006</c:v>
                </c:pt>
                <c:pt idx="17935">
                  <c:v>0.5669848896756654</c:v>
                </c:pt>
                <c:pt idx="17936">
                  <c:v>0.56701650123285074</c:v>
                </c:pt>
                <c:pt idx="17937">
                  <c:v>0.56704811279003609</c:v>
                </c:pt>
                <c:pt idx="17938">
                  <c:v>0.56707972434722131</c:v>
                </c:pt>
                <c:pt idx="17939">
                  <c:v>0.56711133590440665</c:v>
                </c:pt>
                <c:pt idx="17940">
                  <c:v>0.567142947461592</c:v>
                </c:pt>
                <c:pt idx="17941">
                  <c:v>0.56717455901877722</c:v>
                </c:pt>
                <c:pt idx="17942">
                  <c:v>0.56720617057596256</c:v>
                </c:pt>
                <c:pt idx="17943">
                  <c:v>0.56723778213314791</c:v>
                </c:pt>
                <c:pt idx="17944">
                  <c:v>0.56726939369033313</c:v>
                </c:pt>
                <c:pt idx="17945">
                  <c:v>0.56730100524751848</c:v>
                </c:pt>
                <c:pt idx="17946">
                  <c:v>0.56733261680470382</c:v>
                </c:pt>
                <c:pt idx="17947">
                  <c:v>0.56736422836188916</c:v>
                </c:pt>
                <c:pt idx="17948">
                  <c:v>0.56739583991907439</c:v>
                </c:pt>
                <c:pt idx="17949">
                  <c:v>0.56742745147625973</c:v>
                </c:pt>
                <c:pt idx="17950">
                  <c:v>0.56745906303344507</c:v>
                </c:pt>
                <c:pt idx="17951">
                  <c:v>0.5674906745906303</c:v>
                </c:pt>
                <c:pt idx="17952">
                  <c:v>0.56752228614781564</c:v>
                </c:pt>
                <c:pt idx="17953">
                  <c:v>0.56755389770500098</c:v>
                </c:pt>
                <c:pt idx="17954">
                  <c:v>0.56758550926218621</c:v>
                </c:pt>
                <c:pt idx="17955">
                  <c:v>0.56761712081937155</c:v>
                </c:pt>
                <c:pt idx="17956">
                  <c:v>0.56764873237655689</c:v>
                </c:pt>
                <c:pt idx="17957">
                  <c:v>0.56768034393374223</c:v>
                </c:pt>
                <c:pt idx="17958">
                  <c:v>0.56771195549092746</c:v>
                </c:pt>
                <c:pt idx="17959">
                  <c:v>0.5677435670481128</c:v>
                </c:pt>
                <c:pt idx="17960">
                  <c:v>0.56777517860529814</c:v>
                </c:pt>
                <c:pt idx="17961">
                  <c:v>0.56780679016248337</c:v>
                </c:pt>
                <c:pt idx="17962">
                  <c:v>0.56783840171966871</c:v>
                </c:pt>
                <c:pt idx="17963">
                  <c:v>0.56787001327685405</c:v>
                </c:pt>
                <c:pt idx="17964">
                  <c:v>0.56790162483403928</c:v>
                </c:pt>
                <c:pt idx="17965">
                  <c:v>0.56793323639122462</c:v>
                </c:pt>
                <c:pt idx="17966">
                  <c:v>0.56796484794840996</c:v>
                </c:pt>
                <c:pt idx="17967">
                  <c:v>0.5679964595055953</c:v>
                </c:pt>
                <c:pt idx="17968">
                  <c:v>0.56802807106278053</c:v>
                </c:pt>
                <c:pt idx="17969">
                  <c:v>0.56805968261996587</c:v>
                </c:pt>
                <c:pt idx="17970">
                  <c:v>0.56809129417715121</c:v>
                </c:pt>
                <c:pt idx="17971">
                  <c:v>0.56812290573433644</c:v>
                </c:pt>
                <c:pt idx="17972">
                  <c:v>0.56815451729152178</c:v>
                </c:pt>
                <c:pt idx="17973">
                  <c:v>0.56818612884870712</c:v>
                </c:pt>
                <c:pt idx="17974">
                  <c:v>0.56821774040589235</c:v>
                </c:pt>
                <c:pt idx="17975">
                  <c:v>0.56824935196307769</c:v>
                </c:pt>
                <c:pt idx="17976">
                  <c:v>0.56828096352026303</c:v>
                </c:pt>
                <c:pt idx="17977">
                  <c:v>0.56831257507744837</c:v>
                </c:pt>
                <c:pt idx="17978">
                  <c:v>0.5683441866346336</c:v>
                </c:pt>
                <c:pt idx="17979">
                  <c:v>0.56837579819181894</c:v>
                </c:pt>
                <c:pt idx="17980">
                  <c:v>0.56840740974900428</c:v>
                </c:pt>
                <c:pt idx="17981">
                  <c:v>0.56843902130618951</c:v>
                </c:pt>
                <c:pt idx="17982">
                  <c:v>0.56847063286337485</c:v>
                </c:pt>
                <c:pt idx="17983">
                  <c:v>0.56850224442056019</c:v>
                </c:pt>
                <c:pt idx="17984">
                  <c:v>0.56853385597774542</c:v>
                </c:pt>
                <c:pt idx="17985">
                  <c:v>0.56856546753493076</c:v>
                </c:pt>
                <c:pt idx="17986">
                  <c:v>0.5685970790921161</c:v>
                </c:pt>
                <c:pt idx="17987">
                  <c:v>0.56862869064930144</c:v>
                </c:pt>
                <c:pt idx="17988">
                  <c:v>0.56866030220648667</c:v>
                </c:pt>
                <c:pt idx="17989">
                  <c:v>0.56869191376367201</c:v>
                </c:pt>
                <c:pt idx="17990">
                  <c:v>0.56872352532085735</c:v>
                </c:pt>
                <c:pt idx="17991">
                  <c:v>0.56875513687804258</c:v>
                </c:pt>
                <c:pt idx="17992">
                  <c:v>0.56878674843522792</c:v>
                </c:pt>
                <c:pt idx="17993">
                  <c:v>0.56881835999241326</c:v>
                </c:pt>
                <c:pt idx="17994">
                  <c:v>0.56884997154959849</c:v>
                </c:pt>
                <c:pt idx="17995">
                  <c:v>0.56888158310678383</c:v>
                </c:pt>
                <c:pt idx="17996">
                  <c:v>0.56891319466396917</c:v>
                </c:pt>
                <c:pt idx="17997">
                  <c:v>0.56894480622115451</c:v>
                </c:pt>
                <c:pt idx="17998">
                  <c:v>0.56897641777833974</c:v>
                </c:pt>
                <c:pt idx="17999">
                  <c:v>0.56900802933552508</c:v>
                </c:pt>
                <c:pt idx="18000">
                  <c:v>0.56903964089271042</c:v>
                </c:pt>
                <c:pt idx="18001">
                  <c:v>0.56907125244989565</c:v>
                </c:pt>
                <c:pt idx="18002">
                  <c:v>0.56910286400708099</c:v>
                </c:pt>
                <c:pt idx="18003">
                  <c:v>0.56913447556426633</c:v>
                </c:pt>
                <c:pt idx="18004">
                  <c:v>0.56916608712145156</c:v>
                </c:pt>
                <c:pt idx="18005">
                  <c:v>0.5691976986786369</c:v>
                </c:pt>
                <c:pt idx="18006">
                  <c:v>0.56922931023582224</c:v>
                </c:pt>
                <c:pt idx="18007">
                  <c:v>0.56926092179300747</c:v>
                </c:pt>
                <c:pt idx="18008">
                  <c:v>0.56929253335019281</c:v>
                </c:pt>
                <c:pt idx="18009">
                  <c:v>0.56932414490737815</c:v>
                </c:pt>
                <c:pt idx="18010">
                  <c:v>0.56935575646456349</c:v>
                </c:pt>
                <c:pt idx="18011">
                  <c:v>0.56938736802174872</c:v>
                </c:pt>
                <c:pt idx="18012">
                  <c:v>0.56941897957893406</c:v>
                </c:pt>
                <c:pt idx="18013">
                  <c:v>0.5694505911361194</c:v>
                </c:pt>
                <c:pt idx="18014">
                  <c:v>0.56948220269330463</c:v>
                </c:pt>
                <c:pt idx="18015">
                  <c:v>0.56951381425048997</c:v>
                </c:pt>
                <c:pt idx="18016">
                  <c:v>0.56954542580767531</c:v>
                </c:pt>
                <c:pt idx="18017">
                  <c:v>0.56957703736486054</c:v>
                </c:pt>
                <c:pt idx="18018">
                  <c:v>0.56960864892204588</c:v>
                </c:pt>
                <c:pt idx="18019">
                  <c:v>0.56964026047923122</c:v>
                </c:pt>
                <c:pt idx="18020">
                  <c:v>0.56967187203641656</c:v>
                </c:pt>
                <c:pt idx="18021">
                  <c:v>0.56970348359360179</c:v>
                </c:pt>
                <c:pt idx="18022">
                  <c:v>0.56973509515078713</c:v>
                </c:pt>
                <c:pt idx="18023">
                  <c:v>0.56976670670797247</c:v>
                </c:pt>
                <c:pt idx="18024">
                  <c:v>0.5697983182651577</c:v>
                </c:pt>
                <c:pt idx="18025">
                  <c:v>0.56982992982234304</c:v>
                </c:pt>
                <c:pt idx="18026">
                  <c:v>0.56986154137952838</c:v>
                </c:pt>
                <c:pt idx="18027">
                  <c:v>0.56989315293671361</c:v>
                </c:pt>
                <c:pt idx="18028">
                  <c:v>0.56992476449389895</c:v>
                </c:pt>
                <c:pt idx="18029">
                  <c:v>0.56995637605108429</c:v>
                </c:pt>
                <c:pt idx="18030">
                  <c:v>0.56998798760826963</c:v>
                </c:pt>
                <c:pt idx="18031">
                  <c:v>0.57001959916545486</c:v>
                </c:pt>
                <c:pt idx="18032">
                  <c:v>0.5700512107226402</c:v>
                </c:pt>
                <c:pt idx="18033">
                  <c:v>0.57008282227982554</c:v>
                </c:pt>
                <c:pt idx="18034">
                  <c:v>0.57011443383701077</c:v>
                </c:pt>
                <c:pt idx="18035">
                  <c:v>0.57014604539419611</c:v>
                </c:pt>
                <c:pt idx="18036">
                  <c:v>0.57017765695138145</c:v>
                </c:pt>
                <c:pt idx="18037">
                  <c:v>0.57020926850856668</c:v>
                </c:pt>
                <c:pt idx="18038">
                  <c:v>0.57024088006575202</c:v>
                </c:pt>
                <c:pt idx="18039">
                  <c:v>0.57027249162293736</c:v>
                </c:pt>
                <c:pt idx="18040">
                  <c:v>0.5703041031801227</c:v>
                </c:pt>
                <c:pt idx="18041">
                  <c:v>0.57033571473730793</c:v>
                </c:pt>
                <c:pt idx="18042">
                  <c:v>0.57036732629449327</c:v>
                </c:pt>
                <c:pt idx="18043">
                  <c:v>0.57039893785167861</c:v>
                </c:pt>
                <c:pt idx="18044">
                  <c:v>0.57043054940886384</c:v>
                </c:pt>
                <c:pt idx="18045">
                  <c:v>0.57046216096604918</c:v>
                </c:pt>
                <c:pt idx="18046">
                  <c:v>0.57049377252323452</c:v>
                </c:pt>
                <c:pt idx="18047">
                  <c:v>0.57052538408041975</c:v>
                </c:pt>
                <c:pt idx="18048">
                  <c:v>0.57055699563760509</c:v>
                </c:pt>
                <c:pt idx="18049">
                  <c:v>0.57058860719479043</c:v>
                </c:pt>
                <c:pt idx="18050">
                  <c:v>0.57062021875197577</c:v>
                </c:pt>
                <c:pt idx="18051">
                  <c:v>0.570651830309161</c:v>
                </c:pt>
                <c:pt idx="18052">
                  <c:v>0.57068344186634634</c:v>
                </c:pt>
                <c:pt idx="18053">
                  <c:v>0.57071505342353168</c:v>
                </c:pt>
                <c:pt idx="18054">
                  <c:v>0.57074666498071691</c:v>
                </c:pt>
                <c:pt idx="18055">
                  <c:v>0.57077827653790225</c:v>
                </c:pt>
                <c:pt idx="18056">
                  <c:v>0.57080988809508759</c:v>
                </c:pt>
                <c:pt idx="18057">
                  <c:v>0.57084149965227282</c:v>
                </c:pt>
                <c:pt idx="18058">
                  <c:v>0.57087311120945816</c:v>
                </c:pt>
                <c:pt idx="18059">
                  <c:v>0.5709047227666435</c:v>
                </c:pt>
                <c:pt idx="18060">
                  <c:v>0.57093633432382884</c:v>
                </c:pt>
                <c:pt idx="18061">
                  <c:v>0.57096794588101407</c:v>
                </c:pt>
                <c:pt idx="18062">
                  <c:v>0.57099955743819941</c:v>
                </c:pt>
                <c:pt idx="18063">
                  <c:v>0.57103116899538475</c:v>
                </c:pt>
                <c:pt idx="18064">
                  <c:v>0.57106278055256998</c:v>
                </c:pt>
                <c:pt idx="18065">
                  <c:v>0.57109439210975532</c:v>
                </c:pt>
                <c:pt idx="18066">
                  <c:v>0.57112600366694066</c:v>
                </c:pt>
                <c:pt idx="18067">
                  <c:v>0.57115761522412589</c:v>
                </c:pt>
                <c:pt idx="18068">
                  <c:v>0.57118922678131123</c:v>
                </c:pt>
                <c:pt idx="18069">
                  <c:v>0.57122083833849657</c:v>
                </c:pt>
                <c:pt idx="18070">
                  <c:v>0.57125244989568191</c:v>
                </c:pt>
                <c:pt idx="18071">
                  <c:v>0.57128406145286714</c:v>
                </c:pt>
                <c:pt idx="18072">
                  <c:v>0.57131567301005248</c:v>
                </c:pt>
                <c:pt idx="18073">
                  <c:v>0.57134728456723782</c:v>
                </c:pt>
                <c:pt idx="18074">
                  <c:v>0.57137889612442305</c:v>
                </c:pt>
                <c:pt idx="18075">
                  <c:v>0.57141050768160839</c:v>
                </c:pt>
                <c:pt idx="18076">
                  <c:v>0.57144211923879373</c:v>
                </c:pt>
                <c:pt idx="18077">
                  <c:v>0.57147373079597896</c:v>
                </c:pt>
                <c:pt idx="18078">
                  <c:v>0.5715053423531643</c:v>
                </c:pt>
                <c:pt idx="18079">
                  <c:v>0.57153695391034964</c:v>
                </c:pt>
                <c:pt idx="18080">
                  <c:v>0.57156856546753498</c:v>
                </c:pt>
                <c:pt idx="18081">
                  <c:v>0.57160017702472021</c:v>
                </c:pt>
                <c:pt idx="18082">
                  <c:v>0.57163178858190555</c:v>
                </c:pt>
                <c:pt idx="18083">
                  <c:v>0.57166340013909089</c:v>
                </c:pt>
                <c:pt idx="18084">
                  <c:v>0.57169501169627612</c:v>
                </c:pt>
                <c:pt idx="18085">
                  <c:v>0.57172662325346146</c:v>
                </c:pt>
                <c:pt idx="18086">
                  <c:v>0.5717582348106468</c:v>
                </c:pt>
                <c:pt idx="18087">
                  <c:v>0.57178984636783203</c:v>
                </c:pt>
                <c:pt idx="18088">
                  <c:v>0.57182145792501737</c:v>
                </c:pt>
                <c:pt idx="18089">
                  <c:v>0.57185306948220271</c:v>
                </c:pt>
                <c:pt idx="18090">
                  <c:v>0.57188468103938805</c:v>
                </c:pt>
                <c:pt idx="18091">
                  <c:v>0.57191629259657328</c:v>
                </c:pt>
                <c:pt idx="18092">
                  <c:v>0.57194790415375862</c:v>
                </c:pt>
                <c:pt idx="18093">
                  <c:v>0.57197951571094396</c:v>
                </c:pt>
                <c:pt idx="18094">
                  <c:v>0.57201112726812919</c:v>
                </c:pt>
                <c:pt idx="18095">
                  <c:v>0.57204273882531453</c:v>
                </c:pt>
                <c:pt idx="18096">
                  <c:v>0.57207435038249987</c:v>
                </c:pt>
                <c:pt idx="18097">
                  <c:v>0.5721059619396851</c:v>
                </c:pt>
                <c:pt idx="18098">
                  <c:v>0.57213757349687044</c:v>
                </c:pt>
                <c:pt idx="18099">
                  <c:v>0.57216918505405578</c:v>
                </c:pt>
                <c:pt idx="18100">
                  <c:v>0.57220079661124112</c:v>
                </c:pt>
                <c:pt idx="18101">
                  <c:v>0.57223240816842635</c:v>
                </c:pt>
                <c:pt idx="18102">
                  <c:v>0.57226401972561169</c:v>
                </c:pt>
                <c:pt idx="18103">
                  <c:v>0.57229563128279703</c:v>
                </c:pt>
                <c:pt idx="18104">
                  <c:v>0.57232724283998226</c:v>
                </c:pt>
                <c:pt idx="18105">
                  <c:v>0.5723588543971676</c:v>
                </c:pt>
                <c:pt idx="18106">
                  <c:v>0.57239046595435294</c:v>
                </c:pt>
                <c:pt idx="18107">
                  <c:v>0.57242207751153817</c:v>
                </c:pt>
                <c:pt idx="18108">
                  <c:v>0.57245368906872351</c:v>
                </c:pt>
                <c:pt idx="18109">
                  <c:v>0.57248530062590886</c:v>
                </c:pt>
                <c:pt idx="18110">
                  <c:v>0.57251691218309408</c:v>
                </c:pt>
                <c:pt idx="18111">
                  <c:v>0.57254852374027942</c:v>
                </c:pt>
                <c:pt idx="18112">
                  <c:v>0.57258013529746477</c:v>
                </c:pt>
                <c:pt idx="18113">
                  <c:v>0.57261174685465011</c:v>
                </c:pt>
                <c:pt idx="18114">
                  <c:v>0.57264335841183533</c:v>
                </c:pt>
                <c:pt idx="18115">
                  <c:v>0.57267496996902068</c:v>
                </c:pt>
                <c:pt idx="18116">
                  <c:v>0.57270658152620602</c:v>
                </c:pt>
                <c:pt idx="18117">
                  <c:v>0.57273819308339124</c:v>
                </c:pt>
                <c:pt idx="18118">
                  <c:v>0.57276980464057659</c:v>
                </c:pt>
                <c:pt idx="18119">
                  <c:v>0.57280141619776193</c:v>
                </c:pt>
                <c:pt idx="18120">
                  <c:v>0.57283302775494715</c:v>
                </c:pt>
                <c:pt idx="18121">
                  <c:v>0.5728646393121325</c:v>
                </c:pt>
                <c:pt idx="18122">
                  <c:v>0.57289625086931784</c:v>
                </c:pt>
                <c:pt idx="18123">
                  <c:v>0.57292786242650318</c:v>
                </c:pt>
                <c:pt idx="18124">
                  <c:v>0.57295947398368841</c:v>
                </c:pt>
                <c:pt idx="18125">
                  <c:v>0.57299108554087375</c:v>
                </c:pt>
                <c:pt idx="18126">
                  <c:v>0.57302269709805909</c:v>
                </c:pt>
                <c:pt idx="18127">
                  <c:v>0.57305430865524432</c:v>
                </c:pt>
                <c:pt idx="18128">
                  <c:v>0.57308592021242966</c:v>
                </c:pt>
                <c:pt idx="18129">
                  <c:v>0.573117531769615</c:v>
                </c:pt>
                <c:pt idx="18130">
                  <c:v>0.57314914332680023</c:v>
                </c:pt>
                <c:pt idx="18131">
                  <c:v>0.57318075488398557</c:v>
                </c:pt>
                <c:pt idx="18132">
                  <c:v>0.57321236644117091</c:v>
                </c:pt>
                <c:pt idx="18133">
                  <c:v>0.57324397799835625</c:v>
                </c:pt>
                <c:pt idx="18134">
                  <c:v>0.57327558955554148</c:v>
                </c:pt>
                <c:pt idx="18135">
                  <c:v>0.57330720111272682</c:v>
                </c:pt>
                <c:pt idx="18136">
                  <c:v>0.57333881266991216</c:v>
                </c:pt>
                <c:pt idx="18137">
                  <c:v>0.57337042422709739</c:v>
                </c:pt>
                <c:pt idx="18138">
                  <c:v>0.57340203578428273</c:v>
                </c:pt>
                <c:pt idx="18139">
                  <c:v>0.57343364734146807</c:v>
                </c:pt>
                <c:pt idx="18140">
                  <c:v>0.5734652588986533</c:v>
                </c:pt>
                <c:pt idx="18141">
                  <c:v>0.57349687045583864</c:v>
                </c:pt>
                <c:pt idx="18142">
                  <c:v>0.57352848201302398</c:v>
                </c:pt>
                <c:pt idx="18143">
                  <c:v>0.57356009357020932</c:v>
                </c:pt>
                <c:pt idx="18144">
                  <c:v>0.57359170512739455</c:v>
                </c:pt>
                <c:pt idx="18145">
                  <c:v>0.57362331668457989</c:v>
                </c:pt>
                <c:pt idx="18146">
                  <c:v>0.57365492824176523</c:v>
                </c:pt>
                <c:pt idx="18147">
                  <c:v>0.57368653979895046</c:v>
                </c:pt>
                <c:pt idx="18148">
                  <c:v>0.5737181513561358</c:v>
                </c:pt>
                <c:pt idx="18149">
                  <c:v>0.57374976291332114</c:v>
                </c:pt>
                <c:pt idx="18150">
                  <c:v>0.57378137447050637</c:v>
                </c:pt>
                <c:pt idx="18151">
                  <c:v>0.57381298602769171</c:v>
                </c:pt>
                <c:pt idx="18152">
                  <c:v>0.57384459758487705</c:v>
                </c:pt>
                <c:pt idx="18153">
                  <c:v>0.57387620914206239</c:v>
                </c:pt>
                <c:pt idx="18154">
                  <c:v>0.57390782069924762</c:v>
                </c:pt>
                <c:pt idx="18155">
                  <c:v>0.57393943225643296</c:v>
                </c:pt>
                <c:pt idx="18156">
                  <c:v>0.5739710438136183</c:v>
                </c:pt>
                <c:pt idx="18157">
                  <c:v>0.57400265537080353</c:v>
                </c:pt>
                <c:pt idx="18158">
                  <c:v>0.57403426692798887</c:v>
                </c:pt>
                <c:pt idx="18159">
                  <c:v>0.57406587848517421</c:v>
                </c:pt>
                <c:pt idx="18160">
                  <c:v>0.57409749004235944</c:v>
                </c:pt>
                <c:pt idx="18161">
                  <c:v>0.57412910159954478</c:v>
                </c:pt>
                <c:pt idx="18162">
                  <c:v>0.57416071315673012</c:v>
                </c:pt>
                <c:pt idx="18163">
                  <c:v>0.57419232471391546</c:v>
                </c:pt>
                <c:pt idx="18164">
                  <c:v>0.57422393627110069</c:v>
                </c:pt>
                <c:pt idx="18165">
                  <c:v>0.57425554782828603</c:v>
                </c:pt>
                <c:pt idx="18166">
                  <c:v>0.57428715938547137</c:v>
                </c:pt>
                <c:pt idx="18167">
                  <c:v>0.5743187709426566</c:v>
                </c:pt>
                <c:pt idx="18168">
                  <c:v>0.57435038249984194</c:v>
                </c:pt>
                <c:pt idx="18169">
                  <c:v>0.57438199405702728</c:v>
                </c:pt>
                <c:pt idx="18170">
                  <c:v>0.57441360561421251</c:v>
                </c:pt>
                <c:pt idx="18171">
                  <c:v>0.57444521717139785</c:v>
                </c:pt>
                <c:pt idx="18172">
                  <c:v>0.57447682872858319</c:v>
                </c:pt>
                <c:pt idx="18173">
                  <c:v>0.57450844028576853</c:v>
                </c:pt>
                <c:pt idx="18174">
                  <c:v>0.57454005184295376</c:v>
                </c:pt>
                <c:pt idx="18175">
                  <c:v>0.5745716634001391</c:v>
                </c:pt>
                <c:pt idx="18176">
                  <c:v>0.57460327495732444</c:v>
                </c:pt>
                <c:pt idx="18177">
                  <c:v>0.57463488651450967</c:v>
                </c:pt>
                <c:pt idx="18178">
                  <c:v>0.57466649807169501</c:v>
                </c:pt>
                <c:pt idx="18179">
                  <c:v>0.57469810962888035</c:v>
                </c:pt>
                <c:pt idx="18180">
                  <c:v>0.57472972118606558</c:v>
                </c:pt>
                <c:pt idx="18181">
                  <c:v>0.57476133274325092</c:v>
                </c:pt>
                <c:pt idx="18182">
                  <c:v>0.57479294430043626</c:v>
                </c:pt>
                <c:pt idx="18183">
                  <c:v>0.5748245558576216</c:v>
                </c:pt>
                <c:pt idx="18184">
                  <c:v>0.57485616741480683</c:v>
                </c:pt>
                <c:pt idx="18185">
                  <c:v>0.57488777897199217</c:v>
                </c:pt>
                <c:pt idx="18186">
                  <c:v>0.57491939052917751</c:v>
                </c:pt>
                <c:pt idx="18187">
                  <c:v>0.57495100208636274</c:v>
                </c:pt>
                <c:pt idx="18188">
                  <c:v>0.57498261364354808</c:v>
                </c:pt>
                <c:pt idx="18189">
                  <c:v>0.57501422520073342</c:v>
                </c:pt>
                <c:pt idx="18190">
                  <c:v>0.57504583675791865</c:v>
                </c:pt>
                <c:pt idx="18191">
                  <c:v>0.57507744831510399</c:v>
                </c:pt>
                <c:pt idx="18192">
                  <c:v>0.57510905987228933</c:v>
                </c:pt>
                <c:pt idx="18193">
                  <c:v>0.57514067142947467</c:v>
                </c:pt>
                <c:pt idx="18194">
                  <c:v>0.5751722829866599</c:v>
                </c:pt>
                <c:pt idx="18195">
                  <c:v>0.57520389454384524</c:v>
                </c:pt>
                <c:pt idx="18196">
                  <c:v>0.57523550610103058</c:v>
                </c:pt>
                <c:pt idx="18197">
                  <c:v>0.57526711765821581</c:v>
                </c:pt>
                <c:pt idx="18198">
                  <c:v>0.57529872921540115</c:v>
                </c:pt>
                <c:pt idx="18199">
                  <c:v>0.57533034077258649</c:v>
                </c:pt>
                <c:pt idx="18200">
                  <c:v>0.57536195232977172</c:v>
                </c:pt>
                <c:pt idx="18201">
                  <c:v>0.57539356388695706</c:v>
                </c:pt>
                <c:pt idx="18202">
                  <c:v>0.5754251754441424</c:v>
                </c:pt>
                <c:pt idx="18203">
                  <c:v>0.57545678700132774</c:v>
                </c:pt>
                <c:pt idx="18204">
                  <c:v>0.57548839855851297</c:v>
                </c:pt>
                <c:pt idx="18205">
                  <c:v>0.57552001011569831</c:v>
                </c:pt>
                <c:pt idx="18206">
                  <c:v>0.57555162167288365</c:v>
                </c:pt>
                <c:pt idx="18207">
                  <c:v>0.57558323323006888</c:v>
                </c:pt>
                <c:pt idx="18208">
                  <c:v>0.57561484478725422</c:v>
                </c:pt>
                <c:pt idx="18209">
                  <c:v>0.57564645634443956</c:v>
                </c:pt>
                <c:pt idx="18210">
                  <c:v>0.57567806790162479</c:v>
                </c:pt>
                <c:pt idx="18211">
                  <c:v>0.57570967945881013</c:v>
                </c:pt>
                <c:pt idx="18212">
                  <c:v>0.57574129101599547</c:v>
                </c:pt>
                <c:pt idx="18213">
                  <c:v>0.5757729025731807</c:v>
                </c:pt>
                <c:pt idx="18214">
                  <c:v>0.57580451413036604</c:v>
                </c:pt>
                <c:pt idx="18215">
                  <c:v>0.57583612568755138</c:v>
                </c:pt>
                <c:pt idx="18216">
                  <c:v>0.57586773724473672</c:v>
                </c:pt>
                <c:pt idx="18217">
                  <c:v>0.57589934880192195</c:v>
                </c:pt>
                <c:pt idx="18218">
                  <c:v>0.57593096035910729</c:v>
                </c:pt>
                <c:pt idx="18219">
                  <c:v>0.57596257191629263</c:v>
                </c:pt>
                <c:pt idx="18220">
                  <c:v>0.57599418347347786</c:v>
                </c:pt>
                <c:pt idx="18221">
                  <c:v>0.5760257950306632</c:v>
                </c:pt>
                <c:pt idx="18222">
                  <c:v>0.57605740658784854</c:v>
                </c:pt>
                <c:pt idx="18223">
                  <c:v>0.57608901814503377</c:v>
                </c:pt>
                <c:pt idx="18224">
                  <c:v>0.57612062970221911</c:v>
                </c:pt>
                <c:pt idx="18225">
                  <c:v>0.57615224125940445</c:v>
                </c:pt>
                <c:pt idx="18226">
                  <c:v>0.57618385281658979</c:v>
                </c:pt>
                <c:pt idx="18227">
                  <c:v>0.57621546437377502</c:v>
                </c:pt>
                <c:pt idx="18228">
                  <c:v>0.57624707593096036</c:v>
                </c:pt>
                <c:pt idx="18229">
                  <c:v>0.5762786874881457</c:v>
                </c:pt>
                <c:pt idx="18230">
                  <c:v>0.57631029904533093</c:v>
                </c:pt>
                <c:pt idx="18231">
                  <c:v>0.57634191060251627</c:v>
                </c:pt>
                <c:pt idx="18232">
                  <c:v>0.57637352215970161</c:v>
                </c:pt>
                <c:pt idx="18233">
                  <c:v>0.57640513371688684</c:v>
                </c:pt>
                <c:pt idx="18234">
                  <c:v>0.57643674527407218</c:v>
                </c:pt>
                <c:pt idx="18235">
                  <c:v>0.57646835683125752</c:v>
                </c:pt>
                <c:pt idx="18236">
                  <c:v>0.57649996838844286</c:v>
                </c:pt>
                <c:pt idx="18237">
                  <c:v>0.57653157994562809</c:v>
                </c:pt>
                <c:pt idx="18238">
                  <c:v>0.57656319150281343</c:v>
                </c:pt>
                <c:pt idx="18239">
                  <c:v>0.57659480305999877</c:v>
                </c:pt>
                <c:pt idx="18240">
                  <c:v>0.576626414617184</c:v>
                </c:pt>
                <c:pt idx="18241">
                  <c:v>0.57665802617436934</c:v>
                </c:pt>
                <c:pt idx="18242">
                  <c:v>0.57668963773155468</c:v>
                </c:pt>
                <c:pt idx="18243">
                  <c:v>0.57672124928873991</c:v>
                </c:pt>
                <c:pt idx="18244">
                  <c:v>0.57675286084592525</c:v>
                </c:pt>
                <c:pt idx="18245">
                  <c:v>0.57678447240311059</c:v>
                </c:pt>
                <c:pt idx="18246">
                  <c:v>0.57681608396029593</c:v>
                </c:pt>
                <c:pt idx="18247">
                  <c:v>0.57684769551748116</c:v>
                </c:pt>
                <c:pt idx="18248">
                  <c:v>0.5768793070746665</c:v>
                </c:pt>
                <c:pt idx="18249">
                  <c:v>0.57691091863185184</c:v>
                </c:pt>
                <c:pt idx="18250">
                  <c:v>0.57694253018903707</c:v>
                </c:pt>
                <c:pt idx="18251">
                  <c:v>0.57697414174622241</c:v>
                </c:pt>
                <c:pt idx="18252">
                  <c:v>0.57700575330340775</c:v>
                </c:pt>
                <c:pt idx="18253">
                  <c:v>0.57703736486059298</c:v>
                </c:pt>
                <c:pt idx="18254">
                  <c:v>0.57706897641777832</c:v>
                </c:pt>
                <c:pt idx="18255">
                  <c:v>0.57710058797496366</c:v>
                </c:pt>
                <c:pt idx="18256">
                  <c:v>0.577132199532149</c:v>
                </c:pt>
                <c:pt idx="18257">
                  <c:v>0.57716381108933423</c:v>
                </c:pt>
                <c:pt idx="18258">
                  <c:v>0.57719542264651957</c:v>
                </c:pt>
                <c:pt idx="18259">
                  <c:v>0.57722703420370491</c:v>
                </c:pt>
                <c:pt idx="18260">
                  <c:v>0.57725864576089014</c:v>
                </c:pt>
                <c:pt idx="18261">
                  <c:v>0.57729025731807548</c:v>
                </c:pt>
                <c:pt idx="18262">
                  <c:v>0.57732186887526082</c:v>
                </c:pt>
                <c:pt idx="18263">
                  <c:v>0.57735348043244605</c:v>
                </c:pt>
                <c:pt idx="18264">
                  <c:v>0.57738509198963139</c:v>
                </c:pt>
                <c:pt idx="18265">
                  <c:v>0.57741670354681673</c:v>
                </c:pt>
                <c:pt idx="18266">
                  <c:v>0.57744831510400207</c:v>
                </c:pt>
                <c:pt idx="18267">
                  <c:v>0.5774799266611873</c:v>
                </c:pt>
                <c:pt idx="18268">
                  <c:v>0.57751153821837264</c:v>
                </c:pt>
                <c:pt idx="18269">
                  <c:v>0.57754314977555798</c:v>
                </c:pt>
                <c:pt idx="18270">
                  <c:v>0.57757476133274321</c:v>
                </c:pt>
                <c:pt idx="18271">
                  <c:v>0.57760637288992855</c:v>
                </c:pt>
                <c:pt idx="18272">
                  <c:v>0.57763798444711389</c:v>
                </c:pt>
                <c:pt idx="18273">
                  <c:v>0.57766959600429912</c:v>
                </c:pt>
                <c:pt idx="18274">
                  <c:v>0.57770120756148446</c:v>
                </c:pt>
                <c:pt idx="18275">
                  <c:v>0.5777328191186698</c:v>
                </c:pt>
                <c:pt idx="18276">
                  <c:v>0.57776443067585515</c:v>
                </c:pt>
                <c:pt idx="18277">
                  <c:v>0.57779604223304037</c:v>
                </c:pt>
                <c:pt idx="18278">
                  <c:v>0.57782765379022571</c:v>
                </c:pt>
                <c:pt idx="18279">
                  <c:v>0.57785926534741106</c:v>
                </c:pt>
                <c:pt idx="18280">
                  <c:v>0.57789087690459628</c:v>
                </c:pt>
                <c:pt idx="18281">
                  <c:v>0.57792248846178162</c:v>
                </c:pt>
                <c:pt idx="18282">
                  <c:v>0.57795410001896697</c:v>
                </c:pt>
                <c:pt idx="18283">
                  <c:v>0.57798571157615219</c:v>
                </c:pt>
                <c:pt idx="18284">
                  <c:v>0.57801732313333753</c:v>
                </c:pt>
                <c:pt idx="18285">
                  <c:v>0.57804893469052288</c:v>
                </c:pt>
                <c:pt idx="18286">
                  <c:v>0.57808054624770822</c:v>
                </c:pt>
                <c:pt idx="18287">
                  <c:v>0.57811215780489345</c:v>
                </c:pt>
                <c:pt idx="18288">
                  <c:v>0.57814376936207879</c:v>
                </c:pt>
                <c:pt idx="18289">
                  <c:v>0.57817538091926413</c:v>
                </c:pt>
                <c:pt idx="18290">
                  <c:v>0.57820699247644936</c:v>
                </c:pt>
                <c:pt idx="18291">
                  <c:v>0.5782386040336347</c:v>
                </c:pt>
                <c:pt idx="18292">
                  <c:v>0.57827021559082004</c:v>
                </c:pt>
                <c:pt idx="18293">
                  <c:v>0.57830182714800527</c:v>
                </c:pt>
                <c:pt idx="18294">
                  <c:v>0.57833343870519061</c:v>
                </c:pt>
                <c:pt idx="18295">
                  <c:v>0.57836505026237595</c:v>
                </c:pt>
                <c:pt idx="18296">
                  <c:v>0.57839666181956129</c:v>
                </c:pt>
                <c:pt idx="18297">
                  <c:v>0.57842827337674652</c:v>
                </c:pt>
                <c:pt idx="18298">
                  <c:v>0.57845988493393186</c:v>
                </c:pt>
                <c:pt idx="18299">
                  <c:v>0.5784914964911172</c:v>
                </c:pt>
                <c:pt idx="18300">
                  <c:v>0.57852310804830243</c:v>
                </c:pt>
                <c:pt idx="18301">
                  <c:v>0.57855471960548777</c:v>
                </c:pt>
                <c:pt idx="18302">
                  <c:v>0.57858633116267311</c:v>
                </c:pt>
                <c:pt idx="18303">
                  <c:v>0.57861794271985834</c:v>
                </c:pt>
                <c:pt idx="18304">
                  <c:v>0.57864955427704368</c:v>
                </c:pt>
                <c:pt idx="18305">
                  <c:v>0.57868116583422902</c:v>
                </c:pt>
                <c:pt idx="18306">
                  <c:v>0.57871277739141425</c:v>
                </c:pt>
                <c:pt idx="18307">
                  <c:v>0.57874438894859959</c:v>
                </c:pt>
                <c:pt idx="18308">
                  <c:v>0.57877600050578493</c:v>
                </c:pt>
                <c:pt idx="18309">
                  <c:v>0.57880761206297027</c:v>
                </c:pt>
                <c:pt idx="18310">
                  <c:v>0.5788392236201555</c:v>
                </c:pt>
                <c:pt idx="18311">
                  <c:v>0.57887083517734084</c:v>
                </c:pt>
                <c:pt idx="18312">
                  <c:v>0.57890244673452618</c:v>
                </c:pt>
                <c:pt idx="18313">
                  <c:v>0.57893405829171141</c:v>
                </c:pt>
                <c:pt idx="18314">
                  <c:v>0.57896566984889675</c:v>
                </c:pt>
                <c:pt idx="18315">
                  <c:v>0.57899728140608209</c:v>
                </c:pt>
                <c:pt idx="18316">
                  <c:v>0.57902889296326732</c:v>
                </c:pt>
                <c:pt idx="18317">
                  <c:v>0.57906050452045266</c:v>
                </c:pt>
                <c:pt idx="18318">
                  <c:v>0.579092116077638</c:v>
                </c:pt>
                <c:pt idx="18319">
                  <c:v>0.57912372763482334</c:v>
                </c:pt>
                <c:pt idx="18320">
                  <c:v>0.57915533919200857</c:v>
                </c:pt>
                <c:pt idx="18321">
                  <c:v>0.57918695074919391</c:v>
                </c:pt>
                <c:pt idx="18322">
                  <c:v>0.57921856230637925</c:v>
                </c:pt>
                <c:pt idx="18323">
                  <c:v>0.57925017386356448</c:v>
                </c:pt>
                <c:pt idx="18324">
                  <c:v>0.57928178542074982</c:v>
                </c:pt>
                <c:pt idx="18325">
                  <c:v>0.57931339697793516</c:v>
                </c:pt>
                <c:pt idx="18326">
                  <c:v>0.57934500853512039</c:v>
                </c:pt>
                <c:pt idx="18327">
                  <c:v>0.57937662009230573</c:v>
                </c:pt>
                <c:pt idx="18328">
                  <c:v>0.57940823164949107</c:v>
                </c:pt>
                <c:pt idx="18329">
                  <c:v>0.57943984320667641</c:v>
                </c:pt>
                <c:pt idx="18330">
                  <c:v>0.57947145476386164</c:v>
                </c:pt>
                <c:pt idx="18331">
                  <c:v>0.57950306632104698</c:v>
                </c:pt>
                <c:pt idx="18332">
                  <c:v>0.57953467787823232</c:v>
                </c:pt>
                <c:pt idx="18333">
                  <c:v>0.57956628943541755</c:v>
                </c:pt>
                <c:pt idx="18334">
                  <c:v>0.57959790099260289</c:v>
                </c:pt>
                <c:pt idx="18335">
                  <c:v>0.57962951254978823</c:v>
                </c:pt>
                <c:pt idx="18336">
                  <c:v>0.57966112410697346</c:v>
                </c:pt>
                <c:pt idx="18337">
                  <c:v>0.5796927356641588</c:v>
                </c:pt>
                <c:pt idx="18338">
                  <c:v>0.57972434722134414</c:v>
                </c:pt>
                <c:pt idx="18339">
                  <c:v>0.57975595877852948</c:v>
                </c:pt>
                <c:pt idx="18340">
                  <c:v>0.57978757033571471</c:v>
                </c:pt>
                <c:pt idx="18341">
                  <c:v>0.57981918189290005</c:v>
                </c:pt>
                <c:pt idx="18342">
                  <c:v>0.57985079345008539</c:v>
                </c:pt>
                <c:pt idx="18343">
                  <c:v>0.57988240500727062</c:v>
                </c:pt>
                <c:pt idx="18344">
                  <c:v>0.57991401656445596</c:v>
                </c:pt>
                <c:pt idx="18345">
                  <c:v>0.5799456281216413</c:v>
                </c:pt>
                <c:pt idx="18346">
                  <c:v>0.57997723967882653</c:v>
                </c:pt>
                <c:pt idx="18347">
                  <c:v>0.58000885123601187</c:v>
                </c:pt>
                <c:pt idx="18348">
                  <c:v>0.58004046279319721</c:v>
                </c:pt>
                <c:pt idx="18349">
                  <c:v>0.58007207435038255</c:v>
                </c:pt>
                <c:pt idx="18350">
                  <c:v>0.58010368590756778</c:v>
                </c:pt>
                <c:pt idx="18351">
                  <c:v>0.58013529746475312</c:v>
                </c:pt>
                <c:pt idx="18352">
                  <c:v>0.58016690902193846</c:v>
                </c:pt>
                <c:pt idx="18353">
                  <c:v>0.58019852057912369</c:v>
                </c:pt>
                <c:pt idx="18354">
                  <c:v>0.58023013213630903</c:v>
                </c:pt>
                <c:pt idx="18355">
                  <c:v>0.58026174369349437</c:v>
                </c:pt>
                <c:pt idx="18356">
                  <c:v>0.5802933552506796</c:v>
                </c:pt>
                <c:pt idx="18357">
                  <c:v>0.58032496680786494</c:v>
                </c:pt>
                <c:pt idx="18358">
                  <c:v>0.58035657836505028</c:v>
                </c:pt>
                <c:pt idx="18359">
                  <c:v>0.58038818992223562</c:v>
                </c:pt>
                <c:pt idx="18360">
                  <c:v>0.58041980147942085</c:v>
                </c:pt>
                <c:pt idx="18361">
                  <c:v>0.58045141303660619</c:v>
                </c:pt>
                <c:pt idx="18362">
                  <c:v>0.58048302459379153</c:v>
                </c:pt>
                <c:pt idx="18363">
                  <c:v>0.58051463615097676</c:v>
                </c:pt>
                <c:pt idx="18364">
                  <c:v>0.5805462477081621</c:v>
                </c:pt>
                <c:pt idx="18365">
                  <c:v>0.58057785926534744</c:v>
                </c:pt>
                <c:pt idx="18366">
                  <c:v>0.58060947082253267</c:v>
                </c:pt>
                <c:pt idx="18367">
                  <c:v>0.58064108237971801</c:v>
                </c:pt>
                <c:pt idx="18368">
                  <c:v>0.58067269393690335</c:v>
                </c:pt>
                <c:pt idx="18369">
                  <c:v>0.58070430549408869</c:v>
                </c:pt>
                <c:pt idx="18370">
                  <c:v>0.58073591705127392</c:v>
                </c:pt>
                <c:pt idx="18371">
                  <c:v>0.58076752860845926</c:v>
                </c:pt>
                <c:pt idx="18372">
                  <c:v>0.5807991401656446</c:v>
                </c:pt>
                <c:pt idx="18373">
                  <c:v>0.58083075172282983</c:v>
                </c:pt>
                <c:pt idx="18374">
                  <c:v>0.58086236328001517</c:v>
                </c:pt>
                <c:pt idx="18375">
                  <c:v>0.58089397483720051</c:v>
                </c:pt>
                <c:pt idx="18376">
                  <c:v>0.58092558639438574</c:v>
                </c:pt>
                <c:pt idx="18377">
                  <c:v>0.58095719795157108</c:v>
                </c:pt>
                <c:pt idx="18378">
                  <c:v>0.58098880950875642</c:v>
                </c:pt>
                <c:pt idx="18379">
                  <c:v>0.58102042106594176</c:v>
                </c:pt>
                <c:pt idx="18380">
                  <c:v>0.58105203262312699</c:v>
                </c:pt>
                <c:pt idx="18381">
                  <c:v>0.58108364418031233</c:v>
                </c:pt>
                <c:pt idx="18382">
                  <c:v>0.58111525573749767</c:v>
                </c:pt>
                <c:pt idx="18383">
                  <c:v>0.5811468672946829</c:v>
                </c:pt>
                <c:pt idx="18384">
                  <c:v>0.58117847885186824</c:v>
                </c:pt>
                <c:pt idx="18385">
                  <c:v>0.58121009040905358</c:v>
                </c:pt>
                <c:pt idx="18386">
                  <c:v>0.58124170196623881</c:v>
                </c:pt>
                <c:pt idx="18387">
                  <c:v>0.58127331352342415</c:v>
                </c:pt>
                <c:pt idx="18388">
                  <c:v>0.58130492508060949</c:v>
                </c:pt>
                <c:pt idx="18389">
                  <c:v>0.58133653663779483</c:v>
                </c:pt>
                <c:pt idx="18390">
                  <c:v>0.58136814819498006</c:v>
                </c:pt>
                <c:pt idx="18391">
                  <c:v>0.5813997597521654</c:v>
                </c:pt>
                <c:pt idx="18392">
                  <c:v>0.58143137130935074</c:v>
                </c:pt>
                <c:pt idx="18393">
                  <c:v>0.58146298286653597</c:v>
                </c:pt>
                <c:pt idx="18394">
                  <c:v>0.58149459442372131</c:v>
                </c:pt>
                <c:pt idx="18395">
                  <c:v>0.58152620598090665</c:v>
                </c:pt>
                <c:pt idx="18396">
                  <c:v>0.58155781753809188</c:v>
                </c:pt>
                <c:pt idx="18397">
                  <c:v>0.58158942909527722</c:v>
                </c:pt>
                <c:pt idx="18398">
                  <c:v>0.58162104065246256</c:v>
                </c:pt>
                <c:pt idx="18399">
                  <c:v>0.5816526522096479</c:v>
                </c:pt>
                <c:pt idx="18400">
                  <c:v>0.58168426376683313</c:v>
                </c:pt>
                <c:pt idx="18401">
                  <c:v>0.58171587532401847</c:v>
                </c:pt>
                <c:pt idx="18402">
                  <c:v>0.58174748688120381</c:v>
                </c:pt>
                <c:pt idx="18403">
                  <c:v>0.58177909843838904</c:v>
                </c:pt>
                <c:pt idx="18404">
                  <c:v>0.58181070999557438</c:v>
                </c:pt>
                <c:pt idx="18405">
                  <c:v>0.58184232155275972</c:v>
                </c:pt>
                <c:pt idx="18406">
                  <c:v>0.58187393310994495</c:v>
                </c:pt>
                <c:pt idx="18407">
                  <c:v>0.58190554466713029</c:v>
                </c:pt>
                <c:pt idx="18408">
                  <c:v>0.58193715622431563</c:v>
                </c:pt>
                <c:pt idx="18409">
                  <c:v>0.58196876778150086</c:v>
                </c:pt>
                <c:pt idx="18410">
                  <c:v>0.5820003793386862</c:v>
                </c:pt>
                <c:pt idx="18411">
                  <c:v>0.58203199089587154</c:v>
                </c:pt>
                <c:pt idx="18412">
                  <c:v>0.58206360245305688</c:v>
                </c:pt>
                <c:pt idx="18413">
                  <c:v>0.58209521401024211</c:v>
                </c:pt>
                <c:pt idx="18414">
                  <c:v>0.58212682556742745</c:v>
                </c:pt>
                <c:pt idx="18415">
                  <c:v>0.58215843712461279</c:v>
                </c:pt>
                <c:pt idx="18416">
                  <c:v>0.58219004868179802</c:v>
                </c:pt>
                <c:pt idx="18417">
                  <c:v>0.58222166023898336</c:v>
                </c:pt>
                <c:pt idx="18418">
                  <c:v>0.5822532717961687</c:v>
                </c:pt>
                <c:pt idx="18419">
                  <c:v>0.58228488335335393</c:v>
                </c:pt>
                <c:pt idx="18420">
                  <c:v>0.58231649491053927</c:v>
                </c:pt>
                <c:pt idx="18421">
                  <c:v>0.58234810646772461</c:v>
                </c:pt>
                <c:pt idx="18422">
                  <c:v>0.58237971802490995</c:v>
                </c:pt>
                <c:pt idx="18423">
                  <c:v>0.58241132958209518</c:v>
                </c:pt>
                <c:pt idx="18424">
                  <c:v>0.58244294113928052</c:v>
                </c:pt>
                <c:pt idx="18425">
                  <c:v>0.58247455269646586</c:v>
                </c:pt>
                <c:pt idx="18426">
                  <c:v>0.58250616425365109</c:v>
                </c:pt>
                <c:pt idx="18427">
                  <c:v>0.58253777581083643</c:v>
                </c:pt>
                <c:pt idx="18428">
                  <c:v>0.58256938736802177</c:v>
                </c:pt>
                <c:pt idx="18429">
                  <c:v>0.582600998925207</c:v>
                </c:pt>
                <c:pt idx="18430">
                  <c:v>0.58263261048239234</c:v>
                </c:pt>
                <c:pt idx="18431">
                  <c:v>0.58266422203957768</c:v>
                </c:pt>
                <c:pt idx="18432">
                  <c:v>0.58269583359676302</c:v>
                </c:pt>
                <c:pt idx="18433">
                  <c:v>0.58272744515394825</c:v>
                </c:pt>
                <c:pt idx="18434">
                  <c:v>0.58275905671113359</c:v>
                </c:pt>
                <c:pt idx="18435">
                  <c:v>0.58279066826831893</c:v>
                </c:pt>
                <c:pt idx="18436">
                  <c:v>0.58282227982550416</c:v>
                </c:pt>
                <c:pt idx="18437">
                  <c:v>0.5828538913826895</c:v>
                </c:pt>
                <c:pt idx="18438">
                  <c:v>0.58288550293987484</c:v>
                </c:pt>
                <c:pt idx="18439">
                  <c:v>0.58291711449706007</c:v>
                </c:pt>
                <c:pt idx="18440">
                  <c:v>0.58294872605424541</c:v>
                </c:pt>
                <c:pt idx="18441">
                  <c:v>0.58298033761143075</c:v>
                </c:pt>
                <c:pt idx="18442">
                  <c:v>0.58301194916861609</c:v>
                </c:pt>
                <c:pt idx="18443">
                  <c:v>0.58304356072580132</c:v>
                </c:pt>
                <c:pt idx="18444">
                  <c:v>0.58307517228298666</c:v>
                </c:pt>
                <c:pt idx="18445">
                  <c:v>0.583106783840172</c:v>
                </c:pt>
                <c:pt idx="18446">
                  <c:v>0.58313839539735723</c:v>
                </c:pt>
                <c:pt idx="18447">
                  <c:v>0.58317000695454257</c:v>
                </c:pt>
                <c:pt idx="18448">
                  <c:v>0.58320161851172792</c:v>
                </c:pt>
                <c:pt idx="18449">
                  <c:v>0.58323323006891314</c:v>
                </c:pt>
                <c:pt idx="18450">
                  <c:v>0.58326484162609848</c:v>
                </c:pt>
                <c:pt idx="18451">
                  <c:v>0.58329645318328383</c:v>
                </c:pt>
                <c:pt idx="18452">
                  <c:v>0.58332806474046917</c:v>
                </c:pt>
                <c:pt idx="18453">
                  <c:v>0.58335967629765439</c:v>
                </c:pt>
                <c:pt idx="18454">
                  <c:v>0.58339128785483974</c:v>
                </c:pt>
                <c:pt idx="18455">
                  <c:v>0.58342289941202508</c:v>
                </c:pt>
                <c:pt idx="18456">
                  <c:v>0.5834545109692103</c:v>
                </c:pt>
                <c:pt idx="18457">
                  <c:v>0.58348612252639565</c:v>
                </c:pt>
                <c:pt idx="18458">
                  <c:v>0.58351773408358099</c:v>
                </c:pt>
                <c:pt idx="18459">
                  <c:v>0.58354934564076621</c:v>
                </c:pt>
                <c:pt idx="18460">
                  <c:v>0.58358095719795156</c:v>
                </c:pt>
                <c:pt idx="18461">
                  <c:v>0.5836125687551369</c:v>
                </c:pt>
                <c:pt idx="18462">
                  <c:v>0.58364418031232224</c:v>
                </c:pt>
                <c:pt idx="18463">
                  <c:v>0.58367579186950747</c:v>
                </c:pt>
                <c:pt idx="18464">
                  <c:v>0.58370740342669281</c:v>
                </c:pt>
                <c:pt idx="18465">
                  <c:v>0.58373901498387815</c:v>
                </c:pt>
                <c:pt idx="18466">
                  <c:v>0.58377062654106338</c:v>
                </c:pt>
                <c:pt idx="18467">
                  <c:v>0.58380223809824872</c:v>
                </c:pt>
                <c:pt idx="18468">
                  <c:v>0.58383384965543406</c:v>
                </c:pt>
                <c:pt idx="18469">
                  <c:v>0.58386546121261929</c:v>
                </c:pt>
                <c:pt idx="18470">
                  <c:v>0.58389707276980463</c:v>
                </c:pt>
                <c:pt idx="18471">
                  <c:v>0.58392868432698997</c:v>
                </c:pt>
                <c:pt idx="18472">
                  <c:v>0.58396029588417531</c:v>
                </c:pt>
                <c:pt idx="18473">
                  <c:v>0.58399190744136054</c:v>
                </c:pt>
                <c:pt idx="18474">
                  <c:v>0.58402351899854588</c:v>
                </c:pt>
                <c:pt idx="18475">
                  <c:v>0.58405513055573122</c:v>
                </c:pt>
                <c:pt idx="18476">
                  <c:v>0.58408674211291645</c:v>
                </c:pt>
                <c:pt idx="18477">
                  <c:v>0.58411835367010179</c:v>
                </c:pt>
                <c:pt idx="18478">
                  <c:v>0.58414996522728713</c:v>
                </c:pt>
                <c:pt idx="18479">
                  <c:v>0.58418157678447236</c:v>
                </c:pt>
                <c:pt idx="18480">
                  <c:v>0.5842131883416577</c:v>
                </c:pt>
                <c:pt idx="18481">
                  <c:v>0.58424479989884304</c:v>
                </c:pt>
                <c:pt idx="18482">
                  <c:v>0.58427641145602838</c:v>
                </c:pt>
                <c:pt idx="18483">
                  <c:v>0.58430802301321361</c:v>
                </c:pt>
                <c:pt idx="18484">
                  <c:v>0.58433963457039895</c:v>
                </c:pt>
                <c:pt idx="18485">
                  <c:v>0.58437124612758429</c:v>
                </c:pt>
                <c:pt idx="18486">
                  <c:v>0.58440285768476952</c:v>
                </c:pt>
                <c:pt idx="18487">
                  <c:v>0.58443446924195486</c:v>
                </c:pt>
                <c:pt idx="18488">
                  <c:v>0.5844660807991402</c:v>
                </c:pt>
                <c:pt idx="18489">
                  <c:v>0.58449769235632543</c:v>
                </c:pt>
                <c:pt idx="18490">
                  <c:v>0.58452930391351077</c:v>
                </c:pt>
                <c:pt idx="18491">
                  <c:v>0.58456091547069611</c:v>
                </c:pt>
                <c:pt idx="18492">
                  <c:v>0.58459252702788145</c:v>
                </c:pt>
                <c:pt idx="18493">
                  <c:v>0.58462413858506668</c:v>
                </c:pt>
                <c:pt idx="18494">
                  <c:v>0.58465575014225202</c:v>
                </c:pt>
                <c:pt idx="18495">
                  <c:v>0.58468736169943736</c:v>
                </c:pt>
                <c:pt idx="18496">
                  <c:v>0.58471897325662259</c:v>
                </c:pt>
                <c:pt idx="18497">
                  <c:v>0.58475058481380793</c:v>
                </c:pt>
                <c:pt idx="18498">
                  <c:v>0.58478219637099327</c:v>
                </c:pt>
                <c:pt idx="18499">
                  <c:v>0.5848138079281785</c:v>
                </c:pt>
                <c:pt idx="18500">
                  <c:v>0.58484541948536384</c:v>
                </c:pt>
                <c:pt idx="18501">
                  <c:v>0.58487703104254918</c:v>
                </c:pt>
                <c:pt idx="18502">
                  <c:v>0.58490864259973452</c:v>
                </c:pt>
                <c:pt idx="18503">
                  <c:v>0.58494025415691975</c:v>
                </c:pt>
                <c:pt idx="18504">
                  <c:v>0.58497186571410509</c:v>
                </c:pt>
                <c:pt idx="18505">
                  <c:v>0.58500347727129043</c:v>
                </c:pt>
                <c:pt idx="18506">
                  <c:v>0.58503508882847566</c:v>
                </c:pt>
                <c:pt idx="18507">
                  <c:v>0.585066700385661</c:v>
                </c:pt>
                <c:pt idx="18508">
                  <c:v>0.58509831194284634</c:v>
                </c:pt>
                <c:pt idx="18509">
                  <c:v>0.58512992350003157</c:v>
                </c:pt>
                <c:pt idx="18510">
                  <c:v>0.58516153505721691</c:v>
                </c:pt>
                <c:pt idx="18511">
                  <c:v>0.58519314661440225</c:v>
                </c:pt>
                <c:pt idx="18512">
                  <c:v>0.58522475817158748</c:v>
                </c:pt>
                <c:pt idx="18513">
                  <c:v>0.58525636972877282</c:v>
                </c:pt>
                <c:pt idx="18514">
                  <c:v>0.58528798128595816</c:v>
                </c:pt>
                <c:pt idx="18515">
                  <c:v>0.5853195928431435</c:v>
                </c:pt>
                <c:pt idx="18516">
                  <c:v>0.58535120440032873</c:v>
                </c:pt>
                <c:pt idx="18517">
                  <c:v>0.58538281595751407</c:v>
                </c:pt>
                <c:pt idx="18518">
                  <c:v>0.58541442751469941</c:v>
                </c:pt>
                <c:pt idx="18519">
                  <c:v>0.58544603907188464</c:v>
                </c:pt>
                <c:pt idx="18520">
                  <c:v>0.58547765062906998</c:v>
                </c:pt>
                <c:pt idx="18521">
                  <c:v>0.58550926218625532</c:v>
                </c:pt>
                <c:pt idx="18522">
                  <c:v>0.58554087374344055</c:v>
                </c:pt>
                <c:pt idx="18523">
                  <c:v>0.58557248530062589</c:v>
                </c:pt>
                <c:pt idx="18524">
                  <c:v>0.58560409685781123</c:v>
                </c:pt>
                <c:pt idx="18525">
                  <c:v>0.58563570841499657</c:v>
                </c:pt>
                <c:pt idx="18526">
                  <c:v>0.5856673199721818</c:v>
                </c:pt>
                <c:pt idx="18527">
                  <c:v>0.58569893152936714</c:v>
                </c:pt>
                <c:pt idx="18528">
                  <c:v>0.58573054308655248</c:v>
                </c:pt>
                <c:pt idx="18529">
                  <c:v>0.58576215464373771</c:v>
                </c:pt>
                <c:pt idx="18530">
                  <c:v>0.58579376620092305</c:v>
                </c:pt>
                <c:pt idx="18531">
                  <c:v>0.58582537775810839</c:v>
                </c:pt>
                <c:pt idx="18532">
                  <c:v>0.58585698931529362</c:v>
                </c:pt>
                <c:pt idx="18533">
                  <c:v>0.58588860087247896</c:v>
                </c:pt>
                <c:pt idx="18534">
                  <c:v>0.5859202124296643</c:v>
                </c:pt>
                <c:pt idx="18535">
                  <c:v>0.58595182398684964</c:v>
                </c:pt>
                <c:pt idx="18536">
                  <c:v>0.58598343554403487</c:v>
                </c:pt>
                <c:pt idx="18537">
                  <c:v>0.58601504710122021</c:v>
                </c:pt>
                <c:pt idx="18538">
                  <c:v>0.58604665865840555</c:v>
                </c:pt>
                <c:pt idx="18539">
                  <c:v>0.58607827021559078</c:v>
                </c:pt>
                <c:pt idx="18540">
                  <c:v>0.58610988177277612</c:v>
                </c:pt>
                <c:pt idx="18541">
                  <c:v>0.58614149332996146</c:v>
                </c:pt>
                <c:pt idx="18542">
                  <c:v>0.58617310488714669</c:v>
                </c:pt>
                <c:pt idx="18543">
                  <c:v>0.58620471644433203</c:v>
                </c:pt>
                <c:pt idx="18544">
                  <c:v>0.58623632800151737</c:v>
                </c:pt>
                <c:pt idx="18545">
                  <c:v>0.58626793955870271</c:v>
                </c:pt>
                <c:pt idx="18546">
                  <c:v>0.58629955111588794</c:v>
                </c:pt>
                <c:pt idx="18547">
                  <c:v>0.58633116267307328</c:v>
                </c:pt>
                <c:pt idx="18548">
                  <c:v>0.58636277423025862</c:v>
                </c:pt>
                <c:pt idx="18549">
                  <c:v>0.58639438578744385</c:v>
                </c:pt>
                <c:pt idx="18550">
                  <c:v>0.58642599734462919</c:v>
                </c:pt>
                <c:pt idx="18551">
                  <c:v>0.58645760890181453</c:v>
                </c:pt>
                <c:pt idx="18552">
                  <c:v>0.58648922045899976</c:v>
                </c:pt>
                <c:pt idx="18553">
                  <c:v>0.5865208320161851</c:v>
                </c:pt>
                <c:pt idx="18554">
                  <c:v>0.58655244357337044</c:v>
                </c:pt>
                <c:pt idx="18555">
                  <c:v>0.58658405513055578</c:v>
                </c:pt>
                <c:pt idx="18556">
                  <c:v>0.58661566668774101</c:v>
                </c:pt>
                <c:pt idx="18557">
                  <c:v>0.58664727824492635</c:v>
                </c:pt>
                <c:pt idx="18558">
                  <c:v>0.58667888980211169</c:v>
                </c:pt>
                <c:pt idx="18559">
                  <c:v>0.58671050135929692</c:v>
                </c:pt>
                <c:pt idx="18560">
                  <c:v>0.58674211291648226</c:v>
                </c:pt>
                <c:pt idx="18561">
                  <c:v>0.5867737244736676</c:v>
                </c:pt>
                <c:pt idx="18562">
                  <c:v>0.58680533603085283</c:v>
                </c:pt>
                <c:pt idx="18563">
                  <c:v>0.58683694758803817</c:v>
                </c:pt>
                <c:pt idx="18564">
                  <c:v>0.58686855914522351</c:v>
                </c:pt>
                <c:pt idx="18565">
                  <c:v>0.58690017070240885</c:v>
                </c:pt>
                <c:pt idx="18566">
                  <c:v>0.58693178225959408</c:v>
                </c:pt>
                <c:pt idx="18567">
                  <c:v>0.58696339381677942</c:v>
                </c:pt>
                <c:pt idx="18568">
                  <c:v>0.58699500537396476</c:v>
                </c:pt>
                <c:pt idx="18569">
                  <c:v>0.58702661693114999</c:v>
                </c:pt>
                <c:pt idx="18570">
                  <c:v>0.58705822848833533</c:v>
                </c:pt>
                <c:pt idx="18571">
                  <c:v>0.58708984004552067</c:v>
                </c:pt>
                <c:pt idx="18572">
                  <c:v>0.5871214516027059</c:v>
                </c:pt>
                <c:pt idx="18573">
                  <c:v>0.58715306315989124</c:v>
                </c:pt>
                <c:pt idx="18574">
                  <c:v>0.58718467471707658</c:v>
                </c:pt>
                <c:pt idx="18575">
                  <c:v>0.58721628627426192</c:v>
                </c:pt>
                <c:pt idx="18576">
                  <c:v>0.58724789783144715</c:v>
                </c:pt>
                <c:pt idx="18577">
                  <c:v>0.58727950938863249</c:v>
                </c:pt>
                <c:pt idx="18578">
                  <c:v>0.58731112094581783</c:v>
                </c:pt>
                <c:pt idx="18579">
                  <c:v>0.58734273250300306</c:v>
                </c:pt>
                <c:pt idx="18580">
                  <c:v>0.5873743440601884</c:v>
                </c:pt>
                <c:pt idx="18581">
                  <c:v>0.58740595561737374</c:v>
                </c:pt>
                <c:pt idx="18582">
                  <c:v>0.58743756717455897</c:v>
                </c:pt>
                <c:pt idx="18583">
                  <c:v>0.58746917873174431</c:v>
                </c:pt>
                <c:pt idx="18584">
                  <c:v>0.58750079028892965</c:v>
                </c:pt>
                <c:pt idx="18585">
                  <c:v>0.58753240184611499</c:v>
                </c:pt>
                <c:pt idx="18586">
                  <c:v>0.58756401340330022</c:v>
                </c:pt>
                <c:pt idx="18587">
                  <c:v>0.58759562496048556</c:v>
                </c:pt>
                <c:pt idx="18588">
                  <c:v>0.5876272365176709</c:v>
                </c:pt>
                <c:pt idx="18589">
                  <c:v>0.58765884807485613</c:v>
                </c:pt>
                <c:pt idx="18590">
                  <c:v>0.58769045963204147</c:v>
                </c:pt>
                <c:pt idx="18591">
                  <c:v>0.58772207118922681</c:v>
                </c:pt>
                <c:pt idx="18592">
                  <c:v>0.58775368274641204</c:v>
                </c:pt>
                <c:pt idx="18593">
                  <c:v>0.58778529430359738</c:v>
                </c:pt>
                <c:pt idx="18594">
                  <c:v>0.58781690586078272</c:v>
                </c:pt>
                <c:pt idx="18595">
                  <c:v>0.58784851741796806</c:v>
                </c:pt>
                <c:pt idx="18596">
                  <c:v>0.58788012897515329</c:v>
                </c:pt>
                <c:pt idx="18597">
                  <c:v>0.58791174053233863</c:v>
                </c:pt>
                <c:pt idx="18598">
                  <c:v>0.58794335208952397</c:v>
                </c:pt>
                <c:pt idx="18599">
                  <c:v>0.5879749636467092</c:v>
                </c:pt>
                <c:pt idx="18600">
                  <c:v>0.58800657520389454</c:v>
                </c:pt>
                <c:pt idx="18601">
                  <c:v>0.58803818676107988</c:v>
                </c:pt>
                <c:pt idx="18602">
                  <c:v>0.58806979831826511</c:v>
                </c:pt>
                <c:pt idx="18603">
                  <c:v>0.58810140987545045</c:v>
                </c:pt>
                <c:pt idx="18604">
                  <c:v>0.58813302143263579</c:v>
                </c:pt>
                <c:pt idx="18605">
                  <c:v>0.58816463298982102</c:v>
                </c:pt>
                <c:pt idx="18606">
                  <c:v>0.58819624454700636</c:v>
                </c:pt>
                <c:pt idx="18607">
                  <c:v>0.5882278561041917</c:v>
                </c:pt>
                <c:pt idx="18608">
                  <c:v>0.58825946766137704</c:v>
                </c:pt>
                <c:pt idx="18609">
                  <c:v>0.58829107921856227</c:v>
                </c:pt>
                <c:pt idx="18610">
                  <c:v>0.58832269077574761</c:v>
                </c:pt>
                <c:pt idx="18611">
                  <c:v>0.58835430233293295</c:v>
                </c:pt>
                <c:pt idx="18612">
                  <c:v>0.58838591389011818</c:v>
                </c:pt>
                <c:pt idx="18613">
                  <c:v>0.58841752544730352</c:v>
                </c:pt>
                <c:pt idx="18614">
                  <c:v>0.58844913700448886</c:v>
                </c:pt>
                <c:pt idx="18615">
                  <c:v>0.58848074856167409</c:v>
                </c:pt>
                <c:pt idx="18616">
                  <c:v>0.58851236011885943</c:v>
                </c:pt>
                <c:pt idx="18617">
                  <c:v>0.58854397167604477</c:v>
                </c:pt>
                <c:pt idx="18618">
                  <c:v>0.58857558323323012</c:v>
                </c:pt>
                <c:pt idx="18619">
                  <c:v>0.58860719479041534</c:v>
                </c:pt>
                <c:pt idx="18620">
                  <c:v>0.58863880634760068</c:v>
                </c:pt>
                <c:pt idx="18621">
                  <c:v>0.58867041790478603</c:v>
                </c:pt>
                <c:pt idx="18622">
                  <c:v>0.58870202946197125</c:v>
                </c:pt>
                <c:pt idx="18623">
                  <c:v>0.58873364101915659</c:v>
                </c:pt>
                <c:pt idx="18624">
                  <c:v>0.58876525257634194</c:v>
                </c:pt>
                <c:pt idx="18625">
                  <c:v>0.58879686413352716</c:v>
                </c:pt>
                <c:pt idx="18626">
                  <c:v>0.58882847569071251</c:v>
                </c:pt>
                <c:pt idx="18627">
                  <c:v>0.58886008724789785</c:v>
                </c:pt>
                <c:pt idx="18628">
                  <c:v>0.58889169880508319</c:v>
                </c:pt>
                <c:pt idx="18629">
                  <c:v>0.58892331036226842</c:v>
                </c:pt>
                <c:pt idx="18630">
                  <c:v>0.58895492191945376</c:v>
                </c:pt>
                <c:pt idx="18631">
                  <c:v>0.5889865334766391</c:v>
                </c:pt>
                <c:pt idx="18632">
                  <c:v>0.58901814503382433</c:v>
                </c:pt>
                <c:pt idx="18633">
                  <c:v>0.58904975659100967</c:v>
                </c:pt>
                <c:pt idx="18634">
                  <c:v>0.58908136814819501</c:v>
                </c:pt>
                <c:pt idx="18635">
                  <c:v>0.58911297970538024</c:v>
                </c:pt>
                <c:pt idx="18636">
                  <c:v>0.58914459126256558</c:v>
                </c:pt>
                <c:pt idx="18637">
                  <c:v>0.58917620281975092</c:v>
                </c:pt>
                <c:pt idx="18638">
                  <c:v>0.58920781437693626</c:v>
                </c:pt>
                <c:pt idx="18639">
                  <c:v>0.58923942593412149</c:v>
                </c:pt>
                <c:pt idx="18640">
                  <c:v>0.58927103749130683</c:v>
                </c:pt>
                <c:pt idx="18641">
                  <c:v>0.58930264904849217</c:v>
                </c:pt>
                <c:pt idx="18642">
                  <c:v>0.5893342606056774</c:v>
                </c:pt>
                <c:pt idx="18643">
                  <c:v>0.58936587216286274</c:v>
                </c:pt>
                <c:pt idx="18644">
                  <c:v>0.58939748372004808</c:v>
                </c:pt>
                <c:pt idx="18645">
                  <c:v>0.58942909527723331</c:v>
                </c:pt>
                <c:pt idx="18646">
                  <c:v>0.58946070683441865</c:v>
                </c:pt>
                <c:pt idx="18647">
                  <c:v>0.58949231839160399</c:v>
                </c:pt>
                <c:pt idx="18648">
                  <c:v>0.58952392994878933</c:v>
                </c:pt>
                <c:pt idx="18649">
                  <c:v>0.58955554150597456</c:v>
                </c:pt>
                <c:pt idx="18650">
                  <c:v>0.5895871530631599</c:v>
                </c:pt>
                <c:pt idx="18651">
                  <c:v>0.58961876462034524</c:v>
                </c:pt>
                <c:pt idx="18652">
                  <c:v>0.58965037617753047</c:v>
                </c:pt>
                <c:pt idx="18653">
                  <c:v>0.58968198773471581</c:v>
                </c:pt>
                <c:pt idx="18654">
                  <c:v>0.58971359929190115</c:v>
                </c:pt>
                <c:pt idx="18655">
                  <c:v>0.58974521084908638</c:v>
                </c:pt>
                <c:pt idx="18656">
                  <c:v>0.58977682240627172</c:v>
                </c:pt>
                <c:pt idx="18657">
                  <c:v>0.58980843396345706</c:v>
                </c:pt>
                <c:pt idx="18658">
                  <c:v>0.5898400455206424</c:v>
                </c:pt>
                <c:pt idx="18659">
                  <c:v>0.58987165707782763</c:v>
                </c:pt>
                <c:pt idx="18660">
                  <c:v>0.58990326863501297</c:v>
                </c:pt>
                <c:pt idx="18661">
                  <c:v>0.58993488019219831</c:v>
                </c:pt>
                <c:pt idx="18662">
                  <c:v>0.58996649174938354</c:v>
                </c:pt>
                <c:pt idx="18663">
                  <c:v>0.58999810330656888</c:v>
                </c:pt>
                <c:pt idx="18664">
                  <c:v>0.59002971486375422</c:v>
                </c:pt>
                <c:pt idx="18665">
                  <c:v>0.59006132642093945</c:v>
                </c:pt>
                <c:pt idx="18666">
                  <c:v>0.59009293797812479</c:v>
                </c:pt>
                <c:pt idx="18667">
                  <c:v>0.59012454953531013</c:v>
                </c:pt>
                <c:pt idx="18668">
                  <c:v>0.59015616109249547</c:v>
                </c:pt>
                <c:pt idx="18669">
                  <c:v>0.5901877726496807</c:v>
                </c:pt>
                <c:pt idx="18670">
                  <c:v>0.59021938420686604</c:v>
                </c:pt>
                <c:pt idx="18671">
                  <c:v>0.59025099576405138</c:v>
                </c:pt>
                <c:pt idx="18672">
                  <c:v>0.59028260732123661</c:v>
                </c:pt>
                <c:pt idx="18673">
                  <c:v>0.59031421887842195</c:v>
                </c:pt>
                <c:pt idx="18674">
                  <c:v>0.59034583043560729</c:v>
                </c:pt>
                <c:pt idx="18675">
                  <c:v>0.59037744199279252</c:v>
                </c:pt>
                <c:pt idx="18676">
                  <c:v>0.59040905354997786</c:v>
                </c:pt>
                <c:pt idx="18677">
                  <c:v>0.5904406651071632</c:v>
                </c:pt>
                <c:pt idx="18678">
                  <c:v>0.59047227666434854</c:v>
                </c:pt>
                <c:pt idx="18679">
                  <c:v>0.59050388822153377</c:v>
                </c:pt>
                <c:pt idx="18680">
                  <c:v>0.59053549977871911</c:v>
                </c:pt>
                <c:pt idx="18681">
                  <c:v>0.59056711133590445</c:v>
                </c:pt>
                <c:pt idx="18682">
                  <c:v>0.59059872289308968</c:v>
                </c:pt>
                <c:pt idx="18683">
                  <c:v>0.59063033445027502</c:v>
                </c:pt>
                <c:pt idx="18684">
                  <c:v>0.59066194600746036</c:v>
                </c:pt>
                <c:pt idx="18685">
                  <c:v>0.59069355756464559</c:v>
                </c:pt>
                <c:pt idx="18686">
                  <c:v>0.59072516912183093</c:v>
                </c:pt>
                <c:pt idx="18687">
                  <c:v>0.59075678067901627</c:v>
                </c:pt>
                <c:pt idx="18688">
                  <c:v>0.59078839223620161</c:v>
                </c:pt>
                <c:pt idx="18689">
                  <c:v>0.59082000379338684</c:v>
                </c:pt>
                <c:pt idx="18690">
                  <c:v>0.59085161535057218</c:v>
                </c:pt>
                <c:pt idx="18691">
                  <c:v>0.59088322690775752</c:v>
                </c:pt>
                <c:pt idx="18692">
                  <c:v>0.59091483846494275</c:v>
                </c:pt>
                <c:pt idx="18693">
                  <c:v>0.59094645002212809</c:v>
                </c:pt>
                <c:pt idx="18694">
                  <c:v>0.59097806157931343</c:v>
                </c:pt>
                <c:pt idx="18695">
                  <c:v>0.59100967313649866</c:v>
                </c:pt>
                <c:pt idx="18696">
                  <c:v>0.591041284693684</c:v>
                </c:pt>
                <c:pt idx="18697">
                  <c:v>0.59107289625086934</c:v>
                </c:pt>
                <c:pt idx="18698">
                  <c:v>0.59110450780805468</c:v>
                </c:pt>
                <c:pt idx="18699">
                  <c:v>0.59113611936523991</c:v>
                </c:pt>
                <c:pt idx="18700">
                  <c:v>0.59116773092242525</c:v>
                </c:pt>
                <c:pt idx="18701">
                  <c:v>0.59119934247961059</c:v>
                </c:pt>
                <c:pt idx="18702">
                  <c:v>0.59123095403679582</c:v>
                </c:pt>
                <c:pt idx="18703">
                  <c:v>0.59126256559398116</c:v>
                </c:pt>
                <c:pt idx="18704">
                  <c:v>0.5912941771511665</c:v>
                </c:pt>
                <c:pt idx="18705">
                  <c:v>0.59132578870835173</c:v>
                </c:pt>
                <c:pt idx="18706">
                  <c:v>0.59135740026553707</c:v>
                </c:pt>
                <c:pt idx="18707">
                  <c:v>0.59138901182272241</c:v>
                </c:pt>
                <c:pt idx="18708">
                  <c:v>0.59142062337990764</c:v>
                </c:pt>
                <c:pt idx="18709">
                  <c:v>0.59145223493709298</c:v>
                </c:pt>
                <c:pt idx="18710">
                  <c:v>0.59148384649427832</c:v>
                </c:pt>
                <c:pt idx="18711">
                  <c:v>0.59151545805146366</c:v>
                </c:pt>
                <c:pt idx="18712">
                  <c:v>0.59154706960864889</c:v>
                </c:pt>
                <c:pt idx="18713">
                  <c:v>0.59157868116583423</c:v>
                </c:pt>
                <c:pt idx="18714">
                  <c:v>0.59161029272301957</c:v>
                </c:pt>
                <c:pt idx="18715">
                  <c:v>0.5916419042802048</c:v>
                </c:pt>
                <c:pt idx="18716">
                  <c:v>0.59167351583739014</c:v>
                </c:pt>
                <c:pt idx="18717">
                  <c:v>0.59170512739457548</c:v>
                </c:pt>
                <c:pt idx="18718">
                  <c:v>0.59173673895176071</c:v>
                </c:pt>
                <c:pt idx="18719">
                  <c:v>0.59176835050894605</c:v>
                </c:pt>
                <c:pt idx="18720">
                  <c:v>0.59179996206613139</c:v>
                </c:pt>
                <c:pt idx="18721">
                  <c:v>0.59183157362331673</c:v>
                </c:pt>
                <c:pt idx="18722">
                  <c:v>0.59186318518050196</c:v>
                </c:pt>
                <c:pt idx="18723">
                  <c:v>0.5918947967376873</c:v>
                </c:pt>
                <c:pt idx="18724">
                  <c:v>0.59192640829487264</c:v>
                </c:pt>
                <c:pt idx="18725">
                  <c:v>0.59195801985205787</c:v>
                </c:pt>
                <c:pt idx="18726">
                  <c:v>0.59198963140924321</c:v>
                </c:pt>
                <c:pt idx="18727">
                  <c:v>0.59202124296642855</c:v>
                </c:pt>
                <c:pt idx="18728">
                  <c:v>0.59205285452361378</c:v>
                </c:pt>
                <c:pt idx="18729">
                  <c:v>0.59208446608079912</c:v>
                </c:pt>
                <c:pt idx="18730">
                  <c:v>0.59211607763798446</c:v>
                </c:pt>
                <c:pt idx="18731">
                  <c:v>0.5921476891951698</c:v>
                </c:pt>
                <c:pt idx="18732">
                  <c:v>0.59217930075235503</c:v>
                </c:pt>
                <c:pt idx="18733">
                  <c:v>0.59221091230954037</c:v>
                </c:pt>
                <c:pt idx="18734">
                  <c:v>0.59224252386672571</c:v>
                </c:pt>
                <c:pt idx="18735">
                  <c:v>0.59227413542391094</c:v>
                </c:pt>
                <c:pt idx="18736">
                  <c:v>0.59230574698109628</c:v>
                </c:pt>
                <c:pt idx="18737">
                  <c:v>0.59233735853828162</c:v>
                </c:pt>
                <c:pt idx="18738">
                  <c:v>0.59236897009546685</c:v>
                </c:pt>
                <c:pt idx="18739">
                  <c:v>0.59240058165265219</c:v>
                </c:pt>
                <c:pt idx="18740">
                  <c:v>0.59243219320983753</c:v>
                </c:pt>
                <c:pt idx="18741">
                  <c:v>0.59246380476702287</c:v>
                </c:pt>
                <c:pt idx="18742">
                  <c:v>0.5924954163242081</c:v>
                </c:pt>
                <c:pt idx="18743">
                  <c:v>0.59252702788139344</c:v>
                </c:pt>
                <c:pt idx="18744">
                  <c:v>0.59255863943857878</c:v>
                </c:pt>
                <c:pt idx="18745">
                  <c:v>0.59259025099576401</c:v>
                </c:pt>
                <c:pt idx="18746">
                  <c:v>0.59262186255294935</c:v>
                </c:pt>
                <c:pt idx="18747">
                  <c:v>0.59265347411013469</c:v>
                </c:pt>
                <c:pt idx="18748">
                  <c:v>0.59268508566731992</c:v>
                </c:pt>
                <c:pt idx="18749">
                  <c:v>0.59271669722450526</c:v>
                </c:pt>
                <c:pt idx="18750">
                  <c:v>0.5927483087816906</c:v>
                </c:pt>
                <c:pt idx="18751">
                  <c:v>0.59277992033887594</c:v>
                </c:pt>
                <c:pt idx="18752">
                  <c:v>0.59281153189606117</c:v>
                </c:pt>
                <c:pt idx="18753">
                  <c:v>0.59284314345324651</c:v>
                </c:pt>
                <c:pt idx="18754">
                  <c:v>0.59287475501043185</c:v>
                </c:pt>
                <c:pt idx="18755">
                  <c:v>0.59290636656761708</c:v>
                </c:pt>
                <c:pt idx="18756">
                  <c:v>0.59293797812480242</c:v>
                </c:pt>
                <c:pt idx="18757">
                  <c:v>0.59296958968198776</c:v>
                </c:pt>
                <c:pt idx="18758">
                  <c:v>0.59300120123917299</c:v>
                </c:pt>
                <c:pt idx="18759">
                  <c:v>0.59303281279635833</c:v>
                </c:pt>
                <c:pt idx="18760">
                  <c:v>0.59306442435354367</c:v>
                </c:pt>
                <c:pt idx="18761">
                  <c:v>0.59309603591072901</c:v>
                </c:pt>
                <c:pt idx="18762">
                  <c:v>0.59312764746791424</c:v>
                </c:pt>
                <c:pt idx="18763">
                  <c:v>0.59315925902509958</c:v>
                </c:pt>
                <c:pt idx="18764">
                  <c:v>0.59319087058228492</c:v>
                </c:pt>
                <c:pt idx="18765">
                  <c:v>0.59322248213947015</c:v>
                </c:pt>
                <c:pt idx="18766">
                  <c:v>0.59325409369665549</c:v>
                </c:pt>
                <c:pt idx="18767">
                  <c:v>0.59328570525384083</c:v>
                </c:pt>
                <c:pt idx="18768">
                  <c:v>0.59331731681102606</c:v>
                </c:pt>
                <c:pt idx="18769">
                  <c:v>0.5933489283682114</c:v>
                </c:pt>
                <c:pt idx="18770">
                  <c:v>0.59338053992539674</c:v>
                </c:pt>
                <c:pt idx="18771">
                  <c:v>0.59341215148258208</c:v>
                </c:pt>
                <c:pt idx="18772">
                  <c:v>0.59344376303976731</c:v>
                </c:pt>
                <c:pt idx="18773">
                  <c:v>0.59347537459695265</c:v>
                </c:pt>
                <c:pt idx="18774">
                  <c:v>0.59350698615413799</c:v>
                </c:pt>
                <c:pt idx="18775">
                  <c:v>0.59353859771132322</c:v>
                </c:pt>
                <c:pt idx="18776">
                  <c:v>0.59357020926850856</c:v>
                </c:pt>
                <c:pt idx="18777">
                  <c:v>0.5936018208256939</c:v>
                </c:pt>
                <c:pt idx="18778">
                  <c:v>0.59363343238287913</c:v>
                </c:pt>
                <c:pt idx="18779">
                  <c:v>0.59366504394006447</c:v>
                </c:pt>
                <c:pt idx="18780">
                  <c:v>0.59369665549724981</c:v>
                </c:pt>
                <c:pt idx="18781">
                  <c:v>0.59372826705443515</c:v>
                </c:pt>
                <c:pt idx="18782">
                  <c:v>0.59375987861162038</c:v>
                </c:pt>
                <c:pt idx="18783">
                  <c:v>0.59379149016880572</c:v>
                </c:pt>
                <c:pt idx="18784">
                  <c:v>0.59382310172599106</c:v>
                </c:pt>
                <c:pt idx="18785">
                  <c:v>0.59385471328317629</c:v>
                </c:pt>
                <c:pt idx="18786">
                  <c:v>0.59388632484036163</c:v>
                </c:pt>
                <c:pt idx="18787">
                  <c:v>0.59391793639754697</c:v>
                </c:pt>
                <c:pt idx="18788">
                  <c:v>0.5939495479547322</c:v>
                </c:pt>
                <c:pt idx="18789">
                  <c:v>0.59398115951191754</c:v>
                </c:pt>
                <c:pt idx="18790">
                  <c:v>0.59401277106910289</c:v>
                </c:pt>
                <c:pt idx="18791">
                  <c:v>0.59404438262628823</c:v>
                </c:pt>
                <c:pt idx="18792">
                  <c:v>0.59407599418347345</c:v>
                </c:pt>
                <c:pt idx="18793">
                  <c:v>0.5941076057406588</c:v>
                </c:pt>
                <c:pt idx="18794">
                  <c:v>0.59413921729784414</c:v>
                </c:pt>
                <c:pt idx="18795">
                  <c:v>0.59417082885502936</c:v>
                </c:pt>
                <c:pt idx="18796">
                  <c:v>0.59420244041221471</c:v>
                </c:pt>
                <c:pt idx="18797">
                  <c:v>0.59423405196940005</c:v>
                </c:pt>
                <c:pt idx="18798">
                  <c:v>0.59426566352658527</c:v>
                </c:pt>
                <c:pt idx="18799">
                  <c:v>0.59429727508377062</c:v>
                </c:pt>
                <c:pt idx="18800">
                  <c:v>0.59432888664095596</c:v>
                </c:pt>
                <c:pt idx="18801">
                  <c:v>0.59436049819814119</c:v>
                </c:pt>
                <c:pt idx="18802">
                  <c:v>0.59439210975532653</c:v>
                </c:pt>
                <c:pt idx="18803">
                  <c:v>0.59442372131251187</c:v>
                </c:pt>
                <c:pt idx="18804">
                  <c:v>0.59445533286969721</c:v>
                </c:pt>
                <c:pt idx="18805">
                  <c:v>0.59448694442688244</c:v>
                </c:pt>
                <c:pt idx="18806">
                  <c:v>0.59451855598406778</c:v>
                </c:pt>
                <c:pt idx="18807">
                  <c:v>0.59455016754125312</c:v>
                </c:pt>
                <c:pt idx="18808">
                  <c:v>0.59458177909843835</c:v>
                </c:pt>
                <c:pt idx="18809">
                  <c:v>0.59461339065562369</c:v>
                </c:pt>
                <c:pt idx="18810">
                  <c:v>0.59464500221280903</c:v>
                </c:pt>
                <c:pt idx="18811">
                  <c:v>0.59467661376999426</c:v>
                </c:pt>
                <c:pt idx="18812">
                  <c:v>0.5947082253271796</c:v>
                </c:pt>
                <c:pt idx="18813">
                  <c:v>0.59473983688436494</c:v>
                </c:pt>
                <c:pt idx="18814">
                  <c:v>0.59477144844155028</c:v>
                </c:pt>
                <c:pt idx="18815">
                  <c:v>0.59480305999873551</c:v>
                </c:pt>
                <c:pt idx="18816">
                  <c:v>0.59483467155592085</c:v>
                </c:pt>
                <c:pt idx="18817">
                  <c:v>0.59486628311310619</c:v>
                </c:pt>
                <c:pt idx="18818">
                  <c:v>0.59489789467029142</c:v>
                </c:pt>
                <c:pt idx="18819">
                  <c:v>0.59492950622747676</c:v>
                </c:pt>
                <c:pt idx="18820">
                  <c:v>0.5949611177846621</c:v>
                </c:pt>
                <c:pt idx="18821">
                  <c:v>0.59499272934184733</c:v>
                </c:pt>
                <c:pt idx="18822">
                  <c:v>0.59502434089903267</c:v>
                </c:pt>
                <c:pt idx="18823">
                  <c:v>0.59505595245621801</c:v>
                </c:pt>
                <c:pt idx="18824">
                  <c:v>0.59508756401340335</c:v>
                </c:pt>
                <c:pt idx="18825">
                  <c:v>0.59511917557058858</c:v>
                </c:pt>
                <c:pt idx="18826">
                  <c:v>0.59515078712777392</c:v>
                </c:pt>
                <c:pt idx="18827">
                  <c:v>0.59518239868495926</c:v>
                </c:pt>
                <c:pt idx="18828">
                  <c:v>0.59521401024214449</c:v>
                </c:pt>
                <c:pt idx="18829">
                  <c:v>0.59524562179932983</c:v>
                </c:pt>
                <c:pt idx="18830">
                  <c:v>0.59527723335651517</c:v>
                </c:pt>
                <c:pt idx="18831">
                  <c:v>0.5953088449137004</c:v>
                </c:pt>
                <c:pt idx="18832">
                  <c:v>0.59534045647088574</c:v>
                </c:pt>
                <c:pt idx="18833">
                  <c:v>0.59537206802807108</c:v>
                </c:pt>
                <c:pt idx="18834">
                  <c:v>0.59540367958525642</c:v>
                </c:pt>
                <c:pt idx="18835">
                  <c:v>0.59543529114244165</c:v>
                </c:pt>
                <c:pt idx="18836">
                  <c:v>0.59546690269962699</c:v>
                </c:pt>
                <c:pt idx="18837">
                  <c:v>0.59549851425681233</c:v>
                </c:pt>
                <c:pt idx="18838">
                  <c:v>0.59553012581399756</c:v>
                </c:pt>
                <c:pt idx="18839">
                  <c:v>0.5955617373711829</c:v>
                </c:pt>
                <c:pt idx="18840">
                  <c:v>0.59559334892836824</c:v>
                </c:pt>
                <c:pt idx="18841">
                  <c:v>0.59562496048555347</c:v>
                </c:pt>
                <c:pt idx="18842">
                  <c:v>0.59565657204273881</c:v>
                </c:pt>
                <c:pt idx="18843">
                  <c:v>0.59568818359992415</c:v>
                </c:pt>
                <c:pt idx="18844">
                  <c:v>0.59571979515710949</c:v>
                </c:pt>
                <c:pt idx="18845">
                  <c:v>0.59575140671429472</c:v>
                </c:pt>
                <c:pt idx="18846">
                  <c:v>0.59578301827148006</c:v>
                </c:pt>
                <c:pt idx="18847">
                  <c:v>0.5958146298286654</c:v>
                </c:pt>
                <c:pt idx="18848">
                  <c:v>0.59584624138585063</c:v>
                </c:pt>
                <c:pt idx="18849">
                  <c:v>0.59587785294303597</c:v>
                </c:pt>
                <c:pt idx="18850">
                  <c:v>0.59590946450022131</c:v>
                </c:pt>
                <c:pt idx="18851">
                  <c:v>0.59594107605740654</c:v>
                </c:pt>
                <c:pt idx="18852">
                  <c:v>0.59597268761459188</c:v>
                </c:pt>
                <c:pt idx="18853">
                  <c:v>0.59600429917177722</c:v>
                </c:pt>
                <c:pt idx="18854">
                  <c:v>0.59603591072896256</c:v>
                </c:pt>
                <c:pt idx="18855">
                  <c:v>0.59606752228614779</c:v>
                </c:pt>
                <c:pt idx="18856">
                  <c:v>0.59609913384333313</c:v>
                </c:pt>
                <c:pt idx="18857">
                  <c:v>0.59613074540051847</c:v>
                </c:pt>
                <c:pt idx="18858">
                  <c:v>0.5961623569577037</c:v>
                </c:pt>
                <c:pt idx="18859">
                  <c:v>0.59619396851488904</c:v>
                </c:pt>
                <c:pt idx="18860">
                  <c:v>0.59622558007207438</c:v>
                </c:pt>
                <c:pt idx="18861">
                  <c:v>0.59625719162925961</c:v>
                </c:pt>
                <c:pt idx="18862">
                  <c:v>0.59628880318644495</c:v>
                </c:pt>
                <c:pt idx="18863">
                  <c:v>0.59632041474363029</c:v>
                </c:pt>
                <c:pt idx="18864">
                  <c:v>0.59635202630081563</c:v>
                </c:pt>
                <c:pt idx="18865">
                  <c:v>0.59638363785800086</c:v>
                </c:pt>
                <c:pt idx="18866">
                  <c:v>0.5964152494151862</c:v>
                </c:pt>
                <c:pt idx="18867">
                  <c:v>0.59644686097237154</c:v>
                </c:pt>
                <c:pt idx="18868">
                  <c:v>0.59647847252955677</c:v>
                </c:pt>
                <c:pt idx="18869">
                  <c:v>0.59651008408674211</c:v>
                </c:pt>
                <c:pt idx="18870">
                  <c:v>0.59654169564392745</c:v>
                </c:pt>
                <c:pt idx="18871">
                  <c:v>0.59657330720111268</c:v>
                </c:pt>
                <c:pt idx="18872">
                  <c:v>0.59660491875829802</c:v>
                </c:pt>
                <c:pt idx="18873">
                  <c:v>0.59663653031548336</c:v>
                </c:pt>
                <c:pt idx="18874">
                  <c:v>0.5966681418726687</c:v>
                </c:pt>
                <c:pt idx="18875">
                  <c:v>0.59669975342985393</c:v>
                </c:pt>
                <c:pt idx="18876">
                  <c:v>0.59673136498703927</c:v>
                </c:pt>
                <c:pt idx="18877">
                  <c:v>0.59676297654422461</c:v>
                </c:pt>
                <c:pt idx="18878">
                  <c:v>0.59679458810140984</c:v>
                </c:pt>
                <c:pt idx="18879">
                  <c:v>0.59682619965859518</c:v>
                </c:pt>
                <c:pt idx="18880">
                  <c:v>0.59685781121578052</c:v>
                </c:pt>
                <c:pt idx="18881">
                  <c:v>0.59688942277296575</c:v>
                </c:pt>
                <c:pt idx="18882">
                  <c:v>0.59692103433015109</c:v>
                </c:pt>
                <c:pt idx="18883">
                  <c:v>0.59695264588733643</c:v>
                </c:pt>
                <c:pt idx="18884">
                  <c:v>0.59698425744452177</c:v>
                </c:pt>
                <c:pt idx="18885">
                  <c:v>0.597015869001707</c:v>
                </c:pt>
                <c:pt idx="18886">
                  <c:v>0.59704748055889234</c:v>
                </c:pt>
                <c:pt idx="18887">
                  <c:v>0.59707909211607768</c:v>
                </c:pt>
                <c:pt idx="18888">
                  <c:v>0.59711070367326291</c:v>
                </c:pt>
                <c:pt idx="18889">
                  <c:v>0.59714231523044825</c:v>
                </c:pt>
                <c:pt idx="18890">
                  <c:v>0.59717392678763359</c:v>
                </c:pt>
                <c:pt idx="18891">
                  <c:v>0.59720553834481882</c:v>
                </c:pt>
                <c:pt idx="18892">
                  <c:v>0.59723714990200416</c:v>
                </c:pt>
                <c:pt idx="18893">
                  <c:v>0.5972687614591895</c:v>
                </c:pt>
                <c:pt idx="18894">
                  <c:v>0.59730037301637484</c:v>
                </c:pt>
                <c:pt idx="18895">
                  <c:v>0.59733198457356007</c:v>
                </c:pt>
                <c:pt idx="18896">
                  <c:v>0.59736359613074541</c:v>
                </c:pt>
                <c:pt idx="18897">
                  <c:v>0.59739520768793075</c:v>
                </c:pt>
                <c:pt idx="18898">
                  <c:v>0.59742681924511598</c:v>
                </c:pt>
                <c:pt idx="18899">
                  <c:v>0.59745843080230132</c:v>
                </c:pt>
                <c:pt idx="18900">
                  <c:v>0.59749004235948666</c:v>
                </c:pt>
                <c:pt idx="18901">
                  <c:v>0.59752165391667189</c:v>
                </c:pt>
                <c:pt idx="18902">
                  <c:v>0.59755326547385723</c:v>
                </c:pt>
                <c:pt idx="18903">
                  <c:v>0.59758487703104257</c:v>
                </c:pt>
                <c:pt idx="18904">
                  <c:v>0.5976164885882278</c:v>
                </c:pt>
                <c:pt idx="18905">
                  <c:v>0.59764810014541314</c:v>
                </c:pt>
                <c:pt idx="18906">
                  <c:v>0.59767971170259848</c:v>
                </c:pt>
                <c:pt idx="18907">
                  <c:v>0.59771132325978382</c:v>
                </c:pt>
                <c:pt idx="18908">
                  <c:v>0.59774293481696905</c:v>
                </c:pt>
                <c:pt idx="18909">
                  <c:v>0.59777454637415439</c:v>
                </c:pt>
                <c:pt idx="18910">
                  <c:v>0.59780615793133973</c:v>
                </c:pt>
                <c:pt idx="18911">
                  <c:v>0.59783776948852496</c:v>
                </c:pt>
                <c:pt idx="18912">
                  <c:v>0.5978693810457103</c:v>
                </c:pt>
                <c:pt idx="18913">
                  <c:v>0.59790099260289564</c:v>
                </c:pt>
                <c:pt idx="18914">
                  <c:v>0.59793260416008087</c:v>
                </c:pt>
                <c:pt idx="18915">
                  <c:v>0.59796421571726621</c:v>
                </c:pt>
                <c:pt idx="18916">
                  <c:v>0.59799582727445155</c:v>
                </c:pt>
                <c:pt idx="18917">
                  <c:v>0.59802743883163689</c:v>
                </c:pt>
                <c:pt idx="18918">
                  <c:v>0.59805905038882212</c:v>
                </c:pt>
                <c:pt idx="18919">
                  <c:v>0.59809066194600746</c:v>
                </c:pt>
                <c:pt idx="18920">
                  <c:v>0.5981222735031928</c:v>
                </c:pt>
                <c:pt idx="18921">
                  <c:v>0.59815388506037803</c:v>
                </c:pt>
                <c:pt idx="18922">
                  <c:v>0.59818549661756337</c:v>
                </c:pt>
                <c:pt idx="18923">
                  <c:v>0.59821710817474871</c:v>
                </c:pt>
                <c:pt idx="18924">
                  <c:v>0.59824871973193394</c:v>
                </c:pt>
                <c:pt idx="18925">
                  <c:v>0.59828033128911928</c:v>
                </c:pt>
                <c:pt idx="18926">
                  <c:v>0.59831194284630462</c:v>
                </c:pt>
                <c:pt idx="18927">
                  <c:v>0.59834355440348996</c:v>
                </c:pt>
                <c:pt idx="18928">
                  <c:v>0.59837516596067519</c:v>
                </c:pt>
                <c:pt idx="18929">
                  <c:v>0.59840677751786053</c:v>
                </c:pt>
                <c:pt idx="18930">
                  <c:v>0.59843838907504587</c:v>
                </c:pt>
                <c:pt idx="18931">
                  <c:v>0.5984700006322311</c:v>
                </c:pt>
                <c:pt idx="18932">
                  <c:v>0.59850161218941644</c:v>
                </c:pt>
                <c:pt idx="18933">
                  <c:v>0.59853322374660178</c:v>
                </c:pt>
                <c:pt idx="18934">
                  <c:v>0.59856483530378701</c:v>
                </c:pt>
                <c:pt idx="18935">
                  <c:v>0.59859644686097235</c:v>
                </c:pt>
                <c:pt idx="18936">
                  <c:v>0.59862805841815769</c:v>
                </c:pt>
                <c:pt idx="18937">
                  <c:v>0.59865966997534303</c:v>
                </c:pt>
                <c:pt idx="18938">
                  <c:v>0.59869128153252826</c:v>
                </c:pt>
                <c:pt idx="18939">
                  <c:v>0.5987228930897136</c:v>
                </c:pt>
                <c:pt idx="18940">
                  <c:v>0.59875450464689894</c:v>
                </c:pt>
                <c:pt idx="18941">
                  <c:v>0.59878611620408417</c:v>
                </c:pt>
                <c:pt idx="18942">
                  <c:v>0.59881772776126951</c:v>
                </c:pt>
                <c:pt idx="18943">
                  <c:v>0.59884933931845485</c:v>
                </c:pt>
                <c:pt idx="18944">
                  <c:v>0.59888095087564008</c:v>
                </c:pt>
                <c:pt idx="18945">
                  <c:v>0.59891256243282542</c:v>
                </c:pt>
                <c:pt idx="18946">
                  <c:v>0.59894417399001076</c:v>
                </c:pt>
                <c:pt idx="18947">
                  <c:v>0.5989757855471961</c:v>
                </c:pt>
                <c:pt idx="18948">
                  <c:v>0.59900739710438133</c:v>
                </c:pt>
                <c:pt idx="18949">
                  <c:v>0.59903900866156667</c:v>
                </c:pt>
                <c:pt idx="18950">
                  <c:v>0.59907062021875201</c:v>
                </c:pt>
                <c:pt idx="18951">
                  <c:v>0.59910223177593724</c:v>
                </c:pt>
                <c:pt idx="18952">
                  <c:v>0.59913384333312258</c:v>
                </c:pt>
                <c:pt idx="18953">
                  <c:v>0.59916545489030792</c:v>
                </c:pt>
                <c:pt idx="18954">
                  <c:v>0.59919706644749315</c:v>
                </c:pt>
                <c:pt idx="18955">
                  <c:v>0.59922867800467849</c:v>
                </c:pt>
                <c:pt idx="18956">
                  <c:v>0.59926028956186383</c:v>
                </c:pt>
                <c:pt idx="18957">
                  <c:v>0.59929190111904918</c:v>
                </c:pt>
                <c:pt idx="18958">
                  <c:v>0.5993235126762344</c:v>
                </c:pt>
                <c:pt idx="18959">
                  <c:v>0.59935512423341974</c:v>
                </c:pt>
                <c:pt idx="18960">
                  <c:v>0.59938673579060509</c:v>
                </c:pt>
                <c:pt idx="18961">
                  <c:v>0.59941834734779031</c:v>
                </c:pt>
                <c:pt idx="18962">
                  <c:v>0.59944995890497565</c:v>
                </c:pt>
                <c:pt idx="18963">
                  <c:v>0.599481570462161</c:v>
                </c:pt>
                <c:pt idx="18964">
                  <c:v>0.59951318201934622</c:v>
                </c:pt>
                <c:pt idx="18965">
                  <c:v>0.59954479357653157</c:v>
                </c:pt>
                <c:pt idx="18966">
                  <c:v>0.59957640513371691</c:v>
                </c:pt>
                <c:pt idx="18967">
                  <c:v>0.59960801669090225</c:v>
                </c:pt>
                <c:pt idx="18968">
                  <c:v>0.59963962824808748</c:v>
                </c:pt>
                <c:pt idx="18969">
                  <c:v>0.59967123980527282</c:v>
                </c:pt>
                <c:pt idx="18970">
                  <c:v>0.59970285136245816</c:v>
                </c:pt>
                <c:pt idx="18971">
                  <c:v>0.59973446291964339</c:v>
                </c:pt>
                <c:pt idx="18972">
                  <c:v>0.59976607447682873</c:v>
                </c:pt>
                <c:pt idx="18973">
                  <c:v>0.59979768603401407</c:v>
                </c:pt>
                <c:pt idx="18974">
                  <c:v>0.5998292975911993</c:v>
                </c:pt>
                <c:pt idx="18975">
                  <c:v>0.59986090914838464</c:v>
                </c:pt>
                <c:pt idx="18976">
                  <c:v>0.59989252070556998</c:v>
                </c:pt>
                <c:pt idx="18977">
                  <c:v>0.59992413226275532</c:v>
                </c:pt>
                <c:pt idx="18978">
                  <c:v>0.59995574381994055</c:v>
                </c:pt>
                <c:pt idx="18979">
                  <c:v>0.59998735537712589</c:v>
                </c:pt>
                <c:pt idx="18980">
                  <c:v>0.60001896693431123</c:v>
                </c:pt>
                <c:pt idx="18981">
                  <c:v>0.60005057849149646</c:v>
                </c:pt>
                <c:pt idx="18982">
                  <c:v>0.6000821900486818</c:v>
                </c:pt>
                <c:pt idx="18983">
                  <c:v>0.60011380160586714</c:v>
                </c:pt>
                <c:pt idx="18984">
                  <c:v>0.60014541316305237</c:v>
                </c:pt>
                <c:pt idx="18985">
                  <c:v>0.60017702472023771</c:v>
                </c:pt>
                <c:pt idx="18986">
                  <c:v>0.60020863627742305</c:v>
                </c:pt>
                <c:pt idx="18987">
                  <c:v>0.60024024783460839</c:v>
                </c:pt>
                <c:pt idx="18988">
                  <c:v>0.60027185939179362</c:v>
                </c:pt>
                <c:pt idx="18989">
                  <c:v>0.60030347094897896</c:v>
                </c:pt>
                <c:pt idx="18990">
                  <c:v>0.6003350825061643</c:v>
                </c:pt>
                <c:pt idx="18991">
                  <c:v>0.60036669406334953</c:v>
                </c:pt>
                <c:pt idx="18992">
                  <c:v>0.60039830562053487</c:v>
                </c:pt>
                <c:pt idx="18993">
                  <c:v>0.60042991717772021</c:v>
                </c:pt>
                <c:pt idx="18994">
                  <c:v>0.60046152873490544</c:v>
                </c:pt>
                <c:pt idx="18995">
                  <c:v>0.60049314029209078</c:v>
                </c:pt>
                <c:pt idx="18996">
                  <c:v>0.60052475184927612</c:v>
                </c:pt>
                <c:pt idx="18997">
                  <c:v>0.60055636340646146</c:v>
                </c:pt>
                <c:pt idx="18998">
                  <c:v>0.60058797496364669</c:v>
                </c:pt>
                <c:pt idx="18999">
                  <c:v>0.60061958652083203</c:v>
                </c:pt>
                <c:pt idx="19000">
                  <c:v>0.60065119807801737</c:v>
                </c:pt>
                <c:pt idx="19001">
                  <c:v>0.6006828096352026</c:v>
                </c:pt>
                <c:pt idx="19002">
                  <c:v>0.60071442119238794</c:v>
                </c:pt>
                <c:pt idx="19003">
                  <c:v>0.60074603274957328</c:v>
                </c:pt>
                <c:pt idx="19004">
                  <c:v>0.60077764430675851</c:v>
                </c:pt>
                <c:pt idx="19005">
                  <c:v>0.60080925586394385</c:v>
                </c:pt>
                <c:pt idx="19006">
                  <c:v>0.60084086742112919</c:v>
                </c:pt>
                <c:pt idx="19007">
                  <c:v>0.60087247897831442</c:v>
                </c:pt>
                <c:pt idx="19008">
                  <c:v>0.60090409053549976</c:v>
                </c:pt>
                <c:pt idx="19009">
                  <c:v>0.6009357020926851</c:v>
                </c:pt>
                <c:pt idx="19010">
                  <c:v>0.60096731364987044</c:v>
                </c:pt>
                <c:pt idx="19011">
                  <c:v>0.60099892520705567</c:v>
                </c:pt>
                <c:pt idx="19012">
                  <c:v>0.60103053676424101</c:v>
                </c:pt>
                <c:pt idx="19013">
                  <c:v>0.60106214832142635</c:v>
                </c:pt>
                <c:pt idx="19014">
                  <c:v>0.60109375987861158</c:v>
                </c:pt>
                <c:pt idx="19015">
                  <c:v>0.60112537143579692</c:v>
                </c:pt>
                <c:pt idx="19016">
                  <c:v>0.60115698299298226</c:v>
                </c:pt>
                <c:pt idx="19017">
                  <c:v>0.60118859455016749</c:v>
                </c:pt>
                <c:pt idx="19018">
                  <c:v>0.60122020610735283</c:v>
                </c:pt>
                <c:pt idx="19019">
                  <c:v>0.60125181766453817</c:v>
                </c:pt>
                <c:pt idx="19020">
                  <c:v>0.60128342922172351</c:v>
                </c:pt>
                <c:pt idx="19021">
                  <c:v>0.60131504077890874</c:v>
                </c:pt>
                <c:pt idx="19022">
                  <c:v>0.60134665233609408</c:v>
                </c:pt>
                <c:pt idx="19023">
                  <c:v>0.60137826389327942</c:v>
                </c:pt>
                <c:pt idx="19024">
                  <c:v>0.60140987545046465</c:v>
                </c:pt>
                <c:pt idx="19025">
                  <c:v>0.60144148700764999</c:v>
                </c:pt>
                <c:pt idx="19026">
                  <c:v>0.60147309856483533</c:v>
                </c:pt>
                <c:pt idx="19027">
                  <c:v>0.60150471012202056</c:v>
                </c:pt>
                <c:pt idx="19028">
                  <c:v>0.6015363216792059</c:v>
                </c:pt>
                <c:pt idx="19029">
                  <c:v>0.60156793323639124</c:v>
                </c:pt>
                <c:pt idx="19030">
                  <c:v>0.60159954479357658</c:v>
                </c:pt>
                <c:pt idx="19031">
                  <c:v>0.60163115635076181</c:v>
                </c:pt>
                <c:pt idx="19032">
                  <c:v>0.60166276790794715</c:v>
                </c:pt>
                <c:pt idx="19033">
                  <c:v>0.60169437946513249</c:v>
                </c:pt>
                <c:pt idx="19034">
                  <c:v>0.60172599102231772</c:v>
                </c:pt>
                <c:pt idx="19035">
                  <c:v>0.60175760257950306</c:v>
                </c:pt>
                <c:pt idx="19036">
                  <c:v>0.6017892141366884</c:v>
                </c:pt>
                <c:pt idx="19037">
                  <c:v>0.60182082569387363</c:v>
                </c:pt>
                <c:pt idx="19038">
                  <c:v>0.60185243725105897</c:v>
                </c:pt>
                <c:pt idx="19039">
                  <c:v>0.60188404880824431</c:v>
                </c:pt>
                <c:pt idx="19040">
                  <c:v>0.60191566036542965</c:v>
                </c:pt>
                <c:pt idx="19041">
                  <c:v>0.60194727192261488</c:v>
                </c:pt>
                <c:pt idx="19042">
                  <c:v>0.60197888347980022</c:v>
                </c:pt>
                <c:pt idx="19043">
                  <c:v>0.60201049503698556</c:v>
                </c:pt>
                <c:pt idx="19044">
                  <c:v>0.60204210659417079</c:v>
                </c:pt>
                <c:pt idx="19045">
                  <c:v>0.60207371815135613</c:v>
                </c:pt>
                <c:pt idx="19046">
                  <c:v>0.60210532970854147</c:v>
                </c:pt>
                <c:pt idx="19047">
                  <c:v>0.6021369412657267</c:v>
                </c:pt>
                <c:pt idx="19048">
                  <c:v>0.60216855282291204</c:v>
                </c:pt>
                <c:pt idx="19049">
                  <c:v>0.60220016438009738</c:v>
                </c:pt>
                <c:pt idx="19050">
                  <c:v>0.60223177593728272</c:v>
                </c:pt>
                <c:pt idx="19051">
                  <c:v>0.60226338749446795</c:v>
                </c:pt>
                <c:pt idx="19052">
                  <c:v>0.60229499905165329</c:v>
                </c:pt>
                <c:pt idx="19053">
                  <c:v>0.60232661060883863</c:v>
                </c:pt>
                <c:pt idx="19054">
                  <c:v>0.60235822216602386</c:v>
                </c:pt>
                <c:pt idx="19055">
                  <c:v>0.6023898337232092</c:v>
                </c:pt>
                <c:pt idx="19056">
                  <c:v>0.60242144528039454</c:v>
                </c:pt>
                <c:pt idx="19057">
                  <c:v>0.60245305683757977</c:v>
                </c:pt>
                <c:pt idx="19058">
                  <c:v>0.60248466839476511</c:v>
                </c:pt>
                <c:pt idx="19059">
                  <c:v>0.60251627995195045</c:v>
                </c:pt>
                <c:pt idx="19060">
                  <c:v>0.60254789150913579</c:v>
                </c:pt>
                <c:pt idx="19061">
                  <c:v>0.60257950306632102</c:v>
                </c:pt>
                <c:pt idx="19062">
                  <c:v>0.60261111462350636</c:v>
                </c:pt>
                <c:pt idx="19063">
                  <c:v>0.6026427261806917</c:v>
                </c:pt>
                <c:pt idx="19064">
                  <c:v>0.60267433773787693</c:v>
                </c:pt>
                <c:pt idx="19065">
                  <c:v>0.60270594929506227</c:v>
                </c:pt>
                <c:pt idx="19066">
                  <c:v>0.60273756085224761</c:v>
                </c:pt>
                <c:pt idx="19067">
                  <c:v>0.60276917240943284</c:v>
                </c:pt>
                <c:pt idx="19068">
                  <c:v>0.60280078396661818</c:v>
                </c:pt>
                <c:pt idx="19069">
                  <c:v>0.60283239552380352</c:v>
                </c:pt>
                <c:pt idx="19070">
                  <c:v>0.60286400708098886</c:v>
                </c:pt>
                <c:pt idx="19071">
                  <c:v>0.60289561863817409</c:v>
                </c:pt>
                <c:pt idx="19072">
                  <c:v>0.60292723019535943</c:v>
                </c:pt>
                <c:pt idx="19073">
                  <c:v>0.60295884175254477</c:v>
                </c:pt>
                <c:pt idx="19074">
                  <c:v>0.60299045330973</c:v>
                </c:pt>
                <c:pt idx="19075">
                  <c:v>0.60302206486691534</c:v>
                </c:pt>
                <c:pt idx="19076">
                  <c:v>0.60305367642410068</c:v>
                </c:pt>
                <c:pt idx="19077">
                  <c:v>0.60308528798128591</c:v>
                </c:pt>
                <c:pt idx="19078">
                  <c:v>0.60311689953847125</c:v>
                </c:pt>
                <c:pt idx="19079">
                  <c:v>0.60314851109565659</c:v>
                </c:pt>
                <c:pt idx="19080">
                  <c:v>0.60318012265284193</c:v>
                </c:pt>
                <c:pt idx="19081">
                  <c:v>0.60321173421002716</c:v>
                </c:pt>
                <c:pt idx="19082">
                  <c:v>0.6032433457672125</c:v>
                </c:pt>
                <c:pt idx="19083">
                  <c:v>0.60327495732439784</c:v>
                </c:pt>
                <c:pt idx="19084">
                  <c:v>0.60330656888158307</c:v>
                </c:pt>
                <c:pt idx="19085">
                  <c:v>0.60333818043876841</c:v>
                </c:pt>
                <c:pt idx="19086">
                  <c:v>0.60336979199595375</c:v>
                </c:pt>
                <c:pt idx="19087">
                  <c:v>0.60340140355313898</c:v>
                </c:pt>
                <c:pt idx="19088">
                  <c:v>0.60343301511032432</c:v>
                </c:pt>
                <c:pt idx="19089">
                  <c:v>0.60346462666750966</c:v>
                </c:pt>
                <c:pt idx="19090">
                  <c:v>0.603496238224695</c:v>
                </c:pt>
                <c:pt idx="19091">
                  <c:v>0.60352784978188023</c:v>
                </c:pt>
                <c:pt idx="19092">
                  <c:v>0.60355946133906557</c:v>
                </c:pt>
                <c:pt idx="19093">
                  <c:v>0.60359107289625091</c:v>
                </c:pt>
                <c:pt idx="19094">
                  <c:v>0.60362268445343614</c:v>
                </c:pt>
                <c:pt idx="19095">
                  <c:v>0.60365429601062148</c:v>
                </c:pt>
                <c:pt idx="19096">
                  <c:v>0.60368590756780682</c:v>
                </c:pt>
                <c:pt idx="19097">
                  <c:v>0.60371751912499205</c:v>
                </c:pt>
                <c:pt idx="19098">
                  <c:v>0.60374913068217739</c:v>
                </c:pt>
                <c:pt idx="19099">
                  <c:v>0.60378074223936273</c:v>
                </c:pt>
                <c:pt idx="19100">
                  <c:v>0.60381235379654796</c:v>
                </c:pt>
                <c:pt idx="19101">
                  <c:v>0.6038439653537333</c:v>
                </c:pt>
                <c:pt idx="19102">
                  <c:v>0.60387557691091864</c:v>
                </c:pt>
                <c:pt idx="19103">
                  <c:v>0.60390718846810398</c:v>
                </c:pt>
                <c:pt idx="19104">
                  <c:v>0.60393880002528921</c:v>
                </c:pt>
                <c:pt idx="19105">
                  <c:v>0.60397041158247455</c:v>
                </c:pt>
                <c:pt idx="19106">
                  <c:v>0.60400202313965989</c:v>
                </c:pt>
                <c:pt idx="19107">
                  <c:v>0.60403363469684512</c:v>
                </c:pt>
                <c:pt idx="19108">
                  <c:v>0.60406524625403046</c:v>
                </c:pt>
                <c:pt idx="19109">
                  <c:v>0.6040968578112158</c:v>
                </c:pt>
                <c:pt idx="19110">
                  <c:v>0.60412846936840103</c:v>
                </c:pt>
                <c:pt idx="19111">
                  <c:v>0.60416008092558637</c:v>
                </c:pt>
                <c:pt idx="19112">
                  <c:v>0.60419169248277171</c:v>
                </c:pt>
                <c:pt idx="19113">
                  <c:v>0.60422330403995705</c:v>
                </c:pt>
                <c:pt idx="19114">
                  <c:v>0.60425491559714228</c:v>
                </c:pt>
                <c:pt idx="19115">
                  <c:v>0.60428652715432762</c:v>
                </c:pt>
                <c:pt idx="19116">
                  <c:v>0.60431813871151296</c:v>
                </c:pt>
                <c:pt idx="19117">
                  <c:v>0.60434975026869819</c:v>
                </c:pt>
                <c:pt idx="19118">
                  <c:v>0.60438136182588353</c:v>
                </c:pt>
                <c:pt idx="19119">
                  <c:v>0.60441297338306887</c:v>
                </c:pt>
                <c:pt idx="19120">
                  <c:v>0.6044445849402541</c:v>
                </c:pt>
                <c:pt idx="19121">
                  <c:v>0.60447619649743944</c:v>
                </c:pt>
                <c:pt idx="19122">
                  <c:v>0.60450780805462478</c:v>
                </c:pt>
                <c:pt idx="19123">
                  <c:v>0.60453941961181012</c:v>
                </c:pt>
                <c:pt idx="19124">
                  <c:v>0.60457103116899535</c:v>
                </c:pt>
                <c:pt idx="19125">
                  <c:v>0.60460264272618069</c:v>
                </c:pt>
                <c:pt idx="19126">
                  <c:v>0.60463425428336603</c:v>
                </c:pt>
                <c:pt idx="19127">
                  <c:v>0.60466586584055126</c:v>
                </c:pt>
                <c:pt idx="19128">
                  <c:v>0.6046974773977366</c:v>
                </c:pt>
                <c:pt idx="19129">
                  <c:v>0.60472908895492195</c:v>
                </c:pt>
                <c:pt idx="19130">
                  <c:v>0.60476070051210717</c:v>
                </c:pt>
                <c:pt idx="19131">
                  <c:v>0.60479231206929251</c:v>
                </c:pt>
                <c:pt idx="19132">
                  <c:v>0.60482392362647786</c:v>
                </c:pt>
                <c:pt idx="19133">
                  <c:v>0.6048555351836632</c:v>
                </c:pt>
                <c:pt idx="19134">
                  <c:v>0.60488714674084842</c:v>
                </c:pt>
                <c:pt idx="19135">
                  <c:v>0.60491875829803377</c:v>
                </c:pt>
                <c:pt idx="19136">
                  <c:v>0.60495036985521911</c:v>
                </c:pt>
                <c:pt idx="19137">
                  <c:v>0.60498198141240433</c:v>
                </c:pt>
                <c:pt idx="19138">
                  <c:v>0.60501359296958968</c:v>
                </c:pt>
                <c:pt idx="19139">
                  <c:v>0.60504520452677502</c:v>
                </c:pt>
                <c:pt idx="19140">
                  <c:v>0.60507681608396024</c:v>
                </c:pt>
                <c:pt idx="19141">
                  <c:v>0.60510842764114559</c:v>
                </c:pt>
                <c:pt idx="19142">
                  <c:v>0.60514003919833093</c:v>
                </c:pt>
                <c:pt idx="19143">
                  <c:v>0.60517165075551627</c:v>
                </c:pt>
                <c:pt idx="19144">
                  <c:v>0.6052032623127015</c:v>
                </c:pt>
                <c:pt idx="19145">
                  <c:v>0.60523487386988684</c:v>
                </c:pt>
                <c:pt idx="19146">
                  <c:v>0.60526648542707218</c:v>
                </c:pt>
                <c:pt idx="19147">
                  <c:v>0.60529809698425741</c:v>
                </c:pt>
                <c:pt idx="19148">
                  <c:v>0.60532970854144275</c:v>
                </c:pt>
                <c:pt idx="19149">
                  <c:v>0.60536132009862809</c:v>
                </c:pt>
                <c:pt idx="19150">
                  <c:v>0.60539293165581332</c:v>
                </c:pt>
                <c:pt idx="19151">
                  <c:v>0.60542454321299866</c:v>
                </c:pt>
                <c:pt idx="19152">
                  <c:v>0.605456154770184</c:v>
                </c:pt>
                <c:pt idx="19153">
                  <c:v>0.60548776632736934</c:v>
                </c:pt>
                <c:pt idx="19154">
                  <c:v>0.60551937788455457</c:v>
                </c:pt>
                <c:pt idx="19155">
                  <c:v>0.60555098944173991</c:v>
                </c:pt>
                <c:pt idx="19156">
                  <c:v>0.60558260099892525</c:v>
                </c:pt>
                <c:pt idx="19157">
                  <c:v>0.60561421255611048</c:v>
                </c:pt>
                <c:pt idx="19158">
                  <c:v>0.60564582411329582</c:v>
                </c:pt>
                <c:pt idx="19159">
                  <c:v>0.60567743567048116</c:v>
                </c:pt>
                <c:pt idx="19160">
                  <c:v>0.60570904722766639</c:v>
                </c:pt>
                <c:pt idx="19161">
                  <c:v>0.60574065878485173</c:v>
                </c:pt>
                <c:pt idx="19162">
                  <c:v>0.60577227034203707</c:v>
                </c:pt>
                <c:pt idx="19163">
                  <c:v>0.60580388189922241</c:v>
                </c:pt>
                <c:pt idx="19164">
                  <c:v>0.60583549345640764</c:v>
                </c:pt>
                <c:pt idx="19165">
                  <c:v>0.60586710501359298</c:v>
                </c:pt>
                <c:pt idx="19166">
                  <c:v>0.60589871657077832</c:v>
                </c:pt>
                <c:pt idx="19167">
                  <c:v>0.60593032812796355</c:v>
                </c:pt>
                <c:pt idx="19168">
                  <c:v>0.60596193968514889</c:v>
                </c:pt>
                <c:pt idx="19169">
                  <c:v>0.60599355124233423</c:v>
                </c:pt>
                <c:pt idx="19170">
                  <c:v>0.60602516279951946</c:v>
                </c:pt>
                <c:pt idx="19171">
                  <c:v>0.6060567743567048</c:v>
                </c:pt>
                <c:pt idx="19172">
                  <c:v>0.60608838591389014</c:v>
                </c:pt>
                <c:pt idx="19173">
                  <c:v>0.60611999747107548</c:v>
                </c:pt>
                <c:pt idx="19174">
                  <c:v>0.60615160902826071</c:v>
                </c:pt>
                <c:pt idx="19175">
                  <c:v>0.60618322058544605</c:v>
                </c:pt>
                <c:pt idx="19176">
                  <c:v>0.60621483214263139</c:v>
                </c:pt>
                <c:pt idx="19177">
                  <c:v>0.60624644369981662</c:v>
                </c:pt>
                <c:pt idx="19178">
                  <c:v>0.60627805525700196</c:v>
                </c:pt>
                <c:pt idx="19179">
                  <c:v>0.6063096668141873</c:v>
                </c:pt>
                <c:pt idx="19180">
                  <c:v>0.60634127837137253</c:v>
                </c:pt>
                <c:pt idx="19181">
                  <c:v>0.60637288992855787</c:v>
                </c:pt>
                <c:pt idx="19182">
                  <c:v>0.60640450148574321</c:v>
                </c:pt>
                <c:pt idx="19183">
                  <c:v>0.60643611304292855</c:v>
                </c:pt>
                <c:pt idx="19184">
                  <c:v>0.60646772460011378</c:v>
                </c:pt>
                <c:pt idx="19185">
                  <c:v>0.60649933615729912</c:v>
                </c:pt>
                <c:pt idx="19186">
                  <c:v>0.60653094771448446</c:v>
                </c:pt>
                <c:pt idx="19187">
                  <c:v>0.60656255927166969</c:v>
                </c:pt>
                <c:pt idx="19188">
                  <c:v>0.60659417082885503</c:v>
                </c:pt>
                <c:pt idx="19189">
                  <c:v>0.60662578238604037</c:v>
                </c:pt>
                <c:pt idx="19190">
                  <c:v>0.6066573939432256</c:v>
                </c:pt>
                <c:pt idx="19191">
                  <c:v>0.60668900550041094</c:v>
                </c:pt>
                <c:pt idx="19192">
                  <c:v>0.60672061705759628</c:v>
                </c:pt>
                <c:pt idx="19193">
                  <c:v>0.60675222861478162</c:v>
                </c:pt>
                <c:pt idx="19194">
                  <c:v>0.60678384017196685</c:v>
                </c:pt>
                <c:pt idx="19195">
                  <c:v>0.60681545172915219</c:v>
                </c:pt>
                <c:pt idx="19196">
                  <c:v>0.60684706328633753</c:v>
                </c:pt>
                <c:pt idx="19197">
                  <c:v>0.60687867484352276</c:v>
                </c:pt>
                <c:pt idx="19198">
                  <c:v>0.6069102864007081</c:v>
                </c:pt>
                <c:pt idx="19199">
                  <c:v>0.60694189795789344</c:v>
                </c:pt>
                <c:pt idx="19200">
                  <c:v>0.60697350951507867</c:v>
                </c:pt>
                <c:pt idx="19201">
                  <c:v>0.60700512107226401</c:v>
                </c:pt>
                <c:pt idx="19202">
                  <c:v>0.60703673262944935</c:v>
                </c:pt>
                <c:pt idx="19203">
                  <c:v>0.60706834418663458</c:v>
                </c:pt>
                <c:pt idx="19204">
                  <c:v>0.60709995574381992</c:v>
                </c:pt>
                <c:pt idx="19205">
                  <c:v>0.60713156730100526</c:v>
                </c:pt>
                <c:pt idx="19206">
                  <c:v>0.6071631788581906</c:v>
                </c:pt>
                <c:pt idx="19207">
                  <c:v>0.60719479041537583</c:v>
                </c:pt>
                <c:pt idx="19208">
                  <c:v>0.60722640197256117</c:v>
                </c:pt>
                <c:pt idx="19209">
                  <c:v>0.60725801352974651</c:v>
                </c:pt>
                <c:pt idx="19210">
                  <c:v>0.60728962508693174</c:v>
                </c:pt>
                <c:pt idx="19211">
                  <c:v>0.60732123664411708</c:v>
                </c:pt>
                <c:pt idx="19212">
                  <c:v>0.60735284820130242</c:v>
                </c:pt>
                <c:pt idx="19213">
                  <c:v>0.60738445975848765</c:v>
                </c:pt>
                <c:pt idx="19214">
                  <c:v>0.60741607131567299</c:v>
                </c:pt>
                <c:pt idx="19215">
                  <c:v>0.60744768287285833</c:v>
                </c:pt>
                <c:pt idx="19216">
                  <c:v>0.60747929443004367</c:v>
                </c:pt>
                <c:pt idx="19217">
                  <c:v>0.6075109059872289</c:v>
                </c:pt>
                <c:pt idx="19218">
                  <c:v>0.60754251754441424</c:v>
                </c:pt>
                <c:pt idx="19219">
                  <c:v>0.60757412910159958</c:v>
                </c:pt>
                <c:pt idx="19220">
                  <c:v>0.60760574065878481</c:v>
                </c:pt>
                <c:pt idx="19221">
                  <c:v>0.60763735221597015</c:v>
                </c:pt>
                <c:pt idx="19222">
                  <c:v>0.60766896377315549</c:v>
                </c:pt>
                <c:pt idx="19223">
                  <c:v>0.60770057533034072</c:v>
                </c:pt>
                <c:pt idx="19224">
                  <c:v>0.60773218688752606</c:v>
                </c:pt>
                <c:pt idx="19225">
                  <c:v>0.6077637984447114</c:v>
                </c:pt>
                <c:pt idx="19226">
                  <c:v>0.60779541000189674</c:v>
                </c:pt>
                <c:pt idx="19227">
                  <c:v>0.60782702155908197</c:v>
                </c:pt>
                <c:pt idx="19228">
                  <c:v>0.60785863311626731</c:v>
                </c:pt>
                <c:pt idx="19229">
                  <c:v>0.60789024467345265</c:v>
                </c:pt>
                <c:pt idx="19230">
                  <c:v>0.60792185623063788</c:v>
                </c:pt>
                <c:pt idx="19231">
                  <c:v>0.60795346778782322</c:v>
                </c:pt>
                <c:pt idx="19232">
                  <c:v>0.60798507934500856</c:v>
                </c:pt>
                <c:pt idx="19233">
                  <c:v>0.60801669090219379</c:v>
                </c:pt>
                <c:pt idx="19234">
                  <c:v>0.60804830245937913</c:v>
                </c:pt>
                <c:pt idx="19235">
                  <c:v>0.60807991401656447</c:v>
                </c:pt>
                <c:pt idx="19236">
                  <c:v>0.60811152557374981</c:v>
                </c:pt>
                <c:pt idx="19237">
                  <c:v>0.60814313713093504</c:v>
                </c:pt>
                <c:pt idx="19238">
                  <c:v>0.60817474868812038</c:v>
                </c:pt>
                <c:pt idx="19239">
                  <c:v>0.60820636024530572</c:v>
                </c:pt>
                <c:pt idx="19240">
                  <c:v>0.60823797180249095</c:v>
                </c:pt>
                <c:pt idx="19241">
                  <c:v>0.60826958335967629</c:v>
                </c:pt>
                <c:pt idx="19242">
                  <c:v>0.60830119491686163</c:v>
                </c:pt>
                <c:pt idx="19243">
                  <c:v>0.60833280647404686</c:v>
                </c:pt>
                <c:pt idx="19244">
                  <c:v>0.6083644180312322</c:v>
                </c:pt>
                <c:pt idx="19245">
                  <c:v>0.60839602958841754</c:v>
                </c:pt>
                <c:pt idx="19246">
                  <c:v>0.60842764114560288</c:v>
                </c:pt>
                <c:pt idx="19247">
                  <c:v>0.60845925270278811</c:v>
                </c:pt>
                <c:pt idx="19248">
                  <c:v>0.60849086425997345</c:v>
                </c:pt>
                <c:pt idx="19249">
                  <c:v>0.60852247581715879</c:v>
                </c:pt>
                <c:pt idx="19250">
                  <c:v>0.60855408737434402</c:v>
                </c:pt>
                <c:pt idx="19251">
                  <c:v>0.60858569893152936</c:v>
                </c:pt>
                <c:pt idx="19252">
                  <c:v>0.6086173104887147</c:v>
                </c:pt>
                <c:pt idx="19253">
                  <c:v>0.60864892204589993</c:v>
                </c:pt>
                <c:pt idx="19254">
                  <c:v>0.60868053360308527</c:v>
                </c:pt>
                <c:pt idx="19255">
                  <c:v>0.60871214516027061</c:v>
                </c:pt>
                <c:pt idx="19256">
                  <c:v>0.60874375671745595</c:v>
                </c:pt>
                <c:pt idx="19257">
                  <c:v>0.60877536827464118</c:v>
                </c:pt>
                <c:pt idx="19258">
                  <c:v>0.60880697983182652</c:v>
                </c:pt>
                <c:pt idx="19259">
                  <c:v>0.60883859138901186</c:v>
                </c:pt>
                <c:pt idx="19260">
                  <c:v>0.60887020294619709</c:v>
                </c:pt>
                <c:pt idx="19261">
                  <c:v>0.60890181450338243</c:v>
                </c:pt>
                <c:pt idx="19262">
                  <c:v>0.60893342606056777</c:v>
                </c:pt>
                <c:pt idx="19263">
                  <c:v>0.608965037617753</c:v>
                </c:pt>
                <c:pt idx="19264">
                  <c:v>0.60899664917493834</c:v>
                </c:pt>
                <c:pt idx="19265">
                  <c:v>0.60902826073212368</c:v>
                </c:pt>
                <c:pt idx="19266">
                  <c:v>0.60905987228930902</c:v>
                </c:pt>
                <c:pt idx="19267">
                  <c:v>0.60909148384649425</c:v>
                </c:pt>
                <c:pt idx="19268">
                  <c:v>0.60912309540367959</c:v>
                </c:pt>
                <c:pt idx="19269">
                  <c:v>0.60915470696086493</c:v>
                </c:pt>
                <c:pt idx="19270">
                  <c:v>0.60918631851805016</c:v>
                </c:pt>
                <c:pt idx="19271">
                  <c:v>0.6092179300752355</c:v>
                </c:pt>
                <c:pt idx="19272">
                  <c:v>0.60924954163242084</c:v>
                </c:pt>
                <c:pt idx="19273">
                  <c:v>0.60928115318960607</c:v>
                </c:pt>
                <c:pt idx="19274">
                  <c:v>0.60931276474679141</c:v>
                </c:pt>
                <c:pt idx="19275">
                  <c:v>0.60934437630397675</c:v>
                </c:pt>
                <c:pt idx="19276">
                  <c:v>0.60937598786116209</c:v>
                </c:pt>
                <c:pt idx="19277">
                  <c:v>0.60940759941834732</c:v>
                </c:pt>
                <c:pt idx="19278">
                  <c:v>0.60943921097553266</c:v>
                </c:pt>
                <c:pt idx="19279">
                  <c:v>0.609470822532718</c:v>
                </c:pt>
                <c:pt idx="19280">
                  <c:v>0.60950243408990323</c:v>
                </c:pt>
                <c:pt idx="19281">
                  <c:v>0.60953404564708857</c:v>
                </c:pt>
                <c:pt idx="19282">
                  <c:v>0.60956565720427391</c:v>
                </c:pt>
                <c:pt idx="19283">
                  <c:v>0.60959726876145914</c:v>
                </c:pt>
                <c:pt idx="19284">
                  <c:v>0.60962888031864448</c:v>
                </c:pt>
                <c:pt idx="19285">
                  <c:v>0.60966049187582982</c:v>
                </c:pt>
                <c:pt idx="19286">
                  <c:v>0.60969210343301516</c:v>
                </c:pt>
                <c:pt idx="19287">
                  <c:v>0.60972371499020039</c:v>
                </c:pt>
                <c:pt idx="19288">
                  <c:v>0.60975532654738573</c:v>
                </c:pt>
                <c:pt idx="19289">
                  <c:v>0.60978693810457107</c:v>
                </c:pt>
                <c:pt idx="19290">
                  <c:v>0.6098185496617563</c:v>
                </c:pt>
                <c:pt idx="19291">
                  <c:v>0.60985016121894164</c:v>
                </c:pt>
                <c:pt idx="19292">
                  <c:v>0.60988177277612698</c:v>
                </c:pt>
                <c:pt idx="19293">
                  <c:v>0.60991338433331221</c:v>
                </c:pt>
                <c:pt idx="19294">
                  <c:v>0.60994499589049755</c:v>
                </c:pt>
                <c:pt idx="19295">
                  <c:v>0.60997660744768289</c:v>
                </c:pt>
                <c:pt idx="19296">
                  <c:v>0.61000821900486824</c:v>
                </c:pt>
                <c:pt idx="19297">
                  <c:v>0.61003983056205346</c:v>
                </c:pt>
                <c:pt idx="19298">
                  <c:v>0.6100714421192388</c:v>
                </c:pt>
                <c:pt idx="19299">
                  <c:v>0.61010305367642415</c:v>
                </c:pt>
                <c:pt idx="19300">
                  <c:v>0.61013466523360937</c:v>
                </c:pt>
                <c:pt idx="19301">
                  <c:v>0.61016627679079471</c:v>
                </c:pt>
                <c:pt idx="19302">
                  <c:v>0.61019788834798006</c:v>
                </c:pt>
                <c:pt idx="19303">
                  <c:v>0.61022949990516528</c:v>
                </c:pt>
                <c:pt idx="19304">
                  <c:v>0.61026111146235062</c:v>
                </c:pt>
                <c:pt idx="19305">
                  <c:v>0.61029272301953597</c:v>
                </c:pt>
                <c:pt idx="19306">
                  <c:v>0.61032433457672119</c:v>
                </c:pt>
                <c:pt idx="19307">
                  <c:v>0.61035594613390654</c:v>
                </c:pt>
                <c:pt idx="19308">
                  <c:v>0.61038755769109188</c:v>
                </c:pt>
                <c:pt idx="19309">
                  <c:v>0.61041916924827722</c:v>
                </c:pt>
                <c:pt idx="19310">
                  <c:v>0.61045078080546245</c:v>
                </c:pt>
                <c:pt idx="19311">
                  <c:v>0.61048239236264779</c:v>
                </c:pt>
                <c:pt idx="19312">
                  <c:v>0.61051400391983313</c:v>
                </c:pt>
                <c:pt idx="19313">
                  <c:v>0.61054561547701836</c:v>
                </c:pt>
                <c:pt idx="19314">
                  <c:v>0.6105772270342037</c:v>
                </c:pt>
                <c:pt idx="19315">
                  <c:v>0.61060883859138904</c:v>
                </c:pt>
                <c:pt idx="19316">
                  <c:v>0.61064045014857427</c:v>
                </c:pt>
                <c:pt idx="19317">
                  <c:v>0.61067206170575961</c:v>
                </c:pt>
                <c:pt idx="19318">
                  <c:v>0.61070367326294495</c:v>
                </c:pt>
                <c:pt idx="19319">
                  <c:v>0.61073528482013029</c:v>
                </c:pt>
                <c:pt idx="19320">
                  <c:v>0.61076689637731552</c:v>
                </c:pt>
                <c:pt idx="19321">
                  <c:v>0.61079850793450086</c:v>
                </c:pt>
                <c:pt idx="19322">
                  <c:v>0.6108301194916862</c:v>
                </c:pt>
                <c:pt idx="19323">
                  <c:v>0.61086173104887143</c:v>
                </c:pt>
                <c:pt idx="19324">
                  <c:v>0.61089334260605677</c:v>
                </c:pt>
                <c:pt idx="19325">
                  <c:v>0.61092495416324211</c:v>
                </c:pt>
                <c:pt idx="19326">
                  <c:v>0.61095656572042734</c:v>
                </c:pt>
                <c:pt idx="19327">
                  <c:v>0.61098817727761268</c:v>
                </c:pt>
                <c:pt idx="19328">
                  <c:v>0.61101978883479802</c:v>
                </c:pt>
                <c:pt idx="19329">
                  <c:v>0.61105140039198336</c:v>
                </c:pt>
                <c:pt idx="19330">
                  <c:v>0.61108301194916859</c:v>
                </c:pt>
                <c:pt idx="19331">
                  <c:v>0.61111462350635393</c:v>
                </c:pt>
                <c:pt idx="19332">
                  <c:v>0.61114623506353927</c:v>
                </c:pt>
                <c:pt idx="19333">
                  <c:v>0.6111778466207245</c:v>
                </c:pt>
                <c:pt idx="19334">
                  <c:v>0.61120945817790984</c:v>
                </c:pt>
                <c:pt idx="19335">
                  <c:v>0.61124106973509518</c:v>
                </c:pt>
                <c:pt idx="19336">
                  <c:v>0.61127268129228041</c:v>
                </c:pt>
                <c:pt idx="19337">
                  <c:v>0.61130429284946575</c:v>
                </c:pt>
                <c:pt idx="19338">
                  <c:v>0.61133590440665109</c:v>
                </c:pt>
                <c:pt idx="19339">
                  <c:v>0.61136751596383643</c:v>
                </c:pt>
                <c:pt idx="19340">
                  <c:v>0.61139912752102166</c:v>
                </c:pt>
                <c:pt idx="19341">
                  <c:v>0.611430739078207</c:v>
                </c:pt>
                <c:pt idx="19342">
                  <c:v>0.61146235063539234</c:v>
                </c:pt>
                <c:pt idx="19343">
                  <c:v>0.61149396219257757</c:v>
                </c:pt>
                <c:pt idx="19344">
                  <c:v>0.61152557374976291</c:v>
                </c:pt>
                <c:pt idx="19345">
                  <c:v>0.61155718530694825</c:v>
                </c:pt>
                <c:pt idx="19346">
                  <c:v>0.61158879686413348</c:v>
                </c:pt>
                <c:pt idx="19347">
                  <c:v>0.61162040842131882</c:v>
                </c:pt>
                <c:pt idx="19348">
                  <c:v>0.61165201997850416</c:v>
                </c:pt>
                <c:pt idx="19349">
                  <c:v>0.6116836315356895</c:v>
                </c:pt>
                <c:pt idx="19350">
                  <c:v>0.61171524309287473</c:v>
                </c:pt>
                <c:pt idx="19351">
                  <c:v>0.61174685465006007</c:v>
                </c:pt>
                <c:pt idx="19352">
                  <c:v>0.61177846620724541</c:v>
                </c:pt>
                <c:pt idx="19353">
                  <c:v>0.61181007776443064</c:v>
                </c:pt>
                <c:pt idx="19354">
                  <c:v>0.61184168932161598</c:v>
                </c:pt>
                <c:pt idx="19355">
                  <c:v>0.61187330087880132</c:v>
                </c:pt>
                <c:pt idx="19356">
                  <c:v>0.61190491243598655</c:v>
                </c:pt>
                <c:pt idx="19357">
                  <c:v>0.61193652399317189</c:v>
                </c:pt>
                <c:pt idx="19358">
                  <c:v>0.61196813555035723</c:v>
                </c:pt>
                <c:pt idx="19359">
                  <c:v>0.61199974710754257</c:v>
                </c:pt>
                <c:pt idx="19360">
                  <c:v>0.6120313586647278</c:v>
                </c:pt>
                <c:pt idx="19361">
                  <c:v>0.61206297022191314</c:v>
                </c:pt>
                <c:pt idx="19362">
                  <c:v>0.61209458177909848</c:v>
                </c:pt>
                <c:pt idx="19363">
                  <c:v>0.61212619333628371</c:v>
                </c:pt>
                <c:pt idx="19364">
                  <c:v>0.61215780489346905</c:v>
                </c:pt>
                <c:pt idx="19365">
                  <c:v>0.61218941645065439</c:v>
                </c:pt>
                <c:pt idx="19366">
                  <c:v>0.61222102800783962</c:v>
                </c:pt>
                <c:pt idx="19367">
                  <c:v>0.61225263956502496</c:v>
                </c:pt>
                <c:pt idx="19368">
                  <c:v>0.6122842511222103</c:v>
                </c:pt>
                <c:pt idx="19369">
                  <c:v>0.61231586267939564</c:v>
                </c:pt>
                <c:pt idx="19370">
                  <c:v>0.61234747423658087</c:v>
                </c:pt>
                <c:pt idx="19371">
                  <c:v>0.61237908579376621</c:v>
                </c:pt>
                <c:pt idx="19372">
                  <c:v>0.61241069735095155</c:v>
                </c:pt>
                <c:pt idx="19373">
                  <c:v>0.61244230890813678</c:v>
                </c:pt>
                <c:pt idx="19374">
                  <c:v>0.61247392046532212</c:v>
                </c:pt>
                <c:pt idx="19375">
                  <c:v>0.61250553202250746</c:v>
                </c:pt>
                <c:pt idx="19376">
                  <c:v>0.61253714357969269</c:v>
                </c:pt>
                <c:pt idx="19377">
                  <c:v>0.61256875513687803</c:v>
                </c:pt>
                <c:pt idx="19378">
                  <c:v>0.61260036669406337</c:v>
                </c:pt>
                <c:pt idx="19379">
                  <c:v>0.61263197825124871</c:v>
                </c:pt>
                <c:pt idx="19380">
                  <c:v>0.61266358980843394</c:v>
                </c:pt>
                <c:pt idx="19381">
                  <c:v>0.61269520136561928</c:v>
                </c:pt>
                <c:pt idx="19382">
                  <c:v>0.61272681292280462</c:v>
                </c:pt>
                <c:pt idx="19383">
                  <c:v>0.61275842447998985</c:v>
                </c:pt>
                <c:pt idx="19384">
                  <c:v>0.61279003603717519</c:v>
                </c:pt>
                <c:pt idx="19385">
                  <c:v>0.61282164759436053</c:v>
                </c:pt>
                <c:pt idx="19386">
                  <c:v>0.61285325915154576</c:v>
                </c:pt>
                <c:pt idx="19387">
                  <c:v>0.6128848707087311</c:v>
                </c:pt>
                <c:pt idx="19388">
                  <c:v>0.61291648226591644</c:v>
                </c:pt>
                <c:pt idx="19389">
                  <c:v>0.61294809382310178</c:v>
                </c:pt>
                <c:pt idx="19390">
                  <c:v>0.61297970538028701</c:v>
                </c:pt>
                <c:pt idx="19391">
                  <c:v>0.61301131693747235</c:v>
                </c:pt>
                <c:pt idx="19392">
                  <c:v>0.61304292849465769</c:v>
                </c:pt>
                <c:pt idx="19393">
                  <c:v>0.61307454005184292</c:v>
                </c:pt>
                <c:pt idx="19394">
                  <c:v>0.61310615160902826</c:v>
                </c:pt>
                <c:pt idx="19395">
                  <c:v>0.6131377631662136</c:v>
                </c:pt>
                <c:pt idx="19396">
                  <c:v>0.61316937472339883</c:v>
                </c:pt>
                <c:pt idx="19397">
                  <c:v>0.61320098628058417</c:v>
                </c:pt>
                <c:pt idx="19398">
                  <c:v>0.61323259783776951</c:v>
                </c:pt>
                <c:pt idx="19399">
                  <c:v>0.61326420939495474</c:v>
                </c:pt>
                <c:pt idx="19400">
                  <c:v>0.61329582095214008</c:v>
                </c:pt>
                <c:pt idx="19401">
                  <c:v>0.61332743250932542</c:v>
                </c:pt>
                <c:pt idx="19402">
                  <c:v>0.61335904406651076</c:v>
                </c:pt>
                <c:pt idx="19403">
                  <c:v>0.61339065562369599</c:v>
                </c:pt>
                <c:pt idx="19404">
                  <c:v>0.61342226718088133</c:v>
                </c:pt>
                <c:pt idx="19405">
                  <c:v>0.61345387873806667</c:v>
                </c:pt>
                <c:pt idx="19406">
                  <c:v>0.6134854902952519</c:v>
                </c:pt>
                <c:pt idx="19407">
                  <c:v>0.61351710185243724</c:v>
                </c:pt>
                <c:pt idx="19408">
                  <c:v>0.61354871340962258</c:v>
                </c:pt>
                <c:pt idx="19409">
                  <c:v>0.61358032496680781</c:v>
                </c:pt>
                <c:pt idx="19410">
                  <c:v>0.61361193652399315</c:v>
                </c:pt>
                <c:pt idx="19411">
                  <c:v>0.61364354808117849</c:v>
                </c:pt>
                <c:pt idx="19412">
                  <c:v>0.61367515963836383</c:v>
                </c:pt>
                <c:pt idx="19413">
                  <c:v>0.61370677119554906</c:v>
                </c:pt>
                <c:pt idx="19414">
                  <c:v>0.6137383827527344</c:v>
                </c:pt>
                <c:pt idx="19415">
                  <c:v>0.61376999430991974</c:v>
                </c:pt>
                <c:pt idx="19416">
                  <c:v>0.61380160586710497</c:v>
                </c:pt>
                <c:pt idx="19417">
                  <c:v>0.61383321742429031</c:v>
                </c:pt>
                <c:pt idx="19418">
                  <c:v>0.61386482898147565</c:v>
                </c:pt>
                <c:pt idx="19419">
                  <c:v>0.61389644053866088</c:v>
                </c:pt>
                <c:pt idx="19420">
                  <c:v>0.61392805209584622</c:v>
                </c:pt>
                <c:pt idx="19421">
                  <c:v>0.61395966365303156</c:v>
                </c:pt>
                <c:pt idx="19422">
                  <c:v>0.6139912752102169</c:v>
                </c:pt>
                <c:pt idx="19423">
                  <c:v>0.61402288676740213</c:v>
                </c:pt>
                <c:pt idx="19424">
                  <c:v>0.61405449832458747</c:v>
                </c:pt>
                <c:pt idx="19425">
                  <c:v>0.61408610988177281</c:v>
                </c:pt>
                <c:pt idx="19426">
                  <c:v>0.61411772143895804</c:v>
                </c:pt>
                <c:pt idx="19427">
                  <c:v>0.61414933299614338</c:v>
                </c:pt>
                <c:pt idx="19428">
                  <c:v>0.61418094455332872</c:v>
                </c:pt>
                <c:pt idx="19429">
                  <c:v>0.61421255611051395</c:v>
                </c:pt>
                <c:pt idx="19430">
                  <c:v>0.61424416766769929</c:v>
                </c:pt>
                <c:pt idx="19431">
                  <c:v>0.61427577922488463</c:v>
                </c:pt>
                <c:pt idx="19432">
                  <c:v>0.61430739078206997</c:v>
                </c:pt>
                <c:pt idx="19433">
                  <c:v>0.6143390023392552</c:v>
                </c:pt>
                <c:pt idx="19434">
                  <c:v>0.61437061389644054</c:v>
                </c:pt>
                <c:pt idx="19435">
                  <c:v>0.61440222545362588</c:v>
                </c:pt>
                <c:pt idx="19436">
                  <c:v>0.61443383701081111</c:v>
                </c:pt>
                <c:pt idx="19437">
                  <c:v>0.61446544856799645</c:v>
                </c:pt>
                <c:pt idx="19438">
                  <c:v>0.61449706012518179</c:v>
                </c:pt>
                <c:pt idx="19439">
                  <c:v>0.61452867168236702</c:v>
                </c:pt>
                <c:pt idx="19440">
                  <c:v>0.61456028323955236</c:v>
                </c:pt>
                <c:pt idx="19441">
                  <c:v>0.6145918947967377</c:v>
                </c:pt>
                <c:pt idx="19442">
                  <c:v>0.61462350635392304</c:v>
                </c:pt>
                <c:pt idx="19443">
                  <c:v>0.61465511791110827</c:v>
                </c:pt>
                <c:pt idx="19444">
                  <c:v>0.61468672946829361</c:v>
                </c:pt>
                <c:pt idx="19445">
                  <c:v>0.61471834102547895</c:v>
                </c:pt>
                <c:pt idx="19446">
                  <c:v>0.61474995258266418</c:v>
                </c:pt>
                <c:pt idx="19447">
                  <c:v>0.61478156413984952</c:v>
                </c:pt>
                <c:pt idx="19448">
                  <c:v>0.61481317569703486</c:v>
                </c:pt>
                <c:pt idx="19449">
                  <c:v>0.61484478725422009</c:v>
                </c:pt>
                <c:pt idx="19450">
                  <c:v>0.61487639881140543</c:v>
                </c:pt>
                <c:pt idx="19451">
                  <c:v>0.61490801036859077</c:v>
                </c:pt>
                <c:pt idx="19452">
                  <c:v>0.61493962192577611</c:v>
                </c:pt>
                <c:pt idx="19453">
                  <c:v>0.61497123348296134</c:v>
                </c:pt>
                <c:pt idx="19454">
                  <c:v>0.61500284504014668</c:v>
                </c:pt>
                <c:pt idx="19455">
                  <c:v>0.61503445659733202</c:v>
                </c:pt>
                <c:pt idx="19456">
                  <c:v>0.61506606815451725</c:v>
                </c:pt>
                <c:pt idx="19457">
                  <c:v>0.61509767971170259</c:v>
                </c:pt>
                <c:pt idx="19458">
                  <c:v>0.61512929126888793</c:v>
                </c:pt>
                <c:pt idx="19459">
                  <c:v>0.61516090282607316</c:v>
                </c:pt>
                <c:pt idx="19460">
                  <c:v>0.6151925143832585</c:v>
                </c:pt>
                <c:pt idx="19461">
                  <c:v>0.61522412594044384</c:v>
                </c:pt>
                <c:pt idx="19462">
                  <c:v>0.61525573749762918</c:v>
                </c:pt>
                <c:pt idx="19463">
                  <c:v>0.61528734905481441</c:v>
                </c:pt>
                <c:pt idx="19464">
                  <c:v>0.61531896061199975</c:v>
                </c:pt>
                <c:pt idx="19465">
                  <c:v>0.61535057216918509</c:v>
                </c:pt>
                <c:pt idx="19466">
                  <c:v>0.61538218372637032</c:v>
                </c:pt>
                <c:pt idx="19467">
                  <c:v>0.61541379528355566</c:v>
                </c:pt>
                <c:pt idx="19468">
                  <c:v>0.61544540684074101</c:v>
                </c:pt>
                <c:pt idx="19469">
                  <c:v>0.61547701839792623</c:v>
                </c:pt>
                <c:pt idx="19470">
                  <c:v>0.61550862995511157</c:v>
                </c:pt>
                <c:pt idx="19471">
                  <c:v>0.61554024151229692</c:v>
                </c:pt>
                <c:pt idx="19472">
                  <c:v>0.61557185306948226</c:v>
                </c:pt>
                <c:pt idx="19473">
                  <c:v>0.61560346462666748</c:v>
                </c:pt>
                <c:pt idx="19474">
                  <c:v>0.61563507618385283</c:v>
                </c:pt>
                <c:pt idx="19475">
                  <c:v>0.61566668774103817</c:v>
                </c:pt>
                <c:pt idx="19476">
                  <c:v>0.61569829929822339</c:v>
                </c:pt>
                <c:pt idx="19477">
                  <c:v>0.61572991085540874</c:v>
                </c:pt>
                <c:pt idx="19478">
                  <c:v>0.61576152241259408</c:v>
                </c:pt>
                <c:pt idx="19479">
                  <c:v>0.6157931339697793</c:v>
                </c:pt>
                <c:pt idx="19480">
                  <c:v>0.61582474552696465</c:v>
                </c:pt>
                <c:pt idx="19481">
                  <c:v>0.61585635708414999</c:v>
                </c:pt>
                <c:pt idx="19482">
                  <c:v>0.61588796864133533</c:v>
                </c:pt>
                <c:pt idx="19483">
                  <c:v>0.61591958019852056</c:v>
                </c:pt>
                <c:pt idx="19484">
                  <c:v>0.6159511917557059</c:v>
                </c:pt>
                <c:pt idx="19485">
                  <c:v>0.61598280331289124</c:v>
                </c:pt>
                <c:pt idx="19486">
                  <c:v>0.61601441487007647</c:v>
                </c:pt>
                <c:pt idx="19487">
                  <c:v>0.61604602642726181</c:v>
                </c:pt>
                <c:pt idx="19488">
                  <c:v>0.61607763798444715</c:v>
                </c:pt>
                <c:pt idx="19489">
                  <c:v>0.61610924954163238</c:v>
                </c:pt>
                <c:pt idx="19490">
                  <c:v>0.61614086109881772</c:v>
                </c:pt>
                <c:pt idx="19491">
                  <c:v>0.61617247265600306</c:v>
                </c:pt>
                <c:pt idx="19492">
                  <c:v>0.6162040842131884</c:v>
                </c:pt>
                <c:pt idx="19493">
                  <c:v>0.61623569577037363</c:v>
                </c:pt>
                <c:pt idx="19494">
                  <c:v>0.61626730732755897</c:v>
                </c:pt>
                <c:pt idx="19495">
                  <c:v>0.61629891888474431</c:v>
                </c:pt>
                <c:pt idx="19496">
                  <c:v>0.61633053044192954</c:v>
                </c:pt>
                <c:pt idx="19497">
                  <c:v>0.61636214199911488</c:v>
                </c:pt>
                <c:pt idx="19498">
                  <c:v>0.61639375355630022</c:v>
                </c:pt>
                <c:pt idx="19499">
                  <c:v>0.61642536511348545</c:v>
                </c:pt>
                <c:pt idx="19500">
                  <c:v>0.61645697667067079</c:v>
                </c:pt>
                <c:pt idx="19501">
                  <c:v>0.61648858822785613</c:v>
                </c:pt>
                <c:pt idx="19502">
                  <c:v>0.61652019978504136</c:v>
                </c:pt>
                <c:pt idx="19503">
                  <c:v>0.6165518113422267</c:v>
                </c:pt>
                <c:pt idx="19504">
                  <c:v>0.61658342289941204</c:v>
                </c:pt>
                <c:pt idx="19505">
                  <c:v>0.61661503445659738</c:v>
                </c:pt>
                <c:pt idx="19506">
                  <c:v>0.61664664601378261</c:v>
                </c:pt>
                <c:pt idx="19507">
                  <c:v>0.61667825757096795</c:v>
                </c:pt>
                <c:pt idx="19508">
                  <c:v>0.61670986912815329</c:v>
                </c:pt>
                <c:pt idx="19509">
                  <c:v>0.61674148068533852</c:v>
                </c:pt>
                <c:pt idx="19510">
                  <c:v>0.61677309224252386</c:v>
                </c:pt>
                <c:pt idx="19511">
                  <c:v>0.6168047037997092</c:v>
                </c:pt>
                <c:pt idx="19512">
                  <c:v>0.61683631535689443</c:v>
                </c:pt>
                <c:pt idx="19513">
                  <c:v>0.61686792691407977</c:v>
                </c:pt>
                <c:pt idx="19514">
                  <c:v>0.61689953847126511</c:v>
                </c:pt>
                <c:pt idx="19515">
                  <c:v>0.61693115002845045</c:v>
                </c:pt>
                <c:pt idx="19516">
                  <c:v>0.61696276158563568</c:v>
                </c:pt>
                <c:pt idx="19517">
                  <c:v>0.61699437314282102</c:v>
                </c:pt>
                <c:pt idx="19518">
                  <c:v>0.61702598470000636</c:v>
                </c:pt>
                <c:pt idx="19519">
                  <c:v>0.61705759625719159</c:v>
                </c:pt>
                <c:pt idx="19520">
                  <c:v>0.61708920781437693</c:v>
                </c:pt>
                <c:pt idx="19521">
                  <c:v>0.61712081937156227</c:v>
                </c:pt>
                <c:pt idx="19522">
                  <c:v>0.6171524309287475</c:v>
                </c:pt>
                <c:pt idx="19523">
                  <c:v>0.61718404248593284</c:v>
                </c:pt>
                <c:pt idx="19524">
                  <c:v>0.61721565404311818</c:v>
                </c:pt>
                <c:pt idx="19525">
                  <c:v>0.61724726560030352</c:v>
                </c:pt>
                <c:pt idx="19526">
                  <c:v>0.61727887715748875</c:v>
                </c:pt>
                <c:pt idx="19527">
                  <c:v>0.61731048871467409</c:v>
                </c:pt>
                <c:pt idx="19528">
                  <c:v>0.61734210027185943</c:v>
                </c:pt>
                <c:pt idx="19529">
                  <c:v>0.61737371182904466</c:v>
                </c:pt>
                <c:pt idx="19530">
                  <c:v>0.61740532338623</c:v>
                </c:pt>
                <c:pt idx="19531">
                  <c:v>0.61743693494341534</c:v>
                </c:pt>
                <c:pt idx="19532">
                  <c:v>0.61746854650060057</c:v>
                </c:pt>
                <c:pt idx="19533">
                  <c:v>0.61750015805778591</c:v>
                </c:pt>
                <c:pt idx="19534">
                  <c:v>0.61753176961497125</c:v>
                </c:pt>
                <c:pt idx="19535">
                  <c:v>0.61756338117215659</c:v>
                </c:pt>
                <c:pt idx="19536">
                  <c:v>0.61759499272934182</c:v>
                </c:pt>
                <c:pt idx="19537">
                  <c:v>0.61762660428652716</c:v>
                </c:pt>
                <c:pt idx="19538">
                  <c:v>0.6176582158437125</c:v>
                </c:pt>
                <c:pt idx="19539">
                  <c:v>0.61768982740089773</c:v>
                </c:pt>
                <c:pt idx="19540">
                  <c:v>0.61772143895808307</c:v>
                </c:pt>
                <c:pt idx="19541">
                  <c:v>0.61775305051526841</c:v>
                </c:pt>
                <c:pt idx="19542">
                  <c:v>0.61778466207245364</c:v>
                </c:pt>
                <c:pt idx="19543">
                  <c:v>0.61781627362963898</c:v>
                </c:pt>
                <c:pt idx="19544">
                  <c:v>0.61784788518682432</c:v>
                </c:pt>
                <c:pt idx="19545">
                  <c:v>0.61787949674400966</c:v>
                </c:pt>
                <c:pt idx="19546">
                  <c:v>0.61791110830119489</c:v>
                </c:pt>
                <c:pt idx="19547">
                  <c:v>0.61794271985838023</c:v>
                </c:pt>
                <c:pt idx="19548">
                  <c:v>0.61797433141556557</c:v>
                </c:pt>
                <c:pt idx="19549">
                  <c:v>0.6180059429727508</c:v>
                </c:pt>
                <c:pt idx="19550">
                  <c:v>0.61803755452993614</c:v>
                </c:pt>
                <c:pt idx="19551">
                  <c:v>0.61806916608712148</c:v>
                </c:pt>
                <c:pt idx="19552">
                  <c:v>0.61810077764430671</c:v>
                </c:pt>
                <c:pt idx="19553">
                  <c:v>0.61813238920149205</c:v>
                </c:pt>
                <c:pt idx="19554">
                  <c:v>0.61816400075867739</c:v>
                </c:pt>
                <c:pt idx="19555">
                  <c:v>0.61819561231586273</c:v>
                </c:pt>
                <c:pt idx="19556">
                  <c:v>0.61822722387304796</c:v>
                </c:pt>
                <c:pt idx="19557">
                  <c:v>0.6182588354302333</c:v>
                </c:pt>
                <c:pt idx="19558">
                  <c:v>0.61829044698741864</c:v>
                </c:pt>
                <c:pt idx="19559">
                  <c:v>0.61832205854460387</c:v>
                </c:pt>
                <c:pt idx="19560">
                  <c:v>0.61835367010178921</c:v>
                </c:pt>
                <c:pt idx="19561">
                  <c:v>0.61838528165897455</c:v>
                </c:pt>
                <c:pt idx="19562">
                  <c:v>0.61841689321615978</c:v>
                </c:pt>
                <c:pt idx="19563">
                  <c:v>0.61844850477334512</c:v>
                </c:pt>
                <c:pt idx="19564">
                  <c:v>0.61848011633053046</c:v>
                </c:pt>
                <c:pt idx="19565">
                  <c:v>0.6185117278877158</c:v>
                </c:pt>
                <c:pt idx="19566">
                  <c:v>0.61854333944490103</c:v>
                </c:pt>
                <c:pt idx="19567">
                  <c:v>0.61857495100208637</c:v>
                </c:pt>
                <c:pt idx="19568">
                  <c:v>0.61860656255927171</c:v>
                </c:pt>
                <c:pt idx="19569">
                  <c:v>0.61863817411645694</c:v>
                </c:pt>
                <c:pt idx="19570">
                  <c:v>0.61866978567364228</c:v>
                </c:pt>
                <c:pt idx="19571">
                  <c:v>0.61870139723082762</c:v>
                </c:pt>
                <c:pt idx="19572">
                  <c:v>0.61873300878801285</c:v>
                </c:pt>
                <c:pt idx="19573">
                  <c:v>0.61876462034519819</c:v>
                </c:pt>
                <c:pt idx="19574">
                  <c:v>0.61879623190238353</c:v>
                </c:pt>
                <c:pt idx="19575">
                  <c:v>0.61882784345956887</c:v>
                </c:pt>
                <c:pt idx="19576">
                  <c:v>0.6188594550167541</c:v>
                </c:pt>
                <c:pt idx="19577">
                  <c:v>0.61889106657393944</c:v>
                </c:pt>
                <c:pt idx="19578">
                  <c:v>0.61892267813112478</c:v>
                </c:pt>
                <c:pt idx="19579">
                  <c:v>0.61895428968831001</c:v>
                </c:pt>
                <c:pt idx="19580">
                  <c:v>0.61898590124549535</c:v>
                </c:pt>
                <c:pt idx="19581">
                  <c:v>0.61901751280268069</c:v>
                </c:pt>
                <c:pt idx="19582">
                  <c:v>0.61904912435986592</c:v>
                </c:pt>
                <c:pt idx="19583">
                  <c:v>0.61908073591705126</c:v>
                </c:pt>
                <c:pt idx="19584">
                  <c:v>0.6191123474742366</c:v>
                </c:pt>
                <c:pt idx="19585">
                  <c:v>0.61914395903142194</c:v>
                </c:pt>
                <c:pt idx="19586">
                  <c:v>0.61917557058860717</c:v>
                </c:pt>
                <c:pt idx="19587">
                  <c:v>0.61920718214579251</c:v>
                </c:pt>
                <c:pt idx="19588">
                  <c:v>0.61923879370297785</c:v>
                </c:pt>
                <c:pt idx="19589">
                  <c:v>0.61927040526016308</c:v>
                </c:pt>
                <c:pt idx="19590">
                  <c:v>0.61930201681734842</c:v>
                </c:pt>
                <c:pt idx="19591">
                  <c:v>0.61933362837453376</c:v>
                </c:pt>
                <c:pt idx="19592">
                  <c:v>0.61936523993171899</c:v>
                </c:pt>
                <c:pt idx="19593">
                  <c:v>0.61939685148890433</c:v>
                </c:pt>
                <c:pt idx="19594">
                  <c:v>0.61942846304608967</c:v>
                </c:pt>
                <c:pt idx="19595">
                  <c:v>0.61946007460327501</c:v>
                </c:pt>
                <c:pt idx="19596">
                  <c:v>0.61949168616046024</c:v>
                </c:pt>
                <c:pt idx="19597">
                  <c:v>0.61952329771764558</c:v>
                </c:pt>
                <c:pt idx="19598">
                  <c:v>0.61955490927483092</c:v>
                </c:pt>
                <c:pt idx="19599">
                  <c:v>0.61958652083201615</c:v>
                </c:pt>
                <c:pt idx="19600">
                  <c:v>0.61961813238920149</c:v>
                </c:pt>
                <c:pt idx="19601">
                  <c:v>0.61964974394638683</c:v>
                </c:pt>
                <c:pt idx="19602">
                  <c:v>0.61968135550357206</c:v>
                </c:pt>
                <c:pt idx="19603">
                  <c:v>0.6197129670607574</c:v>
                </c:pt>
                <c:pt idx="19604">
                  <c:v>0.61974457861794274</c:v>
                </c:pt>
                <c:pt idx="19605">
                  <c:v>0.61977619017512797</c:v>
                </c:pt>
                <c:pt idx="19606">
                  <c:v>0.61980780173231331</c:v>
                </c:pt>
                <c:pt idx="19607">
                  <c:v>0.61983941328949865</c:v>
                </c:pt>
                <c:pt idx="19608">
                  <c:v>0.61987102484668399</c:v>
                </c:pt>
                <c:pt idx="19609">
                  <c:v>0.61990263640386922</c:v>
                </c:pt>
                <c:pt idx="19610">
                  <c:v>0.61993424796105456</c:v>
                </c:pt>
                <c:pt idx="19611">
                  <c:v>0.6199658595182399</c:v>
                </c:pt>
                <c:pt idx="19612">
                  <c:v>0.61999747107542513</c:v>
                </c:pt>
                <c:pt idx="19613">
                  <c:v>0.62002908263261047</c:v>
                </c:pt>
                <c:pt idx="19614">
                  <c:v>0.62006069418979581</c:v>
                </c:pt>
                <c:pt idx="19615">
                  <c:v>0.62009230574698104</c:v>
                </c:pt>
                <c:pt idx="19616">
                  <c:v>0.62012391730416638</c:v>
                </c:pt>
                <c:pt idx="19617">
                  <c:v>0.62015552886135172</c:v>
                </c:pt>
                <c:pt idx="19618">
                  <c:v>0.62018714041853706</c:v>
                </c:pt>
                <c:pt idx="19619">
                  <c:v>0.62021875197572229</c:v>
                </c:pt>
                <c:pt idx="19620">
                  <c:v>0.62025036353290763</c:v>
                </c:pt>
                <c:pt idx="19621">
                  <c:v>0.62028197509009297</c:v>
                </c:pt>
                <c:pt idx="19622">
                  <c:v>0.6203135866472782</c:v>
                </c:pt>
                <c:pt idx="19623">
                  <c:v>0.62034519820446354</c:v>
                </c:pt>
                <c:pt idx="19624">
                  <c:v>0.62037680976164888</c:v>
                </c:pt>
                <c:pt idx="19625">
                  <c:v>0.62040842131883411</c:v>
                </c:pt>
                <c:pt idx="19626">
                  <c:v>0.62044003287601945</c:v>
                </c:pt>
                <c:pt idx="19627">
                  <c:v>0.62047164443320479</c:v>
                </c:pt>
                <c:pt idx="19628">
                  <c:v>0.62050325599039013</c:v>
                </c:pt>
                <c:pt idx="19629">
                  <c:v>0.62053486754757536</c:v>
                </c:pt>
                <c:pt idx="19630">
                  <c:v>0.6205664791047607</c:v>
                </c:pt>
                <c:pt idx="19631">
                  <c:v>0.62059809066194604</c:v>
                </c:pt>
                <c:pt idx="19632">
                  <c:v>0.62062970221913127</c:v>
                </c:pt>
                <c:pt idx="19633">
                  <c:v>0.62066131377631661</c:v>
                </c:pt>
                <c:pt idx="19634">
                  <c:v>0.62069292533350195</c:v>
                </c:pt>
                <c:pt idx="19635">
                  <c:v>0.62072453689068718</c:v>
                </c:pt>
                <c:pt idx="19636">
                  <c:v>0.62075614844787252</c:v>
                </c:pt>
                <c:pt idx="19637">
                  <c:v>0.62078776000505786</c:v>
                </c:pt>
                <c:pt idx="19638">
                  <c:v>0.62081937156224321</c:v>
                </c:pt>
                <c:pt idx="19639">
                  <c:v>0.62085098311942843</c:v>
                </c:pt>
                <c:pt idx="19640">
                  <c:v>0.62088259467661377</c:v>
                </c:pt>
                <c:pt idx="19641">
                  <c:v>0.62091420623379912</c:v>
                </c:pt>
                <c:pt idx="19642">
                  <c:v>0.62094581779098434</c:v>
                </c:pt>
                <c:pt idx="19643">
                  <c:v>0.62097742934816968</c:v>
                </c:pt>
                <c:pt idx="19644">
                  <c:v>0.62100904090535503</c:v>
                </c:pt>
                <c:pt idx="19645">
                  <c:v>0.62104065246254025</c:v>
                </c:pt>
                <c:pt idx="19646">
                  <c:v>0.6210722640197256</c:v>
                </c:pt>
                <c:pt idx="19647">
                  <c:v>0.62110387557691094</c:v>
                </c:pt>
                <c:pt idx="19648">
                  <c:v>0.62113548713409628</c:v>
                </c:pt>
                <c:pt idx="19649">
                  <c:v>0.62116709869128151</c:v>
                </c:pt>
                <c:pt idx="19650">
                  <c:v>0.62119871024846685</c:v>
                </c:pt>
                <c:pt idx="19651">
                  <c:v>0.62123032180565219</c:v>
                </c:pt>
                <c:pt idx="19652">
                  <c:v>0.62126193336283742</c:v>
                </c:pt>
                <c:pt idx="19653">
                  <c:v>0.62129354492002276</c:v>
                </c:pt>
                <c:pt idx="19654">
                  <c:v>0.6213251564772081</c:v>
                </c:pt>
                <c:pt idx="19655">
                  <c:v>0.62135676803439333</c:v>
                </c:pt>
                <c:pt idx="19656">
                  <c:v>0.62138837959157867</c:v>
                </c:pt>
                <c:pt idx="19657">
                  <c:v>0.62141999114876401</c:v>
                </c:pt>
                <c:pt idx="19658">
                  <c:v>0.62145160270594935</c:v>
                </c:pt>
                <c:pt idx="19659">
                  <c:v>0.62148321426313458</c:v>
                </c:pt>
                <c:pt idx="19660">
                  <c:v>0.62151482582031992</c:v>
                </c:pt>
                <c:pt idx="19661">
                  <c:v>0.62154643737750526</c:v>
                </c:pt>
                <c:pt idx="19662">
                  <c:v>0.62157804893469049</c:v>
                </c:pt>
                <c:pt idx="19663">
                  <c:v>0.62160966049187583</c:v>
                </c:pt>
                <c:pt idx="19664">
                  <c:v>0.62164127204906117</c:v>
                </c:pt>
                <c:pt idx="19665">
                  <c:v>0.6216728836062464</c:v>
                </c:pt>
                <c:pt idx="19666">
                  <c:v>0.62170449516343174</c:v>
                </c:pt>
                <c:pt idx="19667">
                  <c:v>0.62173610672061708</c:v>
                </c:pt>
                <c:pt idx="19668">
                  <c:v>0.62176771827780242</c:v>
                </c:pt>
                <c:pt idx="19669">
                  <c:v>0.62179932983498765</c:v>
                </c:pt>
                <c:pt idx="19670">
                  <c:v>0.62183094139217299</c:v>
                </c:pt>
                <c:pt idx="19671">
                  <c:v>0.62186255294935833</c:v>
                </c:pt>
                <c:pt idx="19672">
                  <c:v>0.62189416450654356</c:v>
                </c:pt>
                <c:pt idx="19673">
                  <c:v>0.6219257760637289</c:v>
                </c:pt>
                <c:pt idx="19674">
                  <c:v>0.62195738762091424</c:v>
                </c:pt>
                <c:pt idx="19675">
                  <c:v>0.62198899917809947</c:v>
                </c:pt>
                <c:pt idx="19676">
                  <c:v>0.62202061073528481</c:v>
                </c:pt>
                <c:pt idx="19677">
                  <c:v>0.62205222229247015</c:v>
                </c:pt>
                <c:pt idx="19678">
                  <c:v>0.62208383384965549</c:v>
                </c:pt>
                <c:pt idx="19679">
                  <c:v>0.62211544540684072</c:v>
                </c:pt>
                <c:pt idx="19680">
                  <c:v>0.62214705696402606</c:v>
                </c:pt>
                <c:pt idx="19681">
                  <c:v>0.6221786685212114</c:v>
                </c:pt>
                <c:pt idx="19682">
                  <c:v>0.62221028007839663</c:v>
                </c:pt>
                <c:pt idx="19683">
                  <c:v>0.62224189163558197</c:v>
                </c:pt>
                <c:pt idx="19684">
                  <c:v>0.62227350319276731</c:v>
                </c:pt>
                <c:pt idx="19685">
                  <c:v>0.62230511474995254</c:v>
                </c:pt>
                <c:pt idx="19686">
                  <c:v>0.62233672630713788</c:v>
                </c:pt>
                <c:pt idx="19687">
                  <c:v>0.62236833786432322</c:v>
                </c:pt>
                <c:pt idx="19688">
                  <c:v>0.62239994942150856</c:v>
                </c:pt>
                <c:pt idx="19689">
                  <c:v>0.62243156097869379</c:v>
                </c:pt>
                <c:pt idx="19690">
                  <c:v>0.62246317253587913</c:v>
                </c:pt>
                <c:pt idx="19691">
                  <c:v>0.62249478409306447</c:v>
                </c:pt>
                <c:pt idx="19692">
                  <c:v>0.6225263956502497</c:v>
                </c:pt>
                <c:pt idx="19693">
                  <c:v>0.62255800720743504</c:v>
                </c:pt>
                <c:pt idx="19694">
                  <c:v>0.62258961876462038</c:v>
                </c:pt>
                <c:pt idx="19695">
                  <c:v>0.62262123032180561</c:v>
                </c:pt>
                <c:pt idx="19696">
                  <c:v>0.62265284187899095</c:v>
                </c:pt>
                <c:pt idx="19697">
                  <c:v>0.62268445343617629</c:v>
                </c:pt>
                <c:pt idx="19698">
                  <c:v>0.62271606499336152</c:v>
                </c:pt>
                <c:pt idx="19699">
                  <c:v>0.62274767655054686</c:v>
                </c:pt>
                <c:pt idx="19700">
                  <c:v>0.6227792881077322</c:v>
                </c:pt>
                <c:pt idx="19701">
                  <c:v>0.62281089966491754</c:v>
                </c:pt>
                <c:pt idx="19702">
                  <c:v>0.62284251122210277</c:v>
                </c:pt>
                <c:pt idx="19703">
                  <c:v>0.62287412277928811</c:v>
                </c:pt>
                <c:pt idx="19704">
                  <c:v>0.62290573433647345</c:v>
                </c:pt>
                <c:pt idx="19705">
                  <c:v>0.62293734589365868</c:v>
                </c:pt>
                <c:pt idx="19706">
                  <c:v>0.62296895745084402</c:v>
                </c:pt>
                <c:pt idx="19707">
                  <c:v>0.62300056900802936</c:v>
                </c:pt>
                <c:pt idx="19708">
                  <c:v>0.62303218056521459</c:v>
                </c:pt>
                <c:pt idx="19709">
                  <c:v>0.62306379212239993</c:v>
                </c:pt>
                <c:pt idx="19710">
                  <c:v>0.62309540367958527</c:v>
                </c:pt>
                <c:pt idx="19711">
                  <c:v>0.62312701523677061</c:v>
                </c:pt>
                <c:pt idx="19712">
                  <c:v>0.62315862679395584</c:v>
                </c:pt>
                <c:pt idx="19713">
                  <c:v>0.62319023835114118</c:v>
                </c:pt>
                <c:pt idx="19714">
                  <c:v>0.62322184990832652</c:v>
                </c:pt>
                <c:pt idx="19715">
                  <c:v>0.62325346146551175</c:v>
                </c:pt>
                <c:pt idx="19716">
                  <c:v>0.62328507302269709</c:v>
                </c:pt>
                <c:pt idx="19717">
                  <c:v>0.62331668457988243</c:v>
                </c:pt>
                <c:pt idx="19718">
                  <c:v>0.62334829613706766</c:v>
                </c:pt>
                <c:pt idx="19719">
                  <c:v>0.623379907694253</c:v>
                </c:pt>
                <c:pt idx="19720">
                  <c:v>0.62341151925143834</c:v>
                </c:pt>
                <c:pt idx="19721">
                  <c:v>0.62344313080862368</c:v>
                </c:pt>
                <c:pt idx="19722">
                  <c:v>0.62347474236580891</c:v>
                </c:pt>
                <c:pt idx="19723">
                  <c:v>0.62350635392299425</c:v>
                </c:pt>
                <c:pt idx="19724">
                  <c:v>0.62353796548017959</c:v>
                </c:pt>
                <c:pt idx="19725">
                  <c:v>0.62356957703736482</c:v>
                </c:pt>
                <c:pt idx="19726">
                  <c:v>0.62360118859455016</c:v>
                </c:pt>
                <c:pt idx="19727">
                  <c:v>0.6236328001517355</c:v>
                </c:pt>
                <c:pt idx="19728">
                  <c:v>0.62366441170892073</c:v>
                </c:pt>
                <c:pt idx="19729">
                  <c:v>0.62369602326610607</c:v>
                </c:pt>
                <c:pt idx="19730">
                  <c:v>0.62372763482329141</c:v>
                </c:pt>
                <c:pt idx="19731">
                  <c:v>0.62375924638047675</c:v>
                </c:pt>
                <c:pt idx="19732">
                  <c:v>0.62379085793766198</c:v>
                </c:pt>
                <c:pt idx="19733">
                  <c:v>0.62382246949484732</c:v>
                </c:pt>
                <c:pt idx="19734">
                  <c:v>0.62385408105203266</c:v>
                </c:pt>
                <c:pt idx="19735">
                  <c:v>0.62388569260921789</c:v>
                </c:pt>
                <c:pt idx="19736">
                  <c:v>0.62391730416640323</c:v>
                </c:pt>
                <c:pt idx="19737">
                  <c:v>0.62394891572358857</c:v>
                </c:pt>
                <c:pt idx="19738">
                  <c:v>0.6239805272807738</c:v>
                </c:pt>
                <c:pt idx="19739">
                  <c:v>0.62401213883795914</c:v>
                </c:pt>
                <c:pt idx="19740">
                  <c:v>0.62404375039514448</c:v>
                </c:pt>
                <c:pt idx="19741">
                  <c:v>0.62407536195232982</c:v>
                </c:pt>
                <c:pt idx="19742">
                  <c:v>0.62410697350951505</c:v>
                </c:pt>
                <c:pt idx="19743">
                  <c:v>0.62413858506670039</c:v>
                </c:pt>
                <c:pt idx="19744">
                  <c:v>0.62417019662388573</c:v>
                </c:pt>
                <c:pt idx="19745">
                  <c:v>0.62420180818107096</c:v>
                </c:pt>
                <c:pt idx="19746">
                  <c:v>0.6242334197382563</c:v>
                </c:pt>
                <c:pt idx="19747">
                  <c:v>0.62426503129544164</c:v>
                </c:pt>
                <c:pt idx="19748">
                  <c:v>0.62429664285262687</c:v>
                </c:pt>
                <c:pt idx="19749">
                  <c:v>0.62432825440981221</c:v>
                </c:pt>
                <c:pt idx="19750">
                  <c:v>0.62435986596699755</c:v>
                </c:pt>
                <c:pt idx="19751">
                  <c:v>0.62439147752418289</c:v>
                </c:pt>
                <c:pt idx="19752">
                  <c:v>0.62442308908136812</c:v>
                </c:pt>
                <c:pt idx="19753">
                  <c:v>0.62445470063855346</c:v>
                </c:pt>
                <c:pt idx="19754">
                  <c:v>0.6244863121957388</c:v>
                </c:pt>
                <c:pt idx="19755">
                  <c:v>0.62451792375292403</c:v>
                </c:pt>
                <c:pt idx="19756">
                  <c:v>0.62454953531010937</c:v>
                </c:pt>
                <c:pt idx="19757">
                  <c:v>0.62458114686729471</c:v>
                </c:pt>
                <c:pt idx="19758">
                  <c:v>0.62461275842447994</c:v>
                </c:pt>
                <c:pt idx="19759">
                  <c:v>0.62464436998166528</c:v>
                </c:pt>
                <c:pt idx="19760">
                  <c:v>0.62467598153885062</c:v>
                </c:pt>
                <c:pt idx="19761">
                  <c:v>0.62470759309603596</c:v>
                </c:pt>
                <c:pt idx="19762">
                  <c:v>0.62473920465322119</c:v>
                </c:pt>
                <c:pt idx="19763">
                  <c:v>0.62477081621040653</c:v>
                </c:pt>
                <c:pt idx="19764">
                  <c:v>0.62480242776759187</c:v>
                </c:pt>
                <c:pt idx="19765">
                  <c:v>0.6248340393247771</c:v>
                </c:pt>
                <c:pt idx="19766">
                  <c:v>0.62486565088196244</c:v>
                </c:pt>
                <c:pt idx="19767">
                  <c:v>0.62489726243914778</c:v>
                </c:pt>
                <c:pt idx="19768">
                  <c:v>0.62492887399633301</c:v>
                </c:pt>
                <c:pt idx="19769">
                  <c:v>0.62496048555351835</c:v>
                </c:pt>
                <c:pt idx="19770">
                  <c:v>0.62499209711070369</c:v>
                </c:pt>
                <c:pt idx="19771">
                  <c:v>0.62502370866788903</c:v>
                </c:pt>
                <c:pt idx="19772">
                  <c:v>0.62505532022507426</c:v>
                </c:pt>
                <c:pt idx="19773">
                  <c:v>0.6250869317822596</c:v>
                </c:pt>
                <c:pt idx="19774">
                  <c:v>0.62511854333944494</c:v>
                </c:pt>
                <c:pt idx="19775">
                  <c:v>0.62515015489663017</c:v>
                </c:pt>
                <c:pt idx="19776">
                  <c:v>0.62518176645381551</c:v>
                </c:pt>
                <c:pt idx="19777">
                  <c:v>0.62521337801100085</c:v>
                </c:pt>
                <c:pt idx="19778">
                  <c:v>0.62524498956818608</c:v>
                </c:pt>
                <c:pt idx="19779">
                  <c:v>0.62527660112537142</c:v>
                </c:pt>
                <c:pt idx="19780">
                  <c:v>0.62530821268255676</c:v>
                </c:pt>
                <c:pt idx="19781">
                  <c:v>0.6253398242397421</c:v>
                </c:pt>
                <c:pt idx="19782">
                  <c:v>0.62537143579692733</c:v>
                </c:pt>
                <c:pt idx="19783">
                  <c:v>0.62540304735411267</c:v>
                </c:pt>
                <c:pt idx="19784">
                  <c:v>0.62543465891129801</c:v>
                </c:pt>
                <c:pt idx="19785">
                  <c:v>0.62546627046848324</c:v>
                </c:pt>
                <c:pt idx="19786">
                  <c:v>0.62549788202566858</c:v>
                </c:pt>
                <c:pt idx="19787">
                  <c:v>0.62552949358285392</c:v>
                </c:pt>
                <c:pt idx="19788">
                  <c:v>0.62556110514003915</c:v>
                </c:pt>
                <c:pt idx="19789">
                  <c:v>0.62559271669722449</c:v>
                </c:pt>
                <c:pt idx="19790">
                  <c:v>0.62562432825440983</c:v>
                </c:pt>
                <c:pt idx="19791">
                  <c:v>0.62565593981159517</c:v>
                </c:pt>
                <c:pt idx="19792">
                  <c:v>0.6256875513687804</c:v>
                </c:pt>
                <c:pt idx="19793">
                  <c:v>0.62571916292596574</c:v>
                </c:pt>
                <c:pt idx="19794">
                  <c:v>0.62575077448315108</c:v>
                </c:pt>
                <c:pt idx="19795">
                  <c:v>0.62578238604033631</c:v>
                </c:pt>
                <c:pt idx="19796">
                  <c:v>0.62581399759752165</c:v>
                </c:pt>
                <c:pt idx="19797">
                  <c:v>0.62584560915470699</c:v>
                </c:pt>
                <c:pt idx="19798">
                  <c:v>0.62587722071189222</c:v>
                </c:pt>
                <c:pt idx="19799">
                  <c:v>0.62590883226907756</c:v>
                </c:pt>
                <c:pt idx="19800">
                  <c:v>0.6259404438262629</c:v>
                </c:pt>
                <c:pt idx="19801">
                  <c:v>0.62597205538344813</c:v>
                </c:pt>
                <c:pt idx="19802">
                  <c:v>0.62600366694063347</c:v>
                </c:pt>
                <c:pt idx="19803">
                  <c:v>0.62603527849781881</c:v>
                </c:pt>
                <c:pt idx="19804">
                  <c:v>0.62606689005500415</c:v>
                </c:pt>
                <c:pt idx="19805">
                  <c:v>0.62609850161218938</c:v>
                </c:pt>
                <c:pt idx="19806">
                  <c:v>0.62613011316937472</c:v>
                </c:pt>
                <c:pt idx="19807">
                  <c:v>0.62616172472656006</c:v>
                </c:pt>
                <c:pt idx="19808">
                  <c:v>0.62619333628374529</c:v>
                </c:pt>
                <c:pt idx="19809">
                  <c:v>0.62622494784093063</c:v>
                </c:pt>
                <c:pt idx="19810">
                  <c:v>0.62625655939811598</c:v>
                </c:pt>
                <c:pt idx="19811">
                  <c:v>0.6262881709553012</c:v>
                </c:pt>
                <c:pt idx="19812">
                  <c:v>0.62631978251248654</c:v>
                </c:pt>
                <c:pt idx="19813">
                  <c:v>0.62635139406967189</c:v>
                </c:pt>
                <c:pt idx="19814">
                  <c:v>0.62638300562685723</c:v>
                </c:pt>
                <c:pt idx="19815">
                  <c:v>0.62641461718404245</c:v>
                </c:pt>
                <c:pt idx="19816">
                  <c:v>0.6264462287412278</c:v>
                </c:pt>
                <c:pt idx="19817">
                  <c:v>0.62647784029841314</c:v>
                </c:pt>
                <c:pt idx="19818">
                  <c:v>0.62650945185559836</c:v>
                </c:pt>
                <c:pt idx="19819">
                  <c:v>0.62654106341278371</c:v>
                </c:pt>
                <c:pt idx="19820">
                  <c:v>0.62657267496996905</c:v>
                </c:pt>
                <c:pt idx="19821">
                  <c:v>0.62660428652715427</c:v>
                </c:pt>
                <c:pt idx="19822">
                  <c:v>0.62663589808433962</c:v>
                </c:pt>
                <c:pt idx="19823">
                  <c:v>0.62666750964152496</c:v>
                </c:pt>
                <c:pt idx="19824">
                  <c:v>0.6266991211987103</c:v>
                </c:pt>
                <c:pt idx="19825">
                  <c:v>0.62673073275589553</c:v>
                </c:pt>
                <c:pt idx="19826">
                  <c:v>0.62676234431308087</c:v>
                </c:pt>
                <c:pt idx="19827">
                  <c:v>0.62679395587026621</c:v>
                </c:pt>
                <c:pt idx="19828">
                  <c:v>0.62682556742745144</c:v>
                </c:pt>
                <c:pt idx="19829">
                  <c:v>0.62685717898463678</c:v>
                </c:pt>
                <c:pt idx="19830">
                  <c:v>0.62688879054182212</c:v>
                </c:pt>
                <c:pt idx="19831">
                  <c:v>0.62692040209900735</c:v>
                </c:pt>
                <c:pt idx="19832">
                  <c:v>0.62695201365619269</c:v>
                </c:pt>
                <c:pt idx="19833">
                  <c:v>0.62698362521337803</c:v>
                </c:pt>
                <c:pt idx="19834">
                  <c:v>0.62701523677056337</c:v>
                </c:pt>
                <c:pt idx="19835">
                  <c:v>0.6270468483277486</c:v>
                </c:pt>
                <c:pt idx="19836">
                  <c:v>0.62707845988493394</c:v>
                </c:pt>
                <c:pt idx="19837">
                  <c:v>0.62711007144211928</c:v>
                </c:pt>
                <c:pt idx="19838">
                  <c:v>0.62714168299930451</c:v>
                </c:pt>
                <c:pt idx="19839">
                  <c:v>0.62717329455648985</c:v>
                </c:pt>
                <c:pt idx="19840">
                  <c:v>0.62720490611367519</c:v>
                </c:pt>
                <c:pt idx="19841">
                  <c:v>0.62723651767086042</c:v>
                </c:pt>
                <c:pt idx="19842">
                  <c:v>0.62726812922804576</c:v>
                </c:pt>
                <c:pt idx="19843">
                  <c:v>0.6272997407852311</c:v>
                </c:pt>
                <c:pt idx="19844">
                  <c:v>0.62733135234241644</c:v>
                </c:pt>
                <c:pt idx="19845">
                  <c:v>0.62736296389960167</c:v>
                </c:pt>
                <c:pt idx="19846">
                  <c:v>0.62739457545678701</c:v>
                </c:pt>
                <c:pt idx="19847">
                  <c:v>0.62742618701397235</c:v>
                </c:pt>
                <c:pt idx="19848">
                  <c:v>0.62745779857115758</c:v>
                </c:pt>
                <c:pt idx="19849">
                  <c:v>0.62748941012834292</c:v>
                </c:pt>
                <c:pt idx="19850">
                  <c:v>0.62752102168552826</c:v>
                </c:pt>
                <c:pt idx="19851">
                  <c:v>0.62755263324271349</c:v>
                </c:pt>
                <c:pt idx="19852">
                  <c:v>0.62758424479989883</c:v>
                </c:pt>
                <c:pt idx="19853">
                  <c:v>0.62761585635708417</c:v>
                </c:pt>
                <c:pt idx="19854">
                  <c:v>0.62764746791426951</c:v>
                </c:pt>
                <c:pt idx="19855">
                  <c:v>0.62767907947145474</c:v>
                </c:pt>
                <c:pt idx="19856">
                  <c:v>0.62771069102864008</c:v>
                </c:pt>
                <c:pt idx="19857">
                  <c:v>0.62774230258582542</c:v>
                </c:pt>
                <c:pt idx="19858">
                  <c:v>0.62777391414301065</c:v>
                </c:pt>
                <c:pt idx="19859">
                  <c:v>0.62780552570019599</c:v>
                </c:pt>
                <c:pt idx="19860">
                  <c:v>0.62783713725738133</c:v>
                </c:pt>
                <c:pt idx="19861">
                  <c:v>0.62786874881456656</c:v>
                </c:pt>
                <c:pt idx="19862">
                  <c:v>0.6279003603717519</c:v>
                </c:pt>
                <c:pt idx="19863">
                  <c:v>0.62793197192893724</c:v>
                </c:pt>
                <c:pt idx="19864">
                  <c:v>0.62796358348612258</c:v>
                </c:pt>
                <c:pt idx="19865">
                  <c:v>0.62799519504330781</c:v>
                </c:pt>
                <c:pt idx="19866">
                  <c:v>0.62802680660049315</c:v>
                </c:pt>
                <c:pt idx="19867">
                  <c:v>0.62805841815767849</c:v>
                </c:pt>
                <c:pt idx="19868">
                  <c:v>0.62809002971486372</c:v>
                </c:pt>
                <c:pt idx="19869">
                  <c:v>0.62812164127204906</c:v>
                </c:pt>
                <c:pt idx="19870">
                  <c:v>0.6281532528292344</c:v>
                </c:pt>
                <c:pt idx="19871">
                  <c:v>0.62818486438641963</c:v>
                </c:pt>
                <c:pt idx="19872">
                  <c:v>0.62821647594360497</c:v>
                </c:pt>
                <c:pt idx="19873">
                  <c:v>0.62824808750079031</c:v>
                </c:pt>
                <c:pt idx="19874">
                  <c:v>0.62827969905797565</c:v>
                </c:pt>
                <c:pt idx="19875">
                  <c:v>0.62831131061516088</c:v>
                </c:pt>
                <c:pt idx="19876">
                  <c:v>0.62834292217234622</c:v>
                </c:pt>
                <c:pt idx="19877">
                  <c:v>0.62837453372953156</c:v>
                </c:pt>
                <c:pt idx="19878">
                  <c:v>0.62840614528671679</c:v>
                </c:pt>
                <c:pt idx="19879">
                  <c:v>0.62843775684390213</c:v>
                </c:pt>
                <c:pt idx="19880">
                  <c:v>0.62846936840108747</c:v>
                </c:pt>
                <c:pt idx="19881">
                  <c:v>0.6285009799582727</c:v>
                </c:pt>
                <c:pt idx="19882">
                  <c:v>0.62853259151545804</c:v>
                </c:pt>
                <c:pt idx="19883">
                  <c:v>0.62856420307264338</c:v>
                </c:pt>
                <c:pt idx="19884">
                  <c:v>0.62859581462982872</c:v>
                </c:pt>
                <c:pt idx="19885">
                  <c:v>0.62862742618701395</c:v>
                </c:pt>
                <c:pt idx="19886">
                  <c:v>0.62865903774419929</c:v>
                </c:pt>
                <c:pt idx="19887">
                  <c:v>0.62869064930138463</c:v>
                </c:pt>
                <c:pt idx="19888">
                  <c:v>0.62872226085856986</c:v>
                </c:pt>
                <c:pt idx="19889">
                  <c:v>0.6287538724157552</c:v>
                </c:pt>
                <c:pt idx="19890">
                  <c:v>0.62878548397294054</c:v>
                </c:pt>
                <c:pt idx="19891">
                  <c:v>0.62881709553012577</c:v>
                </c:pt>
                <c:pt idx="19892">
                  <c:v>0.62884870708731111</c:v>
                </c:pt>
                <c:pt idx="19893">
                  <c:v>0.62888031864449645</c:v>
                </c:pt>
                <c:pt idx="19894">
                  <c:v>0.62891193020168179</c:v>
                </c:pt>
                <c:pt idx="19895">
                  <c:v>0.62894354175886702</c:v>
                </c:pt>
                <c:pt idx="19896">
                  <c:v>0.62897515331605236</c:v>
                </c:pt>
                <c:pt idx="19897">
                  <c:v>0.6290067648732377</c:v>
                </c:pt>
                <c:pt idx="19898">
                  <c:v>0.62903837643042293</c:v>
                </c:pt>
                <c:pt idx="19899">
                  <c:v>0.62906998798760827</c:v>
                </c:pt>
                <c:pt idx="19900">
                  <c:v>0.62910159954479361</c:v>
                </c:pt>
                <c:pt idx="19901">
                  <c:v>0.62913321110197884</c:v>
                </c:pt>
                <c:pt idx="19902">
                  <c:v>0.62916482265916418</c:v>
                </c:pt>
                <c:pt idx="19903">
                  <c:v>0.62919643421634952</c:v>
                </c:pt>
                <c:pt idx="19904">
                  <c:v>0.62922804577353475</c:v>
                </c:pt>
                <c:pt idx="19905">
                  <c:v>0.62925965733072009</c:v>
                </c:pt>
                <c:pt idx="19906">
                  <c:v>0.62929126888790543</c:v>
                </c:pt>
                <c:pt idx="19907">
                  <c:v>0.62932288044509077</c:v>
                </c:pt>
                <c:pt idx="19908">
                  <c:v>0.629354492002276</c:v>
                </c:pt>
                <c:pt idx="19909">
                  <c:v>0.62938610355946134</c:v>
                </c:pt>
                <c:pt idx="19910">
                  <c:v>0.62941771511664668</c:v>
                </c:pt>
                <c:pt idx="19911">
                  <c:v>0.62944932667383191</c:v>
                </c:pt>
                <c:pt idx="19912">
                  <c:v>0.62948093823101725</c:v>
                </c:pt>
                <c:pt idx="19913">
                  <c:v>0.62951254978820259</c:v>
                </c:pt>
                <c:pt idx="19914">
                  <c:v>0.62954416134538782</c:v>
                </c:pt>
                <c:pt idx="19915">
                  <c:v>0.62957577290257316</c:v>
                </c:pt>
                <c:pt idx="19916">
                  <c:v>0.6296073844597585</c:v>
                </c:pt>
                <c:pt idx="19917">
                  <c:v>0.62963899601694384</c:v>
                </c:pt>
                <c:pt idx="19918">
                  <c:v>0.62967060757412907</c:v>
                </c:pt>
                <c:pt idx="19919">
                  <c:v>0.62970221913131441</c:v>
                </c:pt>
                <c:pt idx="19920">
                  <c:v>0.62973383068849975</c:v>
                </c:pt>
                <c:pt idx="19921">
                  <c:v>0.62976544224568498</c:v>
                </c:pt>
                <c:pt idx="19922">
                  <c:v>0.62979705380287032</c:v>
                </c:pt>
                <c:pt idx="19923">
                  <c:v>0.62982866536005566</c:v>
                </c:pt>
                <c:pt idx="19924">
                  <c:v>0.62986027691724089</c:v>
                </c:pt>
                <c:pt idx="19925">
                  <c:v>0.62989188847442623</c:v>
                </c:pt>
                <c:pt idx="19926">
                  <c:v>0.62992350003161157</c:v>
                </c:pt>
                <c:pt idx="19927">
                  <c:v>0.62995511158879691</c:v>
                </c:pt>
                <c:pt idx="19928">
                  <c:v>0.62998672314598214</c:v>
                </c:pt>
                <c:pt idx="19929">
                  <c:v>0.63001833470316748</c:v>
                </c:pt>
                <c:pt idx="19930">
                  <c:v>0.63004994626035282</c:v>
                </c:pt>
                <c:pt idx="19931">
                  <c:v>0.63008155781753805</c:v>
                </c:pt>
                <c:pt idx="19932">
                  <c:v>0.63011316937472339</c:v>
                </c:pt>
                <c:pt idx="19933">
                  <c:v>0.63014478093190873</c:v>
                </c:pt>
                <c:pt idx="19934">
                  <c:v>0.63017639248909396</c:v>
                </c:pt>
                <c:pt idx="19935">
                  <c:v>0.6302080040462793</c:v>
                </c:pt>
                <c:pt idx="19936">
                  <c:v>0.63023961560346464</c:v>
                </c:pt>
                <c:pt idx="19937">
                  <c:v>0.63027122716064998</c:v>
                </c:pt>
                <c:pt idx="19938">
                  <c:v>0.63030283871783521</c:v>
                </c:pt>
                <c:pt idx="19939">
                  <c:v>0.63033445027502055</c:v>
                </c:pt>
                <c:pt idx="19940">
                  <c:v>0.63036606183220589</c:v>
                </c:pt>
                <c:pt idx="19941">
                  <c:v>0.63039767338939112</c:v>
                </c:pt>
                <c:pt idx="19942">
                  <c:v>0.63042928494657646</c:v>
                </c:pt>
                <c:pt idx="19943">
                  <c:v>0.6304608965037618</c:v>
                </c:pt>
                <c:pt idx="19944">
                  <c:v>0.63049250806094703</c:v>
                </c:pt>
                <c:pt idx="19945">
                  <c:v>0.63052411961813237</c:v>
                </c:pt>
                <c:pt idx="19946">
                  <c:v>0.63055573117531771</c:v>
                </c:pt>
                <c:pt idx="19947">
                  <c:v>0.63058734273250305</c:v>
                </c:pt>
                <c:pt idx="19948">
                  <c:v>0.63061895428968828</c:v>
                </c:pt>
                <c:pt idx="19949">
                  <c:v>0.63065056584687362</c:v>
                </c:pt>
                <c:pt idx="19950">
                  <c:v>0.63068217740405896</c:v>
                </c:pt>
                <c:pt idx="19951">
                  <c:v>0.63071378896124419</c:v>
                </c:pt>
                <c:pt idx="19952">
                  <c:v>0.63074540051842953</c:v>
                </c:pt>
                <c:pt idx="19953">
                  <c:v>0.63077701207561487</c:v>
                </c:pt>
                <c:pt idx="19954">
                  <c:v>0.6308086236328001</c:v>
                </c:pt>
                <c:pt idx="19955">
                  <c:v>0.63084023518998544</c:v>
                </c:pt>
                <c:pt idx="19956">
                  <c:v>0.63087184674717078</c:v>
                </c:pt>
                <c:pt idx="19957">
                  <c:v>0.63090345830435612</c:v>
                </c:pt>
                <c:pt idx="19958">
                  <c:v>0.63093506986154135</c:v>
                </c:pt>
                <c:pt idx="19959">
                  <c:v>0.63096668141872669</c:v>
                </c:pt>
                <c:pt idx="19960">
                  <c:v>0.63099829297591203</c:v>
                </c:pt>
                <c:pt idx="19961">
                  <c:v>0.63102990453309726</c:v>
                </c:pt>
                <c:pt idx="19962">
                  <c:v>0.6310615160902826</c:v>
                </c:pt>
                <c:pt idx="19963">
                  <c:v>0.63109312764746794</c:v>
                </c:pt>
                <c:pt idx="19964">
                  <c:v>0.63112473920465317</c:v>
                </c:pt>
                <c:pt idx="19965">
                  <c:v>0.63115635076183851</c:v>
                </c:pt>
                <c:pt idx="19966">
                  <c:v>0.63118796231902385</c:v>
                </c:pt>
                <c:pt idx="19967">
                  <c:v>0.63121957387620919</c:v>
                </c:pt>
                <c:pt idx="19968">
                  <c:v>0.63125118543339442</c:v>
                </c:pt>
                <c:pt idx="19969">
                  <c:v>0.63128279699057976</c:v>
                </c:pt>
                <c:pt idx="19970">
                  <c:v>0.6313144085477651</c:v>
                </c:pt>
                <c:pt idx="19971">
                  <c:v>0.63134602010495033</c:v>
                </c:pt>
                <c:pt idx="19972">
                  <c:v>0.63137763166213567</c:v>
                </c:pt>
                <c:pt idx="19973">
                  <c:v>0.63140924321932101</c:v>
                </c:pt>
                <c:pt idx="19974">
                  <c:v>0.63144085477650624</c:v>
                </c:pt>
                <c:pt idx="19975">
                  <c:v>0.63147246633369158</c:v>
                </c:pt>
                <c:pt idx="19976">
                  <c:v>0.63150407789087692</c:v>
                </c:pt>
                <c:pt idx="19977">
                  <c:v>0.63153568944806227</c:v>
                </c:pt>
                <c:pt idx="19978">
                  <c:v>0.63156730100524749</c:v>
                </c:pt>
                <c:pt idx="19979">
                  <c:v>0.63159891256243283</c:v>
                </c:pt>
                <c:pt idx="19980">
                  <c:v>0.63163052411961818</c:v>
                </c:pt>
                <c:pt idx="19981">
                  <c:v>0.6316621356768034</c:v>
                </c:pt>
                <c:pt idx="19982">
                  <c:v>0.63169374723398874</c:v>
                </c:pt>
                <c:pt idx="19983">
                  <c:v>0.63172535879117409</c:v>
                </c:pt>
                <c:pt idx="19984">
                  <c:v>0.63175697034835931</c:v>
                </c:pt>
                <c:pt idx="19985">
                  <c:v>0.63178858190554466</c:v>
                </c:pt>
                <c:pt idx="19986">
                  <c:v>0.63182019346273</c:v>
                </c:pt>
                <c:pt idx="19987">
                  <c:v>0.63185180501991534</c:v>
                </c:pt>
                <c:pt idx="19988">
                  <c:v>0.63188341657710057</c:v>
                </c:pt>
                <c:pt idx="19989">
                  <c:v>0.63191502813428591</c:v>
                </c:pt>
                <c:pt idx="19990">
                  <c:v>0.63194663969147125</c:v>
                </c:pt>
                <c:pt idx="19991">
                  <c:v>0.63197825124865648</c:v>
                </c:pt>
                <c:pt idx="19992">
                  <c:v>0.63200986280584182</c:v>
                </c:pt>
                <c:pt idx="19993">
                  <c:v>0.63204147436302716</c:v>
                </c:pt>
                <c:pt idx="19994">
                  <c:v>0.63207308592021239</c:v>
                </c:pt>
                <c:pt idx="19995">
                  <c:v>0.63210469747739773</c:v>
                </c:pt>
                <c:pt idx="19996">
                  <c:v>0.63213630903458307</c:v>
                </c:pt>
                <c:pt idx="19997">
                  <c:v>0.6321679205917683</c:v>
                </c:pt>
                <c:pt idx="19998">
                  <c:v>0.63219953214895364</c:v>
                </c:pt>
                <c:pt idx="19999">
                  <c:v>0.63223114370613898</c:v>
                </c:pt>
                <c:pt idx="20000">
                  <c:v>0.63226275526332432</c:v>
                </c:pt>
                <c:pt idx="20001">
                  <c:v>0.63229436682050955</c:v>
                </c:pt>
                <c:pt idx="20002">
                  <c:v>0.63232597837769489</c:v>
                </c:pt>
                <c:pt idx="20003">
                  <c:v>0.63235758993488023</c:v>
                </c:pt>
                <c:pt idx="20004">
                  <c:v>0.63238920149206546</c:v>
                </c:pt>
                <c:pt idx="20005">
                  <c:v>0.6324208130492508</c:v>
                </c:pt>
                <c:pt idx="20006">
                  <c:v>0.63245242460643614</c:v>
                </c:pt>
                <c:pt idx="20007">
                  <c:v>0.63248403616362137</c:v>
                </c:pt>
                <c:pt idx="20008">
                  <c:v>0.63251564772080671</c:v>
                </c:pt>
                <c:pt idx="20009">
                  <c:v>0.63254725927799205</c:v>
                </c:pt>
                <c:pt idx="20010">
                  <c:v>0.63257887083517739</c:v>
                </c:pt>
                <c:pt idx="20011">
                  <c:v>0.63261048239236262</c:v>
                </c:pt>
                <c:pt idx="20012">
                  <c:v>0.63264209394954796</c:v>
                </c:pt>
                <c:pt idx="20013">
                  <c:v>0.6326737055067333</c:v>
                </c:pt>
                <c:pt idx="20014">
                  <c:v>0.63270531706391853</c:v>
                </c:pt>
                <c:pt idx="20015">
                  <c:v>0.63273692862110387</c:v>
                </c:pt>
                <c:pt idx="20016">
                  <c:v>0.63276854017828921</c:v>
                </c:pt>
                <c:pt idx="20017">
                  <c:v>0.63280015173547444</c:v>
                </c:pt>
                <c:pt idx="20018">
                  <c:v>0.63283176329265978</c:v>
                </c:pt>
                <c:pt idx="20019">
                  <c:v>0.63286337484984512</c:v>
                </c:pt>
                <c:pt idx="20020">
                  <c:v>0.63289498640703046</c:v>
                </c:pt>
                <c:pt idx="20021">
                  <c:v>0.63292659796421569</c:v>
                </c:pt>
                <c:pt idx="20022">
                  <c:v>0.63295820952140103</c:v>
                </c:pt>
                <c:pt idx="20023">
                  <c:v>0.63298982107858637</c:v>
                </c:pt>
                <c:pt idx="20024">
                  <c:v>0.6330214326357716</c:v>
                </c:pt>
                <c:pt idx="20025">
                  <c:v>0.63305304419295694</c:v>
                </c:pt>
                <c:pt idx="20026">
                  <c:v>0.63308465575014228</c:v>
                </c:pt>
                <c:pt idx="20027">
                  <c:v>0.63311626730732751</c:v>
                </c:pt>
                <c:pt idx="20028">
                  <c:v>0.63314787886451285</c:v>
                </c:pt>
                <c:pt idx="20029">
                  <c:v>0.63317949042169819</c:v>
                </c:pt>
                <c:pt idx="20030">
                  <c:v>0.63321110197888353</c:v>
                </c:pt>
                <c:pt idx="20031">
                  <c:v>0.63324271353606876</c:v>
                </c:pt>
                <c:pt idx="20032">
                  <c:v>0.6332743250932541</c:v>
                </c:pt>
                <c:pt idx="20033">
                  <c:v>0.63330593665043944</c:v>
                </c:pt>
                <c:pt idx="20034">
                  <c:v>0.63333754820762467</c:v>
                </c:pt>
                <c:pt idx="20035">
                  <c:v>0.63336915976481001</c:v>
                </c:pt>
                <c:pt idx="20036">
                  <c:v>0.63340077132199535</c:v>
                </c:pt>
                <c:pt idx="20037">
                  <c:v>0.63343238287918058</c:v>
                </c:pt>
                <c:pt idx="20038">
                  <c:v>0.63346399443636592</c:v>
                </c:pt>
                <c:pt idx="20039">
                  <c:v>0.63349560599355126</c:v>
                </c:pt>
                <c:pt idx="20040">
                  <c:v>0.6335272175507366</c:v>
                </c:pt>
                <c:pt idx="20041">
                  <c:v>0.63355882910792183</c:v>
                </c:pt>
                <c:pt idx="20042">
                  <c:v>0.63359044066510717</c:v>
                </c:pt>
                <c:pt idx="20043">
                  <c:v>0.63362205222229251</c:v>
                </c:pt>
                <c:pt idx="20044">
                  <c:v>0.63365366377947774</c:v>
                </c:pt>
                <c:pt idx="20045">
                  <c:v>0.63368527533666308</c:v>
                </c:pt>
                <c:pt idx="20046">
                  <c:v>0.63371688689384842</c:v>
                </c:pt>
                <c:pt idx="20047">
                  <c:v>0.63374849845103365</c:v>
                </c:pt>
                <c:pt idx="20048">
                  <c:v>0.63378011000821899</c:v>
                </c:pt>
                <c:pt idx="20049">
                  <c:v>0.63381172156540433</c:v>
                </c:pt>
                <c:pt idx="20050">
                  <c:v>0.63384333312258967</c:v>
                </c:pt>
                <c:pt idx="20051">
                  <c:v>0.6338749446797749</c:v>
                </c:pt>
                <c:pt idx="20052">
                  <c:v>0.63390655623696024</c:v>
                </c:pt>
                <c:pt idx="20053">
                  <c:v>0.63393816779414558</c:v>
                </c:pt>
                <c:pt idx="20054">
                  <c:v>0.63396977935133081</c:v>
                </c:pt>
                <c:pt idx="20055">
                  <c:v>0.63400139090851615</c:v>
                </c:pt>
                <c:pt idx="20056">
                  <c:v>0.63403300246570149</c:v>
                </c:pt>
                <c:pt idx="20057">
                  <c:v>0.63406461402288672</c:v>
                </c:pt>
                <c:pt idx="20058">
                  <c:v>0.63409622558007206</c:v>
                </c:pt>
                <c:pt idx="20059">
                  <c:v>0.6341278371372574</c:v>
                </c:pt>
                <c:pt idx="20060">
                  <c:v>0.63415944869444274</c:v>
                </c:pt>
                <c:pt idx="20061">
                  <c:v>0.63419106025162797</c:v>
                </c:pt>
                <c:pt idx="20062">
                  <c:v>0.63422267180881331</c:v>
                </c:pt>
                <c:pt idx="20063">
                  <c:v>0.63425428336599865</c:v>
                </c:pt>
                <c:pt idx="20064">
                  <c:v>0.63428589492318388</c:v>
                </c:pt>
                <c:pt idx="20065">
                  <c:v>0.63431750648036922</c:v>
                </c:pt>
                <c:pt idx="20066">
                  <c:v>0.63434911803755456</c:v>
                </c:pt>
                <c:pt idx="20067">
                  <c:v>0.63438072959473979</c:v>
                </c:pt>
                <c:pt idx="20068">
                  <c:v>0.63441234115192513</c:v>
                </c:pt>
                <c:pt idx="20069">
                  <c:v>0.63444395270911047</c:v>
                </c:pt>
                <c:pt idx="20070">
                  <c:v>0.63447556426629581</c:v>
                </c:pt>
                <c:pt idx="20071">
                  <c:v>0.63450717582348104</c:v>
                </c:pt>
                <c:pt idx="20072">
                  <c:v>0.63453878738066638</c:v>
                </c:pt>
                <c:pt idx="20073">
                  <c:v>0.63457039893785172</c:v>
                </c:pt>
                <c:pt idx="20074">
                  <c:v>0.63460201049503695</c:v>
                </c:pt>
                <c:pt idx="20075">
                  <c:v>0.63463362205222229</c:v>
                </c:pt>
                <c:pt idx="20076">
                  <c:v>0.63466523360940763</c:v>
                </c:pt>
                <c:pt idx="20077">
                  <c:v>0.63469684516659286</c:v>
                </c:pt>
                <c:pt idx="20078">
                  <c:v>0.6347284567237782</c:v>
                </c:pt>
                <c:pt idx="20079">
                  <c:v>0.63476006828096354</c:v>
                </c:pt>
                <c:pt idx="20080">
                  <c:v>0.63479167983814888</c:v>
                </c:pt>
                <c:pt idx="20081">
                  <c:v>0.63482329139533411</c:v>
                </c:pt>
                <c:pt idx="20082">
                  <c:v>0.63485490295251945</c:v>
                </c:pt>
                <c:pt idx="20083">
                  <c:v>0.63488651450970479</c:v>
                </c:pt>
                <c:pt idx="20084">
                  <c:v>0.63491812606689002</c:v>
                </c:pt>
                <c:pt idx="20085">
                  <c:v>0.63494973762407536</c:v>
                </c:pt>
                <c:pt idx="20086">
                  <c:v>0.6349813491812607</c:v>
                </c:pt>
                <c:pt idx="20087">
                  <c:v>0.63501296073844593</c:v>
                </c:pt>
                <c:pt idx="20088">
                  <c:v>0.63504457229563127</c:v>
                </c:pt>
                <c:pt idx="20089">
                  <c:v>0.63507618385281661</c:v>
                </c:pt>
                <c:pt idx="20090">
                  <c:v>0.63510779541000195</c:v>
                </c:pt>
                <c:pt idx="20091">
                  <c:v>0.63513940696718718</c:v>
                </c:pt>
                <c:pt idx="20092">
                  <c:v>0.63517101852437252</c:v>
                </c:pt>
                <c:pt idx="20093">
                  <c:v>0.63520263008155786</c:v>
                </c:pt>
                <c:pt idx="20094">
                  <c:v>0.63523424163874309</c:v>
                </c:pt>
                <c:pt idx="20095">
                  <c:v>0.63526585319592843</c:v>
                </c:pt>
                <c:pt idx="20096">
                  <c:v>0.63529746475311377</c:v>
                </c:pt>
                <c:pt idx="20097">
                  <c:v>0.635329076310299</c:v>
                </c:pt>
                <c:pt idx="20098">
                  <c:v>0.63536068786748434</c:v>
                </c:pt>
                <c:pt idx="20099">
                  <c:v>0.63539229942466968</c:v>
                </c:pt>
                <c:pt idx="20100">
                  <c:v>0.63542391098185491</c:v>
                </c:pt>
                <c:pt idx="20101">
                  <c:v>0.63545552253904025</c:v>
                </c:pt>
                <c:pt idx="20102">
                  <c:v>0.63548713409622559</c:v>
                </c:pt>
                <c:pt idx="20103">
                  <c:v>0.63551874565341093</c:v>
                </c:pt>
                <c:pt idx="20104">
                  <c:v>0.63555035721059616</c:v>
                </c:pt>
                <c:pt idx="20105">
                  <c:v>0.6355819687677815</c:v>
                </c:pt>
                <c:pt idx="20106">
                  <c:v>0.63561358032496684</c:v>
                </c:pt>
                <c:pt idx="20107">
                  <c:v>0.63564519188215207</c:v>
                </c:pt>
                <c:pt idx="20108">
                  <c:v>0.63567680343933741</c:v>
                </c:pt>
                <c:pt idx="20109">
                  <c:v>0.63570841499652275</c:v>
                </c:pt>
                <c:pt idx="20110">
                  <c:v>0.63574002655370798</c:v>
                </c:pt>
                <c:pt idx="20111">
                  <c:v>0.63577163811089332</c:v>
                </c:pt>
                <c:pt idx="20112">
                  <c:v>0.63580324966807866</c:v>
                </c:pt>
                <c:pt idx="20113">
                  <c:v>0.635834861225264</c:v>
                </c:pt>
                <c:pt idx="20114">
                  <c:v>0.63586647278244923</c:v>
                </c:pt>
                <c:pt idx="20115">
                  <c:v>0.63589808433963457</c:v>
                </c:pt>
                <c:pt idx="20116">
                  <c:v>0.63592969589681991</c:v>
                </c:pt>
                <c:pt idx="20117">
                  <c:v>0.63596130745400514</c:v>
                </c:pt>
                <c:pt idx="20118">
                  <c:v>0.63599291901119048</c:v>
                </c:pt>
                <c:pt idx="20119">
                  <c:v>0.63602453056837582</c:v>
                </c:pt>
                <c:pt idx="20120">
                  <c:v>0.63605614212556105</c:v>
                </c:pt>
                <c:pt idx="20121">
                  <c:v>0.63608775368274639</c:v>
                </c:pt>
                <c:pt idx="20122">
                  <c:v>0.63611936523993173</c:v>
                </c:pt>
                <c:pt idx="20123">
                  <c:v>0.63615097679711707</c:v>
                </c:pt>
                <c:pt idx="20124">
                  <c:v>0.6361825883543023</c:v>
                </c:pt>
                <c:pt idx="20125">
                  <c:v>0.63621419991148764</c:v>
                </c:pt>
                <c:pt idx="20126">
                  <c:v>0.63624581146867298</c:v>
                </c:pt>
                <c:pt idx="20127">
                  <c:v>0.63627742302585821</c:v>
                </c:pt>
                <c:pt idx="20128">
                  <c:v>0.63630903458304355</c:v>
                </c:pt>
                <c:pt idx="20129">
                  <c:v>0.63634064614022889</c:v>
                </c:pt>
                <c:pt idx="20130">
                  <c:v>0.63637225769741412</c:v>
                </c:pt>
                <c:pt idx="20131">
                  <c:v>0.63640386925459946</c:v>
                </c:pt>
                <c:pt idx="20132">
                  <c:v>0.6364354808117848</c:v>
                </c:pt>
                <c:pt idx="20133">
                  <c:v>0.63646709236897014</c:v>
                </c:pt>
                <c:pt idx="20134">
                  <c:v>0.63649870392615537</c:v>
                </c:pt>
                <c:pt idx="20135">
                  <c:v>0.63653031548334071</c:v>
                </c:pt>
                <c:pt idx="20136">
                  <c:v>0.63656192704052605</c:v>
                </c:pt>
                <c:pt idx="20137">
                  <c:v>0.63659353859771128</c:v>
                </c:pt>
                <c:pt idx="20138">
                  <c:v>0.63662515015489662</c:v>
                </c:pt>
                <c:pt idx="20139">
                  <c:v>0.63665676171208196</c:v>
                </c:pt>
                <c:pt idx="20140">
                  <c:v>0.63668837326926719</c:v>
                </c:pt>
                <c:pt idx="20141">
                  <c:v>0.63671998482645253</c:v>
                </c:pt>
                <c:pt idx="20142">
                  <c:v>0.63675159638363787</c:v>
                </c:pt>
                <c:pt idx="20143">
                  <c:v>0.63678320794082321</c:v>
                </c:pt>
                <c:pt idx="20144">
                  <c:v>0.63681481949800844</c:v>
                </c:pt>
                <c:pt idx="20145">
                  <c:v>0.63684643105519378</c:v>
                </c:pt>
                <c:pt idx="20146">
                  <c:v>0.63687804261237912</c:v>
                </c:pt>
                <c:pt idx="20147">
                  <c:v>0.63690965416956435</c:v>
                </c:pt>
                <c:pt idx="20148">
                  <c:v>0.63694126572674969</c:v>
                </c:pt>
                <c:pt idx="20149">
                  <c:v>0.63697287728393504</c:v>
                </c:pt>
                <c:pt idx="20150">
                  <c:v>0.63700448884112026</c:v>
                </c:pt>
                <c:pt idx="20151">
                  <c:v>0.6370361003983056</c:v>
                </c:pt>
                <c:pt idx="20152">
                  <c:v>0.63706771195549095</c:v>
                </c:pt>
                <c:pt idx="20153">
                  <c:v>0.63709932351267629</c:v>
                </c:pt>
                <c:pt idx="20154">
                  <c:v>0.63713093506986151</c:v>
                </c:pt>
                <c:pt idx="20155">
                  <c:v>0.63716254662704686</c:v>
                </c:pt>
                <c:pt idx="20156">
                  <c:v>0.6371941581842322</c:v>
                </c:pt>
                <c:pt idx="20157">
                  <c:v>0.63722576974141742</c:v>
                </c:pt>
                <c:pt idx="20158">
                  <c:v>0.63725738129860277</c:v>
                </c:pt>
                <c:pt idx="20159">
                  <c:v>0.63728899285578811</c:v>
                </c:pt>
                <c:pt idx="20160">
                  <c:v>0.63732060441297333</c:v>
                </c:pt>
                <c:pt idx="20161">
                  <c:v>0.63735221597015868</c:v>
                </c:pt>
                <c:pt idx="20162">
                  <c:v>0.63738382752734402</c:v>
                </c:pt>
                <c:pt idx="20163">
                  <c:v>0.63741543908452936</c:v>
                </c:pt>
                <c:pt idx="20164">
                  <c:v>0.63744705064171459</c:v>
                </c:pt>
                <c:pt idx="20165">
                  <c:v>0.63747866219889993</c:v>
                </c:pt>
                <c:pt idx="20166">
                  <c:v>0.63751027375608527</c:v>
                </c:pt>
                <c:pt idx="20167">
                  <c:v>0.6375418853132705</c:v>
                </c:pt>
                <c:pt idx="20168">
                  <c:v>0.63757349687045584</c:v>
                </c:pt>
                <c:pt idx="20169">
                  <c:v>0.63760510842764118</c:v>
                </c:pt>
                <c:pt idx="20170">
                  <c:v>0.63763671998482641</c:v>
                </c:pt>
                <c:pt idx="20171">
                  <c:v>0.63766833154201175</c:v>
                </c:pt>
                <c:pt idx="20172">
                  <c:v>0.63769994309919709</c:v>
                </c:pt>
                <c:pt idx="20173">
                  <c:v>0.63773155465638243</c:v>
                </c:pt>
                <c:pt idx="20174">
                  <c:v>0.63776316621356766</c:v>
                </c:pt>
                <c:pt idx="20175">
                  <c:v>0.637794777770753</c:v>
                </c:pt>
                <c:pt idx="20176">
                  <c:v>0.63782638932793834</c:v>
                </c:pt>
                <c:pt idx="20177">
                  <c:v>0.63785800088512357</c:v>
                </c:pt>
                <c:pt idx="20178">
                  <c:v>0.63788961244230891</c:v>
                </c:pt>
                <c:pt idx="20179">
                  <c:v>0.63792122399949425</c:v>
                </c:pt>
                <c:pt idx="20180">
                  <c:v>0.63795283555667948</c:v>
                </c:pt>
                <c:pt idx="20181">
                  <c:v>0.63798444711386482</c:v>
                </c:pt>
                <c:pt idx="20182">
                  <c:v>0.63801605867105016</c:v>
                </c:pt>
                <c:pt idx="20183">
                  <c:v>0.6380476702282355</c:v>
                </c:pt>
                <c:pt idx="20184">
                  <c:v>0.63807928178542073</c:v>
                </c:pt>
                <c:pt idx="20185">
                  <c:v>0.63811089334260607</c:v>
                </c:pt>
                <c:pt idx="20186">
                  <c:v>0.63814250489979141</c:v>
                </c:pt>
                <c:pt idx="20187">
                  <c:v>0.63817411645697664</c:v>
                </c:pt>
                <c:pt idx="20188">
                  <c:v>0.63820572801416198</c:v>
                </c:pt>
                <c:pt idx="20189">
                  <c:v>0.63823733957134732</c:v>
                </c:pt>
                <c:pt idx="20190">
                  <c:v>0.63826895112853255</c:v>
                </c:pt>
                <c:pt idx="20191">
                  <c:v>0.63830056268571789</c:v>
                </c:pt>
                <c:pt idx="20192">
                  <c:v>0.63833217424290323</c:v>
                </c:pt>
                <c:pt idx="20193">
                  <c:v>0.63836378580008857</c:v>
                </c:pt>
                <c:pt idx="20194">
                  <c:v>0.6383953973572738</c:v>
                </c:pt>
                <c:pt idx="20195">
                  <c:v>0.63842700891445914</c:v>
                </c:pt>
                <c:pt idx="20196">
                  <c:v>0.63845862047164448</c:v>
                </c:pt>
                <c:pt idx="20197">
                  <c:v>0.63849023202882971</c:v>
                </c:pt>
                <c:pt idx="20198">
                  <c:v>0.63852184358601505</c:v>
                </c:pt>
                <c:pt idx="20199">
                  <c:v>0.63855345514320039</c:v>
                </c:pt>
                <c:pt idx="20200">
                  <c:v>0.63858506670038562</c:v>
                </c:pt>
                <c:pt idx="20201">
                  <c:v>0.63861667825757096</c:v>
                </c:pt>
                <c:pt idx="20202">
                  <c:v>0.6386482898147563</c:v>
                </c:pt>
                <c:pt idx="20203">
                  <c:v>0.63867990137194153</c:v>
                </c:pt>
                <c:pt idx="20204">
                  <c:v>0.63871151292912687</c:v>
                </c:pt>
                <c:pt idx="20205">
                  <c:v>0.63874312448631221</c:v>
                </c:pt>
                <c:pt idx="20206">
                  <c:v>0.63877473604349755</c:v>
                </c:pt>
                <c:pt idx="20207">
                  <c:v>0.63880634760068278</c:v>
                </c:pt>
                <c:pt idx="20208">
                  <c:v>0.63883795915786812</c:v>
                </c:pt>
                <c:pt idx="20209">
                  <c:v>0.63886957071505346</c:v>
                </c:pt>
                <c:pt idx="20210">
                  <c:v>0.63890118227223869</c:v>
                </c:pt>
                <c:pt idx="20211">
                  <c:v>0.63893279382942403</c:v>
                </c:pt>
                <c:pt idx="20212">
                  <c:v>0.63896440538660937</c:v>
                </c:pt>
                <c:pt idx="20213">
                  <c:v>0.6389960169437946</c:v>
                </c:pt>
                <c:pt idx="20214">
                  <c:v>0.63902762850097994</c:v>
                </c:pt>
                <c:pt idx="20215">
                  <c:v>0.63905924005816528</c:v>
                </c:pt>
                <c:pt idx="20216">
                  <c:v>0.63909085161535062</c:v>
                </c:pt>
                <c:pt idx="20217">
                  <c:v>0.63912246317253585</c:v>
                </c:pt>
                <c:pt idx="20218">
                  <c:v>0.63915407472972119</c:v>
                </c:pt>
                <c:pt idx="20219">
                  <c:v>0.63918568628690653</c:v>
                </c:pt>
                <c:pt idx="20220">
                  <c:v>0.63921729784409176</c:v>
                </c:pt>
                <c:pt idx="20221">
                  <c:v>0.6392489094012771</c:v>
                </c:pt>
                <c:pt idx="20222">
                  <c:v>0.63928052095846244</c:v>
                </c:pt>
                <c:pt idx="20223">
                  <c:v>0.63931213251564767</c:v>
                </c:pt>
                <c:pt idx="20224">
                  <c:v>0.63934374407283301</c:v>
                </c:pt>
                <c:pt idx="20225">
                  <c:v>0.63937535563001835</c:v>
                </c:pt>
                <c:pt idx="20226">
                  <c:v>0.63940696718720369</c:v>
                </c:pt>
                <c:pt idx="20227">
                  <c:v>0.63943857874438892</c:v>
                </c:pt>
                <c:pt idx="20228">
                  <c:v>0.63947019030157426</c:v>
                </c:pt>
                <c:pt idx="20229">
                  <c:v>0.6395018018587596</c:v>
                </c:pt>
                <c:pt idx="20230">
                  <c:v>0.63953341341594483</c:v>
                </c:pt>
                <c:pt idx="20231">
                  <c:v>0.63956502497313017</c:v>
                </c:pt>
                <c:pt idx="20232">
                  <c:v>0.63959663653031551</c:v>
                </c:pt>
                <c:pt idx="20233">
                  <c:v>0.63962824808750074</c:v>
                </c:pt>
                <c:pt idx="20234">
                  <c:v>0.63965985964468608</c:v>
                </c:pt>
                <c:pt idx="20235">
                  <c:v>0.63969147120187142</c:v>
                </c:pt>
                <c:pt idx="20236">
                  <c:v>0.63972308275905676</c:v>
                </c:pt>
                <c:pt idx="20237">
                  <c:v>0.63975469431624199</c:v>
                </c:pt>
                <c:pt idx="20238">
                  <c:v>0.63978630587342733</c:v>
                </c:pt>
                <c:pt idx="20239">
                  <c:v>0.63981791743061267</c:v>
                </c:pt>
                <c:pt idx="20240">
                  <c:v>0.6398495289877979</c:v>
                </c:pt>
                <c:pt idx="20241">
                  <c:v>0.63988114054498324</c:v>
                </c:pt>
                <c:pt idx="20242">
                  <c:v>0.63991275210216858</c:v>
                </c:pt>
                <c:pt idx="20243">
                  <c:v>0.63994436365935381</c:v>
                </c:pt>
                <c:pt idx="20244">
                  <c:v>0.63997597521653915</c:v>
                </c:pt>
                <c:pt idx="20245">
                  <c:v>0.64000758677372449</c:v>
                </c:pt>
                <c:pt idx="20246">
                  <c:v>0.64003919833090983</c:v>
                </c:pt>
                <c:pt idx="20247">
                  <c:v>0.64007080988809506</c:v>
                </c:pt>
                <c:pt idx="20248">
                  <c:v>0.6401024214452804</c:v>
                </c:pt>
                <c:pt idx="20249">
                  <c:v>0.64013403300246574</c:v>
                </c:pt>
                <c:pt idx="20250">
                  <c:v>0.64016564455965097</c:v>
                </c:pt>
                <c:pt idx="20251">
                  <c:v>0.64019725611683631</c:v>
                </c:pt>
                <c:pt idx="20252">
                  <c:v>0.64022886767402165</c:v>
                </c:pt>
                <c:pt idx="20253">
                  <c:v>0.64026047923120688</c:v>
                </c:pt>
                <c:pt idx="20254">
                  <c:v>0.64029209078839222</c:v>
                </c:pt>
                <c:pt idx="20255">
                  <c:v>0.64032370234557756</c:v>
                </c:pt>
                <c:pt idx="20256">
                  <c:v>0.6403553139027629</c:v>
                </c:pt>
                <c:pt idx="20257">
                  <c:v>0.64038692545994813</c:v>
                </c:pt>
                <c:pt idx="20258">
                  <c:v>0.64041853701713347</c:v>
                </c:pt>
                <c:pt idx="20259">
                  <c:v>0.64045014857431881</c:v>
                </c:pt>
                <c:pt idx="20260">
                  <c:v>0.64048176013150404</c:v>
                </c:pt>
                <c:pt idx="20261">
                  <c:v>0.64051337168868938</c:v>
                </c:pt>
                <c:pt idx="20262">
                  <c:v>0.64054498324587472</c:v>
                </c:pt>
                <c:pt idx="20263">
                  <c:v>0.64057659480305995</c:v>
                </c:pt>
                <c:pt idx="20264">
                  <c:v>0.64060820636024529</c:v>
                </c:pt>
                <c:pt idx="20265">
                  <c:v>0.64063981791743063</c:v>
                </c:pt>
                <c:pt idx="20266">
                  <c:v>0.64067142947461597</c:v>
                </c:pt>
                <c:pt idx="20267">
                  <c:v>0.6407030410318012</c:v>
                </c:pt>
                <c:pt idx="20268">
                  <c:v>0.64073465258898654</c:v>
                </c:pt>
                <c:pt idx="20269">
                  <c:v>0.64076626414617188</c:v>
                </c:pt>
                <c:pt idx="20270">
                  <c:v>0.64079787570335711</c:v>
                </c:pt>
                <c:pt idx="20271">
                  <c:v>0.64082948726054245</c:v>
                </c:pt>
                <c:pt idx="20272">
                  <c:v>0.64086109881772779</c:v>
                </c:pt>
                <c:pt idx="20273">
                  <c:v>0.64089271037491302</c:v>
                </c:pt>
                <c:pt idx="20274">
                  <c:v>0.64092432193209836</c:v>
                </c:pt>
                <c:pt idx="20275">
                  <c:v>0.6409559334892837</c:v>
                </c:pt>
                <c:pt idx="20276">
                  <c:v>0.64098754504646904</c:v>
                </c:pt>
                <c:pt idx="20277">
                  <c:v>0.64101915660365427</c:v>
                </c:pt>
                <c:pt idx="20278">
                  <c:v>0.64105076816083961</c:v>
                </c:pt>
                <c:pt idx="20279">
                  <c:v>0.64108237971802495</c:v>
                </c:pt>
                <c:pt idx="20280">
                  <c:v>0.64111399127521018</c:v>
                </c:pt>
                <c:pt idx="20281">
                  <c:v>0.64114560283239552</c:v>
                </c:pt>
                <c:pt idx="20282">
                  <c:v>0.64117721438958086</c:v>
                </c:pt>
                <c:pt idx="20283">
                  <c:v>0.64120882594676609</c:v>
                </c:pt>
                <c:pt idx="20284">
                  <c:v>0.64124043750395143</c:v>
                </c:pt>
                <c:pt idx="20285">
                  <c:v>0.64127204906113677</c:v>
                </c:pt>
                <c:pt idx="20286">
                  <c:v>0.64130366061832211</c:v>
                </c:pt>
                <c:pt idx="20287">
                  <c:v>0.64133527217550734</c:v>
                </c:pt>
                <c:pt idx="20288">
                  <c:v>0.64136688373269268</c:v>
                </c:pt>
                <c:pt idx="20289">
                  <c:v>0.64139849528987802</c:v>
                </c:pt>
                <c:pt idx="20290">
                  <c:v>0.64143010684706325</c:v>
                </c:pt>
                <c:pt idx="20291">
                  <c:v>0.64146171840424859</c:v>
                </c:pt>
                <c:pt idx="20292">
                  <c:v>0.64149332996143393</c:v>
                </c:pt>
                <c:pt idx="20293">
                  <c:v>0.64152494151861916</c:v>
                </c:pt>
                <c:pt idx="20294">
                  <c:v>0.6415565530758045</c:v>
                </c:pt>
                <c:pt idx="20295">
                  <c:v>0.64158816463298984</c:v>
                </c:pt>
                <c:pt idx="20296">
                  <c:v>0.64161977619017507</c:v>
                </c:pt>
                <c:pt idx="20297">
                  <c:v>0.64165138774736041</c:v>
                </c:pt>
                <c:pt idx="20298">
                  <c:v>0.64168299930454575</c:v>
                </c:pt>
                <c:pt idx="20299">
                  <c:v>0.64171461086173109</c:v>
                </c:pt>
                <c:pt idx="20300">
                  <c:v>0.64174622241891632</c:v>
                </c:pt>
                <c:pt idx="20301">
                  <c:v>0.64177783397610166</c:v>
                </c:pt>
                <c:pt idx="20302">
                  <c:v>0.641809445533287</c:v>
                </c:pt>
                <c:pt idx="20303">
                  <c:v>0.64184105709047223</c:v>
                </c:pt>
                <c:pt idx="20304">
                  <c:v>0.64187266864765757</c:v>
                </c:pt>
                <c:pt idx="20305">
                  <c:v>0.64190428020484291</c:v>
                </c:pt>
                <c:pt idx="20306">
                  <c:v>0.64193589176202814</c:v>
                </c:pt>
                <c:pt idx="20307">
                  <c:v>0.64196750331921348</c:v>
                </c:pt>
                <c:pt idx="20308">
                  <c:v>0.64199911487639882</c:v>
                </c:pt>
                <c:pt idx="20309">
                  <c:v>0.64203072643358416</c:v>
                </c:pt>
                <c:pt idx="20310">
                  <c:v>0.64206233799076939</c:v>
                </c:pt>
                <c:pt idx="20311">
                  <c:v>0.64209394954795473</c:v>
                </c:pt>
                <c:pt idx="20312">
                  <c:v>0.64212556110514007</c:v>
                </c:pt>
                <c:pt idx="20313">
                  <c:v>0.6421571726623253</c:v>
                </c:pt>
                <c:pt idx="20314">
                  <c:v>0.64218878421951064</c:v>
                </c:pt>
                <c:pt idx="20315">
                  <c:v>0.64222039577669598</c:v>
                </c:pt>
                <c:pt idx="20316">
                  <c:v>0.64225200733388121</c:v>
                </c:pt>
                <c:pt idx="20317">
                  <c:v>0.64228361889106655</c:v>
                </c:pt>
                <c:pt idx="20318">
                  <c:v>0.64231523044825189</c:v>
                </c:pt>
                <c:pt idx="20319">
                  <c:v>0.64234684200543724</c:v>
                </c:pt>
                <c:pt idx="20320">
                  <c:v>0.64237845356262246</c:v>
                </c:pt>
                <c:pt idx="20321">
                  <c:v>0.6424100651198078</c:v>
                </c:pt>
                <c:pt idx="20322">
                  <c:v>0.64244167667699315</c:v>
                </c:pt>
                <c:pt idx="20323">
                  <c:v>0.64247328823417837</c:v>
                </c:pt>
                <c:pt idx="20324">
                  <c:v>0.64250489979136371</c:v>
                </c:pt>
                <c:pt idx="20325">
                  <c:v>0.64253651134854906</c:v>
                </c:pt>
                <c:pt idx="20326">
                  <c:v>0.64256812290573428</c:v>
                </c:pt>
                <c:pt idx="20327">
                  <c:v>0.64259973446291963</c:v>
                </c:pt>
                <c:pt idx="20328">
                  <c:v>0.64263134602010497</c:v>
                </c:pt>
                <c:pt idx="20329">
                  <c:v>0.64266295757729031</c:v>
                </c:pt>
                <c:pt idx="20330">
                  <c:v>0.64269456913447554</c:v>
                </c:pt>
                <c:pt idx="20331">
                  <c:v>0.64272618069166088</c:v>
                </c:pt>
                <c:pt idx="20332">
                  <c:v>0.64275779224884622</c:v>
                </c:pt>
                <c:pt idx="20333">
                  <c:v>0.64278940380603145</c:v>
                </c:pt>
                <c:pt idx="20334">
                  <c:v>0.64282101536321679</c:v>
                </c:pt>
                <c:pt idx="20335">
                  <c:v>0.64285262692040213</c:v>
                </c:pt>
                <c:pt idx="20336">
                  <c:v>0.64288423847758736</c:v>
                </c:pt>
                <c:pt idx="20337">
                  <c:v>0.6429158500347727</c:v>
                </c:pt>
                <c:pt idx="20338">
                  <c:v>0.64294746159195804</c:v>
                </c:pt>
                <c:pt idx="20339">
                  <c:v>0.64297907314914338</c:v>
                </c:pt>
                <c:pt idx="20340">
                  <c:v>0.64301068470632861</c:v>
                </c:pt>
                <c:pt idx="20341">
                  <c:v>0.64304229626351395</c:v>
                </c:pt>
                <c:pt idx="20342">
                  <c:v>0.64307390782069929</c:v>
                </c:pt>
                <c:pt idx="20343">
                  <c:v>0.64310551937788452</c:v>
                </c:pt>
                <c:pt idx="20344">
                  <c:v>0.64313713093506986</c:v>
                </c:pt>
                <c:pt idx="20345">
                  <c:v>0.6431687424922552</c:v>
                </c:pt>
                <c:pt idx="20346">
                  <c:v>0.64320035404944043</c:v>
                </c:pt>
                <c:pt idx="20347">
                  <c:v>0.64323196560662577</c:v>
                </c:pt>
                <c:pt idx="20348">
                  <c:v>0.64326357716381111</c:v>
                </c:pt>
                <c:pt idx="20349">
                  <c:v>0.64329518872099645</c:v>
                </c:pt>
                <c:pt idx="20350">
                  <c:v>0.64332680027818168</c:v>
                </c:pt>
                <c:pt idx="20351">
                  <c:v>0.64335841183536702</c:v>
                </c:pt>
                <c:pt idx="20352">
                  <c:v>0.64339002339255236</c:v>
                </c:pt>
                <c:pt idx="20353">
                  <c:v>0.64342163494973759</c:v>
                </c:pt>
                <c:pt idx="20354">
                  <c:v>0.64345324650692293</c:v>
                </c:pt>
                <c:pt idx="20355">
                  <c:v>0.64348485806410827</c:v>
                </c:pt>
                <c:pt idx="20356">
                  <c:v>0.6435164696212935</c:v>
                </c:pt>
                <c:pt idx="20357">
                  <c:v>0.64354808117847884</c:v>
                </c:pt>
                <c:pt idx="20358">
                  <c:v>0.64357969273566418</c:v>
                </c:pt>
                <c:pt idx="20359">
                  <c:v>0.64361130429284952</c:v>
                </c:pt>
                <c:pt idx="20360">
                  <c:v>0.64364291585003475</c:v>
                </c:pt>
                <c:pt idx="20361">
                  <c:v>0.64367452740722009</c:v>
                </c:pt>
                <c:pt idx="20362">
                  <c:v>0.64370613896440543</c:v>
                </c:pt>
                <c:pt idx="20363">
                  <c:v>0.64373775052159066</c:v>
                </c:pt>
                <c:pt idx="20364">
                  <c:v>0.643769362078776</c:v>
                </c:pt>
                <c:pt idx="20365">
                  <c:v>0.64380097363596134</c:v>
                </c:pt>
                <c:pt idx="20366">
                  <c:v>0.64383258519314657</c:v>
                </c:pt>
                <c:pt idx="20367">
                  <c:v>0.64386419675033191</c:v>
                </c:pt>
                <c:pt idx="20368">
                  <c:v>0.64389580830751725</c:v>
                </c:pt>
                <c:pt idx="20369">
                  <c:v>0.64392741986470259</c:v>
                </c:pt>
                <c:pt idx="20370">
                  <c:v>0.64395903142188782</c:v>
                </c:pt>
                <c:pt idx="20371">
                  <c:v>0.64399064297907316</c:v>
                </c:pt>
                <c:pt idx="20372">
                  <c:v>0.6440222545362585</c:v>
                </c:pt>
                <c:pt idx="20373">
                  <c:v>0.64405386609344373</c:v>
                </c:pt>
                <c:pt idx="20374">
                  <c:v>0.64408547765062907</c:v>
                </c:pt>
                <c:pt idx="20375">
                  <c:v>0.64411708920781441</c:v>
                </c:pt>
                <c:pt idx="20376">
                  <c:v>0.64414870076499964</c:v>
                </c:pt>
                <c:pt idx="20377">
                  <c:v>0.64418031232218498</c:v>
                </c:pt>
                <c:pt idx="20378">
                  <c:v>0.64421192387937032</c:v>
                </c:pt>
                <c:pt idx="20379">
                  <c:v>0.64424353543655566</c:v>
                </c:pt>
                <c:pt idx="20380">
                  <c:v>0.64427514699374089</c:v>
                </c:pt>
                <c:pt idx="20381">
                  <c:v>0.64430675855092623</c:v>
                </c:pt>
                <c:pt idx="20382">
                  <c:v>0.64433837010811157</c:v>
                </c:pt>
                <c:pt idx="20383">
                  <c:v>0.6443699816652968</c:v>
                </c:pt>
                <c:pt idx="20384">
                  <c:v>0.64440159322248214</c:v>
                </c:pt>
                <c:pt idx="20385">
                  <c:v>0.64443320477966748</c:v>
                </c:pt>
                <c:pt idx="20386">
                  <c:v>0.64446481633685271</c:v>
                </c:pt>
                <c:pt idx="20387">
                  <c:v>0.64449642789403805</c:v>
                </c:pt>
                <c:pt idx="20388">
                  <c:v>0.64452803945122339</c:v>
                </c:pt>
                <c:pt idx="20389">
                  <c:v>0.64455965100840873</c:v>
                </c:pt>
                <c:pt idx="20390">
                  <c:v>0.64459126256559396</c:v>
                </c:pt>
                <c:pt idx="20391">
                  <c:v>0.6446228741227793</c:v>
                </c:pt>
                <c:pt idx="20392">
                  <c:v>0.64465448567996464</c:v>
                </c:pt>
                <c:pt idx="20393">
                  <c:v>0.64468609723714987</c:v>
                </c:pt>
                <c:pt idx="20394">
                  <c:v>0.64471770879433521</c:v>
                </c:pt>
                <c:pt idx="20395">
                  <c:v>0.64474932035152055</c:v>
                </c:pt>
                <c:pt idx="20396">
                  <c:v>0.64478093190870578</c:v>
                </c:pt>
                <c:pt idx="20397">
                  <c:v>0.64481254346589112</c:v>
                </c:pt>
                <c:pt idx="20398">
                  <c:v>0.64484415502307646</c:v>
                </c:pt>
                <c:pt idx="20399">
                  <c:v>0.64487576658026169</c:v>
                </c:pt>
                <c:pt idx="20400">
                  <c:v>0.64490737813744703</c:v>
                </c:pt>
                <c:pt idx="20401">
                  <c:v>0.64493898969463237</c:v>
                </c:pt>
                <c:pt idx="20402">
                  <c:v>0.64497060125181771</c:v>
                </c:pt>
                <c:pt idx="20403">
                  <c:v>0.64500221280900294</c:v>
                </c:pt>
                <c:pt idx="20404">
                  <c:v>0.64503382436618828</c:v>
                </c:pt>
                <c:pt idx="20405">
                  <c:v>0.64506543592337362</c:v>
                </c:pt>
                <c:pt idx="20406">
                  <c:v>0.64509704748055885</c:v>
                </c:pt>
                <c:pt idx="20407">
                  <c:v>0.64512865903774419</c:v>
                </c:pt>
                <c:pt idx="20408">
                  <c:v>0.64516027059492953</c:v>
                </c:pt>
                <c:pt idx="20409">
                  <c:v>0.64519188215211476</c:v>
                </c:pt>
                <c:pt idx="20410">
                  <c:v>0.6452234937093001</c:v>
                </c:pt>
                <c:pt idx="20411">
                  <c:v>0.64525510526648544</c:v>
                </c:pt>
                <c:pt idx="20412">
                  <c:v>0.64528671682367078</c:v>
                </c:pt>
                <c:pt idx="20413">
                  <c:v>0.64531832838085601</c:v>
                </c:pt>
                <c:pt idx="20414">
                  <c:v>0.64534993993804135</c:v>
                </c:pt>
                <c:pt idx="20415">
                  <c:v>0.64538155149522669</c:v>
                </c:pt>
                <c:pt idx="20416">
                  <c:v>0.64541316305241192</c:v>
                </c:pt>
                <c:pt idx="20417">
                  <c:v>0.64544477460959726</c:v>
                </c:pt>
                <c:pt idx="20418">
                  <c:v>0.6454763861667826</c:v>
                </c:pt>
                <c:pt idx="20419">
                  <c:v>0.64550799772396783</c:v>
                </c:pt>
                <c:pt idx="20420">
                  <c:v>0.64553960928115317</c:v>
                </c:pt>
                <c:pt idx="20421">
                  <c:v>0.64557122083833851</c:v>
                </c:pt>
                <c:pt idx="20422">
                  <c:v>0.64560283239552385</c:v>
                </c:pt>
                <c:pt idx="20423">
                  <c:v>0.64563444395270908</c:v>
                </c:pt>
                <c:pt idx="20424">
                  <c:v>0.64566605550989442</c:v>
                </c:pt>
                <c:pt idx="20425">
                  <c:v>0.64569766706707976</c:v>
                </c:pt>
                <c:pt idx="20426">
                  <c:v>0.64572927862426499</c:v>
                </c:pt>
                <c:pt idx="20427">
                  <c:v>0.64576089018145033</c:v>
                </c:pt>
                <c:pt idx="20428">
                  <c:v>0.64579250173863567</c:v>
                </c:pt>
                <c:pt idx="20429">
                  <c:v>0.6458241132958209</c:v>
                </c:pt>
                <c:pt idx="20430">
                  <c:v>0.64585572485300624</c:v>
                </c:pt>
                <c:pt idx="20431">
                  <c:v>0.64588733641019158</c:v>
                </c:pt>
                <c:pt idx="20432">
                  <c:v>0.64591894796737692</c:v>
                </c:pt>
                <c:pt idx="20433">
                  <c:v>0.64595055952456215</c:v>
                </c:pt>
                <c:pt idx="20434">
                  <c:v>0.64598217108174749</c:v>
                </c:pt>
                <c:pt idx="20435">
                  <c:v>0.64601378263893283</c:v>
                </c:pt>
                <c:pt idx="20436">
                  <c:v>0.64604539419611806</c:v>
                </c:pt>
                <c:pt idx="20437">
                  <c:v>0.6460770057533034</c:v>
                </c:pt>
                <c:pt idx="20438">
                  <c:v>0.64610861731048874</c:v>
                </c:pt>
                <c:pt idx="20439">
                  <c:v>0.64614022886767397</c:v>
                </c:pt>
                <c:pt idx="20440">
                  <c:v>0.64617184042485931</c:v>
                </c:pt>
                <c:pt idx="20441">
                  <c:v>0.64620345198204465</c:v>
                </c:pt>
                <c:pt idx="20442">
                  <c:v>0.64623506353922999</c:v>
                </c:pt>
                <c:pt idx="20443">
                  <c:v>0.64626667509641522</c:v>
                </c:pt>
                <c:pt idx="20444">
                  <c:v>0.64629828665360056</c:v>
                </c:pt>
                <c:pt idx="20445">
                  <c:v>0.6463298982107859</c:v>
                </c:pt>
                <c:pt idx="20446">
                  <c:v>0.64636150976797113</c:v>
                </c:pt>
                <c:pt idx="20447">
                  <c:v>0.64639312132515647</c:v>
                </c:pt>
                <c:pt idx="20448">
                  <c:v>0.64642473288234181</c:v>
                </c:pt>
                <c:pt idx="20449">
                  <c:v>0.64645634443952704</c:v>
                </c:pt>
                <c:pt idx="20450">
                  <c:v>0.64648795599671238</c:v>
                </c:pt>
                <c:pt idx="20451">
                  <c:v>0.64651956755389772</c:v>
                </c:pt>
                <c:pt idx="20452">
                  <c:v>0.64655117911108306</c:v>
                </c:pt>
                <c:pt idx="20453">
                  <c:v>0.64658279066826829</c:v>
                </c:pt>
                <c:pt idx="20454">
                  <c:v>0.64661440222545363</c:v>
                </c:pt>
                <c:pt idx="20455">
                  <c:v>0.64664601378263897</c:v>
                </c:pt>
                <c:pt idx="20456">
                  <c:v>0.6466776253398242</c:v>
                </c:pt>
                <c:pt idx="20457">
                  <c:v>0.64670923689700954</c:v>
                </c:pt>
                <c:pt idx="20458">
                  <c:v>0.64674084845419488</c:v>
                </c:pt>
                <c:pt idx="20459">
                  <c:v>0.64677246001138011</c:v>
                </c:pt>
                <c:pt idx="20460">
                  <c:v>0.64680407156856545</c:v>
                </c:pt>
                <c:pt idx="20461">
                  <c:v>0.64683568312575079</c:v>
                </c:pt>
                <c:pt idx="20462">
                  <c:v>0.64686729468293613</c:v>
                </c:pt>
                <c:pt idx="20463">
                  <c:v>0.64689890624012136</c:v>
                </c:pt>
                <c:pt idx="20464">
                  <c:v>0.6469305177973067</c:v>
                </c:pt>
                <c:pt idx="20465">
                  <c:v>0.64696212935449204</c:v>
                </c:pt>
                <c:pt idx="20466">
                  <c:v>0.64699374091167727</c:v>
                </c:pt>
                <c:pt idx="20467">
                  <c:v>0.64702535246886261</c:v>
                </c:pt>
                <c:pt idx="20468">
                  <c:v>0.64705696402604795</c:v>
                </c:pt>
                <c:pt idx="20469">
                  <c:v>0.64708857558323318</c:v>
                </c:pt>
                <c:pt idx="20470">
                  <c:v>0.64712018714041852</c:v>
                </c:pt>
                <c:pt idx="20471">
                  <c:v>0.64715179869760386</c:v>
                </c:pt>
                <c:pt idx="20472">
                  <c:v>0.6471834102547892</c:v>
                </c:pt>
                <c:pt idx="20473">
                  <c:v>0.64721502181197443</c:v>
                </c:pt>
                <c:pt idx="20474">
                  <c:v>0.64724663336915977</c:v>
                </c:pt>
                <c:pt idx="20475">
                  <c:v>0.64727824492634511</c:v>
                </c:pt>
                <c:pt idx="20476">
                  <c:v>0.64730985648353034</c:v>
                </c:pt>
                <c:pt idx="20477">
                  <c:v>0.64734146804071568</c:v>
                </c:pt>
                <c:pt idx="20478">
                  <c:v>0.64737307959790102</c:v>
                </c:pt>
                <c:pt idx="20479">
                  <c:v>0.64740469115508625</c:v>
                </c:pt>
                <c:pt idx="20480">
                  <c:v>0.64743630271227159</c:v>
                </c:pt>
                <c:pt idx="20481">
                  <c:v>0.64746791426945693</c:v>
                </c:pt>
                <c:pt idx="20482">
                  <c:v>0.64749952582664227</c:v>
                </c:pt>
                <c:pt idx="20483">
                  <c:v>0.6475311373838275</c:v>
                </c:pt>
                <c:pt idx="20484">
                  <c:v>0.64756274894101284</c:v>
                </c:pt>
                <c:pt idx="20485">
                  <c:v>0.64759436049819818</c:v>
                </c:pt>
                <c:pt idx="20486">
                  <c:v>0.64762597205538341</c:v>
                </c:pt>
                <c:pt idx="20487">
                  <c:v>0.64765758361256875</c:v>
                </c:pt>
                <c:pt idx="20488">
                  <c:v>0.6476891951697541</c:v>
                </c:pt>
                <c:pt idx="20489">
                  <c:v>0.64772080672693932</c:v>
                </c:pt>
                <c:pt idx="20490">
                  <c:v>0.64775241828412466</c:v>
                </c:pt>
                <c:pt idx="20491">
                  <c:v>0.64778402984131001</c:v>
                </c:pt>
                <c:pt idx="20492">
                  <c:v>0.64781564139849523</c:v>
                </c:pt>
                <c:pt idx="20493">
                  <c:v>0.64784725295568057</c:v>
                </c:pt>
                <c:pt idx="20494">
                  <c:v>0.64787886451286592</c:v>
                </c:pt>
                <c:pt idx="20495">
                  <c:v>0.64791047607005126</c:v>
                </c:pt>
                <c:pt idx="20496">
                  <c:v>0.64794208762723648</c:v>
                </c:pt>
                <c:pt idx="20497">
                  <c:v>0.64797369918442183</c:v>
                </c:pt>
                <c:pt idx="20498">
                  <c:v>0.64800531074160717</c:v>
                </c:pt>
                <c:pt idx="20499">
                  <c:v>0.64803692229879239</c:v>
                </c:pt>
                <c:pt idx="20500">
                  <c:v>0.64806853385597774</c:v>
                </c:pt>
                <c:pt idx="20501">
                  <c:v>0.64810014541316308</c:v>
                </c:pt>
                <c:pt idx="20502">
                  <c:v>0.64813175697034831</c:v>
                </c:pt>
                <c:pt idx="20503">
                  <c:v>0.64816336852753365</c:v>
                </c:pt>
                <c:pt idx="20504">
                  <c:v>0.64819498008471899</c:v>
                </c:pt>
                <c:pt idx="20505">
                  <c:v>0.64822659164190433</c:v>
                </c:pt>
                <c:pt idx="20506">
                  <c:v>0.64825820319908956</c:v>
                </c:pt>
                <c:pt idx="20507">
                  <c:v>0.6482898147562749</c:v>
                </c:pt>
                <c:pt idx="20508">
                  <c:v>0.64832142631346024</c:v>
                </c:pt>
                <c:pt idx="20509">
                  <c:v>0.64835303787064547</c:v>
                </c:pt>
                <c:pt idx="20510">
                  <c:v>0.64838464942783081</c:v>
                </c:pt>
                <c:pt idx="20511">
                  <c:v>0.64841626098501615</c:v>
                </c:pt>
                <c:pt idx="20512">
                  <c:v>0.64844787254220138</c:v>
                </c:pt>
                <c:pt idx="20513">
                  <c:v>0.64847948409938672</c:v>
                </c:pt>
                <c:pt idx="20514">
                  <c:v>0.64851109565657206</c:v>
                </c:pt>
                <c:pt idx="20515">
                  <c:v>0.6485427072137574</c:v>
                </c:pt>
                <c:pt idx="20516">
                  <c:v>0.64857431877094263</c:v>
                </c:pt>
                <c:pt idx="20517">
                  <c:v>0.64860593032812797</c:v>
                </c:pt>
                <c:pt idx="20518">
                  <c:v>0.64863754188531331</c:v>
                </c:pt>
                <c:pt idx="20519">
                  <c:v>0.64866915344249854</c:v>
                </c:pt>
                <c:pt idx="20520">
                  <c:v>0.64870076499968388</c:v>
                </c:pt>
                <c:pt idx="20521">
                  <c:v>0.64873237655686922</c:v>
                </c:pt>
                <c:pt idx="20522">
                  <c:v>0.64876398811405445</c:v>
                </c:pt>
                <c:pt idx="20523">
                  <c:v>0.64879559967123979</c:v>
                </c:pt>
                <c:pt idx="20524">
                  <c:v>0.64882721122842513</c:v>
                </c:pt>
                <c:pt idx="20525">
                  <c:v>0.64885882278561047</c:v>
                </c:pt>
                <c:pt idx="20526">
                  <c:v>0.6488904343427957</c:v>
                </c:pt>
                <c:pt idx="20527">
                  <c:v>0.64892204589998104</c:v>
                </c:pt>
                <c:pt idx="20528">
                  <c:v>0.64895365745716638</c:v>
                </c:pt>
                <c:pt idx="20529">
                  <c:v>0.64898526901435161</c:v>
                </c:pt>
                <c:pt idx="20530">
                  <c:v>0.64901688057153695</c:v>
                </c:pt>
                <c:pt idx="20531">
                  <c:v>0.64904849212872229</c:v>
                </c:pt>
                <c:pt idx="20532">
                  <c:v>0.64908010368590752</c:v>
                </c:pt>
                <c:pt idx="20533">
                  <c:v>0.64911171524309286</c:v>
                </c:pt>
                <c:pt idx="20534">
                  <c:v>0.6491433268002782</c:v>
                </c:pt>
                <c:pt idx="20535">
                  <c:v>0.64917493835746354</c:v>
                </c:pt>
                <c:pt idx="20536">
                  <c:v>0.64920654991464877</c:v>
                </c:pt>
                <c:pt idx="20537">
                  <c:v>0.64923816147183411</c:v>
                </c:pt>
                <c:pt idx="20538">
                  <c:v>0.64926977302901945</c:v>
                </c:pt>
                <c:pt idx="20539">
                  <c:v>0.64930138458620468</c:v>
                </c:pt>
                <c:pt idx="20540">
                  <c:v>0.64933299614339002</c:v>
                </c:pt>
                <c:pt idx="20541">
                  <c:v>0.64936460770057536</c:v>
                </c:pt>
                <c:pt idx="20542">
                  <c:v>0.64939621925776059</c:v>
                </c:pt>
                <c:pt idx="20543">
                  <c:v>0.64942783081494593</c:v>
                </c:pt>
                <c:pt idx="20544">
                  <c:v>0.64945944237213127</c:v>
                </c:pt>
                <c:pt idx="20545">
                  <c:v>0.64949105392931661</c:v>
                </c:pt>
                <c:pt idx="20546">
                  <c:v>0.64952266548650184</c:v>
                </c:pt>
                <c:pt idx="20547">
                  <c:v>0.64955427704368718</c:v>
                </c:pt>
                <c:pt idx="20548">
                  <c:v>0.64958588860087252</c:v>
                </c:pt>
                <c:pt idx="20549">
                  <c:v>0.64961750015805775</c:v>
                </c:pt>
                <c:pt idx="20550">
                  <c:v>0.64964911171524309</c:v>
                </c:pt>
                <c:pt idx="20551">
                  <c:v>0.64968072327242843</c:v>
                </c:pt>
                <c:pt idx="20552">
                  <c:v>0.64971233482961366</c:v>
                </c:pt>
                <c:pt idx="20553">
                  <c:v>0.649743946386799</c:v>
                </c:pt>
                <c:pt idx="20554">
                  <c:v>0.64977555794398434</c:v>
                </c:pt>
                <c:pt idx="20555">
                  <c:v>0.64980716950116968</c:v>
                </c:pt>
                <c:pt idx="20556">
                  <c:v>0.64983878105835491</c:v>
                </c:pt>
                <c:pt idx="20557">
                  <c:v>0.64987039261554025</c:v>
                </c:pt>
                <c:pt idx="20558">
                  <c:v>0.64990200417272559</c:v>
                </c:pt>
                <c:pt idx="20559">
                  <c:v>0.64993361572991082</c:v>
                </c:pt>
                <c:pt idx="20560">
                  <c:v>0.64996522728709616</c:v>
                </c:pt>
                <c:pt idx="20561">
                  <c:v>0.6499968388442815</c:v>
                </c:pt>
                <c:pt idx="20562">
                  <c:v>0.65002845040146673</c:v>
                </c:pt>
                <c:pt idx="20563">
                  <c:v>0.65006006195865207</c:v>
                </c:pt>
                <c:pt idx="20564">
                  <c:v>0.65009167351583741</c:v>
                </c:pt>
                <c:pt idx="20565">
                  <c:v>0.65012328507302275</c:v>
                </c:pt>
                <c:pt idx="20566">
                  <c:v>0.65015489663020798</c:v>
                </c:pt>
                <c:pt idx="20567">
                  <c:v>0.65018650818739332</c:v>
                </c:pt>
                <c:pt idx="20568">
                  <c:v>0.65021811974457866</c:v>
                </c:pt>
                <c:pt idx="20569">
                  <c:v>0.65024973130176389</c:v>
                </c:pt>
                <c:pt idx="20570">
                  <c:v>0.65028134285894923</c:v>
                </c:pt>
                <c:pt idx="20571">
                  <c:v>0.65031295441613457</c:v>
                </c:pt>
                <c:pt idx="20572">
                  <c:v>0.6503445659733198</c:v>
                </c:pt>
                <c:pt idx="20573">
                  <c:v>0.65037617753050514</c:v>
                </c:pt>
                <c:pt idx="20574">
                  <c:v>0.65040778908769048</c:v>
                </c:pt>
                <c:pt idx="20575">
                  <c:v>0.65043940064487582</c:v>
                </c:pt>
                <c:pt idx="20576">
                  <c:v>0.65047101220206105</c:v>
                </c:pt>
                <c:pt idx="20577">
                  <c:v>0.65050262375924639</c:v>
                </c:pt>
                <c:pt idx="20578">
                  <c:v>0.65053423531643173</c:v>
                </c:pt>
                <c:pt idx="20579">
                  <c:v>0.65056584687361696</c:v>
                </c:pt>
                <c:pt idx="20580">
                  <c:v>0.6505974584308023</c:v>
                </c:pt>
                <c:pt idx="20581">
                  <c:v>0.65062906998798764</c:v>
                </c:pt>
                <c:pt idx="20582">
                  <c:v>0.65066068154517287</c:v>
                </c:pt>
                <c:pt idx="20583">
                  <c:v>0.65069229310235821</c:v>
                </c:pt>
                <c:pt idx="20584">
                  <c:v>0.65072390465954355</c:v>
                </c:pt>
                <c:pt idx="20585">
                  <c:v>0.65075551621672889</c:v>
                </c:pt>
                <c:pt idx="20586">
                  <c:v>0.65078712777391412</c:v>
                </c:pt>
                <c:pt idx="20587">
                  <c:v>0.65081873933109946</c:v>
                </c:pt>
                <c:pt idx="20588">
                  <c:v>0.6508503508882848</c:v>
                </c:pt>
                <c:pt idx="20589">
                  <c:v>0.65088196244547003</c:v>
                </c:pt>
                <c:pt idx="20590">
                  <c:v>0.65091357400265537</c:v>
                </c:pt>
                <c:pt idx="20591">
                  <c:v>0.65094518555984071</c:v>
                </c:pt>
                <c:pt idx="20592">
                  <c:v>0.65097679711702594</c:v>
                </c:pt>
                <c:pt idx="20593">
                  <c:v>0.65100840867421128</c:v>
                </c:pt>
                <c:pt idx="20594">
                  <c:v>0.65104002023139662</c:v>
                </c:pt>
                <c:pt idx="20595">
                  <c:v>0.65107163178858185</c:v>
                </c:pt>
                <c:pt idx="20596">
                  <c:v>0.65110324334576719</c:v>
                </c:pt>
                <c:pt idx="20597">
                  <c:v>0.65113485490295253</c:v>
                </c:pt>
                <c:pt idx="20598">
                  <c:v>0.65116646646013787</c:v>
                </c:pt>
                <c:pt idx="20599">
                  <c:v>0.6511980780173231</c:v>
                </c:pt>
                <c:pt idx="20600">
                  <c:v>0.65122968957450844</c:v>
                </c:pt>
                <c:pt idx="20601">
                  <c:v>0.65126130113169378</c:v>
                </c:pt>
                <c:pt idx="20602">
                  <c:v>0.65129291268887901</c:v>
                </c:pt>
                <c:pt idx="20603">
                  <c:v>0.65132452424606435</c:v>
                </c:pt>
                <c:pt idx="20604">
                  <c:v>0.65135613580324969</c:v>
                </c:pt>
                <c:pt idx="20605">
                  <c:v>0.65138774736043492</c:v>
                </c:pt>
                <c:pt idx="20606">
                  <c:v>0.65141935891762026</c:v>
                </c:pt>
                <c:pt idx="20607">
                  <c:v>0.6514509704748056</c:v>
                </c:pt>
                <c:pt idx="20608">
                  <c:v>0.65148258203199094</c:v>
                </c:pt>
                <c:pt idx="20609">
                  <c:v>0.65151419358917617</c:v>
                </c:pt>
                <c:pt idx="20610">
                  <c:v>0.65154580514636151</c:v>
                </c:pt>
                <c:pt idx="20611">
                  <c:v>0.65157741670354685</c:v>
                </c:pt>
                <c:pt idx="20612">
                  <c:v>0.65160902826073208</c:v>
                </c:pt>
                <c:pt idx="20613">
                  <c:v>0.65164063981791742</c:v>
                </c:pt>
                <c:pt idx="20614">
                  <c:v>0.65167225137510276</c:v>
                </c:pt>
                <c:pt idx="20615">
                  <c:v>0.65170386293228799</c:v>
                </c:pt>
                <c:pt idx="20616">
                  <c:v>0.65173547448947333</c:v>
                </c:pt>
                <c:pt idx="20617">
                  <c:v>0.65176708604665867</c:v>
                </c:pt>
                <c:pt idx="20618">
                  <c:v>0.65179869760384401</c:v>
                </c:pt>
                <c:pt idx="20619">
                  <c:v>0.65183030916102924</c:v>
                </c:pt>
                <c:pt idx="20620">
                  <c:v>0.65186192071821458</c:v>
                </c:pt>
                <c:pt idx="20621">
                  <c:v>0.65189353227539992</c:v>
                </c:pt>
                <c:pt idx="20622">
                  <c:v>0.65192514383258515</c:v>
                </c:pt>
                <c:pt idx="20623">
                  <c:v>0.65195675538977049</c:v>
                </c:pt>
                <c:pt idx="20624">
                  <c:v>0.65198836694695583</c:v>
                </c:pt>
                <c:pt idx="20625">
                  <c:v>0.65201997850414106</c:v>
                </c:pt>
                <c:pt idx="20626">
                  <c:v>0.6520515900613264</c:v>
                </c:pt>
                <c:pt idx="20627">
                  <c:v>0.65208320161851174</c:v>
                </c:pt>
                <c:pt idx="20628">
                  <c:v>0.65211481317569708</c:v>
                </c:pt>
                <c:pt idx="20629">
                  <c:v>0.65214642473288231</c:v>
                </c:pt>
                <c:pt idx="20630">
                  <c:v>0.65217803629006765</c:v>
                </c:pt>
                <c:pt idx="20631">
                  <c:v>0.65220964784725299</c:v>
                </c:pt>
                <c:pt idx="20632">
                  <c:v>0.65224125940443822</c:v>
                </c:pt>
                <c:pt idx="20633">
                  <c:v>0.65227287096162356</c:v>
                </c:pt>
                <c:pt idx="20634">
                  <c:v>0.6523044825188089</c:v>
                </c:pt>
                <c:pt idx="20635">
                  <c:v>0.65233609407599413</c:v>
                </c:pt>
                <c:pt idx="20636">
                  <c:v>0.65236770563317947</c:v>
                </c:pt>
                <c:pt idx="20637">
                  <c:v>0.65239931719036481</c:v>
                </c:pt>
                <c:pt idx="20638">
                  <c:v>0.65243092874755015</c:v>
                </c:pt>
                <c:pt idx="20639">
                  <c:v>0.65246254030473538</c:v>
                </c:pt>
                <c:pt idx="20640">
                  <c:v>0.65249415186192072</c:v>
                </c:pt>
                <c:pt idx="20641">
                  <c:v>0.65252576341910606</c:v>
                </c:pt>
                <c:pt idx="20642">
                  <c:v>0.65255737497629129</c:v>
                </c:pt>
                <c:pt idx="20643">
                  <c:v>0.65258898653347663</c:v>
                </c:pt>
                <c:pt idx="20644">
                  <c:v>0.65262059809066197</c:v>
                </c:pt>
                <c:pt idx="20645">
                  <c:v>0.6526522096478472</c:v>
                </c:pt>
                <c:pt idx="20646">
                  <c:v>0.65268382120503254</c:v>
                </c:pt>
                <c:pt idx="20647">
                  <c:v>0.65271543276221788</c:v>
                </c:pt>
                <c:pt idx="20648">
                  <c:v>0.65274704431940322</c:v>
                </c:pt>
                <c:pt idx="20649">
                  <c:v>0.65277865587658845</c:v>
                </c:pt>
                <c:pt idx="20650">
                  <c:v>0.65281026743377379</c:v>
                </c:pt>
                <c:pt idx="20651">
                  <c:v>0.65284187899095913</c:v>
                </c:pt>
                <c:pt idx="20652">
                  <c:v>0.65287349054814436</c:v>
                </c:pt>
                <c:pt idx="20653">
                  <c:v>0.6529051021053297</c:v>
                </c:pt>
                <c:pt idx="20654">
                  <c:v>0.65293671366251504</c:v>
                </c:pt>
                <c:pt idx="20655">
                  <c:v>0.65296832521970027</c:v>
                </c:pt>
                <c:pt idx="20656">
                  <c:v>0.65299993677688561</c:v>
                </c:pt>
                <c:pt idx="20657">
                  <c:v>0.65303154833407095</c:v>
                </c:pt>
                <c:pt idx="20658">
                  <c:v>0.6530631598912563</c:v>
                </c:pt>
                <c:pt idx="20659">
                  <c:v>0.65309477144844152</c:v>
                </c:pt>
                <c:pt idx="20660">
                  <c:v>0.65312638300562686</c:v>
                </c:pt>
                <c:pt idx="20661">
                  <c:v>0.65315799456281221</c:v>
                </c:pt>
                <c:pt idx="20662">
                  <c:v>0.65318960611999743</c:v>
                </c:pt>
                <c:pt idx="20663">
                  <c:v>0.65322121767718277</c:v>
                </c:pt>
                <c:pt idx="20664">
                  <c:v>0.65325282923436812</c:v>
                </c:pt>
                <c:pt idx="20665">
                  <c:v>0.65328444079155334</c:v>
                </c:pt>
                <c:pt idx="20666">
                  <c:v>0.65331605234873869</c:v>
                </c:pt>
                <c:pt idx="20667">
                  <c:v>0.65334766390592403</c:v>
                </c:pt>
                <c:pt idx="20668">
                  <c:v>0.65337927546310937</c:v>
                </c:pt>
                <c:pt idx="20669">
                  <c:v>0.6534108870202946</c:v>
                </c:pt>
                <c:pt idx="20670">
                  <c:v>0.65344249857747994</c:v>
                </c:pt>
                <c:pt idx="20671">
                  <c:v>0.65347411013466528</c:v>
                </c:pt>
                <c:pt idx="20672">
                  <c:v>0.65350572169185051</c:v>
                </c:pt>
                <c:pt idx="20673">
                  <c:v>0.65353733324903585</c:v>
                </c:pt>
                <c:pt idx="20674">
                  <c:v>0.65356894480622119</c:v>
                </c:pt>
                <c:pt idx="20675">
                  <c:v>0.65360055636340642</c:v>
                </c:pt>
                <c:pt idx="20676">
                  <c:v>0.65363216792059176</c:v>
                </c:pt>
                <c:pt idx="20677">
                  <c:v>0.6536637794777771</c:v>
                </c:pt>
                <c:pt idx="20678">
                  <c:v>0.65369539103496244</c:v>
                </c:pt>
                <c:pt idx="20679">
                  <c:v>0.65372700259214767</c:v>
                </c:pt>
                <c:pt idx="20680">
                  <c:v>0.65375861414933301</c:v>
                </c:pt>
                <c:pt idx="20681">
                  <c:v>0.65379022570651835</c:v>
                </c:pt>
                <c:pt idx="20682">
                  <c:v>0.65382183726370358</c:v>
                </c:pt>
                <c:pt idx="20683">
                  <c:v>0.65385344882088892</c:v>
                </c:pt>
                <c:pt idx="20684">
                  <c:v>0.65388506037807426</c:v>
                </c:pt>
                <c:pt idx="20685">
                  <c:v>0.65391667193525949</c:v>
                </c:pt>
                <c:pt idx="20686">
                  <c:v>0.65394828349244483</c:v>
                </c:pt>
                <c:pt idx="20687">
                  <c:v>0.65397989504963017</c:v>
                </c:pt>
                <c:pt idx="20688">
                  <c:v>0.65401150660681551</c:v>
                </c:pt>
                <c:pt idx="20689">
                  <c:v>0.65404311816400074</c:v>
                </c:pt>
                <c:pt idx="20690">
                  <c:v>0.65407472972118608</c:v>
                </c:pt>
                <c:pt idx="20691">
                  <c:v>0.65410634127837142</c:v>
                </c:pt>
                <c:pt idx="20692">
                  <c:v>0.65413795283555665</c:v>
                </c:pt>
                <c:pt idx="20693">
                  <c:v>0.65416956439274199</c:v>
                </c:pt>
                <c:pt idx="20694">
                  <c:v>0.65420117594992733</c:v>
                </c:pt>
                <c:pt idx="20695">
                  <c:v>0.65423278750711256</c:v>
                </c:pt>
                <c:pt idx="20696">
                  <c:v>0.6542643990642979</c:v>
                </c:pt>
                <c:pt idx="20697">
                  <c:v>0.65429601062148324</c:v>
                </c:pt>
                <c:pt idx="20698">
                  <c:v>0.65432762217866847</c:v>
                </c:pt>
                <c:pt idx="20699">
                  <c:v>0.65435923373585381</c:v>
                </c:pt>
                <c:pt idx="20700">
                  <c:v>0.65439084529303915</c:v>
                </c:pt>
                <c:pt idx="20701">
                  <c:v>0.65442245685022449</c:v>
                </c:pt>
                <c:pt idx="20702">
                  <c:v>0.65445406840740972</c:v>
                </c:pt>
                <c:pt idx="20703">
                  <c:v>0.65448567996459506</c:v>
                </c:pt>
                <c:pt idx="20704">
                  <c:v>0.6545172915217804</c:v>
                </c:pt>
                <c:pt idx="20705">
                  <c:v>0.65454890307896563</c:v>
                </c:pt>
                <c:pt idx="20706">
                  <c:v>0.65458051463615097</c:v>
                </c:pt>
                <c:pt idx="20707">
                  <c:v>0.65461212619333631</c:v>
                </c:pt>
                <c:pt idx="20708">
                  <c:v>0.65464373775052154</c:v>
                </c:pt>
                <c:pt idx="20709">
                  <c:v>0.65467534930770688</c:v>
                </c:pt>
                <c:pt idx="20710">
                  <c:v>0.65470696086489222</c:v>
                </c:pt>
                <c:pt idx="20711">
                  <c:v>0.65473857242207756</c:v>
                </c:pt>
                <c:pt idx="20712">
                  <c:v>0.65477018397926279</c:v>
                </c:pt>
                <c:pt idx="20713">
                  <c:v>0.65480179553644813</c:v>
                </c:pt>
                <c:pt idx="20714">
                  <c:v>0.65483340709363347</c:v>
                </c:pt>
                <c:pt idx="20715">
                  <c:v>0.6548650186508187</c:v>
                </c:pt>
                <c:pt idx="20716">
                  <c:v>0.65489663020800404</c:v>
                </c:pt>
                <c:pt idx="20717">
                  <c:v>0.65492824176518938</c:v>
                </c:pt>
                <c:pt idx="20718">
                  <c:v>0.65495985332237461</c:v>
                </c:pt>
                <c:pt idx="20719">
                  <c:v>0.65499146487955995</c:v>
                </c:pt>
                <c:pt idx="20720">
                  <c:v>0.65502307643674529</c:v>
                </c:pt>
                <c:pt idx="20721">
                  <c:v>0.65505468799393063</c:v>
                </c:pt>
                <c:pt idx="20722">
                  <c:v>0.65508629955111586</c:v>
                </c:pt>
                <c:pt idx="20723">
                  <c:v>0.6551179111083012</c:v>
                </c:pt>
                <c:pt idx="20724">
                  <c:v>0.65514952266548654</c:v>
                </c:pt>
                <c:pt idx="20725">
                  <c:v>0.65518113422267177</c:v>
                </c:pt>
                <c:pt idx="20726">
                  <c:v>0.65521274577985711</c:v>
                </c:pt>
                <c:pt idx="20727">
                  <c:v>0.65524435733704245</c:v>
                </c:pt>
                <c:pt idx="20728">
                  <c:v>0.65527596889422768</c:v>
                </c:pt>
                <c:pt idx="20729">
                  <c:v>0.65530758045141302</c:v>
                </c:pt>
                <c:pt idx="20730">
                  <c:v>0.65533919200859836</c:v>
                </c:pt>
                <c:pt idx="20731">
                  <c:v>0.6553708035657837</c:v>
                </c:pt>
                <c:pt idx="20732">
                  <c:v>0.65540241512296893</c:v>
                </c:pt>
                <c:pt idx="20733">
                  <c:v>0.65543402668015427</c:v>
                </c:pt>
                <c:pt idx="20734">
                  <c:v>0.65546563823733961</c:v>
                </c:pt>
                <c:pt idx="20735">
                  <c:v>0.65549724979452484</c:v>
                </c:pt>
                <c:pt idx="20736">
                  <c:v>0.65552886135171018</c:v>
                </c:pt>
                <c:pt idx="20737">
                  <c:v>0.65556047290889552</c:v>
                </c:pt>
                <c:pt idx="20738">
                  <c:v>0.65559208446608075</c:v>
                </c:pt>
                <c:pt idx="20739">
                  <c:v>0.65562369602326609</c:v>
                </c:pt>
                <c:pt idx="20740">
                  <c:v>0.65565530758045143</c:v>
                </c:pt>
                <c:pt idx="20741">
                  <c:v>0.65568691913763677</c:v>
                </c:pt>
                <c:pt idx="20742">
                  <c:v>0.655718530694822</c:v>
                </c:pt>
                <c:pt idx="20743">
                  <c:v>0.65575014225200734</c:v>
                </c:pt>
                <c:pt idx="20744">
                  <c:v>0.65578175380919268</c:v>
                </c:pt>
                <c:pt idx="20745">
                  <c:v>0.65581336536637791</c:v>
                </c:pt>
                <c:pt idx="20746">
                  <c:v>0.65584497692356325</c:v>
                </c:pt>
                <c:pt idx="20747">
                  <c:v>0.65587658848074859</c:v>
                </c:pt>
                <c:pt idx="20748">
                  <c:v>0.65590820003793382</c:v>
                </c:pt>
                <c:pt idx="20749">
                  <c:v>0.65593981159511916</c:v>
                </c:pt>
                <c:pt idx="20750">
                  <c:v>0.6559714231523045</c:v>
                </c:pt>
                <c:pt idx="20751">
                  <c:v>0.65600303470948984</c:v>
                </c:pt>
                <c:pt idx="20752">
                  <c:v>0.65603464626667507</c:v>
                </c:pt>
                <c:pt idx="20753">
                  <c:v>0.65606625782386041</c:v>
                </c:pt>
                <c:pt idx="20754">
                  <c:v>0.65609786938104575</c:v>
                </c:pt>
                <c:pt idx="20755">
                  <c:v>0.65612948093823098</c:v>
                </c:pt>
                <c:pt idx="20756">
                  <c:v>0.65616109249541632</c:v>
                </c:pt>
                <c:pt idx="20757">
                  <c:v>0.65619270405260166</c:v>
                </c:pt>
                <c:pt idx="20758">
                  <c:v>0.65622431560978689</c:v>
                </c:pt>
                <c:pt idx="20759">
                  <c:v>0.65625592716697223</c:v>
                </c:pt>
                <c:pt idx="20760">
                  <c:v>0.65628753872415757</c:v>
                </c:pt>
                <c:pt idx="20761">
                  <c:v>0.65631915028134291</c:v>
                </c:pt>
                <c:pt idx="20762">
                  <c:v>0.65635076183852814</c:v>
                </c:pt>
                <c:pt idx="20763">
                  <c:v>0.65638237339571348</c:v>
                </c:pt>
                <c:pt idx="20764">
                  <c:v>0.65641398495289882</c:v>
                </c:pt>
                <c:pt idx="20765">
                  <c:v>0.65644559651008405</c:v>
                </c:pt>
                <c:pt idx="20766">
                  <c:v>0.65647720806726939</c:v>
                </c:pt>
                <c:pt idx="20767">
                  <c:v>0.65650881962445473</c:v>
                </c:pt>
                <c:pt idx="20768">
                  <c:v>0.65654043118163996</c:v>
                </c:pt>
                <c:pt idx="20769">
                  <c:v>0.6565720427388253</c:v>
                </c:pt>
                <c:pt idx="20770">
                  <c:v>0.65660365429601064</c:v>
                </c:pt>
                <c:pt idx="20771">
                  <c:v>0.65663526585319598</c:v>
                </c:pt>
                <c:pt idx="20772">
                  <c:v>0.65666687741038121</c:v>
                </c:pt>
                <c:pt idx="20773">
                  <c:v>0.65669848896756655</c:v>
                </c:pt>
                <c:pt idx="20774">
                  <c:v>0.65673010052475189</c:v>
                </c:pt>
                <c:pt idx="20775">
                  <c:v>0.65676171208193712</c:v>
                </c:pt>
                <c:pt idx="20776">
                  <c:v>0.65679332363912246</c:v>
                </c:pt>
                <c:pt idx="20777">
                  <c:v>0.6568249351963078</c:v>
                </c:pt>
                <c:pt idx="20778">
                  <c:v>0.65685654675349303</c:v>
                </c:pt>
                <c:pt idx="20779">
                  <c:v>0.65688815831067837</c:v>
                </c:pt>
                <c:pt idx="20780">
                  <c:v>0.65691976986786371</c:v>
                </c:pt>
                <c:pt idx="20781">
                  <c:v>0.65695138142504905</c:v>
                </c:pt>
                <c:pt idx="20782">
                  <c:v>0.65698299298223428</c:v>
                </c:pt>
                <c:pt idx="20783">
                  <c:v>0.65701460453941962</c:v>
                </c:pt>
                <c:pt idx="20784">
                  <c:v>0.65704621609660496</c:v>
                </c:pt>
                <c:pt idx="20785">
                  <c:v>0.65707782765379019</c:v>
                </c:pt>
                <c:pt idx="20786">
                  <c:v>0.65710943921097553</c:v>
                </c:pt>
                <c:pt idx="20787">
                  <c:v>0.65714105076816087</c:v>
                </c:pt>
                <c:pt idx="20788">
                  <c:v>0.6571726623253461</c:v>
                </c:pt>
                <c:pt idx="20789">
                  <c:v>0.65720427388253144</c:v>
                </c:pt>
                <c:pt idx="20790">
                  <c:v>0.65723588543971678</c:v>
                </c:pt>
                <c:pt idx="20791">
                  <c:v>0.65726749699690201</c:v>
                </c:pt>
                <c:pt idx="20792">
                  <c:v>0.65729910855408735</c:v>
                </c:pt>
                <c:pt idx="20793">
                  <c:v>0.65733072011127269</c:v>
                </c:pt>
                <c:pt idx="20794">
                  <c:v>0.65736233166845803</c:v>
                </c:pt>
                <c:pt idx="20795">
                  <c:v>0.65739394322564326</c:v>
                </c:pt>
                <c:pt idx="20796">
                  <c:v>0.6574255547828286</c:v>
                </c:pt>
                <c:pt idx="20797">
                  <c:v>0.65745716634001394</c:v>
                </c:pt>
                <c:pt idx="20798">
                  <c:v>0.65748877789719917</c:v>
                </c:pt>
                <c:pt idx="20799">
                  <c:v>0.65752038945438451</c:v>
                </c:pt>
                <c:pt idx="20800">
                  <c:v>0.65755200101156985</c:v>
                </c:pt>
                <c:pt idx="20801">
                  <c:v>0.65758361256875508</c:v>
                </c:pt>
                <c:pt idx="20802">
                  <c:v>0.65761522412594042</c:v>
                </c:pt>
                <c:pt idx="20803">
                  <c:v>0.65764683568312576</c:v>
                </c:pt>
                <c:pt idx="20804">
                  <c:v>0.6576784472403111</c:v>
                </c:pt>
                <c:pt idx="20805">
                  <c:v>0.65771005879749633</c:v>
                </c:pt>
                <c:pt idx="20806">
                  <c:v>0.65774167035468167</c:v>
                </c:pt>
                <c:pt idx="20807">
                  <c:v>0.65777328191186701</c:v>
                </c:pt>
                <c:pt idx="20808">
                  <c:v>0.65780489346905224</c:v>
                </c:pt>
                <c:pt idx="20809">
                  <c:v>0.65783650502623758</c:v>
                </c:pt>
                <c:pt idx="20810">
                  <c:v>0.65786811658342292</c:v>
                </c:pt>
                <c:pt idx="20811">
                  <c:v>0.65789972814060815</c:v>
                </c:pt>
                <c:pt idx="20812">
                  <c:v>0.65793133969779349</c:v>
                </c:pt>
                <c:pt idx="20813">
                  <c:v>0.65796295125497883</c:v>
                </c:pt>
                <c:pt idx="20814">
                  <c:v>0.65799456281216417</c:v>
                </c:pt>
                <c:pt idx="20815">
                  <c:v>0.6580261743693494</c:v>
                </c:pt>
                <c:pt idx="20816">
                  <c:v>0.65805778592653474</c:v>
                </c:pt>
                <c:pt idx="20817">
                  <c:v>0.65808939748372008</c:v>
                </c:pt>
                <c:pt idx="20818">
                  <c:v>0.65812100904090531</c:v>
                </c:pt>
                <c:pt idx="20819">
                  <c:v>0.65815262059809065</c:v>
                </c:pt>
                <c:pt idx="20820">
                  <c:v>0.65818423215527599</c:v>
                </c:pt>
                <c:pt idx="20821">
                  <c:v>0.65821584371246122</c:v>
                </c:pt>
                <c:pt idx="20822">
                  <c:v>0.65824745526964656</c:v>
                </c:pt>
                <c:pt idx="20823">
                  <c:v>0.6582790668268319</c:v>
                </c:pt>
                <c:pt idx="20824">
                  <c:v>0.65831067838401724</c:v>
                </c:pt>
                <c:pt idx="20825">
                  <c:v>0.65834228994120247</c:v>
                </c:pt>
                <c:pt idx="20826">
                  <c:v>0.65837390149838781</c:v>
                </c:pt>
                <c:pt idx="20827">
                  <c:v>0.65840551305557315</c:v>
                </c:pt>
                <c:pt idx="20828">
                  <c:v>0.65843712461275838</c:v>
                </c:pt>
                <c:pt idx="20829">
                  <c:v>0.65846873616994372</c:v>
                </c:pt>
                <c:pt idx="20830">
                  <c:v>0.65850034772712907</c:v>
                </c:pt>
                <c:pt idx="20831">
                  <c:v>0.65853195928431429</c:v>
                </c:pt>
                <c:pt idx="20832">
                  <c:v>0.65856357084149963</c:v>
                </c:pt>
                <c:pt idx="20833">
                  <c:v>0.65859518239868498</c:v>
                </c:pt>
                <c:pt idx="20834">
                  <c:v>0.65862679395587032</c:v>
                </c:pt>
                <c:pt idx="20835">
                  <c:v>0.65865840551305554</c:v>
                </c:pt>
                <c:pt idx="20836">
                  <c:v>0.65869001707024089</c:v>
                </c:pt>
                <c:pt idx="20837">
                  <c:v>0.65872162862742623</c:v>
                </c:pt>
                <c:pt idx="20838">
                  <c:v>0.65875324018461145</c:v>
                </c:pt>
                <c:pt idx="20839">
                  <c:v>0.6587848517417968</c:v>
                </c:pt>
                <c:pt idx="20840">
                  <c:v>0.65881646329898214</c:v>
                </c:pt>
                <c:pt idx="20841">
                  <c:v>0.65884807485616736</c:v>
                </c:pt>
                <c:pt idx="20842">
                  <c:v>0.65887968641335271</c:v>
                </c:pt>
                <c:pt idx="20843">
                  <c:v>0.65891129797053805</c:v>
                </c:pt>
                <c:pt idx="20844">
                  <c:v>0.65894290952772339</c:v>
                </c:pt>
                <c:pt idx="20845">
                  <c:v>0.65897452108490862</c:v>
                </c:pt>
                <c:pt idx="20846">
                  <c:v>0.65900613264209396</c:v>
                </c:pt>
                <c:pt idx="20847">
                  <c:v>0.6590377441992793</c:v>
                </c:pt>
                <c:pt idx="20848">
                  <c:v>0.65906935575646453</c:v>
                </c:pt>
                <c:pt idx="20849">
                  <c:v>0.65910096731364987</c:v>
                </c:pt>
                <c:pt idx="20850">
                  <c:v>0.65913257887083521</c:v>
                </c:pt>
                <c:pt idx="20851">
                  <c:v>0.65916419042802044</c:v>
                </c:pt>
                <c:pt idx="20852">
                  <c:v>0.65919580198520578</c:v>
                </c:pt>
                <c:pt idx="20853">
                  <c:v>0.65922741354239112</c:v>
                </c:pt>
                <c:pt idx="20854">
                  <c:v>0.65925902509957646</c:v>
                </c:pt>
                <c:pt idx="20855">
                  <c:v>0.65929063665676169</c:v>
                </c:pt>
                <c:pt idx="20856">
                  <c:v>0.65932224821394703</c:v>
                </c:pt>
                <c:pt idx="20857">
                  <c:v>0.65935385977113237</c:v>
                </c:pt>
                <c:pt idx="20858">
                  <c:v>0.6593854713283176</c:v>
                </c:pt>
                <c:pt idx="20859">
                  <c:v>0.65941708288550294</c:v>
                </c:pt>
                <c:pt idx="20860">
                  <c:v>0.65944869444268828</c:v>
                </c:pt>
                <c:pt idx="20861">
                  <c:v>0.65948030599987351</c:v>
                </c:pt>
                <c:pt idx="20862">
                  <c:v>0.65951191755705885</c:v>
                </c:pt>
                <c:pt idx="20863">
                  <c:v>0.65954352911424419</c:v>
                </c:pt>
                <c:pt idx="20864">
                  <c:v>0.65957514067142953</c:v>
                </c:pt>
                <c:pt idx="20865">
                  <c:v>0.65960675222861476</c:v>
                </c:pt>
                <c:pt idx="20866">
                  <c:v>0.6596383637858001</c:v>
                </c:pt>
                <c:pt idx="20867">
                  <c:v>0.65966997534298544</c:v>
                </c:pt>
                <c:pt idx="20868">
                  <c:v>0.65970158690017067</c:v>
                </c:pt>
                <c:pt idx="20869">
                  <c:v>0.65973319845735601</c:v>
                </c:pt>
                <c:pt idx="20870">
                  <c:v>0.65976481001454135</c:v>
                </c:pt>
                <c:pt idx="20871">
                  <c:v>0.65979642157172658</c:v>
                </c:pt>
                <c:pt idx="20872">
                  <c:v>0.65982803312891192</c:v>
                </c:pt>
                <c:pt idx="20873">
                  <c:v>0.65985964468609726</c:v>
                </c:pt>
                <c:pt idx="20874">
                  <c:v>0.6598912562432826</c:v>
                </c:pt>
                <c:pt idx="20875">
                  <c:v>0.65992286780046783</c:v>
                </c:pt>
                <c:pt idx="20876">
                  <c:v>0.65995447935765317</c:v>
                </c:pt>
                <c:pt idx="20877">
                  <c:v>0.65998609091483851</c:v>
                </c:pt>
                <c:pt idx="20878">
                  <c:v>0.66001770247202374</c:v>
                </c:pt>
                <c:pt idx="20879">
                  <c:v>0.66004931402920908</c:v>
                </c:pt>
                <c:pt idx="20880">
                  <c:v>0.66008092558639442</c:v>
                </c:pt>
                <c:pt idx="20881">
                  <c:v>0.66011253714357965</c:v>
                </c:pt>
                <c:pt idx="20882">
                  <c:v>0.66014414870076499</c:v>
                </c:pt>
                <c:pt idx="20883">
                  <c:v>0.66017576025795033</c:v>
                </c:pt>
                <c:pt idx="20884">
                  <c:v>0.66020737181513567</c:v>
                </c:pt>
                <c:pt idx="20885">
                  <c:v>0.6602389833723209</c:v>
                </c:pt>
                <c:pt idx="20886">
                  <c:v>0.66027059492950624</c:v>
                </c:pt>
                <c:pt idx="20887">
                  <c:v>0.66030220648669158</c:v>
                </c:pt>
                <c:pt idx="20888">
                  <c:v>0.66033381804387681</c:v>
                </c:pt>
                <c:pt idx="20889">
                  <c:v>0.66036542960106215</c:v>
                </c:pt>
                <c:pt idx="20890">
                  <c:v>0.66039704115824749</c:v>
                </c:pt>
                <c:pt idx="20891">
                  <c:v>0.66042865271543272</c:v>
                </c:pt>
                <c:pt idx="20892">
                  <c:v>0.66046026427261806</c:v>
                </c:pt>
                <c:pt idx="20893">
                  <c:v>0.6604918758298034</c:v>
                </c:pt>
                <c:pt idx="20894">
                  <c:v>0.66052348738698863</c:v>
                </c:pt>
                <c:pt idx="20895">
                  <c:v>0.66055509894417397</c:v>
                </c:pt>
                <c:pt idx="20896">
                  <c:v>0.66058671050135931</c:v>
                </c:pt>
                <c:pt idx="20897">
                  <c:v>0.66061832205854465</c:v>
                </c:pt>
                <c:pt idx="20898">
                  <c:v>0.66064993361572988</c:v>
                </c:pt>
                <c:pt idx="20899">
                  <c:v>0.66068154517291522</c:v>
                </c:pt>
                <c:pt idx="20900">
                  <c:v>0.66071315673010056</c:v>
                </c:pt>
                <c:pt idx="20901">
                  <c:v>0.66074476828728579</c:v>
                </c:pt>
                <c:pt idx="20902">
                  <c:v>0.66077637984447113</c:v>
                </c:pt>
                <c:pt idx="20903">
                  <c:v>0.66080799140165647</c:v>
                </c:pt>
                <c:pt idx="20904">
                  <c:v>0.6608396029588417</c:v>
                </c:pt>
                <c:pt idx="20905">
                  <c:v>0.66087121451602704</c:v>
                </c:pt>
                <c:pt idx="20906">
                  <c:v>0.66090282607321238</c:v>
                </c:pt>
                <c:pt idx="20907">
                  <c:v>0.66093443763039772</c:v>
                </c:pt>
                <c:pt idx="20908">
                  <c:v>0.66096604918758295</c:v>
                </c:pt>
                <c:pt idx="20909">
                  <c:v>0.66099766074476829</c:v>
                </c:pt>
                <c:pt idx="20910">
                  <c:v>0.66102927230195363</c:v>
                </c:pt>
                <c:pt idx="20911">
                  <c:v>0.66106088385913886</c:v>
                </c:pt>
                <c:pt idx="20912">
                  <c:v>0.6610924954163242</c:v>
                </c:pt>
                <c:pt idx="20913">
                  <c:v>0.66112410697350954</c:v>
                </c:pt>
                <c:pt idx="20914">
                  <c:v>0.66115571853069477</c:v>
                </c:pt>
                <c:pt idx="20915">
                  <c:v>0.66118733008788011</c:v>
                </c:pt>
                <c:pt idx="20916">
                  <c:v>0.66121894164506545</c:v>
                </c:pt>
                <c:pt idx="20917">
                  <c:v>0.66125055320225079</c:v>
                </c:pt>
                <c:pt idx="20918">
                  <c:v>0.66128216475943602</c:v>
                </c:pt>
                <c:pt idx="20919">
                  <c:v>0.66131377631662136</c:v>
                </c:pt>
                <c:pt idx="20920">
                  <c:v>0.6613453878738067</c:v>
                </c:pt>
                <c:pt idx="20921">
                  <c:v>0.66137699943099193</c:v>
                </c:pt>
                <c:pt idx="20922">
                  <c:v>0.66140861098817727</c:v>
                </c:pt>
                <c:pt idx="20923">
                  <c:v>0.66144022254536261</c:v>
                </c:pt>
                <c:pt idx="20924">
                  <c:v>0.66147183410254784</c:v>
                </c:pt>
                <c:pt idx="20925">
                  <c:v>0.66150344565973318</c:v>
                </c:pt>
                <c:pt idx="20926">
                  <c:v>0.66153505721691852</c:v>
                </c:pt>
                <c:pt idx="20927">
                  <c:v>0.66156666877410386</c:v>
                </c:pt>
                <c:pt idx="20928">
                  <c:v>0.66159828033128909</c:v>
                </c:pt>
                <c:pt idx="20929">
                  <c:v>0.66162989188847443</c:v>
                </c:pt>
                <c:pt idx="20930">
                  <c:v>0.66166150344565977</c:v>
                </c:pt>
                <c:pt idx="20931">
                  <c:v>0.661693115002845</c:v>
                </c:pt>
                <c:pt idx="20932">
                  <c:v>0.66172472656003034</c:v>
                </c:pt>
                <c:pt idx="20933">
                  <c:v>0.66175633811721568</c:v>
                </c:pt>
                <c:pt idx="20934">
                  <c:v>0.66178794967440091</c:v>
                </c:pt>
                <c:pt idx="20935">
                  <c:v>0.66181956123158625</c:v>
                </c:pt>
                <c:pt idx="20936">
                  <c:v>0.66185117278877159</c:v>
                </c:pt>
                <c:pt idx="20937">
                  <c:v>0.66188278434595693</c:v>
                </c:pt>
                <c:pt idx="20938">
                  <c:v>0.66191439590314216</c:v>
                </c:pt>
                <c:pt idx="20939">
                  <c:v>0.6619460074603275</c:v>
                </c:pt>
                <c:pt idx="20940">
                  <c:v>0.66197761901751284</c:v>
                </c:pt>
                <c:pt idx="20941">
                  <c:v>0.66200923057469807</c:v>
                </c:pt>
                <c:pt idx="20942">
                  <c:v>0.66204084213188341</c:v>
                </c:pt>
                <c:pt idx="20943">
                  <c:v>0.66207245368906875</c:v>
                </c:pt>
                <c:pt idx="20944">
                  <c:v>0.66210406524625398</c:v>
                </c:pt>
                <c:pt idx="20945">
                  <c:v>0.66213567680343932</c:v>
                </c:pt>
                <c:pt idx="20946">
                  <c:v>0.66216728836062466</c:v>
                </c:pt>
                <c:pt idx="20947">
                  <c:v>0.66219889991781</c:v>
                </c:pt>
                <c:pt idx="20948">
                  <c:v>0.66223051147499523</c:v>
                </c:pt>
                <c:pt idx="20949">
                  <c:v>0.66226212303218057</c:v>
                </c:pt>
                <c:pt idx="20950">
                  <c:v>0.66229373458936591</c:v>
                </c:pt>
                <c:pt idx="20951">
                  <c:v>0.66232534614655114</c:v>
                </c:pt>
                <c:pt idx="20952">
                  <c:v>0.66235695770373648</c:v>
                </c:pt>
                <c:pt idx="20953">
                  <c:v>0.66238856926092182</c:v>
                </c:pt>
                <c:pt idx="20954">
                  <c:v>0.66242018081810705</c:v>
                </c:pt>
                <c:pt idx="20955">
                  <c:v>0.66245179237529239</c:v>
                </c:pt>
                <c:pt idx="20956">
                  <c:v>0.66248340393247773</c:v>
                </c:pt>
                <c:pt idx="20957">
                  <c:v>0.66251501548966307</c:v>
                </c:pt>
                <c:pt idx="20958">
                  <c:v>0.6625466270468483</c:v>
                </c:pt>
                <c:pt idx="20959">
                  <c:v>0.66257823860403364</c:v>
                </c:pt>
                <c:pt idx="20960">
                  <c:v>0.66260985016121898</c:v>
                </c:pt>
                <c:pt idx="20961">
                  <c:v>0.66264146171840421</c:v>
                </c:pt>
                <c:pt idx="20962">
                  <c:v>0.66267307327558955</c:v>
                </c:pt>
                <c:pt idx="20963">
                  <c:v>0.66270468483277489</c:v>
                </c:pt>
                <c:pt idx="20964">
                  <c:v>0.66273629638996012</c:v>
                </c:pt>
                <c:pt idx="20965">
                  <c:v>0.66276790794714546</c:v>
                </c:pt>
                <c:pt idx="20966">
                  <c:v>0.6627995195043308</c:v>
                </c:pt>
                <c:pt idx="20967">
                  <c:v>0.66283113106151614</c:v>
                </c:pt>
                <c:pt idx="20968">
                  <c:v>0.66286274261870137</c:v>
                </c:pt>
                <c:pt idx="20969">
                  <c:v>0.66289435417588671</c:v>
                </c:pt>
                <c:pt idx="20970">
                  <c:v>0.66292596573307205</c:v>
                </c:pt>
                <c:pt idx="20971">
                  <c:v>0.66295757729025728</c:v>
                </c:pt>
                <c:pt idx="20972">
                  <c:v>0.66298918884744262</c:v>
                </c:pt>
                <c:pt idx="20973">
                  <c:v>0.66302080040462796</c:v>
                </c:pt>
                <c:pt idx="20974">
                  <c:v>0.66305241196181319</c:v>
                </c:pt>
                <c:pt idx="20975">
                  <c:v>0.66308402351899853</c:v>
                </c:pt>
                <c:pt idx="20976">
                  <c:v>0.66311563507618387</c:v>
                </c:pt>
                <c:pt idx="20977">
                  <c:v>0.66314724663336921</c:v>
                </c:pt>
                <c:pt idx="20978">
                  <c:v>0.66317885819055444</c:v>
                </c:pt>
                <c:pt idx="20979">
                  <c:v>0.66321046974773978</c:v>
                </c:pt>
                <c:pt idx="20980">
                  <c:v>0.66324208130492512</c:v>
                </c:pt>
                <c:pt idx="20981">
                  <c:v>0.66327369286211035</c:v>
                </c:pt>
                <c:pt idx="20982">
                  <c:v>0.66330530441929569</c:v>
                </c:pt>
                <c:pt idx="20983">
                  <c:v>0.66333691597648103</c:v>
                </c:pt>
                <c:pt idx="20984">
                  <c:v>0.66336852753366626</c:v>
                </c:pt>
                <c:pt idx="20985">
                  <c:v>0.6634001390908516</c:v>
                </c:pt>
                <c:pt idx="20986">
                  <c:v>0.66343175064803694</c:v>
                </c:pt>
                <c:pt idx="20987">
                  <c:v>0.66346336220522228</c:v>
                </c:pt>
                <c:pt idx="20988">
                  <c:v>0.66349497376240751</c:v>
                </c:pt>
                <c:pt idx="20989">
                  <c:v>0.66352658531959285</c:v>
                </c:pt>
                <c:pt idx="20990">
                  <c:v>0.66355819687677819</c:v>
                </c:pt>
                <c:pt idx="20991">
                  <c:v>0.66358980843396342</c:v>
                </c:pt>
                <c:pt idx="20992">
                  <c:v>0.66362141999114876</c:v>
                </c:pt>
                <c:pt idx="20993">
                  <c:v>0.6636530315483341</c:v>
                </c:pt>
                <c:pt idx="20994">
                  <c:v>0.66368464310551933</c:v>
                </c:pt>
                <c:pt idx="20995">
                  <c:v>0.66371625466270467</c:v>
                </c:pt>
                <c:pt idx="20996">
                  <c:v>0.66374786621989001</c:v>
                </c:pt>
                <c:pt idx="20997">
                  <c:v>0.66377947777707524</c:v>
                </c:pt>
                <c:pt idx="20998">
                  <c:v>0.66381108933426058</c:v>
                </c:pt>
                <c:pt idx="20999">
                  <c:v>0.66384270089144592</c:v>
                </c:pt>
                <c:pt idx="21000">
                  <c:v>0.66387431244863127</c:v>
                </c:pt>
                <c:pt idx="21001">
                  <c:v>0.66390592400581649</c:v>
                </c:pt>
                <c:pt idx="21002">
                  <c:v>0.66393753556300183</c:v>
                </c:pt>
                <c:pt idx="21003">
                  <c:v>0.66396914712018718</c:v>
                </c:pt>
                <c:pt idx="21004">
                  <c:v>0.6640007586773724</c:v>
                </c:pt>
                <c:pt idx="21005">
                  <c:v>0.66403237023455775</c:v>
                </c:pt>
                <c:pt idx="21006">
                  <c:v>0.66406398179174309</c:v>
                </c:pt>
                <c:pt idx="21007">
                  <c:v>0.66409559334892831</c:v>
                </c:pt>
                <c:pt idx="21008">
                  <c:v>0.66412720490611366</c:v>
                </c:pt>
                <c:pt idx="21009">
                  <c:v>0.664158816463299</c:v>
                </c:pt>
                <c:pt idx="21010">
                  <c:v>0.66419042802048434</c:v>
                </c:pt>
                <c:pt idx="21011">
                  <c:v>0.66422203957766957</c:v>
                </c:pt>
                <c:pt idx="21012">
                  <c:v>0.66425365113485491</c:v>
                </c:pt>
                <c:pt idx="21013">
                  <c:v>0.66428526269204025</c:v>
                </c:pt>
                <c:pt idx="21014">
                  <c:v>0.66431687424922548</c:v>
                </c:pt>
                <c:pt idx="21015">
                  <c:v>0.66434848580641082</c:v>
                </c:pt>
                <c:pt idx="21016">
                  <c:v>0.66438009736359616</c:v>
                </c:pt>
                <c:pt idx="21017">
                  <c:v>0.66441170892078139</c:v>
                </c:pt>
                <c:pt idx="21018">
                  <c:v>0.66444332047796673</c:v>
                </c:pt>
                <c:pt idx="21019">
                  <c:v>0.66447493203515207</c:v>
                </c:pt>
                <c:pt idx="21020">
                  <c:v>0.66450654359233741</c:v>
                </c:pt>
                <c:pt idx="21021">
                  <c:v>0.66453815514952264</c:v>
                </c:pt>
                <c:pt idx="21022">
                  <c:v>0.66456976670670798</c:v>
                </c:pt>
                <c:pt idx="21023">
                  <c:v>0.66460137826389332</c:v>
                </c:pt>
                <c:pt idx="21024">
                  <c:v>0.66463298982107855</c:v>
                </c:pt>
                <c:pt idx="21025">
                  <c:v>0.66466460137826389</c:v>
                </c:pt>
                <c:pt idx="21026">
                  <c:v>0.66469621293544923</c:v>
                </c:pt>
                <c:pt idx="21027">
                  <c:v>0.66472782449263446</c:v>
                </c:pt>
                <c:pt idx="21028">
                  <c:v>0.6647594360498198</c:v>
                </c:pt>
                <c:pt idx="21029">
                  <c:v>0.66479104760700514</c:v>
                </c:pt>
                <c:pt idx="21030">
                  <c:v>0.66482265916419048</c:v>
                </c:pt>
                <c:pt idx="21031">
                  <c:v>0.66485427072137571</c:v>
                </c:pt>
                <c:pt idx="21032">
                  <c:v>0.66488588227856105</c:v>
                </c:pt>
                <c:pt idx="21033">
                  <c:v>0.66491749383574639</c:v>
                </c:pt>
                <c:pt idx="21034">
                  <c:v>0.66494910539293162</c:v>
                </c:pt>
                <c:pt idx="21035">
                  <c:v>0.66498071695011696</c:v>
                </c:pt>
                <c:pt idx="21036">
                  <c:v>0.6650123285073023</c:v>
                </c:pt>
                <c:pt idx="21037">
                  <c:v>0.66504394006448753</c:v>
                </c:pt>
                <c:pt idx="21038">
                  <c:v>0.66507555162167287</c:v>
                </c:pt>
                <c:pt idx="21039">
                  <c:v>0.66510716317885821</c:v>
                </c:pt>
                <c:pt idx="21040">
                  <c:v>0.66513877473604355</c:v>
                </c:pt>
                <c:pt idx="21041">
                  <c:v>0.66517038629322878</c:v>
                </c:pt>
                <c:pt idx="21042">
                  <c:v>0.66520199785041412</c:v>
                </c:pt>
                <c:pt idx="21043">
                  <c:v>0.66523360940759946</c:v>
                </c:pt>
                <c:pt idx="21044">
                  <c:v>0.66526522096478469</c:v>
                </c:pt>
                <c:pt idx="21045">
                  <c:v>0.66529683252197003</c:v>
                </c:pt>
                <c:pt idx="21046">
                  <c:v>0.66532844407915537</c:v>
                </c:pt>
                <c:pt idx="21047">
                  <c:v>0.6653600556363406</c:v>
                </c:pt>
                <c:pt idx="21048">
                  <c:v>0.66539166719352594</c:v>
                </c:pt>
                <c:pt idx="21049">
                  <c:v>0.66542327875071128</c:v>
                </c:pt>
                <c:pt idx="21050">
                  <c:v>0.66545489030789662</c:v>
                </c:pt>
                <c:pt idx="21051">
                  <c:v>0.66548650186508185</c:v>
                </c:pt>
                <c:pt idx="21052">
                  <c:v>0.66551811342226719</c:v>
                </c:pt>
                <c:pt idx="21053">
                  <c:v>0.66554972497945253</c:v>
                </c:pt>
                <c:pt idx="21054">
                  <c:v>0.66558133653663776</c:v>
                </c:pt>
                <c:pt idx="21055">
                  <c:v>0.6656129480938231</c:v>
                </c:pt>
                <c:pt idx="21056">
                  <c:v>0.66564455965100844</c:v>
                </c:pt>
                <c:pt idx="21057">
                  <c:v>0.66567617120819367</c:v>
                </c:pt>
                <c:pt idx="21058">
                  <c:v>0.66570778276537901</c:v>
                </c:pt>
                <c:pt idx="21059">
                  <c:v>0.66573939432256435</c:v>
                </c:pt>
                <c:pt idx="21060">
                  <c:v>0.66577100587974969</c:v>
                </c:pt>
                <c:pt idx="21061">
                  <c:v>0.66580261743693492</c:v>
                </c:pt>
                <c:pt idx="21062">
                  <c:v>0.66583422899412026</c:v>
                </c:pt>
                <c:pt idx="21063">
                  <c:v>0.6658658405513056</c:v>
                </c:pt>
                <c:pt idx="21064">
                  <c:v>0.66589745210849083</c:v>
                </c:pt>
                <c:pt idx="21065">
                  <c:v>0.66592906366567617</c:v>
                </c:pt>
                <c:pt idx="21066">
                  <c:v>0.66596067522286151</c:v>
                </c:pt>
                <c:pt idx="21067">
                  <c:v>0.66599228678004674</c:v>
                </c:pt>
                <c:pt idx="21068">
                  <c:v>0.66602389833723208</c:v>
                </c:pt>
                <c:pt idx="21069">
                  <c:v>0.66605550989441742</c:v>
                </c:pt>
                <c:pt idx="21070">
                  <c:v>0.66608712145160276</c:v>
                </c:pt>
                <c:pt idx="21071">
                  <c:v>0.66611873300878799</c:v>
                </c:pt>
                <c:pt idx="21072">
                  <c:v>0.66615034456597333</c:v>
                </c:pt>
                <c:pt idx="21073">
                  <c:v>0.66618195612315867</c:v>
                </c:pt>
                <c:pt idx="21074">
                  <c:v>0.6662135676803439</c:v>
                </c:pt>
                <c:pt idx="21075">
                  <c:v>0.66624517923752924</c:v>
                </c:pt>
                <c:pt idx="21076">
                  <c:v>0.66627679079471458</c:v>
                </c:pt>
                <c:pt idx="21077">
                  <c:v>0.66630840235189981</c:v>
                </c:pt>
                <c:pt idx="21078">
                  <c:v>0.66634001390908515</c:v>
                </c:pt>
                <c:pt idx="21079">
                  <c:v>0.66637162546627049</c:v>
                </c:pt>
                <c:pt idx="21080">
                  <c:v>0.66640323702345583</c:v>
                </c:pt>
                <c:pt idx="21081">
                  <c:v>0.66643484858064106</c:v>
                </c:pt>
                <c:pt idx="21082">
                  <c:v>0.6664664601378264</c:v>
                </c:pt>
                <c:pt idx="21083">
                  <c:v>0.66649807169501174</c:v>
                </c:pt>
                <c:pt idx="21084">
                  <c:v>0.66652968325219697</c:v>
                </c:pt>
                <c:pt idx="21085">
                  <c:v>0.66656129480938231</c:v>
                </c:pt>
                <c:pt idx="21086">
                  <c:v>0.66659290636656765</c:v>
                </c:pt>
                <c:pt idx="21087">
                  <c:v>0.66662451792375288</c:v>
                </c:pt>
                <c:pt idx="21088">
                  <c:v>0.66665612948093822</c:v>
                </c:pt>
                <c:pt idx="21089">
                  <c:v>0.66668774103812356</c:v>
                </c:pt>
                <c:pt idx="21090">
                  <c:v>0.66671935259530879</c:v>
                </c:pt>
                <c:pt idx="21091">
                  <c:v>0.66675096415249413</c:v>
                </c:pt>
                <c:pt idx="21092">
                  <c:v>0.66678257570967947</c:v>
                </c:pt>
                <c:pt idx="21093">
                  <c:v>0.66681418726686481</c:v>
                </c:pt>
                <c:pt idx="21094">
                  <c:v>0.66684579882405004</c:v>
                </c:pt>
                <c:pt idx="21095">
                  <c:v>0.66687741038123538</c:v>
                </c:pt>
                <c:pt idx="21096">
                  <c:v>0.66690902193842072</c:v>
                </c:pt>
                <c:pt idx="21097">
                  <c:v>0.66694063349560595</c:v>
                </c:pt>
                <c:pt idx="21098">
                  <c:v>0.66697224505279129</c:v>
                </c:pt>
                <c:pt idx="21099">
                  <c:v>0.66700385660997663</c:v>
                </c:pt>
                <c:pt idx="21100">
                  <c:v>0.66703546816716186</c:v>
                </c:pt>
                <c:pt idx="21101">
                  <c:v>0.6670670797243472</c:v>
                </c:pt>
                <c:pt idx="21102">
                  <c:v>0.66709869128153254</c:v>
                </c:pt>
                <c:pt idx="21103">
                  <c:v>0.66713030283871788</c:v>
                </c:pt>
                <c:pt idx="21104">
                  <c:v>0.66716191439590311</c:v>
                </c:pt>
                <c:pt idx="21105">
                  <c:v>0.66719352595308845</c:v>
                </c:pt>
                <c:pt idx="21106">
                  <c:v>0.66722513751027379</c:v>
                </c:pt>
                <c:pt idx="21107">
                  <c:v>0.66725674906745902</c:v>
                </c:pt>
                <c:pt idx="21108">
                  <c:v>0.66728836062464436</c:v>
                </c:pt>
                <c:pt idx="21109">
                  <c:v>0.6673199721818297</c:v>
                </c:pt>
                <c:pt idx="21110">
                  <c:v>0.66735158373901493</c:v>
                </c:pt>
                <c:pt idx="21111">
                  <c:v>0.66738319529620027</c:v>
                </c:pt>
                <c:pt idx="21112">
                  <c:v>0.66741480685338561</c:v>
                </c:pt>
                <c:pt idx="21113">
                  <c:v>0.66744641841057095</c:v>
                </c:pt>
                <c:pt idx="21114">
                  <c:v>0.66747802996775618</c:v>
                </c:pt>
                <c:pt idx="21115">
                  <c:v>0.66750964152494152</c:v>
                </c:pt>
                <c:pt idx="21116">
                  <c:v>0.66754125308212686</c:v>
                </c:pt>
                <c:pt idx="21117">
                  <c:v>0.66757286463931209</c:v>
                </c:pt>
                <c:pt idx="21118">
                  <c:v>0.66760447619649743</c:v>
                </c:pt>
                <c:pt idx="21119">
                  <c:v>0.66763608775368277</c:v>
                </c:pt>
                <c:pt idx="21120">
                  <c:v>0.667667699310868</c:v>
                </c:pt>
                <c:pt idx="21121">
                  <c:v>0.66769931086805334</c:v>
                </c:pt>
                <c:pt idx="21122">
                  <c:v>0.66773092242523868</c:v>
                </c:pt>
                <c:pt idx="21123">
                  <c:v>0.66776253398242402</c:v>
                </c:pt>
                <c:pt idx="21124">
                  <c:v>0.66779414553960925</c:v>
                </c:pt>
                <c:pt idx="21125">
                  <c:v>0.66782575709679459</c:v>
                </c:pt>
                <c:pt idx="21126">
                  <c:v>0.66785736865397993</c:v>
                </c:pt>
                <c:pt idx="21127">
                  <c:v>0.66788898021116516</c:v>
                </c:pt>
                <c:pt idx="21128">
                  <c:v>0.6679205917683505</c:v>
                </c:pt>
                <c:pt idx="21129">
                  <c:v>0.66795220332553584</c:v>
                </c:pt>
                <c:pt idx="21130">
                  <c:v>0.66798381488272107</c:v>
                </c:pt>
                <c:pt idx="21131">
                  <c:v>0.66801542643990641</c:v>
                </c:pt>
                <c:pt idx="21132">
                  <c:v>0.66804703799709175</c:v>
                </c:pt>
                <c:pt idx="21133">
                  <c:v>0.66807864955427709</c:v>
                </c:pt>
                <c:pt idx="21134">
                  <c:v>0.66811026111146232</c:v>
                </c:pt>
                <c:pt idx="21135">
                  <c:v>0.66814187266864766</c:v>
                </c:pt>
                <c:pt idx="21136">
                  <c:v>0.668173484225833</c:v>
                </c:pt>
                <c:pt idx="21137">
                  <c:v>0.66820509578301823</c:v>
                </c:pt>
                <c:pt idx="21138">
                  <c:v>0.66823670734020357</c:v>
                </c:pt>
                <c:pt idx="21139">
                  <c:v>0.66826831889738891</c:v>
                </c:pt>
                <c:pt idx="21140">
                  <c:v>0.66829993045457414</c:v>
                </c:pt>
                <c:pt idx="21141">
                  <c:v>0.66833154201175948</c:v>
                </c:pt>
                <c:pt idx="21142">
                  <c:v>0.66836315356894482</c:v>
                </c:pt>
                <c:pt idx="21143">
                  <c:v>0.66839476512613016</c:v>
                </c:pt>
                <c:pt idx="21144">
                  <c:v>0.66842637668331539</c:v>
                </c:pt>
                <c:pt idx="21145">
                  <c:v>0.66845798824050073</c:v>
                </c:pt>
                <c:pt idx="21146">
                  <c:v>0.66848959979768607</c:v>
                </c:pt>
                <c:pt idx="21147">
                  <c:v>0.6685212113548713</c:v>
                </c:pt>
                <c:pt idx="21148">
                  <c:v>0.66855282291205664</c:v>
                </c:pt>
                <c:pt idx="21149">
                  <c:v>0.66858443446924198</c:v>
                </c:pt>
                <c:pt idx="21150">
                  <c:v>0.66861604602642721</c:v>
                </c:pt>
                <c:pt idx="21151">
                  <c:v>0.66864765758361255</c:v>
                </c:pt>
                <c:pt idx="21152">
                  <c:v>0.66867926914079789</c:v>
                </c:pt>
                <c:pt idx="21153">
                  <c:v>0.66871088069798323</c:v>
                </c:pt>
                <c:pt idx="21154">
                  <c:v>0.66874249225516846</c:v>
                </c:pt>
                <c:pt idx="21155">
                  <c:v>0.6687741038123538</c:v>
                </c:pt>
                <c:pt idx="21156">
                  <c:v>0.66880571536953914</c:v>
                </c:pt>
                <c:pt idx="21157">
                  <c:v>0.66883732692672437</c:v>
                </c:pt>
                <c:pt idx="21158">
                  <c:v>0.66886893848390971</c:v>
                </c:pt>
                <c:pt idx="21159">
                  <c:v>0.66890055004109505</c:v>
                </c:pt>
                <c:pt idx="21160">
                  <c:v>0.66893216159828028</c:v>
                </c:pt>
                <c:pt idx="21161">
                  <c:v>0.66896377315546562</c:v>
                </c:pt>
                <c:pt idx="21162">
                  <c:v>0.66899538471265096</c:v>
                </c:pt>
                <c:pt idx="21163">
                  <c:v>0.6690269962698363</c:v>
                </c:pt>
                <c:pt idx="21164">
                  <c:v>0.66905860782702153</c:v>
                </c:pt>
                <c:pt idx="21165">
                  <c:v>0.66909021938420687</c:v>
                </c:pt>
                <c:pt idx="21166">
                  <c:v>0.66912183094139221</c:v>
                </c:pt>
                <c:pt idx="21167">
                  <c:v>0.66915344249857744</c:v>
                </c:pt>
                <c:pt idx="21168">
                  <c:v>0.66918505405576278</c:v>
                </c:pt>
                <c:pt idx="21169">
                  <c:v>0.66921666561294813</c:v>
                </c:pt>
                <c:pt idx="21170">
                  <c:v>0.66924827717013335</c:v>
                </c:pt>
                <c:pt idx="21171">
                  <c:v>0.66927988872731869</c:v>
                </c:pt>
                <c:pt idx="21172">
                  <c:v>0.66931150028450404</c:v>
                </c:pt>
                <c:pt idx="21173">
                  <c:v>0.66934311184168938</c:v>
                </c:pt>
                <c:pt idx="21174">
                  <c:v>0.6693747233988746</c:v>
                </c:pt>
                <c:pt idx="21175">
                  <c:v>0.66940633495605995</c:v>
                </c:pt>
                <c:pt idx="21176">
                  <c:v>0.66943794651324529</c:v>
                </c:pt>
                <c:pt idx="21177">
                  <c:v>0.66946955807043051</c:v>
                </c:pt>
                <c:pt idx="21178">
                  <c:v>0.66950116962761586</c:v>
                </c:pt>
                <c:pt idx="21179">
                  <c:v>0.6695327811848012</c:v>
                </c:pt>
                <c:pt idx="21180">
                  <c:v>0.66956439274198642</c:v>
                </c:pt>
                <c:pt idx="21181">
                  <c:v>0.66959600429917177</c:v>
                </c:pt>
                <c:pt idx="21182">
                  <c:v>0.66962761585635711</c:v>
                </c:pt>
                <c:pt idx="21183">
                  <c:v>0.66965922741354245</c:v>
                </c:pt>
                <c:pt idx="21184">
                  <c:v>0.66969083897072768</c:v>
                </c:pt>
                <c:pt idx="21185">
                  <c:v>0.66972245052791302</c:v>
                </c:pt>
                <c:pt idx="21186">
                  <c:v>0.66975406208509836</c:v>
                </c:pt>
                <c:pt idx="21187">
                  <c:v>0.66978567364228359</c:v>
                </c:pt>
                <c:pt idx="21188">
                  <c:v>0.66981728519946893</c:v>
                </c:pt>
                <c:pt idx="21189">
                  <c:v>0.66984889675665427</c:v>
                </c:pt>
                <c:pt idx="21190">
                  <c:v>0.6698805083138395</c:v>
                </c:pt>
                <c:pt idx="21191">
                  <c:v>0.66991211987102484</c:v>
                </c:pt>
                <c:pt idx="21192">
                  <c:v>0.66994373142821018</c:v>
                </c:pt>
                <c:pt idx="21193">
                  <c:v>0.66997534298539541</c:v>
                </c:pt>
                <c:pt idx="21194">
                  <c:v>0.67000695454258075</c:v>
                </c:pt>
                <c:pt idx="21195">
                  <c:v>0.67003856609976609</c:v>
                </c:pt>
                <c:pt idx="21196">
                  <c:v>0.67007017765695143</c:v>
                </c:pt>
                <c:pt idx="21197">
                  <c:v>0.67010178921413666</c:v>
                </c:pt>
                <c:pt idx="21198">
                  <c:v>0.670133400771322</c:v>
                </c:pt>
                <c:pt idx="21199">
                  <c:v>0.67016501232850734</c:v>
                </c:pt>
                <c:pt idx="21200">
                  <c:v>0.67019662388569257</c:v>
                </c:pt>
                <c:pt idx="21201">
                  <c:v>0.67022823544287791</c:v>
                </c:pt>
                <c:pt idx="21202">
                  <c:v>0.67025984700006325</c:v>
                </c:pt>
                <c:pt idx="21203">
                  <c:v>0.67029145855724848</c:v>
                </c:pt>
                <c:pt idx="21204">
                  <c:v>0.67032307011443382</c:v>
                </c:pt>
                <c:pt idx="21205">
                  <c:v>0.67035468167161916</c:v>
                </c:pt>
                <c:pt idx="21206">
                  <c:v>0.6703862932288045</c:v>
                </c:pt>
                <c:pt idx="21207">
                  <c:v>0.67041790478598973</c:v>
                </c:pt>
                <c:pt idx="21208">
                  <c:v>0.67044951634317507</c:v>
                </c:pt>
                <c:pt idx="21209">
                  <c:v>0.67048112790036041</c:v>
                </c:pt>
                <c:pt idx="21210">
                  <c:v>0.67051273945754564</c:v>
                </c:pt>
                <c:pt idx="21211">
                  <c:v>0.67054435101473098</c:v>
                </c:pt>
                <c:pt idx="21212">
                  <c:v>0.67057596257191632</c:v>
                </c:pt>
                <c:pt idx="21213">
                  <c:v>0.67060757412910155</c:v>
                </c:pt>
                <c:pt idx="21214">
                  <c:v>0.67063918568628689</c:v>
                </c:pt>
                <c:pt idx="21215">
                  <c:v>0.67067079724347223</c:v>
                </c:pt>
                <c:pt idx="21216">
                  <c:v>0.67070240880065757</c:v>
                </c:pt>
                <c:pt idx="21217">
                  <c:v>0.6707340203578428</c:v>
                </c:pt>
                <c:pt idx="21218">
                  <c:v>0.67076563191502814</c:v>
                </c:pt>
                <c:pt idx="21219">
                  <c:v>0.67079724347221348</c:v>
                </c:pt>
                <c:pt idx="21220">
                  <c:v>0.67082885502939871</c:v>
                </c:pt>
                <c:pt idx="21221">
                  <c:v>0.67086046658658405</c:v>
                </c:pt>
                <c:pt idx="21222">
                  <c:v>0.67089207814376939</c:v>
                </c:pt>
                <c:pt idx="21223">
                  <c:v>0.67092368970095462</c:v>
                </c:pt>
                <c:pt idx="21224">
                  <c:v>0.67095530125813996</c:v>
                </c:pt>
                <c:pt idx="21225">
                  <c:v>0.6709869128153253</c:v>
                </c:pt>
                <c:pt idx="21226">
                  <c:v>0.67101852437251064</c:v>
                </c:pt>
                <c:pt idx="21227">
                  <c:v>0.67105013592969587</c:v>
                </c:pt>
                <c:pt idx="21228">
                  <c:v>0.67108174748688121</c:v>
                </c:pt>
                <c:pt idx="21229">
                  <c:v>0.67111335904406655</c:v>
                </c:pt>
                <c:pt idx="21230">
                  <c:v>0.67114497060125178</c:v>
                </c:pt>
                <c:pt idx="21231">
                  <c:v>0.67117658215843712</c:v>
                </c:pt>
                <c:pt idx="21232">
                  <c:v>0.67120819371562246</c:v>
                </c:pt>
                <c:pt idx="21233">
                  <c:v>0.67123980527280769</c:v>
                </c:pt>
                <c:pt idx="21234">
                  <c:v>0.67127141682999303</c:v>
                </c:pt>
                <c:pt idx="21235">
                  <c:v>0.67130302838717837</c:v>
                </c:pt>
                <c:pt idx="21236">
                  <c:v>0.67133463994436371</c:v>
                </c:pt>
                <c:pt idx="21237">
                  <c:v>0.67136625150154894</c:v>
                </c:pt>
                <c:pt idx="21238">
                  <c:v>0.67139786305873428</c:v>
                </c:pt>
                <c:pt idx="21239">
                  <c:v>0.67142947461591962</c:v>
                </c:pt>
                <c:pt idx="21240">
                  <c:v>0.67146108617310485</c:v>
                </c:pt>
                <c:pt idx="21241">
                  <c:v>0.67149269773029019</c:v>
                </c:pt>
                <c:pt idx="21242">
                  <c:v>0.67152430928747553</c:v>
                </c:pt>
                <c:pt idx="21243">
                  <c:v>0.67155592084466076</c:v>
                </c:pt>
                <c:pt idx="21244">
                  <c:v>0.6715875324018461</c:v>
                </c:pt>
                <c:pt idx="21245">
                  <c:v>0.67161914395903144</c:v>
                </c:pt>
                <c:pt idx="21246">
                  <c:v>0.67165075551621678</c:v>
                </c:pt>
                <c:pt idx="21247">
                  <c:v>0.67168236707340201</c:v>
                </c:pt>
                <c:pt idx="21248">
                  <c:v>0.67171397863058735</c:v>
                </c:pt>
                <c:pt idx="21249">
                  <c:v>0.67174559018777269</c:v>
                </c:pt>
                <c:pt idx="21250">
                  <c:v>0.67177720174495792</c:v>
                </c:pt>
                <c:pt idx="21251">
                  <c:v>0.67180881330214326</c:v>
                </c:pt>
                <c:pt idx="21252">
                  <c:v>0.6718404248593286</c:v>
                </c:pt>
                <c:pt idx="21253">
                  <c:v>0.67187203641651383</c:v>
                </c:pt>
                <c:pt idx="21254">
                  <c:v>0.67190364797369917</c:v>
                </c:pt>
                <c:pt idx="21255">
                  <c:v>0.67193525953088451</c:v>
                </c:pt>
                <c:pt idx="21256">
                  <c:v>0.67196687108806985</c:v>
                </c:pt>
                <c:pt idx="21257">
                  <c:v>0.67199848264525508</c:v>
                </c:pt>
                <c:pt idx="21258">
                  <c:v>0.67203009420244042</c:v>
                </c:pt>
                <c:pt idx="21259">
                  <c:v>0.67206170575962576</c:v>
                </c:pt>
                <c:pt idx="21260">
                  <c:v>0.67209331731681099</c:v>
                </c:pt>
                <c:pt idx="21261">
                  <c:v>0.67212492887399633</c:v>
                </c:pt>
                <c:pt idx="21262">
                  <c:v>0.67215654043118167</c:v>
                </c:pt>
                <c:pt idx="21263">
                  <c:v>0.6721881519883669</c:v>
                </c:pt>
                <c:pt idx="21264">
                  <c:v>0.67221976354555224</c:v>
                </c:pt>
                <c:pt idx="21265">
                  <c:v>0.67225137510273758</c:v>
                </c:pt>
                <c:pt idx="21266">
                  <c:v>0.67228298665992292</c:v>
                </c:pt>
                <c:pt idx="21267">
                  <c:v>0.67231459821710815</c:v>
                </c:pt>
                <c:pt idx="21268">
                  <c:v>0.67234620977429349</c:v>
                </c:pt>
                <c:pt idx="21269">
                  <c:v>0.67237782133147883</c:v>
                </c:pt>
                <c:pt idx="21270">
                  <c:v>0.67240943288866406</c:v>
                </c:pt>
                <c:pt idx="21271">
                  <c:v>0.6724410444458494</c:v>
                </c:pt>
                <c:pt idx="21272">
                  <c:v>0.67247265600303474</c:v>
                </c:pt>
                <c:pt idx="21273">
                  <c:v>0.67250426756021997</c:v>
                </c:pt>
                <c:pt idx="21274">
                  <c:v>0.67253587911740531</c:v>
                </c:pt>
                <c:pt idx="21275">
                  <c:v>0.67256749067459065</c:v>
                </c:pt>
                <c:pt idx="21276">
                  <c:v>0.67259910223177599</c:v>
                </c:pt>
                <c:pt idx="21277">
                  <c:v>0.67263071378896122</c:v>
                </c:pt>
                <c:pt idx="21278">
                  <c:v>0.67266232534614656</c:v>
                </c:pt>
                <c:pt idx="21279">
                  <c:v>0.6726939369033319</c:v>
                </c:pt>
                <c:pt idx="21280">
                  <c:v>0.67272554846051713</c:v>
                </c:pt>
                <c:pt idx="21281">
                  <c:v>0.67275716001770247</c:v>
                </c:pt>
                <c:pt idx="21282">
                  <c:v>0.67278877157488781</c:v>
                </c:pt>
                <c:pt idx="21283">
                  <c:v>0.67282038313207304</c:v>
                </c:pt>
                <c:pt idx="21284">
                  <c:v>0.67285199468925838</c:v>
                </c:pt>
                <c:pt idx="21285">
                  <c:v>0.67288360624644372</c:v>
                </c:pt>
                <c:pt idx="21286">
                  <c:v>0.67291521780362906</c:v>
                </c:pt>
                <c:pt idx="21287">
                  <c:v>0.67294682936081429</c:v>
                </c:pt>
                <c:pt idx="21288">
                  <c:v>0.67297844091799963</c:v>
                </c:pt>
                <c:pt idx="21289">
                  <c:v>0.67301005247518497</c:v>
                </c:pt>
                <c:pt idx="21290">
                  <c:v>0.6730416640323702</c:v>
                </c:pt>
                <c:pt idx="21291">
                  <c:v>0.67307327558955554</c:v>
                </c:pt>
                <c:pt idx="21292">
                  <c:v>0.67310488714674088</c:v>
                </c:pt>
                <c:pt idx="21293">
                  <c:v>0.67313649870392611</c:v>
                </c:pt>
                <c:pt idx="21294">
                  <c:v>0.67316811026111145</c:v>
                </c:pt>
                <c:pt idx="21295">
                  <c:v>0.67319972181829679</c:v>
                </c:pt>
                <c:pt idx="21296">
                  <c:v>0.67323133337548202</c:v>
                </c:pt>
                <c:pt idx="21297">
                  <c:v>0.67326294493266736</c:v>
                </c:pt>
                <c:pt idx="21298">
                  <c:v>0.6732945564898527</c:v>
                </c:pt>
                <c:pt idx="21299">
                  <c:v>0.67332616804703804</c:v>
                </c:pt>
                <c:pt idx="21300">
                  <c:v>0.67335777960422327</c:v>
                </c:pt>
                <c:pt idx="21301">
                  <c:v>0.67338939116140861</c:v>
                </c:pt>
                <c:pt idx="21302">
                  <c:v>0.67342100271859395</c:v>
                </c:pt>
                <c:pt idx="21303">
                  <c:v>0.67345261427577918</c:v>
                </c:pt>
                <c:pt idx="21304">
                  <c:v>0.67348422583296452</c:v>
                </c:pt>
                <c:pt idx="21305">
                  <c:v>0.67351583739014986</c:v>
                </c:pt>
                <c:pt idx="21306">
                  <c:v>0.67354744894733509</c:v>
                </c:pt>
                <c:pt idx="21307">
                  <c:v>0.67357906050452043</c:v>
                </c:pt>
                <c:pt idx="21308">
                  <c:v>0.67361067206170577</c:v>
                </c:pt>
                <c:pt idx="21309">
                  <c:v>0.67364228361889111</c:v>
                </c:pt>
                <c:pt idx="21310">
                  <c:v>0.67367389517607634</c:v>
                </c:pt>
                <c:pt idx="21311">
                  <c:v>0.67370550673326168</c:v>
                </c:pt>
                <c:pt idx="21312">
                  <c:v>0.67373711829044702</c:v>
                </c:pt>
                <c:pt idx="21313">
                  <c:v>0.67376872984763225</c:v>
                </c:pt>
                <c:pt idx="21314">
                  <c:v>0.67380034140481759</c:v>
                </c:pt>
                <c:pt idx="21315">
                  <c:v>0.67383195296200293</c:v>
                </c:pt>
                <c:pt idx="21316">
                  <c:v>0.67386356451918816</c:v>
                </c:pt>
                <c:pt idx="21317">
                  <c:v>0.6738951760763735</c:v>
                </c:pt>
                <c:pt idx="21318">
                  <c:v>0.67392678763355884</c:v>
                </c:pt>
                <c:pt idx="21319">
                  <c:v>0.67395839919074418</c:v>
                </c:pt>
                <c:pt idx="21320">
                  <c:v>0.67399001074792941</c:v>
                </c:pt>
                <c:pt idx="21321">
                  <c:v>0.67402162230511475</c:v>
                </c:pt>
                <c:pt idx="21322">
                  <c:v>0.67405323386230009</c:v>
                </c:pt>
                <c:pt idx="21323">
                  <c:v>0.67408484541948532</c:v>
                </c:pt>
                <c:pt idx="21324">
                  <c:v>0.67411645697667066</c:v>
                </c:pt>
                <c:pt idx="21325">
                  <c:v>0.674148068533856</c:v>
                </c:pt>
                <c:pt idx="21326">
                  <c:v>0.67417968009104123</c:v>
                </c:pt>
                <c:pt idx="21327">
                  <c:v>0.67421129164822657</c:v>
                </c:pt>
                <c:pt idx="21328">
                  <c:v>0.67424290320541191</c:v>
                </c:pt>
                <c:pt idx="21329">
                  <c:v>0.67427451476259725</c:v>
                </c:pt>
                <c:pt idx="21330">
                  <c:v>0.67430612631978248</c:v>
                </c:pt>
                <c:pt idx="21331">
                  <c:v>0.67433773787696782</c:v>
                </c:pt>
                <c:pt idx="21332">
                  <c:v>0.67436934943415316</c:v>
                </c:pt>
                <c:pt idx="21333">
                  <c:v>0.67440096099133839</c:v>
                </c:pt>
                <c:pt idx="21334">
                  <c:v>0.67443257254852373</c:v>
                </c:pt>
                <c:pt idx="21335">
                  <c:v>0.67446418410570907</c:v>
                </c:pt>
                <c:pt idx="21336">
                  <c:v>0.6744957956628943</c:v>
                </c:pt>
                <c:pt idx="21337">
                  <c:v>0.67452740722007964</c:v>
                </c:pt>
                <c:pt idx="21338">
                  <c:v>0.67455901877726498</c:v>
                </c:pt>
                <c:pt idx="21339">
                  <c:v>0.67459063033445033</c:v>
                </c:pt>
                <c:pt idx="21340">
                  <c:v>0.67462224189163555</c:v>
                </c:pt>
                <c:pt idx="21341">
                  <c:v>0.67465385344882089</c:v>
                </c:pt>
                <c:pt idx="21342">
                  <c:v>0.67468546500600624</c:v>
                </c:pt>
                <c:pt idx="21343">
                  <c:v>0.67471707656319146</c:v>
                </c:pt>
                <c:pt idx="21344">
                  <c:v>0.6747486881203768</c:v>
                </c:pt>
                <c:pt idx="21345">
                  <c:v>0.67478029967756215</c:v>
                </c:pt>
                <c:pt idx="21346">
                  <c:v>0.67481191123474737</c:v>
                </c:pt>
                <c:pt idx="21347">
                  <c:v>0.67484352279193272</c:v>
                </c:pt>
                <c:pt idx="21348">
                  <c:v>0.67487513434911806</c:v>
                </c:pt>
                <c:pt idx="21349">
                  <c:v>0.6749067459063034</c:v>
                </c:pt>
                <c:pt idx="21350">
                  <c:v>0.67493835746348863</c:v>
                </c:pt>
                <c:pt idx="21351">
                  <c:v>0.67496996902067397</c:v>
                </c:pt>
                <c:pt idx="21352">
                  <c:v>0.67500158057785931</c:v>
                </c:pt>
                <c:pt idx="21353">
                  <c:v>0.67503319213504454</c:v>
                </c:pt>
                <c:pt idx="21354">
                  <c:v>0.67506480369222988</c:v>
                </c:pt>
                <c:pt idx="21355">
                  <c:v>0.67509641524941522</c:v>
                </c:pt>
                <c:pt idx="21356">
                  <c:v>0.67512802680660045</c:v>
                </c:pt>
                <c:pt idx="21357">
                  <c:v>0.67515963836378579</c:v>
                </c:pt>
                <c:pt idx="21358">
                  <c:v>0.67519124992097113</c:v>
                </c:pt>
                <c:pt idx="21359">
                  <c:v>0.67522286147815647</c:v>
                </c:pt>
                <c:pt idx="21360">
                  <c:v>0.6752544730353417</c:v>
                </c:pt>
                <c:pt idx="21361">
                  <c:v>0.67528608459252704</c:v>
                </c:pt>
                <c:pt idx="21362">
                  <c:v>0.67531769614971238</c:v>
                </c:pt>
                <c:pt idx="21363">
                  <c:v>0.67534930770689761</c:v>
                </c:pt>
                <c:pt idx="21364">
                  <c:v>0.67538091926408295</c:v>
                </c:pt>
                <c:pt idx="21365">
                  <c:v>0.67541253082126829</c:v>
                </c:pt>
                <c:pt idx="21366">
                  <c:v>0.67544414237845352</c:v>
                </c:pt>
                <c:pt idx="21367">
                  <c:v>0.67547575393563886</c:v>
                </c:pt>
                <c:pt idx="21368">
                  <c:v>0.6755073654928242</c:v>
                </c:pt>
                <c:pt idx="21369">
                  <c:v>0.67553897705000954</c:v>
                </c:pt>
                <c:pt idx="21370">
                  <c:v>0.67557058860719477</c:v>
                </c:pt>
                <c:pt idx="21371">
                  <c:v>0.67560220016438011</c:v>
                </c:pt>
                <c:pt idx="21372">
                  <c:v>0.67563381172156545</c:v>
                </c:pt>
                <c:pt idx="21373">
                  <c:v>0.67566542327875068</c:v>
                </c:pt>
                <c:pt idx="21374">
                  <c:v>0.67569703483593602</c:v>
                </c:pt>
                <c:pt idx="21375">
                  <c:v>0.67572864639312136</c:v>
                </c:pt>
                <c:pt idx="21376">
                  <c:v>0.67576025795030659</c:v>
                </c:pt>
                <c:pt idx="21377">
                  <c:v>0.67579186950749193</c:v>
                </c:pt>
                <c:pt idx="21378">
                  <c:v>0.67582348106467727</c:v>
                </c:pt>
                <c:pt idx="21379">
                  <c:v>0.67585509262186261</c:v>
                </c:pt>
                <c:pt idx="21380">
                  <c:v>0.67588670417904784</c:v>
                </c:pt>
                <c:pt idx="21381">
                  <c:v>0.67591831573623318</c:v>
                </c:pt>
                <c:pt idx="21382">
                  <c:v>0.67594992729341852</c:v>
                </c:pt>
                <c:pt idx="21383">
                  <c:v>0.67598153885060375</c:v>
                </c:pt>
                <c:pt idx="21384">
                  <c:v>0.67601315040778909</c:v>
                </c:pt>
                <c:pt idx="21385">
                  <c:v>0.67604476196497443</c:v>
                </c:pt>
                <c:pt idx="21386">
                  <c:v>0.67607637352215966</c:v>
                </c:pt>
                <c:pt idx="21387">
                  <c:v>0.676107985079345</c:v>
                </c:pt>
                <c:pt idx="21388">
                  <c:v>0.67613959663653034</c:v>
                </c:pt>
                <c:pt idx="21389">
                  <c:v>0.67617120819371557</c:v>
                </c:pt>
                <c:pt idx="21390">
                  <c:v>0.67620281975090091</c:v>
                </c:pt>
                <c:pt idx="21391">
                  <c:v>0.67623443130808625</c:v>
                </c:pt>
                <c:pt idx="21392">
                  <c:v>0.67626604286527159</c:v>
                </c:pt>
                <c:pt idx="21393">
                  <c:v>0.67629765442245682</c:v>
                </c:pt>
                <c:pt idx="21394">
                  <c:v>0.67632926597964216</c:v>
                </c:pt>
                <c:pt idx="21395">
                  <c:v>0.6763608775368275</c:v>
                </c:pt>
                <c:pt idx="21396">
                  <c:v>0.67639248909401273</c:v>
                </c:pt>
                <c:pt idx="21397">
                  <c:v>0.67642410065119807</c:v>
                </c:pt>
                <c:pt idx="21398">
                  <c:v>0.67645571220838341</c:v>
                </c:pt>
                <c:pt idx="21399">
                  <c:v>0.67648732376556864</c:v>
                </c:pt>
                <c:pt idx="21400">
                  <c:v>0.67651893532275398</c:v>
                </c:pt>
                <c:pt idx="21401">
                  <c:v>0.67655054687993932</c:v>
                </c:pt>
                <c:pt idx="21402">
                  <c:v>0.67658215843712466</c:v>
                </c:pt>
                <c:pt idx="21403">
                  <c:v>0.67661376999430989</c:v>
                </c:pt>
                <c:pt idx="21404">
                  <c:v>0.67664538155149523</c:v>
                </c:pt>
                <c:pt idx="21405">
                  <c:v>0.67667699310868057</c:v>
                </c:pt>
                <c:pt idx="21406">
                  <c:v>0.6767086046658658</c:v>
                </c:pt>
                <c:pt idx="21407">
                  <c:v>0.67674021622305114</c:v>
                </c:pt>
                <c:pt idx="21408">
                  <c:v>0.67677182778023648</c:v>
                </c:pt>
                <c:pt idx="21409">
                  <c:v>0.67680343933742171</c:v>
                </c:pt>
                <c:pt idx="21410">
                  <c:v>0.67683505089460705</c:v>
                </c:pt>
                <c:pt idx="21411">
                  <c:v>0.67686666245179239</c:v>
                </c:pt>
                <c:pt idx="21412">
                  <c:v>0.67689827400897773</c:v>
                </c:pt>
                <c:pt idx="21413">
                  <c:v>0.67692988556616296</c:v>
                </c:pt>
                <c:pt idx="21414">
                  <c:v>0.6769614971233483</c:v>
                </c:pt>
                <c:pt idx="21415">
                  <c:v>0.67699310868053364</c:v>
                </c:pt>
                <c:pt idx="21416">
                  <c:v>0.67702472023771887</c:v>
                </c:pt>
                <c:pt idx="21417">
                  <c:v>0.67705633179490421</c:v>
                </c:pt>
                <c:pt idx="21418">
                  <c:v>0.67708794335208955</c:v>
                </c:pt>
                <c:pt idx="21419">
                  <c:v>0.67711955490927478</c:v>
                </c:pt>
                <c:pt idx="21420">
                  <c:v>0.67715116646646012</c:v>
                </c:pt>
                <c:pt idx="21421">
                  <c:v>0.67718277802364546</c:v>
                </c:pt>
                <c:pt idx="21422">
                  <c:v>0.6772143895808308</c:v>
                </c:pt>
                <c:pt idx="21423">
                  <c:v>0.67724600113801603</c:v>
                </c:pt>
                <c:pt idx="21424">
                  <c:v>0.67727761269520137</c:v>
                </c:pt>
                <c:pt idx="21425">
                  <c:v>0.67730922425238671</c:v>
                </c:pt>
                <c:pt idx="21426">
                  <c:v>0.67734083580957194</c:v>
                </c:pt>
                <c:pt idx="21427">
                  <c:v>0.67737244736675728</c:v>
                </c:pt>
                <c:pt idx="21428">
                  <c:v>0.67740405892394262</c:v>
                </c:pt>
                <c:pt idx="21429">
                  <c:v>0.67743567048112785</c:v>
                </c:pt>
                <c:pt idx="21430">
                  <c:v>0.67746728203831319</c:v>
                </c:pt>
                <c:pt idx="21431">
                  <c:v>0.67749889359549853</c:v>
                </c:pt>
                <c:pt idx="21432">
                  <c:v>0.67753050515268387</c:v>
                </c:pt>
                <c:pt idx="21433">
                  <c:v>0.6775621167098691</c:v>
                </c:pt>
                <c:pt idx="21434">
                  <c:v>0.67759372826705444</c:v>
                </c:pt>
                <c:pt idx="21435">
                  <c:v>0.67762533982423978</c:v>
                </c:pt>
                <c:pt idx="21436">
                  <c:v>0.67765695138142501</c:v>
                </c:pt>
                <c:pt idx="21437">
                  <c:v>0.67768856293861035</c:v>
                </c:pt>
                <c:pt idx="21438">
                  <c:v>0.67772017449579569</c:v>
                </c:pt>
                <c:pt idx="21439">
                  <c:v>0.67775178605298092</c:v>
                </c:pt>
                <c:pt idx="21440">
                  <c:v>0.67778339761016626</c:v>
                </c:pt>
                <c:pt idx="21441">
                  <c:v>0.6778150091673516</c:v>
                </c:pt>
                <c:pt idx="21442">
                  <c:v>0.67784662072453694</c:v>
                </c:pt>
                <c:pt idx="21443">
                  <c:v>0.67787823228172217</c:v>
                </c:pt>
                <c:pt idx="21444">
                  <c:v>0.67790984383890751</c:v>
                </c:pt>
                <c:pt idx="21445">
                  <c:v>0.67794145539609285</c:v>
                </c:pt>
                <c:pt idx="21446">
                  <c:v>0.67797306695327808</c:v>
                </c:pt>
                <c:pt idx="21447">
                  <c:v>0.67800467851046342</c:v>
                </c:pt>
                <c:pt idx="21448">
                  <c:v>0.67803629006764876</c:v>
                </c:pt>
                <c:pt idx="21449">
                  <c:v>0.67806790162483399</c:v>
                </c:pt>
                <c:pt idx="21450">
                  <c:v>0.67809951318201933</c:v>
                </c:pt>
                <c:pt idx="21451">
                  <c:v>0.67813112473920467</c:v>
                </c:pt>
                <c:pt idx="21452">
                  <c:v>0.67816273629639001</c:v>
                </c:pt>
                <c:pt idx="21453">
                  <c:v>0.67819434785357524</c:v>
                </c:pt>
                <c:pt idx="21454">
                  <c:v>0.67822595941076058</c:v>
                </c:pt>
                <c:pt idx="21455">
                  <c:v>0.67825757096794592</c:v>
                </c:pt>
                <c:pt idx="21456">
                  <c:v>0.67828918252513115</c:v>
                </c:pt>
                <c:pt idx="21457">
                  <c:v>0.67832079408231649</c:v>
                </c:pt>
                <c:pt idx="21458">
                  <c:v>0.67835240563950183</c:v>
                </c:pt>
                <c:pt idx="21459">
                  <c:v>0.67838401719668706</c:v>
                </c:pt>
                <c:pt idx="21460">
                  <c:v>0.6784156287538724</c:v>
                </c:pt>
                <c:pt idx="21461">
                  <c:v>0.67844724031105774</c:v>
                </c:pt>
                <c:pt idx="21462">
                  <c:v>0.67847885186824308</c:v>
                </c:pt>
                <c:pt idx="21463">
                  <c:v>0.67851046342542831</c:v>
                </c:pt>
                <c:pt idx="21464">
                  <c:v>0.67854207498261365</c:v>
                </c:pt>
                <c:pt idx="21465">
                  <c:v>0.67857368653979899</c:v>
                </c:pt>
                <c:pt idx="21466">
                  <c:v>0.67860529809698422</c:v>
                </c:pt>
                <c:pt idx="21467">
                  <c:v>0.67863690965416956</c:v>
                </c:pt>
                <c:pt idx="21468">
                  <c:v>0.6786685212113549</c:v>
                </c:pt>
                <c:pt idx="21469">
                  <c:v>0.67870013276854013</c:v>
                </c:pt>
                <c:pt idx="21470">
                  <c:v>0.67873174432572547</c:v>
                </c:pt>
                <c:pt idx="21471">
                  <c:v>0.67876335588291081</c:v>
                </c:pt>
                <c:pt idx="21472">
                  <c:v>0.67879496744009615</c:v>
                </c:pt>
                <c:pt idx="21473">
                  <c:v>0.67882657899728138</c:v>
                </c:pt>
                <c:pt idx="21474">
                  <c:v>0.67885819055446672</c:v>
                </c:pt>
                <c:pt idx="21475">
                  <c:v>0.67888980211165206</c:v>
                </c:pt>
                <c:pt idx="21476">
                  <c:v>0.67892141366883729</c:v>
                </c:pt>
                <c:pt idx="21477">
                  <c:v>0.67895302522602263</c:v>
                </c:pt>
                <c:pt idx="21478">
                  <c:v>0.67898463678320797</c:v>
                </c:pt>
                <c:pt idx="21479">
                  <c:v>0.6790162483403932</c:v>
                </c:pt>
                <c:pt idx="21480">
                  <c:v>0.67904785989757854</c:v>
                </c:pt>
                <c:pt idx="21481">
                  <c:v>0.67907947145476388</c:v>
                </c:pt>
                <c:pt idx="21482">
                  <c:v>0.67911108301194922</c:v>
                </c:pt>
                <c:pt idx="21483">
                  <c:v>0.67914269456913445</c:v>
                </c:pt>
                <c:pt idx="21484">
                  <c:v>0.67917430612631979</c:v>
                </c:pt>
                <c:pt idx="21485">
                  <c:v>0.67920591768350513</c:v>
                </c:pt>
                <c:pt idx="21486">
                  <c:v>0.67923752924069036</c:v>
                </c:pt>
                <c:pt idx="21487">
                  <c:v>0.6792691407978757</c:v>
                </c:pt>
                <c:pt idx="21488">
                  <c:v>0.67930075235506104</c:v>
                </c:pt>
                <c:pt idx="21489">
                  <c:v>0.67933236391224627</c:v>
                </c:pt>
                <c:pt idx="21490">
                  <c:v>0.67936397546943161</c:v>
                </c:pt>
                <c:pt idx="21491">
                  <c:v>0.67939558702661695</c:v>
                </c:pt>
                <c:pt idx="21492">
                  <c:v>0.67942719858380218</c:v>
                </c:pt>
                <c:pt idx="21493">
                  <c:v>0.67945881014098752</c:v>
                </c:pt>
                <c:pt idx="21494">
                  <c:v>0.67949042169817286</c:v>
                </c:pt>
                <c:pt idx="21495">
                  <c:v>0.6795220332553582</c:v>
                </c:pt>
                <c:pt idx="21496">
                  <c:v>0.67955364481254343</c:v>
                </c:pt>
                <c:pt idx="21497">
                  <c:v>0.67958525636972877</c:v>
                </c:pt>
                <c:pt idx="21498">
                  <c:v>0.67961686792691411</c:v>
                </c:pt>
                <c:pt idx="21499">
                  <c:v>0.67964847948409934</c:v>
                </c:pt>
                <c:pt idx="21500">
                  <c:v>0.67968009104128468</c:v>
                </c:pt>
                <c:pt idx="21501">
                  <c:v>0.67971170259847002</c:v>
                </c:pt>
                <c:pt idx="21502">
                  <c:v>0.67974331415565525</c:v>
                </c:pt>
                <c:pt idx="21503">
                  <c:v>0.67977492571284059</c:v>
                </c:pt>
                <c:pt idx="21504">
                  <c:v>0.67980653727002593</c:v>
                </c:pt>
                <c:pt idx="21505">
                  <c:v>0.67983814882721127</c:v>
                </c:pt>
                <c:pt idx="21506">
                  <c:v>0.6798697603843965</c:v>
                </c:pt>
                <c:pt idx="21507">
                  <c:v>0.67990137194158184</c:v>
                </c:pt>
                <c:pt idx="21508">
                  <c:v>0.67993298349876719</c:v>
                </c:pt>
                <c:pt idx="21509">
                  <c:v>0.67996459505595241</c:v>
                </c:pt>
                <c:pt idx="21510">
                  <c:v>0.67999620661313775</c:v>
                </c:pt>
                <c:pt idx="21511">
                  <c:v>0.6800278181703231</c:v>
                </c:pt>
                <c:pt idx="21512">
                  <c:v>0.68005942972750832</c:v>
                </c:pt>
                <c:pt idx="21513">
                  <c:v>0.68009104128469366</c:v>
                </c:pt>
                <c:pt idx="21514">
                  <c:v>0.68012265284187901</c:v>
                </c:pt>
                <c:pt idx="21515">
                  <c:v>0.68015426439906435</c:v>
                </c:pt>
                <c:pt idx="21516">
                  <c:v>0.68018587595624957</c:v>
                </c:pt>
                <c:pt idx="21517">
                  <c:v>0.68021748751343492</c:v>
                </c:pt>
                <c:pt idx="21518">
                  <c:v>0.68024909907062026</c:v>
                </c:pt>
                <c:pt idx="21519">
                  <c:v>0.68028071062780548</c:v>
                </c:pt>
                <c:pt idx="21520">
                  <c:v>0.68031232218499083</c:v>
                </c:pt>
                <c:pt idx="21521">
                  <c:v>0.68034393374217617</c:v>
                </c:pt>
                <c:pt idx="21522">
                  <c:v>0.6803755452993614</c:v>
                </c:pt>
                <c:pt idx="21523">
                  <c:v>0.68040715685654674</c:v>
                </c:pt>
                <c:pt idx="21524">
                  <c:v>0.68043876841373208</c:v>
                </c:pt>
                <c:pt idx="21525">
                  <c:v>0.68047037997091742</c:v>
                </c:pt>
                <c:pt idx="21526">
                  <c:v>0.68050199152810265</c:v>
                </c:pt>
                <c:pt idx="21527">
                  <c:v>0.68053360308528799</c:v>
                </c:pt>
                <c:pt idx="21528">
                  <c:v>0.68056521464247333</c:v>
                </c:pt>
                <c:pt idx="21529">
                  <c:v>0.68059682619965856</c:v>
                </c:pt>
                <c:pt idx="21530">
                  <c:v>0.6806284377568439</c:v>
                </c:pt>
                <c:pt idx="21531">
                  <c:v>0.68066004931402924</c:v>
                </c:pt>
                <c:pt idx="21532">
                  <c:v>0.68069166087121447</c:v>
                </c:pt>
                <c:pt idx="21533">
                  <c:v>0.68072327242839981</c:v>
                </c:pt>
                <c:pt idx="21534">
                  <c:v>0.68075488398558515</c:v>
                </c:pt>
                <c:pt idx="21535">
                  <c:v>0.68078649554277049</c:v>
                </c:pt>
                <c:pt idx="21536">
                  <c:v>0.68081810709995572</c:v>
                </c:pt>
                <c:pt idx="21537">
                  <c:v>0.68084971865714106</c:v>
                </c:pt>
                <c:pt idx="21538">
                  <c:v>0.6808813302143264</c:v>
                </c:pt>
                <c:pt idx="21539">
                  <c:v>0.68091294177151163</c:v>
                </c:pt>
                <c:pt idx="21540">
                  <c:v>0.68094455332869697</c:v>
                </c:pt>
                <c:pt idx="21541">
                  <c:v>0.68097616488588231</c:v>
                </c:pt>
                <c:pt idx="21542">
                  <c:v>0.68100777644306754</c:v>
                </c:pt>
                <c:pt idx="21543">
                  <c:v>0.68103938800025288</c:v>
                </c:pt>
                <c:pt idx="21544">
                  <c:v>0.68107099955743822</c:v>
                </c:pt>
                <c:pt idx="21545">
                  <c:v>0.68110261111462356</c:v>
                </c:pt>
                <c:pt idx="21546">
                  <c:v>0.68113422267180879</c:v>
                </c:pt>
                <c:pt idx="21547">
                  <c:v>0.68116583422899413</c:v>
                </c:pt>
                <c:pt idx="21548">
                  <c:v>0.68119744578617947</c:v>
                </c:pt>
                <c:pt idx="21549">
                  <c:v>0.6812290573433647</c:v>
                </c:pt>
                <c:pt idx="21550">
                  <c:v>0.68126066890055004</c:v>
                </c:pt>
                <c:pt idx="21551">
                  <c:v>0.68129228045773538</c:v>
                </c:pt>
                <c:pt idx="21552">
                  <c:v>0.68132389201492061</c:v>
                </c:pt>
                <c:pt idx="21553">
                  <c:v>0.68135550357210595</c:v>
                </c:pt>
                <c:pt idx="21554">
                  <c:v>0.68138711512929129</c:v>
                </c:pt>
                <c:pt idx="21555">
                  <c:v>0.68141872668647663</c:v>
                </c:pt>
                <c:pt idx="21556">
                  <c:v>0.68145033824366186</c:v>
                </c:pt>
                <c:pt idx="21557">
                  <c:v>0.6814819498008472</c:v>
                </c:pt>
                <c:pt idx="21558">
                  <c:v>0.68151356135803254</c:v>
                </c:pt>
                <c:pt idx="21559">
                  <c:v>0.68154517291521777</c:v>
                </c:pt>
                <c:pt idx="21560">
                  <c:v>0.68157678447240311</c:v>
                </c:pt>
                <c:pt idx="21561">
                  <c:v>0.68160839602958845</c:v>
                </c:pt>
                <c:pt idx="21562">
                  <c:v>0.68164000758677368</c:v>
                </c:pt>
                <c:pt idx="21563">
                  <c:v>0.68167161914395902</c:v>
                </c:pt>
                <c:pt idx="21564">
                  <c:v>0.68170323070114436</c:v>
                </c:pt>
                <c:pt idx="21565">
                  <c:v>0.6817348422583297</c:v>
                </c:pt>
                <c:pt idx="21566">
                  <c:v>0.68176645381551493</c:v>
                </c:pt>
                <c:pt idx="21567">
                  <c:v>0.68179806537270027</c:v>
                </c:pt>
                <c:pt idx="21568">
                  <c:v>0.68182967692988561</c:v>
                </c:pt>
                <c:pt idx="21569">
                  <c:v>0.68186128848707084</c:v>
                </c:pt>
                <c:pt idx="21570">
                  <c:v>0.68189290004425618</c:v>
                </c:pt>
                <c:pt idx="21571">
                  <c:v>0.68192451160144152</c:v>
                </c:pt>
                <c:pt idx="21572">
                  <c:v>0.68195612315862675</c:v>
                </c:pt>
                <c:pt idx="21573">
                  <c:v>0.68198773471581209</c:v>
                </c:pt>
                <c:pt idx="21574">
                  <c:v>0.68201934627299743</c:v>
                </c:pt>
                <c:pt idx="21575">
                  <c:v>0.68205095783018277</c:v>
                </c:pt>
                <c:pt idx="21576">
                  <c:v>0.682082569387368</c:v>
                </c:pt>
                <c:pt idx="21577">
                  <c:v>0.68211418094455334</c:v>
                </c:pt>
                <c:pt idx="21578">
                  <c:v>0.68214579250173868</c:v>
                </c:pt>
                <c:pt idx="21579">
                  <c:v>0.68217740405892391</c:v>
                </c:pt>
                <c:pt idx="21580">
                  <c:v>0.68220901561610925</c:v>
                </c:pt>
                <c:pt idx="21581">
                  <c:v>0.68224062717329459</c:v>
                </c:pt>
                <c:pt idx="21582">
                  <c:v>0.68227223873047982</c:v>
                </c:pt>
                <c:pt idx="21583">
                  <c:v>0.68230385028766516</c:v>
                </c:pt>
                <c:pt idx="21584">
                  <c:v>0.6823354618448505</c:v>
                </c:pt>
                <c:pt idx="21585">
                  <c:v>0.68236707340203584</c:v>
                </c:pt>
                <c:pt idx="21586">
                  <c:v>0.68239868495922107</c:v>
                </c:pt>
                <c:pt idx="21587">
                  <c:v>0.68243029651640641</c:v>
                </c:pt>
                <c:pt idx="21588">
                  <c:v>0.68246190807359175</c:v>
                </c:pt>
                <c:pt idx="21589">
                  <c:v>0.68249351963077698</c:v>
                </c:pt>
                <c:pt idx="21590">
                  <c:v>0.68252513118796232</c:v>
                </c:pt>
                <c:pt idx="21591">
                  <c:v>0.68255674274514766</c:v>
                </c:pt>
                <c:pt idx="21592">
                  <c:v>0.68258835430233289</c:v>
                </c:pt>
                <c:pt idx="21593">
                  <c:v>0.68261996585951823</c:v>
                </c:pt>
                <c:pt idx="21594">
                  <c:v>0.68265157741670357</c:v>
                </c:pt>
                <c:pt idx="21595">
                  <c:v>0.6826831889738888</c:v>
                </c:pt>
                <c:pt idx="21596">
                  <c:v>0.68271480053107414</c:v>
                </c:pt>
                <c:pt idx="21597">
                  <c:v>0.68274641208825948</c:v>
                </c:pt>
                <c:pt idx="21598">
                  <c:v>0.68277802364544482</c:v>
                </c:pt>
                <c:pt idx="21599">
                  <c:v>0.68280963520263005</c:v>
                </c:pt>
                <c:pt idx="21600">
                  <c:v>0.68284124675981539</c:v>
                </c:pt>
                <c:pt idx="21601">
                  <c:v>0.68287285831700073</c:v>
                </c:pt>
                <c:pt idx="21602">
                  <c:v>0.68290446987418596</c:v>
                </c:pt>
                <c:pt idx="21603">
                  <c:v>0.6829360814313713</c:v>
                </c:pt>
                <c:pt idx="21604">
                  <c:v>0.68296769298855664</c:v>
                </c:pt>
                <c:pt idx="21605">
                  <c:v>0.68299930454574187</c:v>
                </c:pt>
                <c:pt idx="21606">
                  <c:v>0.68303091610292721</c:v>
                </c:pt>
                <c:pt idx="21607">
                  <c:v>0.68306252766011255</c:v>
                </c:pt>
                <c:pt idx="21608">
                  <c:v>0.68309413921729789</c:v>
                </c:pt>
                <c:pt idx="21609">
                  <c:v>0.68312575077448312</c:v>
                </c:pt>
                <c:pt idx="21610">
                  <c:v>0.68315736233166846</c:v>
                </c:pt>
                <c:pt idx="21611">
                  <c:v>0.6831889738888538</c:v>
                </c:pt>
                <c:pt idx="21612">
                  <c:v>0.68322058544603903</c:v>
                </c:pt>
                <c:pt idx="21613">
                  <c:v>0.68325219700322437</c:v>
                </c:pt>
                <c:pt idx="21614">
                  <c:v>0.68328380856040971</c:v>
                </c:pt>
                <c:pt idx="21615">
                  <c:v>0.68331542011759494</c:v>
                </c:pt>
                <c:pt idx="21616">
                  <c:v>0.68334703167478028</c:v>
                </c:pt>
                <c:pt idx="21617">
                  <c:v>0.68337864323196562</c:v>
                </c:pt>
                <c:pt idx="21618">
                  <c:v>0.68341025478915096</c:v>
                </c:pt>
                <c:pt idx="21619">
                  <c:v>0.68344186634633619</c:v>
                </c:pt>
                <c:pt idx="21620">
                  <c:v>0.68347347790352153</c:v>
                </c:pt>
                <c:pt idx="21621">
                  <c:v>0.68350508946070687</c:v>
                </c:pt>
                <c:pt idx="21622">
                  <c:v>0.6835367010178921</c:v>
                </c:pt>
                <c:pt idx="21623">
                  <c:v>0.68356831257507744</c:v>
                </c:pt>
                <c:pt idx="21624">
                  <c:v>0.68359992413226278</c:v>
                </c:pt>
                <c:pt idx="21625">
                  <c:v>0.68363153568944801</c:v>
                </c:pt>
                <c:pt idx="21626">
                  <c:v>0.68366314724663335</c:v>
                </c:pt>
                <c:pt idx="21627">
                  <c:v>0.68369475880381869</c:v>
                </c:pt>
                <c:pt idx="21628">
                  <c:v>0.68372637036100403</c:v>
                </c:pt>
                <c:pt idx="21629">
                  <c:v>0.68375798191818926</c:v>
                </c:pt>
                <c:pt idx="21630">
                  <c:v>0.6837895934753746</c:v>
                </c:pt>
                <c:pt idx="21631">
                  <c:v>0.68382120503255994</c:v>
                </c:pt>
                <c:pt idx="21632">
                  <c:v>0.68385281658974517</c:v>
                </c:pt>
                <c:pt idx="21633">
                  <c:v>0.68388442814693051</c:v>
                </c:pt>
                <c:pt idx="21634">
                  <c:v>0.68391603970411585</c:v>
                </c:pt>
                <c:pt idx="21635">
                  <c:v>0.68394765126130108</c:v>
                </c:pt>
                <c:pt idx="21636">
                  <c:v>0.68397926281848642</c:v>
                </c:pt>
                <c:pt idx="21637">
                  <c:v>0.68401087437567176</c:v>
                </c:pt>
                <c:pt idx="21638">
                  <c:v>0.6840424859328571</c:v>
                </c:pt>
                <c:pt idx="21639">
                  <c:v>0.68407409749004233</c:v>
                </c:pt>
                <c:pt idx="21640">
                  <c:v>0.68410570904722767</c:v>
                </c:pt>
                <c:pt idx="21641">
                  <c:v>0.68413732060441301</c:v>
                </c:pt>
                <c:pt idx="21642">
                  <c:v>0.68416893216159824</c:v>
                </c:pt>
                <c:pt idx="21643">
                  <c:v>0.68420054371878358</c:v>
                </c:pt>
                <c:pt idx="21644">
                  <c:v>0.68423215527596892</c:v>
                </c:pt>
                <c:pt idx="21645">
                  <c:v>0.68426376683315415</c:v>
                </c:pt>
                <c:pt idx="21646">
                  <c:v>0.68429537839033949</c:v>
                </c:pt>
                <c:pt idx="21647">
                  <c:v>0.68432698994752483</c:v>
                </c:pt>
                <c:pt idx="21648">
                  <c:v>0.68435860150471017</c:v>
                </c:pt>
                <c:pt idx="21649">
                  <c:v>0.6843902130618954</c:v>
                </c:pt>
                <c:pt idx="21650">
                  <c:v>0.68442182461908074</c:v>
                </c:pt>
                <c:pt idx="21651">
                  <c:v>0.68445343617626608</c:v>
                </c:pt>
                <c:pt idx="21652">
                  <c:v>0.68448504773345131</c:v>
                </c:pt>
                <c:pt idx="21653">
                  <c:v>0.68451665929063665</c:v>
                </c:pt>
                <c:pt idx="21654">
                  <c:v>0.68454827084782199</c:v>
                </c:pt>
                <c:pt idx="21655">
                  <c:v>0.68457988240500722</c:v>
                </c:pt>
                <c:pt idx="21656">
                  <c:v>0.68461149396219256</c:v>
                </c:pt>
                <c:pt idx="21657">
                  <c:v>0.6846431055193779</c:v>
                </c:pt>
                <c:pt idx="21658">
                  <c:v>0.68467471707656324</c:v>
                </c:pt>
                <c:pt idx="21659">
                  <c:v>0.68470632863374847</c:v>
                </c:pt>
                <c:pt idx="21660">
                  <c:v>0.68473794019093381</c:v>
                </c:pt>
                <c:pt idx="21661">
                  <c:v>0.68476955174811915</c:v>
                </c:pt>
                <c:pt idx="21662">
                  <c:v>0.68480116330530438</c:v>
                </c:pt>
                <c:pt idx="21663">
                  <c:v>0.68483277486248972</c:v>
                </c:pt>
                <c:pt idx="21664">
                  <c:v>0.68486438641967506</c:v>
                </c:pt>
                <c:pt idx="21665">
                  <c:v>0.68489599797686029</c:v>
                </c:pt>
                <c:pt idx="21666">
                  <c:v>0.68492760953404563</c:v>
                </c:pt>
                <c:pt idx="21667">
                  <c:v>0.68495922109123097</c:v>
                </c:pt>
                <c:pt idx="21668">
                  <c:v>0.68499083264841631</c:v>
                </c:pt>
                <c:pt idx="21669">
                  <c:v>0.68502244420560154</c:v>
                </c:pt>
                <c:pt idx="21670">
                  <c:v>0.68505405576278688</c:v>
                </c:pt>
                <c:pt idx="21671">
                  <c:v>0.68508566731997222</c:v>
                </c:pt>
                <c:pt idx="21672">
                  <c:v>0.68511727887715745</c:v>
                </c:pt>
                <c:pt idx="21673">
                  <c:v>0.68514889043434279</c:v>
                </c:pt>
                <c:pt idx="21674">
                  <c:v>0.68518050199152813</c:v>
                </c:pt>
                <c:pt idx="21675">
                  <c:v>0.68521211354871336</c:v>
                </c:pt>
                <c:pt idx="21676">
                  <c:v>0.6852437251058987</c:v>
                </c:pt>
                <c:pt idx="21677">
                  <c:v>0.68527533666308404</c:v>
                </c:pt>
                <c:pt idx="21678">
                  <c:v>0.68530694822026939</c:v>
                </c:pt>
                <c:pt idx="21679">
                  <c:v>0.68533855977745461</c:v>
                </c:pt>
                <c:pt idx="21680">
                  <c:v>0.68537017133463995</c:v>
                </c:pt>
                <c:pt idx="21681">
                  <c:v>0.6854017828918253</c:v>
                </c:pt>
                <c:pt idx="21682">
                  <c:v>0.68543339444901052</c:v>
                </c:pt>
                <c:pt idx="21683">
                  <c:v>0.68546500600619586</c:v>
                </c:pt>
                <c:pt idx="21684">
                  <c:v>0.68549661756338121</c:v>
                </c:pt>
                <c:pt idx="21685">
                  <c:v>0.68552822912056643</c:v>
                </c:pt>
                <c:pt idx="21686">
                  <c:v>0.68555984067775178</c:v>
                </c:pt>
                <c:pt idx="21687">
                  <c:v>0.68559145223493712</c:v>
                </c:pt>
                <c:pt idx="21688">
                  <c:v>0.68562306379212234</c:v>
                </c:pt>
                <c:pt idx="21689">
                  <c:v>0.68565467534930769</c:v>
                </c:pt>
                <c:pt idx="21690">
                  <c:v>0.68568628690649303</c:v>
                </c:pt>
                <c:pt idx="21691">
                  <c:v>0.68571789846367837</c:v>
                </c:pt>
                <c:pt idx="21692">
                  <c:v>0.6857495100208636</c:v>
                </c:pt>
                <c:pt idx="21693">
                  <c:v>0.68578112157804894</c:v>
                </c:pt>
                <c:pt idx="21694">
                  <c:v>0.68581273313523428</c:v>
                </c:pt>
                <c:pt idx="21695">
                  <c:v>0.68584434469241951</c:v>
                </c:pt>
                <c:pt idx="21696">
                  <c:v>0.68587595624960485</c:v>
                </c:pt>
                <c:pt idx="21697">
                  <c:v>0.68590756780679019</c:v>
                </c:pt>
                <c:pt idx="21698">
                  <c:v>0.68593917936397542</c:v>
                </c:pt>
                <c:pt idx="21699">
                  <c:v>0.68597079092116076</c:v>
                </c:pt>
                <c:pt idx="21700">
                  <c:v>0.6860024024783461</c:v>
                </c:pt>
                <c:pt idx="21701">
                  <c:v>0.68603401403553144</c:v>
                </c:pt>
                <c:pt idx="21702">
                  <c:v>0.68606562559271667</c:v>
                </c:pt>
                <c:pt idx="21703">
                  <c:v>0.68609723714990201</c:v>
                </c:pt>
                <c:pt idx="21704">
                  <c:v>0.68612884870708735</c:v>
                </c:pt>
                <c:pt idx="21705">
                  <c:v>0.68616046026427258</c:v>
                </c:pt>
                <c:pt idx="21706">
                  <c:v>0.68619207182145792</c:v>
                </c:pt>
                <c:pt idx="21707">
                  <c:v>0.68622368337864326</c:v>
                </c:pt>
                <c:pt idx="21708">
                  <c:v>0.68625529493582849</c:v>
                </c:pt>
                <c:pt idx="21709">
                  <c:v>0.68628690649301383</c:v>
                </c:pt>
                <c:pt idx="21710">
                  <c:v>0.68631851805019917</c:v>
                </c:pt>
                <c:pt idx="21711">
                  <c:v>0.68635012960738451</c:v>
                </c:pt>
                <c:pt idx="21712">
                  <c:v>0.68638174116456974</c:v>
                </c:pt>
                <c:pt idx="21713">
                  <c:v>0.68641335272175508</c:v>
                </c:pt>
                <c:pt idx="21714">
                  <c:v>0.68644496427894042</c:v>
                </c:pt>
                <c:pt idx="21715">
                  <c:v>0.68647657583612565</c:v>
                </c:pt>
                <c:pt idx="21716">
                  <c:v>0.68650818739331099</c:v>
                </c:pt>
                <c:pt idx="21717">
                  <c:v>0.68653979895049633</c:v>
                </c:pt>
                <c:pt idx="21718">
                  <c:v>0.68657141050768156</c:v>
                </c:pt>
                <c:pt idx="21719">
                  <c:v>0.6866030220648669</c:v>
                </c:pt>
                <c:pt idx="21720">
                  <c:v>0.68663463362205224</c:v>
                </c:pt>
                <c:pt idx="21721">
                  <c:v>0.68666624517923758</c:v>
                </c:pt>
                <c:pt idx="21722">
                  <c:v>0.68669785673642281</c:v>
                </c:pt>
                <c:pt idx="21723">
                  <c:v>0.68672946829360815</c:v>
                </c:pt>
                <c:pt idx="21724">
                  <c:v>0.68676107985079349</c:v>
                </c:pt>
                <c:pt idx="21725">
                  <c:v>0.68679269140797872</c:v>
                </c:pt>
                <c:pt idx="21726">
                  <c:v>0.68682430296516406</c:v>
                </c:pt>
                <c:pt idx="21727">
                  <c:v>0.6868559145223494</c:v>
                </c:pt>
                <c:pt idx="21728">
                  <c:v>0.68688752607953463</c:v>
                </c:pt>
                <c:pt idx="21729">
                  <c:v>0.68691913763671997</c:v>
                </c:pt>
                <c:pt idx="21730">
                  <c:v>0.68695074919390531</c:v>
                </c:pt>
                <c:pt idx="21731">
                  <c:v>0.68698236075109065</c:v>
                </c:pt>
                <c:pt idx="21732">
                  <c:v>0.68701397230827588</c:v>
                </c:pt>
                <c:pt idx="21733">
                  <c:v>0.68704558386546122</c:v>
                </c:pt>
                <c:pt idx="21734">
                  <c:v>0.68707719542264656</c:v>
                </c:pt>
                <c:pt idx="21735">
                  <c:v>0.68710880697983179</c:v>
                </c:pt>
                <c:pt idx="21736">
                  <c:v>0.68714041853701713</c:v>
                </c:pt>
                <c:pt idx="21737">
                  <c:v>0.68717203009420247</c:v>
                </c:pt>
                <c:pt idx="21738">
                  <c:v>0.6872036416513877</c:v>
                </c:pt>
                <c:pt idx="21739">
                  <c:v>0.68723525320857304</c:v>
                </c:pt>
                <c:pt idx="21740">
                  <c:v>0.68726686476575838</c:v>
                </c:pt>
                <c:pt idx="21741">
                  <c:v>0.68729847632294372</c:v>
                </c:pt>
                <c:pt idx="21742">
                  <c:v>0.68733008788012895</c:v>
                </c:pt>
                <c:pt idx="21743">
                  <c:v>0.68736169943731429</c:v>
                </c:pt>
                <c:pt idx="21744">
                  <c:v>0.68739331099449963</c:v>
                </c:pt>
                <c:pt idx="21745">
                  <c:v>0.68742492255168486</c:v>
                </c:pt>
                <c:pt idx="21746">
                  <c:v>0.6874565341088702</c:v>
                </c:pt>
                <c:pt idx="21747">
                  <c:v>0.68748814566605554</c:v>
                </c:pt>
                <c:pt idx="21748">
                  <c:v>0.68751975722324077</c:v>
                </c:pt>
                <c:pt idx="21749">
                  <c:v>0.68755136878042611</c:v>
                </c:pt>
                <c:pt idx="21750">
                  <c:v>0.68758298033761145</c:v>
                </c:pt>
                <c:pt idx="21751">
                  <c:v>0.68761459189479679</c:v>
                </c:pt>
                <c:pt idx="21752">
                  <c:v>0.68764620345198202</c:v>
                </c:pt>
                <c:pt idx="21753">
                  <c:v>0.68767781500916736</c:v>
                </c:pt>
                <c:pt idx="21754">
                  <c:v>0.6877094265663527</c:v>
                </c:pt>
                <c:pt idx="21755">
                  <c:v>0.68774103812353793</c:v>
                </c:pt>
                <c:pt idx="21756">
                  <c:v>0.68777264968072327</c:v>
                </c:pt>
                <c:pt idx="21757">
                  <c:v>0.68780426123790861</c:v>
                </c:pt>
                <c:pt idx="21758">
                  <c:v>0.68783587279509384</c:v>
                </c:pt>
                <c:pt idx="21759">
                  <c:v>0.68786748435227918</c:v>
                </c:pt>
                <c:pt idx="21760">
                  <c:v>0.68789909590946452</c:v>
                </c:pt>
                <c:pt idx="21761">
                  <c:v>0.68793070746664986</c:v>
                </c:pt>
                <c:pt idx="21762">
                  <c:v>0.68796231902383509</c:v>
                </c:pt>
                <c:pt idx="21763">
                  <c:v>0.68799393058102043</c:v>
                </c:pt>
                <c:pt idx="21764">
                  <c:v>0.68802554213820577</c:v>
                </c:pt>
                <c:pt idx="21765">
                  <c:v>0.688057153695391</c:v>
                </c:pt>
                <c:pt idx="21766">
                  <c:v>0.68808876525257634</c:v>
                </c:pt>
                <c:pt idx="21767">
                  <c:v>0.68812037680976168</c:v>
                </c:pt>
                <c:pt idx="21768">
                  <c:v>0.68815198836694691</c:v>
                </c:pt>
                <c:pt idx="21769">
                  <c:v>0.68818359992413225</c:v>
                </c:pt>
                <c:pt idx="21770">
                  <c:v>0.68821521148131759</c:v>
                </c:pt>
                <c:pt idx="21771">
                  <c:v>0.68824682303850293</c:v>
                </c:pt>
                <c:pt idx="21772">
                  <c:v>0.68827843459568816</c:v>
                </c:pt>
                <c:pt idx="21773">
                  <c:v>0.6883100461528735</c:v>
                </c:pt>
                <c:pt idx="21774">
                  <c:v>0.68834165771005884</c:v>
                </c:pt>
                <c:pt idx="21775">
                  <c:v>0.68837326926724407</c:v>
                </c:pt>
                <c:pt idx="21776">
                  <c:v>0.68840488082442941</c:v>
                </c:pt>
                <c:pt idx="21777">
                  <c:v>0.68843649238161475</c:v>
                </c:pt>
                <c:pt idx="21778">
                  <c:v>0.68846810393879998</c:v>
                </c:pt>
                <c:pt idx="21779">
                  <c:v>0.68849971549598532</c:v>
                </c:pt>
                <c:pt idx="21780">
                  <c:v>0.68853132705317066</c:v>
                </c:pt>
                <c:pt idx="21781">
                  <c:v>0.688562938610356</c:v>
                </c:pt>
                <c:pt idx="21782">
                  <c:v>0.68859455016754123</c:v>
                </c:pt>
                <c:pt idx="21783">
                  <c:v>0.68862616172472657</c:v>
                </c:pt>
                <c:pt idx="21784">
                  <c:v>0.68865777328191191</c:v>
                </c:pt>
                <c:pt idx="21785">
                  <c:v>0.68868938483909714</c:v>
                </c:pt>
                <c:pt idx="21786">
                  <c:v>0.68872099639628248</c:v>
                </c:pt>
                <c:pt idx="21787">
                  <c:v>0.68875260795346782</c:v>
                </c:pt>
                <c:pt idx="21788">
                  <c:v>0.68878421951065305</c:v>
                </c:pt>
                <c:pt idx="21789">
                  <c:v>0.68881583106783839</c:v>
                </c:pt>
                <c:pt idx="21790">
                  <c:v>0.68884744262502373</c:v>
                </c:pt>
                <c:pt idx="21791">
                  <c:v>0.68887905418220896</c:v>
                </c:pt>
                <c:pt idx="21792">
                  <c:v>0.6889106657393943</c:v>
                </c:pt>
                <c:pt idx="21793">
                  <c:v>0.68894227729657964</c:v>
                </c:pt>
                <c:pt idx="21794">
                  <c:v>0.68897388885376498</c:v>
                </c:pt>
                <c:pt idx="21795">
                  <c:v>0.68900550041095021</c:v>
                </c:pt>
                <c:pt idx="21796">
                  <c:v>0.68903711196813555</c:v>
                </c:pt>
                <c:pt idx="21797">
                  <c:v>0.68906872352532089</c:v>
                </c:pt>
                <c:pt idx="21798">
                  <c:v>0.68910033508250612</c:v>
                </c:pt>
                <c:pt idx="21799">
                  <c:v>0.68913194663969146</c:v>
                </c:pt>
                <c:pt idx="21800">
                  <c:v>0.6891635581968768</c:v>
                </c:pt>
                <c:pt idx="21801">
                  <c:v>0.68919516975406203</c:v>
                </c:pt>
                <c:pt idx="21802">
                  <c:v>0.68922678131124737</c:v>
                </c:pt>
                <c:pt idx="21803">
                  <c:v>0.68925839286843271</c:v>
                </c:pt>
                <c:pt idx="21804">
                  <c:v>0.68929000442561805</c:v>
                </c:pt>
                <c:pt idx="21805">
                  <c:v>0.68932161598280328</c:v>
                </c:pt>
                <c:pt idx="21806">
                  <c:v>0.68935322753998862</c:v>
                </c:pt>
                <c:pt idx="21807">
                  <c:v>0.68938483909717396</c:v>
                </c:pt>
                <c:pt idx="21808">
                  <c:v>0.68941645065435919</c:v>
                </c:pt>
                <c:pt idx="21809">
                  <c:v>0.68944806221154453</c:v>
                </c:pt>
                <c:pt idx="21810">
                  <c:v>0.68947967376872987</c:v>
                </c:pt>
                <c:pt idx="21811">
                  <c:v>0.6895112853259151</c:v>
                </c:pt>
                <c:pt idx="21812">
                  <c:v>0.68954289688310044</c:v>
                </c:pt>
                <c:pt idx="21813">
                  <c:v>0.68957450844028578</c:v>
                </c:pt>
                <c:pt idx="21814">
                  <c:v>0.68960611999747112</c:v>
                </c:pt>
                <c:pt idx="21815">
                  <c:v>0.68963773155465635</c:v>
                </c:pt>
                <c:pt idx="21816">
                  <c:v>0.68966934311184169</c:v>
                </c:pt>
                <c:pt idx="21817">
                  <c:v>0.68970095466902703</c:v>
                </c:pt>
                <c:pt idx="21818">
                  <c:v>0.68973256622621226</c:v>
                </c:pt>
                <c:pt idx="21819">
                  <c:v>0.6897641777833976</c:v>
                </c:pt>
                <c:pt idx="21820">
                  <c:v>0.68979578934058294</c:v>
                </c:pt>
                <c:pt idx="21821">
                  <c:v>0.68982740089776817</c:v>
                </c:pt>
                <c:pt idx="21822">
                  <c:v>0.68985901245495351</c:v>
                </c:pt>
                <c:pt idx="21823">
                  <c:v>0.68989062401213885</c:v>
                </c:pt>
                <c:pt idx="21824">
                  <c:v>0.68992223556932419</c:v>
                </c:pt>
                <c:pt idx="21825">
                  <c:v>0.68995384712650942</c:v>
                </c:pt>
                <c:pt idx="21826">
                  <c:v>0.68998545868369476</c:v>
                </c:pt>
                <c:pt idx="21827">
                  <c:v>0.6900170702408801</c:v>
                </c:pt>
                <c:pt idx="21828">
                  <c:v>0.69004868179806533</c:v>
                </c:pt>
                <c:pt idx="21829">
                  <c:v>0.69008029335525067</c:v>
                </c:pt>
                <c:pt idx="21830">
                  <c:v>0.69011190491243601</c:v>
                </c:pt>
                <c:pt idx="21831">
                  <c:v>0.69014351646962124</c:v>
                </c:pt>
                <c:pt idx="21832">
                  <c:v>0.69017512802680658</c:v>
                </c:pt>
                <c:pt idx="21833">
                  <c:v>0.69020673958399192</c:v>
                </c:pt>
                <c:pt idx="21834">
                  <c:v>0.69023835114117726</c:v>
                </c:pt>
                <c:pt idx="21835">
                  <c:v>0.69026996269836249</c:v>
                </c:pt>
                <c:pt idx="21836">
                  <c:v>0.69030157425554783</c:v>
                </c:pt>
                <c:pt idx="21837">
                  <c:v>0.69033318581273317</c:v>
                </c:pt>
                <c:pt idx="21838">
                  <c:v>0.6903647973699184</c:v>
                </c:pt>
                <c:pt idx="21839">
                  <c:v>0.69039640892710374</c:v>
                </c:pt>
                <c:pt idx="21840">
                  <c:v>0.69042802048428908</c:v>
                </c:pt>
                <c:pt idx="21841">
                  <c:v>0.69045963204147431</c:v>
                </c:pt>
                <c:pt idx="21842">
                  <c:v>0.69049124359865965</c:v>
                </c:pt>
                <c:pt idx="21843">
                  <c:v>0.69052285515584499</c:v>
                </c:pt>
                <c:pt idx="21844">
                  <c:v>0.69055446671303033</c:v>
                </c:pt>
                <c:pt idx="21845">
                  <c:v>0.69058607827021556</c:v>
                </c:pt>
                <c:pt idx="21846">
                  <c:v>0.6906176898274009</c:v>
                </c:pt>
                <c:pt idx="21847">
                  <c:v>0.69064930138458624</c:v>
                </c:pt>
                <c:pt idx="21848">
                  <c:v>0.69068091294177147</c:v>
                </c:pt>
                <c:pt idx="21849">
                  <c:v>0.69071252449895681</c:v>
                </c:pt>
                <c:pt idx="21850">
                  <c:v>0.69074413605614216</c:v>
                </c:pt>
                <c:pt idx="21851">
                  <c:v>0.69077574761332738</c:v>
                </c:pt>
                <c:pt idx="21852">
                  <c:v>0.69080735917051272</c:v>
                </c:pt>
                <c:pt idx="21853">
                  <c:v>0.69083897072769807</c:v>
                </c:pt>
                <c:pt idx="21854">
                  <c:v>0.69087058228488341</c:v>
                </c:pt>
                <c:pt idx="21855">
                  <c:v>0.69090219384206863</c:v>
                </c:pt>
                <c:pt idx="21856">
                  <c:v>0.69093380539925398</c:v>
                </c:pt>
                <c:pt idx="21857">
                  <c:v>0.69096541695643932</c:v>
                </c:pt>
                <c:pt idx="21858">
                  <c:v>0.69099702851362454</c:v>
                </c:pt>
                <c:pt idx="21859">
                  <c:v>0.69102864007080989</c:v>
                </c:pt>
                <c:pt idx="21860">
                  <c:v>0.69106025162799523</c:v>
                </c:pt>
                <c:pt idx="21861">
                  <c:v>0.69109186318518045</c:v>
                </c:pt>
                <c:pt idx="21862">
                  <c:v>0.6911234747423658</c:v>
                </c:pt>
                <c:pt idx="21863">
                  <c:v>0.69115508629955114</c:v>
                </c:pt>
                <c:pt idx="21864">
                  <c:v>0.69118669785673648</c:v>
                </c:pt>
                <c:pt idx="21865">
                  <c:v>0.69121830941392171</c:v>
                </c:pt>
                <c:pt idx="21866">
                  <c:v>0.69124992097110705</c:v>
                </c:pt>
                <c:pt idx="21867">
                  <c:v>0.69128153252829239</c:v>
                </c:pt>
                <c:pt idx="21868">
                  <c:v>0.69131314408547762</c:v>
                </c:pt>
                <c:pt idx="21869">
                  <c:v>0.69134475564266296</c:v>
                </c:pt>
                <c:pt idx="21870">
                  <c:v>0.6913763671998483</c:v>
                </c:pt>
                <c:pt idx="21871">
                  <c:v>0.69140797875703353</c:v>
                </c:pt>
                <c:pt idx="21872">
                  <c:v>0.69143959031421887</c:v>
                </c:pt>
                <c:pt idx="21873">
                  <c:v>0.69147120187140421</c:v>
                </c:pt>
                <c:pt idx="21874">
                  <c:v>0.69150281342858955</c:v>
                </c:pt>
                <c:pt idx="21875">
                  <c:v>0.69153442498577478</c:v>
                </c:pt>
                <c:pt idx="21876">
                  <c:v>0.69156603654296012</c:v>
                </c:pt>
                <c:pt idx="21877">
                  <c:v>0.69159764810014546</c:v>
                </c:pt>
                <c:pt idx="21878">
                  <c:v>0.69162925965733069</c:v>
                </c:pt>
                <c:pt idx="21879">
                  <c:v>0.69166087121451603</c:v>
                </c:pt>
                <c:pt idx="21880">
                  <c:v>0.69169248277170137</c:v>
                </c:pt>
                <c:pt idx="21881">
                  <c:v>0.6917240943288866</c:v>
                </c:pt>
                <c:pt idx="21882">
                  <c:v>0.69175570588607194</c:v>
                </c:pt>
                <c:pt idx="21883">
                  <c:v>0.69178731744325728</c:v>
                </c:pt>
                <c:pt idx="21884">
                  <c:v>0.69181892900044262</c:v>
                </c:pt>
                <c:pt idx="21885">
                  <c:v>0.69185054055762785</c:v>
                </c:pt>
                <c:pt idx="21886">
                  <c:v>0.69188215211481319</c:v>
                </c:pt>
                <c:pt idx="21887">
                  <c:v>0.69191376367199853</c:v>
                </c:pt>
                <c:pt idx="21888">
                  <c:v>0.69194537522918376</c:v>
                </c:pt>
                <c:pt idx="21889">
                  <c:v>0.6919769867863691</c:v>
                </c:pt>
                <c:pt idx="21890">
                  <c:v>0.69200859834355444</c:v>
                </c:pt>
                <c:pt idx="21891">
                  <c:v>0.69204020990073967</c:v>
                </c:pt>
                <c:pt idx="21892">
                  <c:v>0.69207182145792501</c:v>
                </c:pt>
                <c:pt idx="21893">
                  <c:v>0.69210343301511035</c:v>
                </c:pt>
                <c:pt idx="21894">
                  <c:v>0.69213504457229558</c:v>
                </c:pt>
                <c:pt idx="21895">
                  <c:v>0.69216665612948092</c:v>
                </c:pt>
                <c:pt idx="21896">
                  <c:v>0.69219826768666626</c:v>
                </c:pt>
                <c:pt idx="21897">
                  <c:v>0.6922298792438516</c:v>
                </c:pt>
                <c:pt idx="21898">
                  <c:v>0.69226149080103683</c:v>
                </c:pt>
                <c:pt idx="21899">
                  <c:v>0.69229310235822217</c:v>
                </c:pt>
                <c:pt idx="21900">
                  <c:v>0.69232471391540751</c:v>
                </c:pt>
                <c:pt idx="21901">
                  <c:v>0.69235632547259274</c:v>
                </c:pt>
                <c:pt idx="21902">
                  <c:v>0.69238793702977808</c:v>
                </c:pt>
                <c:pt idx="21903">
                  <c:v>0.69241954858696342</c:v>
                </c:pt>
                <c:pt idx="21904">
                  <c:v>0.69245116014414865</c:v>
                </c:pt>
                <c:pt idx="21905">
                  <c:v>0.69248277170133399</c:v>
                </c:pt>
                <c:pt idx="21906">
                  <c:v>0.69251438325851933</c:v>
                </c:pt>
                <c:pt idx="21907">
                  <c:v>0.69254599481570467</c:v>
                </c:pt>
                <c:pt idx="21908">
                  <c:v>0.6925776063728899</c:v>
                </c:pt>
                <c:pt idx="21909">
                  <c:v>0.69260921793007524</c:v>
                </c:pt>
                <c:pt idx="21910">
                  <c:v>0.69264082948726058</c:v>
                </c:pt>
                <c:pt idx="21911">
                  <c:v>0.69267244104444581</c:v>
                </c:pt>
                <c:pt idx="21912">
                  <c:v>0.69270405260163115</c:v>
                </c:pt>
                <c:pt idx="21913">
                  <c:v>0.69273566415881649</c:v>
                </c:pt>
                <c:pt idx="21914">
                  <c:v>0.69276727571600172</c:v>
                </c:pt>
                <c:pt idx="21915">
                  <c:v>0.69279888727318706</c:v>
                </c:pt>
                <c:pt idx="21916">
                  <c:v>0.6928304988303724</c:v>
                </c:pt>
                <c:pt idx="21917">
                  <c:v>0.69286211038755774</c:v>
                </c:pt>
                <c:pt idx="21918">
                  <c:v>0.69289372194474297</c:v>
                </c:pt>
                <c:pt idx="21919">
                  <c:v>0.69292533350192831</c:v>
                </c:pt>
                <c:pt idx="21920">
                  <c:v>0.69295694505911365</c:v>
                </c:pt>
                <c:pt idx="21921">
                  <c:v>0.69298855661629888</c:v>
                </c:pt>
                <c:pt idx="21922">
                  <c:v>0.69302016817348422</c:v>
                </c:pt>
                <c:pt idx="21923">
                  <c:v>0.69305177973066956</c:v>
                </c:pt>
                <c:pt idx="21924">
                  <c:v>0.69308339128785479</c:v>
                </c:pt>
                <c:pt idx="21925">
                  <c:v>0.69311500284504013</c:v>
                </c:pt>
                <c:pt idx="21926">
                  <c:v>0.69314661440222547</c:v>
                </c:pt>
                <c:pt idx="21927">
                  <c:v>0.69317822595941081</c:v>
                </c:pt>
                <c:pt idx="21928">
                  <c:v>0.69320983751659604</c:v>
                </c:pt>
                <c:pt idx="21929">
                  <c:v>0.69324144907378138</c:v>
                </c:pt>
                <c:pt idx="21930">
                  <c:v>0.69327306063096672</c:v>
                </c:pt>
                <c:pt idx="21931">
                  <c:v>0.69330467218815195</c:v>
                </c:pt>
                <c:pt idx="21932">
                  <c:v>0.69333628374533729</c:v>
                </c:pt>
                <c:pt idx="21933">
                  <c:v>0.69336789530252263</c:v>
                </c:pt>
                <c:pt idx="21934">
                  <c:v>0.69339950685970786</c:v>
                </c:pt>
                <c:pt idx="21935">
                  <c:v>0.6934311184168932</c:v>
                </c:pt>
                <c:pt idx="21936">
                  <c:v>0.69346272997407854</c:v>
                </c:pt>
                <c:pt idx="21937">
                  <c:v>0.69349434153126388</c:v>
                </c:pt>
                <c:pt idx="21938">
                  <c:v>0.69352595308844911</c:v>
                </c:pt>
                <c:pt idx="21939">
                  <c:v>0.69355756464563445</c:v>
                </c:pt>
                <c:pt idx="21940">
                  <c:v>0.69358917620281979</c:v>
                </c:pt>
                <c:pt idx="21941">
                  <c:v>0.69362078776000502</c:v>
                </c:pt>
                <c:pt idx="21942">
                  <c:v>0.69365239931719036</c:v>
                </c:pt>
                <c:pt idx="21943">
                  <c:v>0.6936840108743757</c:v>
                </c:pt>
                <c:pt idx="21944">
                  <c:v>0.69371562243156093</c:v>
                </c:pt>
                <c:pt idx="21945">
                  <c:v>0.69374723398874627</c:v>
                </c:pt>
                <c:pt idx="21946">
                  <c:v>0.69377884554593161</c:v>
                </c:pt>
                <c:pt idx="21947">
                  <c:v>0.69381045710311695</c:v>
                </c:pt>
                <c:pt idx="21948">
                  <c:v>0.69384206866030218</c:v>
                </c:pt>
                <c:pt idx="21949">
                  <c:v>0.69387368021748752</c:v>
                </c:pt>
                <c:pt idx="21950">
                  <c:v>0.69390529177467286</c:v>
                </c:pt>
                <c:pt idx="21951">
                  <c:v>0.69393690333185809</c:v>
                </c:pt>
                <c:pt idx="21952">
                  <c:v>0.69396851488904343</c:v>
                </c:pt>
                <c:pt idx="21953">
                  <c:v>0.69400012644622877</c:v>
                </c:pt>
                <c:pt idx="21954">
                  <c:v>0.694031738003414</c:v>
                </c:pt>
                <c:pt idx="21955">
                  <c:v>0.69406334956059934</c:v>
                </c:pt>
                <c:pt idx="21956">
                  <c:v>0.69409496111778468</c:v>
                </c:pt>
                <c:pt idx="21957">
                  <c:v>0.69412657267497002</c:v>
                </c:pt>
                <c:pt idx="21958">
                  <c:v>0.69415818423215525</c:v>
                </c:pt>
                <c:pt idx="21959">
                  <c:v>0.69418979578934059</c:v>
                </c:pt>
                <c:pt idx="21960">
                  <c:v>0.69422140734652593</c:v>
                </c:pt>
                <c:pt idx="21961">
                  <c:v>0.69425301890371116</c:v>
                </c:pt>
                <c:pt idx="21962">
                  <c:v>0.6942846304608965</c:v>
                </c:pt>
                <c:pt idx="21963">
                  <c:v>0.69431624201808184</c:v>
                </c:pt>
                <c:pt idx="21964">
                  <c:v>0.69434785357526707</c:v>
                </c:pt>
                <c:pt idx="21965">
                  <c:v>0.69437946513245241</c:v>
                </c:pt>
                <c:pt idx="21966">
                  <c:v>0.69441107668963775</c:v>
                </c:pt>
                <c:pt idx="21967">
                  <c:v>0.69444268824682309</c:v>
                </c:pt>
                <c:pt idx="21968">
                  <c:v>0.69447429980400832</c:v>
                </c:pt>
                <c:pt idx="21969">
                  <c:v>0.69450591136119366</c:v>
                </c:pt>
                <c:pt idx="21970">
                  <c:v>0.694537522918379</c:v>
                </c:pt>
                <c:pt idx="21971">
                  <c:v>0.69456913447556423</c:v>
                </c:pt>
                <c:pt idx="21972">
                  <c:v>0.69460074603274957</c:v>
                </c:pt>
                <c:pt idx="21973">
                  <c:v>0.69463235758993491</c:v>
                </c:pt>
                <c:pt idx="21974">
                  <c:v>0.69466396914712014</c:v>
                </c:pt>
                <c:pt idx="21975">
                  <c:v>0.69469558070430548</c:v>
                </c:pt>
                <c:pt idx="21976">
                  <c:v>0.69472719226149082</c:v>
                </c:pt>
                <c:pt idx="21977">
                  <c:v>0.69475880381867616</c:v>
                </c:pt>
                <c:pt idx="21978">
                  <c:v>0.69479041537586139</c:v>
                </c:pt>
                <c:pt idx="21979">
                  <c:v>0.69482202693304673</c:v>
                </c:pt>
                <c:pt idx="21980">
                  <c:v>0.69485363849023207</c:v>
                </c:pt>
                <c:pt idx="21981">
                  <c:v>0.6948852500474173</c:v>
                </c:pt>
                <c:pt idx="21982">
                  <c:v>0.69491686160460264</c:v>
                </c:pt>
                <c:pt idx="21983">
                  <c:v>0.69494847316178798</c:v>
                </c:pt>
                <c:pt idx="21984">
                  <c:v>0.69498008471897321</c:v>
                </c:pt>
                <c:pt idx="21985">
                  <c:v>0.69501169627615855</c:v>
                </c:pt>
                <c:pt idx="21986">
                  <c:v>0.69504330783334389</c:v>
                </c:pt>
                <c:pt idx="21987">
                  <c:v>0.69507491939052912</c:v>
                </c:pt>
                <c:pt idx="21988">
                  <c:v>0.69510653094771446</c:v>
                </c:pt>
                <c:pt idx="21989">
                  <c:v>0.6951381425048998</c:v>
                </c:pt>
                <c:pt idx="21990">
                  <c:v>0.69516975406208514</c:v>
                </c:pt>
                <c:pt idx="21991">
                  <c:v>0.69520136561927037</c:v>
                </c:pt>
                <c:pt idx="21992">
                  <c:v>0.69523297717645571</c:v>
                </c:pt>
                <c:pt idx="21993">
                  <c:v>0.69526458873364105</c:v>
                </c:pt>
                <c:pt idx="21994">
                  <c:v>0.69529620029082628</c:v>
                </c:pt>
                <c:pt idx="21995">
                  <c:v>0.69532781184801162</c:v>
                </c:pt>
                <c:pt idx="21996">
                  <c:v>0.69535942340519696</c:v>
                </c:pt>
                <c:pt idx="21997">
                  <c:v>0.69539103496238219</c:v>
                </c:pt>
                <c:pt idx="21998">
                  <c:v>0.69542264651956753</c:v>
                </c:pt>
                <c:pt idx="21999">
                  <c:v>0.69545425807675287</c:v>
                </c:pt>
                <c:pt idx="22000">
                  <c:v>0.69548586963393821</c:v>
                </c:pt>
                <c:pt idx="22001">
                  <c:v>0.69551748119112344</c:v>
                </c:pt>
                <c:pt idx="22002">
                  <c:v>0.69554909274830878</c:v>
                </c:pt>
                <c:pt idx="22003">
                  <c:v>0.69558070430549412</c:v>
                </c:pt>
                <c:pt idx="22004">
                  <c:v>0.69561231586267935</c:v>
                </c:pt>
                <c:pt idx="22005">
                  <c:v>0.69564392741986469</c:v>
                </c:pt>
                <c:pt idx="22006">
                  <c:v>0.69567553897705003</c:v>
                </c:pt>
                <c:pt idx="22007">
                  <c:v>0.69570715053423526</c:v>
                </c:pt>
                <c:pt idx="22008">
                  <c:v>0.6957387620914206</c:v>
                </c:pt>
                <c:pt idx="22009">
                  <c:v>0.69577037364860594</c:v>
                </c:pt>
                <c:pt idx="22010">
                  <c:v>0.69580198520579128</c:v>
                </c:pt>
                <c:pt idx="22011">
                  <c:v>0.69583359676297651</c:v>
                </c:pt>
                <c:pt idx="22012">
                  <c:v>0.69586520832016185</c:v>
                </c:pt>
                <c:pt idx="22013">
                  <c:v>0.69589681987734719</c:v>
                </c:pt>
                <c:pt idx="22014">
                  <c:v>0.69592843143453242</c:v>
                </c:pt>
                <c:pt idx="22015">
                  <c:v>0.69596004299171776</c:v>
                </c:pt>
                <c:pt idx="22016">
                  <c:v>0.6959916545489031</c:v>
                </c:pt>
                <c:pt idx="22017">
                  <c:v>0.69602326610608833</c:v>
                </c:pt>
                <c:pt idx="22018">
                  <c:v>0.69605487766327367</c:v>
                </c:pt>
                <c:pt idx="22019">
                  <c:v>0.69608648922045901</c:v>
                </c:pt>
                <c:pt idx="22020">
                  <c:v>0.69611810077764436</c:v>
                </c:pt>
                <c:pt idx="22021">
                  <c:v>0.69614971233482958</c:v>
                </c:pt>
                <c:pt idx="22022">
                  <c:v>0.69618132389201492</c:v>
                </c:pt>
                <c:pt idx="22023">
                  <c:v>0.69621293544920027</c:v>
                </c:pt>
                <c:pt idx="22024">
                  <c:v>0.69624454700638549</c:v>
                </c:pt>
                <c:pt idx="22025">
                  <c:v>0.69627615856357084</c:v>
                </c:pt>
                <c:pt idx="22026">
                  <c:v>0.69630777012075618</c:v>
                </c:pt>
                <c:pt idx="22027">
                  <c:v>0.6963393816779414</c:v>
                </c:pt>
                <c:pt idx="22028">
                  <c:v>0.69637099323512675</c:v>
                </c:pt>
                <c:pt idx="22029">
                  <c:v>0.69640260479231209</c:v>
                </c:pt>
                <c:pt idx="22030">
                  <c:v>0.69643421634949743</c:v>
                </c:pt>
                <c:pt idx="22031">
                  <c:v>0.69646582790668266</c:v>
                </c:pt>
                <c:pt idx="22032">
                  <c:v>0.696497439463868</c:v>
                </c:pt>
                <c:pt idx="22033">
                  <c:v>0.69652905102105334</c:v>
                </c:pt>
                <c:pt idx="22034">
                  <c:v>0.69656066257823857</c:v>
                </c:pt>
                <c:pt idx="22035">
                  <c:v>0.69659227413542391</c:v>
                </c:pt>
                <c:pt idx="22036">
                  <c:v>0.69662388569260925</c:v>
                </c:pt>
                <c:pt idx="22037">
                  <c:v>0.69665549724979448</c:v>
                </c:pt>
                <c:pt idx="22038">
                  <c:v>0.69668710880697982</c:v>
                </c:pt>
                <c:pt idx="22039">
                  <c:v>0.69671872036416516</c:v>
                </c:pt>
                <c:pt idx="22040">
                  <c:v>0.6967503319213505</c:v>
                </c:pt>
                <c:pt idx="22041">
                  <c:v>0.69678194347853573</c:v>
                </c:pt>
                <c:pt idx="22042">
                  <c:v>0.69681355503572107</c:v>
                </c:pt>
                <c:pt idx="22043">
                  <c:v>0.69684516659290641</c:v>
                </c:pt>
                <c:pt idx="22044">
                  <c:v>0.69687677815009164</c:v>
                </c:pt>
                <c:pt idx="22045">
                  <c:v>0.69690838970727698</c:v>
                </c:pt>
                <c:pt idx="22046">
                  <c:v>0.69694000126446232</c:v>
                </c:pt>
                <c:pt idx="22047">
                  <c:v>0.69697161282164755</c:v>
                </c:pt>
                <c:pt idx="22048">
                  <c:v>0.69700322437883289</c:v>
                </c:pt>
                <c:pt idx="22049">
                  <c:v>0.69703483593601823</c:v>
                </c:pt>
                <c:pt idx="22050">
                  <c:v>0.69706644749320357</c:v>
                </c:pt>
                <c:pt idx="22051">
                  <c:v>0.6970980590503888</c:v>
                </c:pt>
                <c:pt idx="22052">
                  <c:v>0.69712967060757414</c:v>
                </c:pt>
                <c:pt idx="22053">
                  <c:v>0.69716128216475948</c:v>
                </c:pt>
                <c:pt idx="22054">
                  <c:v>0.69719289372194471</c:v>
                </c:pt>
                <c:pt idx="22055">
                  <c:v>0.69722450527913005</c:v>
                </c:pt>
                <c:pt idx="22056">
                  <c:v>0.69725611683631539</c:v>
                </c:pt>
                <c:pt idx="22057">
                  <c:v>0.69728772839350062</c:v>
                </c:pt>
                <c:pt idx="22058">
                  <c:v>0.69731933995068596</c:v>
                </c:pt>
                <c:pt idx="22059">
                  <c:v>0.6973509515078713</c:v>
                </c:pt>
                <c:pt idx="22060">
                  <c:v>0.69738256306505664</c:v>
                </c:pt>
                <c:pt idx="22061">
                  <c:v>0.69741417462224187</c:v>
                </c:pt>
                <c:pt idx="22062">
                  <c:v>0.69744578617942721</c:v>
                </c:pt>
                <c:pt idx="22063">
                  <c:v>0.69747739773661255</c:v>
                </c:pt>
                <c:pt idx="22064">
                  <c:v>0.69750900929379778</c:v>
                </c:pt>
                <c:pt idx="22065">
                  <c:v>0.69754062085098312</c:v>
                </c:pt>
                <c:pt idx="22066">
                  <c:v>0.69757223240816846</c:v>
                </c:pt>
                <c:pt idx="22067">
                  <c:v>0.69760384396535369</c:v>
                </c:pt>
                <c:pt idx="22068">
                  <c:v>0.69763545552253903</c:v>
                </c:pt>
                <c:pt idx="22069">
                  <c:v>0.69766706707972437</c:v>
                </c:pt>
                <c:pt idx="22070">
                  <c:v>0.69769867863690971</c:v>
                </c:pt>
                <c:pt idx="22071">
                  <c:v>0.69773029019409494</c:v>
                </c:pt>
                <c:pt idx="22072">
                  <c:v>0.69776190175128028</c:v>
                </c:pt>
                <c:pt idx="22073">
                  <c:v>0.69779351330846562</c:v>
                </c:pt>
                <c:pt idx="22074">
                  <c:v>0.69782512486565085</c:v>
                </c:pt>
                <c:pt idx="22075">
                  <c:v>0.69785673642283619</c:v>
                </c:pt>
                <c:pt idx="22076">
                  <c:v>0.69788834798002153</c:v>
                </c:pt>
                <c:pt idx="22077">
                  <c:v>0.69791995953720676</c:v>
                </c:pt>
                <c:pt idx="22078">
                  <c:v>0.6979515710943921</c:v>
                </c:pt>
                <c:pt idx="22079">
                  <c:v>0.69798318265157744</c:v>
                </c:pt>
                <c:pt idx="22080">
                  <c:v>0.69801479420876278</c:v>
                </c:pt>
                <c:pt idx="22081">
                  <c:v>0.69804640576594801</c:v>
                </c:pt>
                <c:pt idx="22082">
                  <c:v>0.69807801732313335</c:v>
                </c:pt>
                <c:pt idx="22083">
                  <c:v>0.69810962888031869</c:v>
                </c:pt>
                <c:pt idx="22084">
                  <c:v>0.69814124043750392</c:v>
                </c:pt>
                <c:pt idx="22085">
                  <c:v>0.69817285199468926</c:v>
                </c:pt>
                <c:pt idx="22086">
                  <c:v>0.6982044635518746</c:v>
                </c:pt>
                <c:pt idx="22087">
                  <c:v>0.69823607510905983</c:v>
                </c:pt>
                <c:pt idx="22088">
                  <c:v>0.69826768666624517</c:v>
                </c:pt>
                <c:pt idx="22089">
                  <c:v>0.69829929822343051</c:v>
                </c:pt>
                <c:pt idx="22090">
                  <c:v>0.69833090978061574</c:v>
                </c:pt>
                <c:pt idx="22091">
                  <c:v>0.69836252133780108</c:v>
                </c:pt>
                <c:pt idx="22092">
                  <c:v>0.69839413289498642</c:v>
                </c:pt>
                <c:pt idx="22093">
                  <c:v>0.69842574445217176</c:v>
                </c:pt>
                <c:pt idx="22094">
                  <c:v>0.69845735600935699</c:v>
                </c:pt>
                <c:pt idx="22095">
                  <c:v>0.69848896756654233</c:v>
                </c:pt>
                <c:pt idx="22096">
                  <c:v>0.69852057912372767</c:v>
                </c:pt>
                <c:pt idx="22097">
                  <c:v>0.6985521906809129</c:v>
                </c:pt>
                <c:pt idx="22098">
                  <c:v>0.69858380223809824</c:v>
                </c:pt>
                <c:pt idx="22099">
                  <c:v>0.69861541379528358</c:v>
                </c:pt>
                <c:pt idx="22100">
                  <c:v>0.69864702535246881</c:v>
                </c:pt>
                <c:pt idx="22101">
                  <c:v>0.69867863690965415</c:v>
                </c:pt>
                <c:pt idx="22102">
                  <c:v>0.69871024846683949</c:v>
                </c:pt>
                <c:pt idx="22103">
                  <c:v>0.69874186002402483</c:v>
                </c:pt>
                <c:pt idx="22104">
                  <c:v>0.69877347158121006</c:v>
                </c:pt>
                <c:pt idx="22105">
                  <c:v>0.6988050831383954</c:v>
                </c:pt>
                <c:pt idx="22106">
                  <c:v>0.69883669469558074</c:v>
                </c:pt>
                <c:pt idx="22107">
                  <c:v>0.69886830625276597</c:v>
                </c:pt>
                <c:pt idx="22108">
                  <c:v>0.69889991780995131</c:v>
                </c:pt>
                <c:pt idx="22109">
                  <c:v>0.69893152936713665</c:v>
                </c:pt>
                <c:pt idx="22110">
                  <c:v>0.69896314092432188</c:v>
                </c:pt>
                <c:pt idx="22111">
                  <c:v>0.69899475248150722</c:v>
                </c:pt>
                <c:pt idx="22112">
                  <c:v>0.69902636403869256</c:v>
                </c:pt>
                <c:pt idx="22113">
                  <c:v>0.6990579755958779</c:v>
                </c:pt>
                <c:pt idx="22114">
                  <c:v>0.69908958715306313</c:v>
                </c:pt>
                <c:pt idx="22115">
                  <c:v>0.69912119871024847</c:v>
                </c:pt>
                <c:pt idx="22116">
                  <c:v>0.69915281026743381</c:v>
                </c:pt>
                <c:pt idx="22117">
                  <c:v>0.69918442182461904</c:v>
                </c:pt>
                <c:pt idx="22118">
                  <c:v>0.69921603338180438</c:v>
                </c:pt>
                <c:pt idx="22119">
                  <c:v>0.69924764493898972</c:v>
                </c:pt>
                <c:pt idx="22120">
                  <c:v>0.69927925649617495</c:v>
                </c:pt>
                <c:pt idx="22121">
                  <c:v>0.69931086805336029</c:v>
                </c:pt>
                <c:pt idx="22122">
                  <c:v>0.69934247961054563</c:v>
                </c:pt>
                <c:pt idx="22123">
                  <c:v>0.69937409116773097</c:v>
                </c:pt>
                <c:pt idx="22124">
                  <c:v>0.6994057027249162</c:v>
                </c:pt>
                <c:pt idx="22125">
                  <c:v>0.69943731428210154</c:v>
                </c:pt>
                <c:pt idx="22126">
                  <c:v>0.69946892583928688</c:v>
                </c:pt>
                <c:pt idx="22127">
                  <c:v>0.69950053739647211</c:v>
                </c:pt>
                <c:pt idx="22128">
                  <c:v>0.69953214895365745</c:v>
                </c:pt>
                <c:pt idx="22129">
                  <c:v>0.69956376051084279</c:v>
                </c:pt>
                <c:pt idx="22130">
                  <c:v>0.69959537206802802</c:v>
                </c:pt>
                <c:pt idx="22131">
                  <c:v>0.69962698362521336</c:v>
                </c:pt>
                <c:pt idx="22132">
                  <c:v>0.6996585951823987</c:v>
                </c:pt>
                <c:pt idx="22133">
                  <c:v>0.69969020673958404</c:v>
                </c:pt>
                <c:pt idx="22134">
                  <c:v>0.69972181829676927</c:v>
                </c:pt>
                <c:pt idx="22135">
                  <c:v>0.69975342985395461</c:v>
                </c:pt>
                <c:pt idx="22136">
                  <c:v>0.69978504141113995</c:v>
                </c:pt>
                <c:pt idx="22137">
                  <c:v>0.69981665296832518</c:v>
                </c:pt>
                <c:pt idx="22138">
                  <c:v>0.69984826452551052</c:v>
                </c:pt>
                <c:pt idx="22139">
                  <c:v>0.69987987608269586</c:v>
                </c:pt>
                <c:pt idx="22140">
                  <c:v>0.69991148763988109</c:v>
                </c:pt>
                <c:pt idx="22141">
                  <c:v>0.69994309919706643</c:v>
                </c:pt>
                <c:pt idx="22142">
                  <c:v>0.69997471075425177</c:v>
                </c:pt>
                <c:pt idx="22143">
                  <c:v>0.70000632231143711</c:v>
                </c:pt>
                <c:pt idx="22144">
                  <c:v>0.70003793386862234</c:v>
                </c:pt>
                <c:pt idx="22145">
                  <c:v>0.70006954542580768</c:v>
                </c:pt>
                <c:pt idx="22146">
                  <c:v>0.70010115698299302</c:v>
                </c:pt>
                <c:pt idx="22147">
                  <c:v>0.70013276854017825</c:v>
                </c:pt>
                <c:pt idx="22148">
                  <c:v>0.70016438009736359</c:v>
                </c:pt>
                <c:pt idx="22149">
                  <c:v>0.70019599165454893</c:v>
                </c:pt>
                <c:pt idx="22150">
                  <c:v>0.70022760321173416</c:v>
                </c:pt>
                <c:pt idx="22151">
                  <c:v>0.7002592147689195</c:v>
                </c:pt>
                <c:pt idx="22152">
                  <c:v>0.70029082632610484</c:v>
                </c:pt>
                <c:pt idx="22153">
                  <c:v>0.70032243788329018</c:v>
                </c:pt>
                <c:pt idx="22154">
                  <c:v>0.70035404944047541</c:v>
                </c:pt>
                <c:pt idx="22155">
                  <c:v>0.70038566099766075</c:v>
                </c:pt>
                <c:pt idx="22156">
                  <c:v>0.70041727255484609</c:v>
                </c:pt>
                <c:pt idx="22157">
                  <c:v>0.70044888411203132</c:v>
                </c:pt>
                <c:pt idx="22158">
                  <c:v>0.70048049566921666</c:v>
                </c:pt>
                <c:pt idx="22159">
                  <c:v>0.700512107226402</c:v>
                </c:pt>
                <c:pt idx="22160">
                  <c:v>0.70054371878358723</c:v>
                </c:pt>
                <c:pt idx="22161">
                  <c:v>0.70057533034077257</c:v>
                </c:pt>
                <c:pt idx="22162">
                  <c:v>0.70060694189795791</c:v>
                </c:pt>
                <c:pt idx="22163">
                  <c:v>0.70063855345514325</c:v>
                </c:pt>
                <c:pt idx="22164">
                  <c:v>0.70067016501232848</c:v>
                </c:pt>
                <c:pt idx="22165">
                  <c:v>0.70070177656951382</c:v>
                </c:pt>
                <c:pt idx="22166">
                  <c:v>0.70073338812669916</c:v>
                </c:pt>
                <c:pt idx="22167">
                  <c:v>0.70076499968388439</c:v>
                </c:pt>
                <c:pt idx="22168">
                  <c:v>0.70079661124106973</c:v>
                </c:pt>
                <c:pt idx="22169">
                  <c:v>0.70082822279825507</c:v>
                </c:pt>
                <c:pt idx="22170">
                  <c:v>0.7008598343554403</c:v>
                </c:pt>
                <c:pt idx="22171">
                  <c:v>0.70089144591262564</c:v>
                </c:pt>
                <c:pt idx="22172">
                  <c:v>0.70092305746981098</c:v>
                </c:pt>
                <c:pt idx="22173">
                  <c:v>0.70095466902699632</c:v>
                </c:pt>
                <c:pt idx="22174">
                  <c:v>0.70098628058418155</c:v>
                </c:pt>
                <c:pt idx="22175">
                  <c:v>0.70101789214136689</c:v>
                </c:pt>
                <c:pt idx="22176">
                  <c:v>0.70104950369855223</c:v>
                </c:pt>
                <c:pt idx="22177">
                  <c:v>0.70108111525573746</c:v>
                </c:pt>
                <c:pt idx="22178">
                  <c:v>0.7011127268129228</c:v>
                </c:pt>
                <c:pt idx="22179">
                  <c:v>0.70114433837010814</c:v>
                </c:pt>
                <c:pt idx="22180">
                  <c:v>0.70117594992729337</c:v>
                </c:pt>
                <c:pt idx="22181">
                  <c:v>0.70120756148447871</c:v>
                </c:pt>
                <c:pt idx="22182">
                  <c:v>0.70123917304166405</c:v>
                </c:pt>
                <c:pt idx="22183">
                  <c:v>0.70127078459884928</c:v>
                </c:pt>
                <c:pt idx="22184">
                  <c:v>0.70130239615603462</c:v>
                </c:pt>
                <c:pt idx="22185">
                  <c:v>0.70133400771321996</c:v>
                </c:pt>
                <c:pt idx="22186">
                  <c:v>0.7013656192704053</c:v>
                </c:pt>
                <c:pt idx="22187">
                  <c:v>0.70139723082759053</c:v>
                </c:pt>
                <c:pt idx="22188">
                  <c:v>0.70142884238477587</c:v>
                </c:pt>
                <c:pt idx="22189">
                  <c:v>0.70146045394196122</c:v>
                </c:pt>
                <c:pt idx="22190">
                  <c:v>0.70149206549914644</c:v>
                </c:pt>
                <c:pt idx="22191">
                  <c:v>0.70152367705633178</c:v>
                </c:pt>
                <c:pt idx="22192">
                  <c:v>0.70155528861351713</c:v>
                </c:pt>
                <c:pt idx="22193">
                  <c:v>0.70158690017070235</c:v>
                </c:pt>
                <c:pt idx="22194">
                  <c:v>0.70161851172788769</c:v>
                </c:pt>
                <c:pt idx="22195">
                  <c:v>0.70165012328507304</c:v>
                </c:pt>
                <c:pt idx="22196">
                  <c:v>0.70168173484225838</c:v>
                </c:pt>
                <c:pt idx="22197">
                  <c:v>0.7017133463994436</c:v>
                </c:pt>
                <c:pt idx="22198">
                  <c:v>0.70174495795662895</c:v>
                </c:pt>
                <c:pt idx="22199">
                  <c:v>0.70177656951381429</c:v>
                </c:pt>
                <c:pt idx="22200">
                  <c:v>0.70180818107099951</c:v>
                </c:pt>
                <c:pt idx="22201">
                  <c:v>0.70183979262818486</c:v>
                </c:pt>
                <c:pt idx="22202">
                  <c:v>0.7018714041853702</c:v>
                </c:pt>
                <c:pt idx="22203">
                  <c:v>0.70190301574255543</c:v>
                </c:pt>
                <c:pt idx="22204">
                  <c:v>0.70193462729974077</c:v>
                </c:pt>
                <c:pt idx="22205">
                  <c:v>0.70196623885692611</c:v>
                </c:pt>
                <c:pt idx="22206">
                  <c:v>0.70199785041411145</c:v>
                </c:pt>
                <c:pt idx="22207">
                  <c:v>0.70202946197129668</c:v>
                </c:pt>
                <c:pt idx="22208">
                  <c:v>0.70206107352848202</c:v>
                </c:pt>
                <c:pt idx="22209">
                  <c:v>0.70209268508566736</c:v>
                </c:pt>
                <c:pt idx="22210">
                  <c:v>0.70212429664285259</c:v>
                </c:pt>
                <c:pt idx="22211">
                  <c:v>0.70215590820003793</c:v>
                </c:pt>
                <c:pt idx="22212">
                  <c:v>0.70218751975722327</c:v>
                </c:pt>
                <c:pt idx="22213">
                  <c:v>0.7022191313144085</c:v>
                </c:pt>
                <c:pt idx="22214">
                  <c:v>0.70225074287159384</c:v>
                </c:pt>
                <c:pt idx="22215">
                  <c:v>0.70228235442877918</c:v>
                </c:pt>
                <c:pt idx="22216">
                  <c:v>0.70231396598596452</c:v>
                </c:pt>
                <c:pt idx="22217">
                  <c:v>0.70234557754314975</c:v>
                </c:pt>
                <c:pt idx="22218">
                  <c:v>0.70237718910033509</c:v>
                </c:pt>
                <c:pt idx="22219">
                  <c:v>0.70240880065752043</c:v>
                </c:pt>
                <c:pt idx="22220">
                  <c:v>0.70244041221470566</c:v>
                </c:pt>
                <c:pt idx="22221">
                  <c:v>0.702472023771891</c:v>
                </c:pt>
                <c:pt idx="22222">
                  <c:v>0.70250363532907634</c:v>
                </c:pt>
                <c:pt idx="22223">
                  <c:v>0.70253524688626157</c:v>
                </c:pt>
                <c:pt idx="22224">
                  <c:v>0.70256685844344691</c:v>
                </c:pt>
                <c:pt idx="22225">
                  <c:v>0.70259847000063225</c:v>
                </c:pt>
                <c:pt idx="22226">
                  <c:v>0.70263008155781759</c:v>
                </c:pt>
                <c:pt idx="22227">
                  <c:v>0.70266169311500282</c:v>
                </c:pt>
                <c:pt idx="22228">
                  <c:v>0.70269330467218816</c:v>
                </c:pt>
                <c:pt idx="22229">
                  <c:v>0.7027249162293735</c:v>
                </c:pt>
                <c:pt idx="22230">
                  <c:v>0.70275652778655873</c:v>
                </c:pt>
                <c:pt idx="22231">
                  <c:v>0.70278813934374407</c:v>
                </c:pt>
                <c:pt idx="22232">
                  <c:v>0.70281975090092941</c:v>
                </c:pt>
                <c:pt idx="22233">
                  <c:v>0.70285136245811464</c:v>
                </c:pt>
                <c:pt idx="22234">
                  <c:v>0.70288297401529998</c:v>
                </c:pt>
                <c:pt idx="22235">
                  <c:v>0.70291458557248532</c:v>
                </c:pt>
                <c:pt idx="22236">
                  <c:v>0.70294619712967066</c:v>
                </c:pt>
                <c:pt idx="22237">
                  <c:v>0.70297780868685589</c:v>
                </c:pt>
                <c:pt idx="22238">
                  <c:v>0.70300942024404123</c:v>
                </c:pt>
                <c:pt idx="22239">
                  <c:v>0.70304103180122657</c:v>
                </c:pt>
                <c:pt idx="22240">
                  <c:v>0.7030726433584118</c:v>
                </c:pt>
                <c:pt idx="22241">
                  <c:v>0.70310425491559714</c:v>
                </c:pt>
                <c:pt idx="22242">
                  <c:v>0.70313586647278248</c:v>
                </c:pt>
                <c:pt idx="22243">
                  <c:v>0.70316747802996771</c:v>
                </c:pt>
                <c:pt idx="22244">
                  <c:v>0.70319908958715305</c:v>
                </c:pt>
                <c:pt idx="22245">
                  <c:v>0.70323070114433839</c:v>
                </c:pt>
                <c:pt idx="22246">
                  <c:v>0.70326231270152373</c:v>
                </c:pt>
                <c:pt idx="22247">
                  <c:v>0.70329392425870896</c:v>
                </c:pt>
                <c:pt idx="22248">
                  <c:v>0.7033255358158943</c:v>
                </c:pt>
                <c:pt idx="22249">
                  <c:v>0.70335714737307964</c:v>
                </c:pt>
                <c:pt idx="22250">
                  <c:v>0.70338875893026487</c:v>
                </c:pt>
                <c:pt idx="22251">
                  <c:v>0.70342037048745021</c:v>
                </c:pt>
                <c:pt idx="22252">
                  <c:v>0.70345198204463555</c:v>
                </c:pt>
                <c:pt idx="22253">
                  <c:v>0.70348359360182078</c:v>
                </c:pt>
                <c:pt idx="22254">
                  <c:v>0.70351520515900612</c:v>
                </c:pt>
                <c:pt idx="22255">
                  <c:v>0.70354681671619146</c:v>
                </c:pt>
                <c:pt idx="22256">
                  <c:v>0.7035784282733768</c:v>
                </c:pt>
                <c:pt idx="22257">
                  <c:v>0.70361003983056203</c:v>
                </c:pt>
                <c:pt idx="22258">
                  <c:v>0.70364165138774737</c:v>
                </c:pt>
                <c:pt idx="22259">
                  <c:v>0.70367326294493271</c:v>
                </c:pt>
                <c:pt idx="22260">
                  <c:v>0.70370487450211794</c:v>
                </c:pt>
                <c:pt idx="22261">
                  <c:v>0.70373648605930328</c:v>
                </c:pt>
                <c:pt idx="22262">
                  <c:v>0.70376809761648862</c:v>
                </c:pt>
                <c:pt idx="22263">
                  <c:v>0.70379970917367385</c:v>
                </c:pt>
                <c:pt idx="22264">
                  <c:v>0.70383132073085919</c:v>
                </c:pt>
                <c:pt idx="22265">
                  <c:v>0.70386293228804453</c:v>
                </c:pt>
                <c:pt idx="22266">
                  <c:v>0.70389454384522987</c:v>
                </c:pt>
                <c:pt idx="22267">
                  <c:v>0.7039261554024151</c:v>
                </c:pt>
                <c:pt idx="22268">
                  <c:v>0.70395776695960044</c:v>
                </c:pt>
                <c:pt idx="22269">
                  <c:v>0.70398937851678578</c:v>
                </c:pt>
                <c:pt idx="22270">
                  <c:v>0.70402099007397101</c:v>
                </c:pt>
                <c:pt idx="22271">
                  <c:v>0.70405260163115635</c:v>
                </c:pt>
                <c:pt idx="22272">
                  <c:v>0.70408421318834169</c:v>
                </c:pt>
                <c:pt idx="22273">
                  <c:v>0.70411582474552692</c:v>
                </c:pt>
                <c:pt idx="22274">
                  <c:v>0.70414743630271226</c:v>
                </c:pt>
                <c:pt idx="22275">
                  <c:v>0.7041790478598976</c:v>
                </c:pt>
                <c:pt idx="22276">
                  <c:v>0.70421065941708294</c:v>
                </c:pt>
                <c:pt idx="22277">
                  <c:v>0.70424227097426817</c:v>
                </c:pt>
                <c:pt idx="22278">
                  <c:v>0.70427388253145351</c:v>
                </c:pt>
                <c:pt idx="22279">
                  <c:v>0.70430549408863885</c:v>
                </c:pt>
                <c:pt idx="22280">
                  <c:v>0.70433710564582408</c:v>
                </c:pt>
                <c:pt idx="22281">
                  <c:v>0.70436871720300942</c:v>
                </c:pt>
                <c:pt idx="22282">
                  <c:v>0.70440032876019476</c:v>
                </c:pt>
                <c:pt idx="22283">
                  <c:v>0.70443194031737999</c:v>
                </c:pt>
                <c:pt idx="22284">
                  <c:v>0.70446355187456533</c:v>
                </c:pt>
                <c:pt idx="22285">
                  <c:v>0.70449516343175067</c:v>
                </c:pt>
                <c:pt idx="22286">
                  <c:v>0.7045267749889359</c:v>
                </c:pt>
                <c:pt idx="22287">
                  <c:v>0.70455838654612124</c:v>
                </c:pt>
                <c:pt idx="22288">
                  <c:v>0.70458999810330658</c:v>
                </c:pt>
                <c:pt idx="22289">
                  <c:v>0.70462160966049192</c:v>
                </c:pt>
                <c:pt idx="22290">
                  <c:v>0.70465322121767715</c:v>
                </c:pt>
                <c:pt idx="22291">
                  <c:v>0.70468483277486249</c:v>
                </c:pt>
                <c:pt idx="22292">
                  <c:v>0.70471644433204783</c:v>
                </c:pt>
                <c:pt idx="22293">
                  <c:v>0.70474805588923306</c:v>
                </c:pt>
                <c:pt idx="22294">
                  <c:v>0.7047796674464184</c:v>
                </c:pt>
                <c:pt idx="22295">
                  <c:v>0.70481127900360374</c:v>
                </c:pt>
                <c:pt idx="22296">
                  <c:v>0.70484289056078897</c:v>
                </c:pt>
                <c:pt idx="22297">
                  <c:v>0.70487450211797431</c:v>
                </c:pt>
                <c:pt idx="22298">
                  <c:v>0.70490611367515965</c:v>
                </c:pt>
                <c:pt idx="22299">
                  <c:v>0.70493772523234499</c:v>
                </c:pt>
                <c:pt idx="22300">
                  <c:v>0.70496933678953022</c:v>
                </c:pt>
                <c:pt idx="22301">
                  <c:v>0.70500094834671556</c:v>
                </c:pt>
                <c:pt idx="22302">
                  <c:v>0.7050325599039009</c:v>
                </c:pt>
                <c:pt idx="22303">
                  <c:v>0.70506417146108613</c:v>
                </c:pt>
                <c:pt idx="22304">
                  <c:v>0.70509578301827147</c:v>
                </c:pt>
                <c:pt idx="22305">
                  <c:v>0.70512739457545681</c:v>
                </c:pt>
                <c:pt idx="22306">
                  <c:v>0.70515900613264204</c:v>
                </c:pt>
                <c:pt idx="22307">
                  <c:v>0.70519061768982738</c:v>
                </c:pt>
                <c:pt idx="22308">
                  <c:v>0.70522222924701272</c:v>
                </c:pt>
                <c:pt idx="22309">
                  <c:v>0.70525384080419806</c:v>
                </c:pt>
                <c:pt idx="22310">
                  <c:v>0.70528545236138329</c:v>
                </c:pt>
                <c:pt idx="22311">
                  <c:v>0.70531706391856863</c:v>
                </c:pt>
                <c:pt idx="22312">
                  <c:v>0.70534867547575397</c:v>
                </c:pt>
                <c:pt idx="22313">
                  <c:v>0.7053802870329392</c:v>
                </c:pt>
                <c:pt idx="22314">
                  <c:v>0.70541189859012454</c:v>
                </c:pt>
                <c:pt idx="22315">
                  <c:v>0.70544351014730988</c:v>
                </c:pt>
                <c:pt idx="22316">
                  <c:v>0.70547512170449511</c:v>
                </c:pt>
                <c:pt idx="22317">
                  <c:v>0.70550673326168045</c:v>
                </c:pt>
                <c:pt idx="22318">
                  <c:v>0.70553834481886579</c:v>
                </c:pt>
                <c:pt idx="22319">
                  <c:v>0.70556995637605113</c:v>
                </c:pt>
                <c:pt idx="22320">
                  <c:v>0.70560156793323636</c:v>
                </c:pt>
                <c:pt idx="22321">
                  <c:v>0.7056331794904217</c:v>
                </c:pt>
                <c:pt idx="22322">
                  <c:v>0.70566479104760704</c:v>
                </c:pt>
                <c:pt idx="22323">
                  <c:v>0.70569640260479227</c:v>
                </c:pt>
                <c:pt idx="22324">
                  <c:v>0.70572801416197761</c:v>
                </c:pt>
                <c:pt idx="22325">
                  <c:v>0.70575962571916295</c:v>
                </c:pt>
                <c:pt idx="22326">
                  <c:v>0.70579123727634818</c:v>
                </c:pt>
                <c:pt idx="22327">
                  <c:v>0.70582284883353352</c:v>
                </c:pt>
                <c:pt idx="22328">
                  <c:v>0.70585446039071886</c:v>
                </c:pt>
                <c:pt idx="22329">
                  <c:v>0.7058860719479042</c:v>
                </c:pt>
                <c:pt idx="22330">
                  <c:v>0.70591768350508943</c:v>
                </c:pt>
                <c:pt idx="22331">
                  <c:v>0.70594929506227477</c:v>
                </c:pt>
                <c:pt idx="22332">
                  <c:v>0.70598090661946011</c:v>
                </c:pt>
                <c:pt idx="22333">
                  <c:v>0.70601251817664534</c:v>
                </c:pt>
                <c:pt idx="22334">
                  <c:v>0.70604412973383068</c:v>
                </c:pt>
                <c:pt idx="22335">
                  <c:v>0.70607574129101602</c:v>
                </c:pt>
                <c:pt idx="22336">
                  <c:v>0.70610735284820125</c:v>
                </c:pt>
                <c:pt idx="22337">
                  <c:v>0.70613896440538659</c:v>
                </c:pt>
                <c:pt idx="22338">
                  <c:v>0.70617057596257193</c:v>
                </c:pt>
                <c:pt idx="22339">
                  <c:v>0.70620218751975727</c:v>
                </c:pt>
                <c:pt idx="22340">
                  <c:v>0.7062337990769425</c:v>
                </c:pt>
                <c:pt idx="22341">
                  <c:v>0.70626541063412784</c:v>
                </c:pt>
                <c:pt idx="22342">
                  <c:v>0.70629702219131318</c:v>
                </c:pt>
                <c:pt idx="22343">
                  <c:v>0.70632863374849841</c:v>
                </c:pt>
                <c:pt idx="22344">
                  <c:v>0.70636024530568375</c:v>
                </c:pt>
                <c:pt idx="22345">
                  <c:v>0.70639185686286909</c:v>
                </c:pt>
                <c:pt idx="22346">
                  <c:v>0.70642346842005432</c:v>
                </c:pt>
                <c:pt idx="22347">
                  <c:v>0.70645507997723966</c:v>
                </c:pt>
                <c:pt idx="22348">
                  <c:v>0.706486691534425</c:v>
                </c:pt>
                <c:pt idx="22349">
                  <c:v>0.70651830309161034</c:v>
                </c:pt>
                <c:pt idx="22350">
                  <c:v>0.70654991464879557</c:v>
                </c:pt>
                <c:pt idx="22351">
                  <c:v>0.70658152620598091</c:v>
                </c:pt>
                <c:pt idx="22352">
                  <c:v>0.70661313776316625</c:v>
                </c:pt>
                <c:pt idx="22353">
                  <c:v>0.70664474932035148</c:v>
                </c:pt>
                <c:pt idx="22354">
                  <c:v>0.70667636087753682</c:v>
                </c:pt>
                <c:pt idx="22355">
                  <c:v>0.70670797243472216</c:v>
                </c:pt>
                <c:pt idx="22356">
                  <c:v>0.70673958399190739</c:v>
                </c:pt>
                <c:pt idx="22357">
                  <c:v>0.70677119554909273</c:v>
                </c:pt>
                <c:pt idx="22358">
                  <c:v>0.70680280710627807</c:v>
                </c:pt>
                <c:pt idx="22359">
                  <c:v>0.70683441866346342</c:v>
                </c:pt>
                <c:pt idx="22360">
                  <c:v>0.70686603022064864</c:v>
                </c:pt>
                <c:pt idx="22361">
                  <c:v>0.70689764177783398</c:v>
                </c:pt>
                <c:pt idx="22362">
                  <c:v>0.70692925333501933</c:v>
                </c:pt>
                <c:pt idx="22363">
                  <c:v>0.70696086489220455</c:v>
                </c:pt>
                <c:pt idx="22364">
                  <c:v>0.70699247644938989</c:v>
                </c:pt>
                <c:pt idx="22365">
                  <c:v>0.70702408800657524</c:v>
                </c:pt>
                <c:pt idx="22366">
                  <c:v>0.70705569956376046</c:v>
                </c:pt>
                <c:pt idx="22367">
                  <c:v>0.70708731112094581</c:v>
                </c:pt>
                <c:pt idx="22368">
                  <c:v>0.70711892267813115</c:v>
                </c:pt>
                <c:pt idx="22369">
                  <c:v>0.70715053423531649</c:v>
                </c:pt>
                <c:pt idx="22370">
                  <c:v>0.70718214579250172</c:v>
                </c:pt>
                <c:pt idx="22371">
                  <c:v>0.70721375734968706</c:v>
                </c:pt>
                <c:pt idx="22372">
                  <c:v>0.7072453689068724</c:v>
                </c:pt>
                <c:pt idx="22373">
                  <c:v>0.70727698046405763</c:v>
                </c:pt>
                <c:pt idx="22374">
                  <c:v>0.70730859202124297</c:v>
                </c:pt>
                <c:pt idx="22375">
                  <c:v>0.70734020357842831</c:v>
                </c:pt>
                <c:pt idx="22376">
                  <c:v>0.70737181513561354</c:v>
                </c:pt>
                <c:pt idx="22377">
                  <c:v>0.70740342669279888</c:v>
                </c:pt>
                <c:pt idx="22378">
                  <c:v>0.70743503824998422</c:v>
                </c:pt>
                <c:pt idx="22379">
                  <c:v>0.70746664980716956</c:v>
                </c:pt>
                <c:pt idx="22380">
                  <c:v>0.70749826136435479</c:v>
                </c:pt>
                <c:pt idx="22381">
                  <c:v>0.70752987292154013</c:v>
                </c:pt>
                <c:pt idx="22382">
                  <c:v>0.70756148447872547</c:v>
                </c:pt>
                <c:pt idx="22383">
                  <c:v>0.7075930960359107</c:v>
                </c:pt>
                <c:pt idx="22384">
                  <c:v>0.70762470759309604</c:v>
                </c:pt>
                <c:pt idx="22385">
                  <c:v>0.70765631915028138</c:v>
                </c:pt>
                <c:pt idx="22386">
                  <c:v>0.70768793070746661</c:v>
                </c:pt>
                <c:pt idx="22387">
                  <c:v>0.70771954226465195</c:v>
                </c:pt>
                <c:pt idx="22388">
                  <c:v>0.70775115382183729</c:v>
                </c:pt>
                <c:pt idx="22389">
                  <c:v>0.70778276537902252</c:v>
                </c:pt>
                <c:pt idx="22390">
                  <c:v>0.70781437693620786</c:v>
                </c:pt>
                <c:pt idx="22391">
                  <c:v>0.7078459884933932</c:v>
                </c:pt>
                <c:pt idx="22392">
                  <c:v>0.70787760005057854</c:v>
                </c:pt>
                <c:pt idx="22393">
                  <c:v>0.70790921160776377</c:v>
                </c:pt>
                <c:pt idx="22394">
                  <c:v>0.70794082316494911</c:v>
                </c:pt>
                <c:pt idx="22395">
                  <c:v>0.70797243472213445</c:v>
                </c:pt>
                <c:pt idx="22396">
                  <c:v>0.70800404627931968</c:v>
                </c:pt>
                <c:pt idx="22397">
                  <c:v>0.70803565783650502</c:v>
                </c:pt>
                <c:pt idx="22398">
                  <c:v>0.70806726939369036</c:v>
                </c:pt>
                <c:pt idx="22399">
                  <c:v>0.70809888095087559</c:v>
                </c:pt>
                <c:pt idx="22400">
                  <c:v>0.70813049250806093</c:v>
                </c:pt>
                <c:pt idx="22401">
                  <c:v>0.70816210406524627</c:v>
                </c:pt>
                <c:pt idx="22402">
                  <c:v>0.70819371562243161</c:v>
                </c:pt>
                <c:pt idx="22403">
                  <c:v>0.70822532717961684</c:v>
                </c:pt>
                <c:pt idx="22404">
                  <c:v>0.70825693873680218</c:v>
                </c:pt>
                <c:pt idx="22405">
                  <c:v>0.70828855029398752</c:v>
                </c:pt>
                <c:pt idx="22406">
                  <c:v>0.70832016185117275</c:v>
                </c:pt>
                <c:pt idx="22407">
                  <c:v>0.70835177340835809</c:v>
                </c:pt>
                <c:pt idx="22408">
                  <c:v>0.70838338496554343</c:v>
                </c:pt>
                <c:pt idx="22409">
                  <c:v>0.70841499652272866</c:v>
                </c:pt>
                <c:pt idx="22410">
                  <c:v>0.708446608079914</c:v>
                </c:pt>
                <c:pt idx="22411">
                  <c:v>0.70847821963709934</c:v>
                </c:pt>
                <c:pt idx="22412">
                  <c:v>0.70850983119428468</c:v>
                </c:pt>
                <c:pt idx="22413">
                  <c:v>0.70854144275146991</c:v>
                </c:pt>
                <c:pt idx="22414">
                  <c:v>0.70857305430865525</c:v>
                </c:pt>
                <c:pt idx="22415">
                  <c:v>0.70860466586584059</c:v>
                </c:pt>
                <c:pt idx="22416">
                  <c:v>0.70863627742302582</c:v>
                </c:pt>
                <c:pt idx="22417">
                  <c:v>0.70866788898021116</c:v>
                </c:pt>
                <c:pt idx="22418">
                  <c:v>0.7086995005373965</c:v>
                </c:pt>
                <c:pt idx="22419">
                  <c:v>0.70873111209458173</c:v>
                </c:pt>
                <c:pt idx="22420">
                  <c:v>0.70876272365176707</c:v>
                </c:pt>
                <c:pt idx="22421">
                  <c:v>0.70879433520895241</c:v>
                </c:pt>
                <c:pt idx="22422">
                  <c:v>0.70882594676613775</c:v>
                </c:pt>
                <c:pt idx="22423">
                  <c:v>0.70885755832332298</c:v>
                </c:pt>
                <c:pt idx="22424">
                  <c:v>0.70888916988050832</c:v>
                </c:pt>
                <c:pt idx="22425">
                  <c:v>0.70892078143769366</c:v>
                </c:pt>
                <c:pt idx="22426">
                  <c:v>0.70895239299487889</c:v>
                </c:pt>
                <c:pt idx="22427">
                  <c:v>0.70898400455206423</c:v>
                </c:pt>
                <c:pt idx="22428">
                  <c:v>0.70901561610924957</c:v>
                </c:pt>
                <c:pt idx="22429">
                  <c:v>0.7090472276664348</c:v>
                </c:pt>
                <c:pt idx="22430">
                  <c:v>0.70907883922362014</c:v>
                </c:pt>
                <c:pt idx="22431">
                  <c:v>0.70911045078080548</c:v>
                </c:pt>
                <c:pt idx="22432">
                  <c:v>0.70914206233799082</c:v>
                </c:pt>
                <c:pt idx="22433">
                  <c:v>0.70917367389517605</c:v>
                </c:pt>
                <c:pt idx="22434">
                  <c:v>0.70920528545236139</c:v>
                </c:pt>
                <c:pt idx="22435">
                  <c:v>0.70923689700954673</c:v>
                </c:pt>
                <c:pt idx="22436">
                  <c:v>0.70926850856673196</c:v>
                </c:pt>
                <c:pt idx="22437">
                  <c:v>0.7093001201239173</c:v>
                </c:pt>
                <c:pt idx="22438">
                  <c:v>0.70933173168110264</c:v>
                </c:pt>
                <c:pt idx="22439">
                  <c:v>0.70936334323828787</c:v>
                </c:pt>
                <c:pt idx="22440">
                  <c:v>0.70939495479547321</c:v>
                </c:pt>
                <c:pt idx="22441">
                  <c:v>0.70942656635265855</c:v>
                </c:pt>
                <c:pt idx="22442">
                  <c:v>0.70945817790984389</c:v>
                </c:pt>
                <c:pt idx="22443">
                  <c:v>0.70948978946702912</c:v>
                </c:pt>
                <c:pt idx="22444">
                  <c:v>0.70952140102421446</c:v>
                </c:pt>
                <c:pt idx="22445">
                  <c:v>0.7095530125813998</c:v>
                </c:pt>
                <c:pt idx="22446">
                  <c:v>0.70958462413858503</c:v>
                </c:pt>
                <c:pt idx="22447">
                  <c:v>0.70961623569577037</c:v>
                </c:pt>
                <c:pt idx="22448">
                  <c:v>0.70964784725295571</c:v>
                </c:pt>
                <c:pt idx="22449">
                  <c:v>0.70967945881014094</c:v>
                </c:pt>
                <c:pt idx="22450">
                  <c:v>0.70971107036732628</c:v>
                </c:pt>
                <c:pt idx="22451">
                  <c:v>0.70974268192451162</c:v>
                </c:pt>
                <c:pt idx="22452">
                  <c:v>0.70977429348169696</c:v>
                </c:pt>
                <c:pt idx="22453">
                  <c:v>0.70980590503888219</c:v>
                </c:pt>
                <c:pt idx="22454">
                  <c:v>0.70983751659606753</c:v>
                </c:pt>
                <c:pt idx="22455">
                  <c:v>0.70986912815325287</c:v>
                </c:pt>
                <c:pt idx="22456">
                  <c:v>0.7099007397104381</c:v>
                </c:pt>
                <c:pt idx="22457">
                  <c:v>0.70993235126762344</c:v>
                </c:pt>
                <c:pt idx="22458">
                  <c:v>0.70996396282480878</c:v>
                </c:pt>
                <c:pt idx="22459">
                  <c:v>0.70999557438199401</c:v>
                </c:pt>
                <c:pt idx="22460">
                  <c:v>0.71002718593917935</c:v>
                </c:pt>
                <c:pt idx="22461">
                  <c:v>0.71005879749636469</c:v>
                </c:pt>
                <c:pt idx="22462">
                  <c:v>0.71009040905355003</c:v>
                </c:pt>
                <c:pt idx="22463">
                  <c:v>0.71012202061073526</c:v>
                </c:pt>
                <c:pt idx="22464">
                  <c:v>0.7101536321679206</c:v>
                </c:pt>
                <c:pt idx="22465">
                  <c:v>0.71018524372510594</c:v>
                </c:pt>
                <c:pt idx="22466">
                  <c:v>0.71021685528229117</c:v>
                </c:pt>
                <c:pt idx="22467">
                  <c:v>0.71024846683947651</c:v>
                </c:pt>
                <c:pt idx="22468">
                  <c:v>0.71028007839666185</c:v>
                </c:pt>
                <c:pt idx="22469">
                  <c:v>0.71031168995384708</c:v>
                </c:pt>
                <c:pt idx="22470">
                  <c:v>0.71034330151103242</c:v>
                </c:pt>
                <c:pt idx="22471">
                  <c:v>0.71037491306821776</c:v>
                </c:pt>
                <c:pt idx="22472">
                  <c:v>0.7104065246254031</c:v>
                </c:pt>
                <c:pt idx="22473">
                  <c:v>0.71043813618258833</c:v>
                </c:pt>
                <c:pt idx="22474">
                  <c:v>0.71046974773977367</c:v>
                </c:pt>
                <c:pt idx="22475">
                  <c:v>0.71050135929695901</c:v>
                </c:pt>
                <c:pt idx="22476">
                  <c:v>0.71053297085414424</c:v>
                </c:pt>
                <c:pt idx="22477">
                  <c:v>0.71056458241132958</c:v>
                </c:pt>
                <c:pt idx="22478">
                  <c:v>0.71059619396851492</c:v>
                </c:pt>
                <c:pt idx="22479">
                  <c:v>0.71062780552570015</c:v>
                </c:pt>
                <c:pt idx="22480">
                  <c:v>0.71065941708288549</c:v>
                </c:pt>
                <c:pt idx="22481">
                  <c:v>0.71069102864007083</c:v>
                </c:pt>
                <c:pt idx="22482">
                  <c:v>0.71072264019725606</c:v>
                </c:pt>
                <c:pt idx="22483">
                  <c:v>0.7107542517544414</c:v>
                </c:pt>
                <c:pt idx="22484">
                  <c:v>0.71078586331162674</c:v>
                </c:pt>
                <c:pt idx="22485">
                  <c:v>0.71081747486881208</c:v>
                </c:pt>
                <c:pt idx="22486">
                  <c:v>0.71084908642599731</c:v>
                </c:pt>
                <c:pt idx="22487">
                  <c:v>0.71088069798318265</c:v>
                </c:pt>
                <c:pt idx="22488">
                  <c:v>0.71091230954036799</c:v>
                </c:pt>
                <c:pt idx="22489">
                  <c:v>0.71094392109755322</c:v>
                </c:pt>
                <c:pt idx="22490">
                  <c:v>0.71097553265473856</c:v>
                </c:pt>
                <c:pt idx="22491">
                  <c:v>0.7110071442119239</c:v>
                </c:pt>
                <c:pt idx="22492">
                  <c:v>0.71103875576910913</c:v>
                </c:pt>
                <c:pt idx="22493">
                  <c:v>0.71107036732629447</c:v>
                </c:pt>
                <c:pt idx="22494">
                  <c:v>0.71110197888347981</c:v>
                </c:pt>
                <c:pt idx="22495">
                  <c:v>0.71113359044066515</c:v>
                </c:pt>
                <c:pt idx="22496">
                  <c:v>0.71116520199785038</c:v>
                </c:pt>
                <c:pt idx="22497">
                  <c:v>0.71119681355503572</c:v>
                </c:pt>
                <c:pt idx="22498">
                  <c:v>0.71122842511222106</c:v>
                </c:pt>
                <c:pt idx="22499">
                  <c:v>0.71126003666940629</c:v>
                </c:pt>
                <c:pt idx="22500">
                  <c:v>0.71129164822659163</c:v>
                </c:pt>
                <c:pt idx="22501">
                  <c:v>0.71132325978377697</c:v>
                </c:pt>
                <c:pt idx="22502">
                  <c:v>0.7113548713409622</c:v>
                </c:pt>
                <c:pt idx="22503">
                  <c:v>0.71138648289814754</c:v>
                </c:pt>
                <c:pt idx="22504">
                  <c:v>0.71141809445533288</c:v>
                </c:pt>
                <c:pt idx="22505">
                  <c:v>0.71144970601251822</c:v>
                </c:pt>
                <c:pt idx="22506">
                  <c:v>0.71148131756970345</c:v>
                </c:pt>
                <c:pt idx="22507">
                  <c:v>0.71151292912688879</c:v>
                </c:pt>
                <c:pt idx="22508">
                  <c:v>0.71154454068407413</c:v>
                </c:pt>
                <c:pt idx="22509">
                  <c:v>0.71157615224125936</c:v>
                </c:pt>
                <c:pt idx="22510">
                  <c:v>0.7116077637984447</c:v>
                </c:pt>
                <c:pt idx="22511">
                  <c:v>0.71163937535563004</c:v>
                </c:pt>
                <c:pt idx="22512">
                  <c:v>0.71167098691281527</c:v>
                </c:pt>
                <c:pt idx="22513">
                  <c:v>0.71170259847000061</c:v>
                </c:pt>
                <c:pt idx="22514">
                  <c:v>0.71173421002718595</c:v>
                </c:pt>
                <c:pt idx="22515">
                  <c:v>0.71176582158437129</c:v>
                </c:pt>
                <c:pt idx="22516">
                  <c:v>0.71179743314155652</c:v>
                </c:pt>
                <c:pt idx="22517">
                  <c:v>0.71182904469874186</c:v>
                </c:pt>
                <c:pt idx="22518">
                  <c:v>0.7118606562559272</c:v>
                </c:pt>
                <c:pt idx="22519">
                  <c:v>0.71189226781311243</c:v>
                </c:pt>
                <c:pt idx="22520">
                  <c:v>0.71192387937029777</c:v>
                </c:pt>
                <c:pt idx="22521">
                  <c:v>0.71195549092748311</c:v>
                </c:pt>
                <c:pt idx="22522">
                  <c:v>0.71198710248466834</c:v>
                </c:pt>
                <c:pt idx="22523">
                  <c:v>0.71201871404185368</c:v>
                </c:pt>
                <c:pt idx="22524">
                  <c:v>0.71205032559903902</c:v>
                </c:pt>
                <c:pt idx="22525">
                  <c:v>0.71208193715622436</c:v>
                </c:pt>
                <c:pt idx="22526">
                  <c:v>0.71211354871340959</c:v>
                </c:pt>
                <c:pt idx="22527">
                  <c:v>0.71214516027059493</c:v>
                </c:pt>
                <c:pt idx="22528">
                  <c:v>0.71217677182778028</c:v>
                </c:pt>
                <c:pt idx="22529">
                  <c:v>0.7122083833849655</c:v>
                </c:pt>
                <c:pt idx="22530">
                  <c:v>0.71223999494215084</c:v>
                </c:pt>
                <c:pt idx="22531">
                  <c:v>0.71227160649933619</c:v>
                </c:pt>
                <c:pt idx="22532">
                  <c:v>0.71230321805652141</c:v>
                </c:pt>
                <c:pt idx="22533">
                  <c:v>0.71233482961370675</c:v>
                </c:pt>
                <c:pt idx="22534">
                  <c:v>0.7123664411708921</c:v>
                </c:pt>
                <c:pt idx="22535">
                  <c:v>0.71239805272807744</c:v>
                </c:pt>
                <c:pt idx="22536">
                  <c:v>0.71242966428526266</c:v>
                </c:pt>
                <c:pt idx="22537">
                  <c:v>0.71246127584244801</c:v>
                </c:pt>
                <c:pt idx="22538">
                  <c:v>0.71249288739963335</c:v>
                </c:pt>
                <c:pt idx="22539">
                  <c:v>0.71252449895681857</c:v>
                </c:pt>
                <c:pt idx="22540">
                  <c:v>0.71255611051400392</c:v>
                </c:pt>
                <c:pt idx="22541">
                  <c:v>0.71258772207118926</c:v>
                </c:pt>
                <c:pt idx="22542">
                  <c:v>0.71261933362837449</c:v>
                </c:pt>
                <c:pt idx="22543">
                  <c:v>0.71265094518555983</c:v>
                </c:pt>
                <c:pt idx="22544">
                  <c:v>0.71268255674274517</c:v>
                </c:pt>
                <c:pt idx="22545">
                  <c:v>0.71271416829993051</c:v>
                </c:pt>
                <c:pt idx="22546">
                  <c:v>0.71274577985711574</c:v>
                </c:pt>
                <c:pt idx="22547">
                  <c:v>0.71277739141430108</c:v>
                </c:pt>
                <c:pt idx="22548">
                  <c:v>0.71280900297148642</c:v>
                </c:pt>
                <c:pt idx="22549">
                  <c:v>0.71284061452867165</c:v>
                </c:pt>
                <c:pt idx="22550">
                  <c:v>0.71287222608585699</c:v>
                </c:pt>
                <c:pt idx="22551">
                  <c:v>0.71290383764304233</c:v>
                </c:pt>
                <c:pt idx="22552">
                  <c:v>0.71293544920022756</c:v>
                </c:pt>
                <c:pt idx="22553">
                  <c:v>0.7129670607574129</c:v>
                </c:pt>
                <c:pt idx="22554">
                  <c:v>0.71299867231459824</c:v>
                </c:pt>
                <c:pt idx="22555">
                  <c:v>0.71303028387178358</c:v>
                </c:pt>
                <c:pt idx="22556">
                  <c:v>0.71306189542896881</c:v>
                </c:pt>
                <c:pt idx="22557">
                  <c:v>0.71309350698615415</c:v>
                </c:pt>
                <c:pt idx="22558">
                  <c:v>0.71312511854333949</c:v>
                </c:pt>
                <c:pt idx="22559">
                  <c:v>0.71315673010052472</c:v>
                </c:pt>
                <c:pt idx="22560">
                  <c:v>0.71318834165771006</c:v>
                </c:pt>
                <c:pt idx="22561">
                  <c:v>0.7132199532148954</c:v>
                </c:pt>
                <c:pt idx="22562">
                  <c:v>0.71325156477208063</c:v>
                </c:pt>
                <c:pt idx="22563">
                  <c:v>0.71328317632926597</c:v>
                </c:pt>
                <c:pt idx="22564">
                  <c:v>0.71331478788645131</c:v>
                </c:pt>
                <c:pt idx="22565">
                  <c:v>0.71334639944363665</c:v>
                </c:pt>
                <c:pt idx="22566">
                  <c:v>0.71337801100082188</c:v>
                </c:pt>
                <c:pt idx="22567">
                  <c:v>0.71340962255800722</c:v>
                </c:pt>
                <c:pt idx="22568">
                  <c:v>0.71344123411519256</c:v>
                </c:pt>
                <c:pt idx="22569">
                  <c:v>0.71347284567237779</c:v>
                </c:pt>
                <c:pt idx="22570">
                  <c:v>0.71350445722956313</c:v>
                </c:pt>
                <c:pt idx="22571">
                  <c:v>0.71353606878674847</c:v>
                </c:pt>
                <c:pt idx="22572">
                  <c:v>0.7135676803439337</c:v>
                </c:pt>
                <c:pt idx="22573">
                  <c:v>0.71359929190111904</c:v>
                </c:pt>
                <c:pt idx="22574">
                  <c:v>0.71363090345830438</c:v>
                </c:pt>
                <c:pt idx="22575">
                  <c:v>0.71366251501548972</c:v>
                </c:pt>
                <c:pt idx="22576">
                  <c:v>0.71369412657267495</c:v>
                </c:pt>
                <c:pt idx="22577">
                  <c:v>0.71372573812986029</c:v>
                </c:pt>
                <c:pt idx="22578">
                  <c:v>0.71375734968704563</c:v>
                </c:pt>
                <c:pt idx="22579">
                  <c:v>0.71378896124423086</c:v>
                </c:pt>
                <c:pt idx="22580">
                  <c:v>0.7138205728014162</c:v>
                </c:pt>
                <c:pt idx="22581">
                  <c:v>0.71385218435860154</c:v>
                </c:pt>
                <c:pt idx="22582">
                  <c:v>0.71388379591578677</c:v>
                </c:pt>
                <c:pt idx="22583">
                  <c:v>0.71391540747297211</c:v>
                </c:pt>
                <c:pt idx="22584">
                  <c:v>0.71394701903015745</c:v>
                </c:pt>
                <c:pt idx="22585">
                  <c:v>0.71397863058734268</c:v>
                </c:pt>
                <c:pt idx="22586">
                  <c:v>0.71401024214452802</c:v>
                </c:pt>
                <c:pt idx="22587">
                  <c:v>0.71404185370171336</c:v>
                </c:pt>
                <c:pt idx="22588">
                  <c:v>0.7140734652588987</c:v>
                </c:pt>
                <c:pt idx="22589">
                  <c:v>0.71410507681608393</c:v>
                </c:pt>
                <c:pt idx="22590">
                  <c:v>0.71413668837326927</c:v>
                </c:pt>
                <c:pt idx="22591">
                  <c:v>0.71416829993045461</c:v>
                </c:pt>
                <c:pt idx="22592">
                  <c:v>0.71419991148763984</c:v>
                </c:pt>
                <c:pt idx="22593">
                  <c:v>0.71423152304482518</c:v>
                </c:pt>
                <c:pt idx="22594">
                  <c:v>0.71426313460201052</c:v>
                </c:pt>
                <c:pt idx="22595">
                  <c:v>0.71429474615919575</c:v>
                </c:pt>
                <c:pt idx="22596">
                  <c:v>0.71432635771638109</c:v>
                </c:pt>
                <c:pt idx="22597">
                  <c:v>0.71435796927356643</c:v>
                </c:pt>
                <c:pt idx="22598">
                  <c:v>0.71438958083075177</c:v>
                </c:pt>
                <c:pt idx="22599">
                  <c:v>0.714421192387937</c:v>
                </c:pt>
                <c:pt idx="22600">
                  <c:v>0.71445280394512234</c:v>
                </c:pt>
                <c:pt idx="22601">
                  <c:v>0.71448441550230768</c:v>
                </c:pt>
                <c:pt idx="22602">
                  <c:v>0.71451602705949291</c:v>
                </c:pt>
                <c:pt idx="22603">
                  <c:v>0.71454763861667825</c:v>
                </c:pt>
                <c:pt idx="22604">
                  <c:v>0.71457925017386359</c:v>
                </c:pt>
                <c:pt idx="22605">
                  <c:v>0.71461086173104882</c:v>
                </c:pt>
                <c:pt idx="22606">
                  <c:v>0.71464247328823416</c:v>
                </c:pt>
                <c:pt idx="22607">
                  <c:v>0.7146740848454195</c:v>
                </c:pt>
                <c:pt idx="22608">
                  <c:v>0.71470569640260484</c:v>
                </c:pt>
                <c:pt idx="22609">
                  <c:v>0.71473730795979007</c:v>
                </c:pt>
                <c:pt idx="22610">
                  <c:v>0.71476891951697541</c:v>
                </c:pt>
                <c:pt idx="22611">
                  <c:v>0.71480053107416075</c:v>
                </c:pt>
                <c:pt idx="22612">
                  <c:v>0.71483214263134598</c:v>
                </c:pt>
                <c:pt idx="22613">
                  <c:v>0.71486375418853132</c:v>
                </c:pt>
                <c:pt idx="22614">
                  <c:v>0.71489536574571666</c:v>
                </c:pt>
                <c:pt idx="22615">
                  <c:v>0.71492697730290189</c:v>
                </c:pt>
                <c:pt idx="22616">
                  <c:v>0.71495858886008723</c:v>
                </c:pt>
                <c:pt idx="22617">
                  <c:v>0.71499020041727257</c:v>
                </c:pt>
                <c:pt idx="22618">
                  <c:v>0.71502181197445791</c:v>
                </c:pt>
                <c:pt idx="22619">
                  <c:v>0.71505342353164314</c:v>
                </c:pt>
                <c:pt idx="22620">
                  <c:v>0.71508503508882848</c:v>
                </c:pt>
                <c:pt idx="22621">
                  <c:v>0.71511664664601382</c:v>
                </c:pt>
                <c:pt idx="22622">
                  <c:v>0.71514825820319905</c:v>
                </c:pt>
                <c:pt idx="22623">
                  <c:v>0.71517986976038439</c:v>
                </c:pt>
                <c:pt idx="22624">
                  <c:v>0.71521148131756973</c:v>
                </c:pt>
                <c:pt idx="22625">
                  <c:v>0.71524309287475496</c:v>
                </c:pt>
                <c:pt idx="22626">
                  <c:v>0.7152747044319403</c:v>
                </c:pt>
                <c:pt idx="22627">
                  <c:v>0.71530631598912564</c:v>
                </c:pt>
                <c:pt idx="22628">
                  <c:v>0.71533792754631098</c:v>
                </c:pt>
                <c:pt idx="22629">
                  <c:v>0.71536953910349621</c:v>
                </c:pt>
                <c:pt idx="22630">
                  <c:v>0.71540115066068155</c:v>
                </c:pt>
                <c:pt idx="22631">
                  <c:v>0.71543276221786689</c:v>
                </c:pt>
                <c:pt idx="22632">
                  <c:v>0.71546437377505212</c:v>
                </c:pt>
                <c:pt idx="22633">
                  <c:v>0.71549598533223746</c:v>
                </c:pt>
                <c:pt idx="22634">
                  <c:v>0.7155275968894228</c:v>
                </c:pt>
                <c:pt idx="22635">
                  <c:v>0.71555920844660803</c:v>
                </c:pt>
                <c:pt idx="22636">
                  <c:v>0.71559082000379337</c:v>
                </c:pt>
                <c:pt idx="22637">
                  <c:v>0.71562243156097871</c:v>
                </c:pt>
                <c:pt idx="22638">
                  <c:v>0.71565404311816405</c:v>
                </c:pt>
                <c:pt idx="22639">
                  <c:v>0.71568565467534928</c:v>
                </c:pt>
                <c:pt idx="22640">
                  <c:v>0.71571726623253462</c:v>
                </c:pt>
                <c:pt idx="22641">
                  <c:v>0.71574887778971996</c:v>
                </c:pt>
                <c:pt idx="22642">
                  <c:v>0.71578048934690519</c:v>
                </c:pt>
                <c:pt idx="22643">
                  <c:v>0.71581210090409053</c:v>
                </c:pt>
                <c:pt idx="22644">
                  <c:v>0.71584371246127587</c:v>
                </c:pt>
                <c:pt idx="22645">
                  <c:v>0.7158753240184611</c:v>
                </c:pt>
                <c:pt idx="22646">
                  <c:v>0.71590693557564644</c:v>
                </c:pt>
                <c:pt idx="22647">
                  <c:v>0.71593854713283178</c:v>
                </c:pt>
                <c:pt idx="22648">
                  <c:v>0.71597015869001712</c:v>
                </c:pt>
                <c:pt idx="22649">
                  <c:v>0.71600177024720235</c:v>
                </c:pt>
                <c:pt idx="22650">
                  <c:v>0.71603338180438769</c:v>
                </c:pt>
                <c:pt idx="22651">
                  <c:v>0.71606499336157303</c:v>
                </c:pt>
                <c:pt idx="22652">
                  <c:v>0.71609660491875826</c:v>
                </c:pt>
                <c:pt idx="22653">
                  <c:v>0.7161282164759436</c:v>
                </c:pt>
                <c:pt idx="22654">
                  <c:v>0.71615982803312894</c:v>
                </c:pt>
                <c:pt idx="22655">
                  <c:v>0.71619143959031417</c:v>
                </c:pt>
                <c:pt idx="22656">
                  <c:v>0.71622305114749951</c:v>
                </c:pt>
                <c:pt idx="22657">
                  <c:v>0.71625466270468485</c:v>
                </c:pt>
                <c:pt idx="22658">
                  <c:v>0.71628627426187019</c:v>
                </c:pt>
                <c:pt idx="22659">
                  <c:v>0.71631788581905542</c:v>
                </c:pt>
                <c:pt idx="22660">
                  <c:v>0.71634949737624076</c:v>
                </c:pt>
                <c:pt idx="22661">
                  <c:v>0.7163811089334261</c:v>
                </c:pt>
                <c:pt idx="22662">
                  <c:v>0.71641272049061133</c:v>
                </c:pt>
                <c:pt idx="22663">
                  <c:v>0.71644433204779667</c:v>
                </c:pt>
                <c:pt idx="22664">
                  <c:v>0.71647594360498201</c:v>
                </c:pt>
                <c:pt idx="22665">
                  <c:v>0.71650755516216724</c:v>
                </c:pt>
                <c:pt idx="22666">
                  <c:v>0.71653916671935258</c:v>
                </c:pt>
                <c:pt idx="22667">
                  <c:v>0.71657077827653792</c:v>
                </c:pt>
                <c:pt idx="22668">
                  <c:v>0.71660238983372326</c:v>
                </c:pt>
                <c:pt idx="22669">
                  <c:v>0.71663400139090849</c:v>
                </c:pt>
                <c:pt idx="22670">
                  <c:v>0.71666561294809383</c:v>
                </c:pt>
                <c:pt idx="22671">
                  <c:v>0.71669722450527917</c:v>
                </c:pt>
                <c:pt idx="22672">
                  <c:v>0.7167288360624644</c:v>
                </c:pt>
                <c:pt idx="22673">
                  <c:v>0.71676044761964974</c:v>
                </c:pt>
                <c:pt idx="22674">
                  <c:v>0.71679205917683508</c:v>
                </c:pt>
                <c:pt idx="22675">
                  <c:v>0.71682367073402031</c:v>
                </c:pt>
                <c:pt idx="22676">
                  <c:v>0.71685528229120565</c:v>
                </c:pt>
                <c:pt idx="22677">
                  <c:v>0.71688689384839099</c:v>
                </c:pt>
                <c:pt idx="22678">
                  <c:v>0.71691850540557633</c:v>
                </c:pt>
                <c:pt idx="22679">
                  <c:v>0.71695011696276156</c:v>
                </c:pt>
                <c:pt idx="22680">
                  <c:v>0.7169817285199469</c:v>
                </c:pt>
                <c:pt idx="22681">
                  <c:v>0.71701334007713224</c:v>
                </c:pt>
                <c:pt idx="22682">
                  <c:v>0.71704495163431747</c:v>
                </c:pt>
                <c:pt idx="22683">
                  <c:v>0.71707656319150281</c:v>
                </c:pt>
                <c:pt idx="22684">
                  <c:v>0.71710817474868815</c:v>
                </c:pt>
                <c:pt idx="22685">
                  <c:v>0.71713978630587338</c:v>
                </c:pt>
                <c:pt idx="22686">
                  <c:v>0.71717139786305872</c:v>
                </c:pt>
                <c:pt idx="22687">
                  <c:v>0.71720300942024406</c:v>
                </c:pt>
                <c:pt idx="22688">
                  <c:v>0.71723462097742929</c:v>
                </c:pt>
                <c:pt idx="22689">
                  <c:v>0.71726623253461463</c:v>
                </c:pt>
                <c:pt idx="22690">
                  <c:v>0.71729784409179997</c:v>
                </c:pt>
                <c:pt idx="22691">
                  <c:v>0.71732945564898531</c:v>
                </c:pt>
                <c:pt idx="22692">
                  <c:v>0.71736106720617054</c:v>
                </c:pt>
                <c:pt idx="22693">
                  <c:v>0.71739267876335588</c:v>
                </c:pt>
                <c:pt idx="22694">
                  <c:v>0.71742429032054122</c:v>
                </c:pt>
                <c:pt idx="22695">
                  <c:v>0.71745590187772645</c:v>
                </c:pt>
                <c:pt idx="22696">
                  <c:v>0.71748751343491179</c:v>
                </c:pt>
                <c:pt idx="22697">
                  <c:v>0.71751912499209713</c:v>
                </c:pt>
                <c:pt idx="22698">
                  <c:v>0.71755073654928236</c:v>
                </c:pt>
                <c:pt idx="22699">
                  <c:v>0.7175823481064677</c:v>
                </c:pt>
                <c:pt idx="22700">
                  <c:v>0.71761395966365304</c:v>
                </c:pt>
                <c:pt idx="22701">
                  <c:v>0.71764557122083839</c:v>
                </c:pt>
                <c:pt idx="22702">
                  <c:v>0.71767718277802361</c:v>
                </c:pt>
                <c:pt idx="22703">
                  <c:v>0.71770879433520895</c:v>
                </c:pt>
                <c:pt idx="22704">
                  <c:v>0.7177404058923943</c:v>
                </c:pt>
                <c:pt idx="22705">
                  <c:v>0.71777201744957952</c:v>
                </c:pt>
                <c:pt idx="22706">
                  <c:v>0.71780362900676487</c:v>
                </c:pt>
                <c:pt idx="22707">
                  <c:v>0.71783524056395021</c:v>
                </c:pt>
                <c:pt idx="22708">
                  <c:v>0.71786685212113543</c:v>
                </c:pt>
                <c:pt idx="22709">
                  <c:v>0.71789846367832078</c:v>
                </c:pt>
                <c:pt idx="22710">
                  <c:v>0.71793007523550612</c:v>
                </c:pt>
                <c:pt idx="22711">
                  <c:v>0.71796168679269146</c:v>
                </c:pt>
                <c:pt idx="22712">
                  <c:v>0.71799329834987669</c:v>
                </c:pt>
                <c:pt idx="22713">
                  <c:v>0.71802490990706203</c:v>
                </c:pt>
                <c:pt idx="22714">
                  <c:v>0.71805652146424737</c:v>
                </c:pt>
                <c:pt idx="22715">
                  <c:v>0.7180881330214326</c:v>
                </c:pt>
                <c:pt idx="22716">
                  <c:v>0.71811974457861794</c:v>
                </c:pt>
                <c:pt idx="22717">
                  <c:v>0.71815135613580328</c:v>
                </c:pt>
                <c:pt idx="22718">
                  <c:v>0.71818296769298851</c:v>
                </c:pt>
                <c:pt idx="22719">
                  <c:v>0.71821457925017385</c:v>
                </c:pt>
                <c:pt idx="22720">
                  <c:v>0.71824619080735919</c:v>
                </c:pt>
                <c:pt idx="22721">
                  <c:v>0.71827780236454453</c:v>
                </c:pt>
                <c:pt idx="22722">
                  <c:v>0.71830941392172976</c:v>
                </c:pt>
                <c:pt idx="22723">
                  <c:v>0.7183410254789151</c:v>
                </c:pt>
                <c:pt idx="22724">
                  <c:v>0.71837263703610044</c:v>
                </c:pt>
                <c:pt idx="22725">
                  <c:v>0.71840424859328567</c:v>
                </c:pt>
                <c:pt idx="22726">
                  <c:v>0.71843586015047101</c:v>
                </c:pt>
                <c:pt idx="22727">
                  <c:v>0.71846747170765635</c:v>
                </c:pt>
                <c:pt idx="22728">
                  <c:v>0.71849908326484158</c:v>
                </c:pt>
                <c:pt idx="22729">
                  <c:v>0.71853069482202692</c:v>
                </c:pt>
                <c:pt idx="22730">
                  <c:v>0.71856230637921226</c:v>
                </c:pt>
                <c:pt idx="22731">
                  <c:v>0.7185939179363976</c:v>
                </c:pt>
                <c:pt idx="22732">
                  <c:v>0.71862552949358283</c:v>
                </c:pt>
                <c:pt idx="22733">
                  <c:v>0.71865714105076817</c:v>
                </c:pt>
                <c:pt idx="22734">
                  <c:v>0.71868875260795351</c:v>
                </c:pt>
                <c:pt idx="22735">
                  <c:v>0.71872036416513874</c:v>
                </c:pt>
                <c:pt idx="22736">
                  <c:v>0.71875197572232408</c:v>
                </c:pt>
                <c:pt idx="22737">
                  <c:v>0.71878358727950942</c:v>
                </c:pt>
                <c:pt idx="22738">
                  <c:v>0.71881519883669465</c:v>
                </c:pt>
                <c:pt idx="22739">
                  <c:v>0.71884681039387999</c:v>
                </c:pt>
                <c:pt idx="22740">
                  <c:v>0.71887842195106533</c:v>
                </c:pt>
                <c:pt idx="22741">
                  <c:v>0.71891003350825067</c:v>
                </c:pt>
                <c:pt idx="22742">
                  <c:v>0.7189416450654359</c:v>
                </c:pt>
                <c:pt idx="22743">
                  <c:v>0.71897325662262124</c:v>
                </c:pt>
                <c:pt idx="22744">
                  <c:v>0.71900486817980658</c:v>
                </c:pt>
                <c:pt idx="22745">
                  <c:v>0.71903647973699181</c:v>
                </c:pt>
                <c:pt idx="22746">
                  <c:v>0.71906809129417715</c:v>
                </c:pt>
                <c:pt idx="22747">
                  <c:v>0.71909970285136249</c:v>
                </c:pt>
                <c:pt idx="22748">
                  <c:v>0.71913131440854772</c:v>
                </c:pt>
                <c:pt idx="22749">
                  <c:v>0.71916292596573306</c:v>
                </c:pt>
                <c:pt idx="22750">
                  <c:v>0.7191945375229184</c:v>
                </c:pt>
                <c:pt idx="22751">
                  <c:v>0.71922614908010374</c:v>
                </c:pt>
                <c:pt idx="22752">
                  <c:v>0.71925776063728897</c:v>
                </c:pt>
                <c:pt idx="22753">
                  <c:v>0.71928937219447431</c:v>
                </c:pt>
                <c:pt idx="22754">
                  <c:v>0.71932098375165965</c:v>
                </c:pt>
                <c:pt idx="22755">
                  <c:v>0.71935259530884488</c:v>
                </c:pt>
                <c:pt idx="22756">
                  <c:v>0.71938420686603022</c:v>
                </c:pt>
                <c:pt idx="22757">
                  <c:v>0.71941581842321556</c:v>
                </c:pt>
                <c:pt idx="22758">
                  <c:v>0.71944742998040079</c:v>
                </c:pt>
                <c:pt idx="22759">
                  <c:v>0.71947904153758613</c:v>
                </c:pt>
                <c:pt idx="22760">
                  <c:v>0.71951065309477147</c:v>
                </c:pt>
                <c:pt idx="22761">
                  <c:v>0.71954226465195681</c:v>
                </c:pt>
                <c:pt idx="22762">
                  <c:v>0.71957387620914204</c:v>
                </c:pt>
                <c:pt idx="22763">
                  <c:v>0.71960548776632738</c:v>
                </c:pt>
                <c:pt idx="22764">
                  <c:v>0.71963709932351272</c:v>
                </c:pt>
                <c:pt idx="22765">
                  <c:v>0.71966871088069795</c:v>
                </c:pt>
                <c:pt idx="22766">
                  <c:v>0.71970032243788329</c:v>
                </c:pt>
                <c:pt idx="22767">
                  <c:v>0.71973193399506863</c:v>
                </c:pt>
                <c:pt idx="22768">
                  <c:v>0.71976354555225386</c:v>
                </c:pt>
                <c:pt idx="22769">
                  <c:v>0.7197951571094392</c:v>
                </c:pt>
                <c:pt idx="22770">
                  <c:v>0.71982676866662454</c:v>
                </c:pt>
                <c:pt idx="22771">
                  <c:v>0.71985838022380988</c:v>
                </c:pt>
                <c:pt idx="22772">
                  <c:v>0.71988999178099511</c:v>
                </c:pt>
                <c:pt idx="22773">
                  <c:v>0.71992160333818045</c:v>
                </c:pt>
                <c:pt idx="22774">
                  <c:v>0.71995321489536579</c:v>
                </c:pt>
                <c:pt idx="22775">
                  <c:v>0.71998482645255102</c:v>
                </c:pt>
                <c:pt idx="22776">
                  <c:v>0.72001643800973636</c:v>
                </c:pt>
                <c:pt idx="22777">
                  <c:v>0.7200480495669217</c:v>
                </c:pt>
                <c:pt idx="22778">
                  <c:v>0.72007966112410693</c:v>
                </c:pt>
                <c:pt idx="22779">
                  <c:v>0.72011127268129227</c:v>
                </c:pt>
                <c:pt idx="22780">
                  <c:v>0.72014288423847761</c:v>
                </c:pt>
                <c:pt idx="22781">
                  <c:v>0.72017449579566284</c:v>
                </c:pt>
                <c:pt idx="22782">
                  <c:v>0.72020610735284818</c:v>
                </c:pt>
                <c:pt idx="22783">
                  <c:v>0.72023771891003352</c:v>
                </c:pt>
                <c:pt idx="22784">
                  <c:v>0.72026933046721886</c:v>
                </c:pt>
                <c:pt idx="22785">
                  <c:v>0.72030094202440409</c:v>
                </c:pt>
                <c:pt idx="22786">
                  <c:v>0.72033255358158943</c:v>
                </c:pt>
                <c:pt idx="22787">
                  <c:v>0.72036416513877477</c:v>
                </c:pt>
                <c:pt idx="22788">
                  <c:v>0.72039577669596</c:v>
                </c:pt>
                <c:pt idx="22789">
                  <c:v>0.72042738825314534</c:v>
                </c:pt>
                <c:pt idx="22790">
                  <c:v>0.72045899981033068</c:v>
                </c:pt>
                <c:pt idx="22791">
                  <c:v>0.72049061136751591</c:v>
                </c:pt>
                <c:pt idx="22792">
                  <c:v>0.72052222292470125</c:v>
                </c:pt>
                <c:pt idx="22793">
                  <c:v>0.72055383448188659</c:v>
                </c:pt>
                <c:pt idx="22794">
                  <c:v>0.72058544603907193</c:v>
                </c:pt>
                <c:pt idx="22795">
                  <c:v>0.72061705759625716</c:v>
                </c:pt>
                <c:pt idx="22796">
                  <c:v>0.7206486691534425</c:v>
                </c:pt>
                <c:pt idx="22797">
                  <c:v>0.72068028071062784</c:v>
                </c:pt>
                <c:pt idx="22798">
                  <c:v>0.72071189226781307</c:v>
                </c:pt>
                <c:pt idx="22799">
                  <c:v>0.72074350382499841</c:v>
                </c:pt>
                <c:pt idx="22800">
                  <c:v>0.72077511538218375</c:v>
                </c:pt>
                <c:pt idx="22801">
                  <c:v>0.72080672693936898</c:v>
                </c:pt>
                <c:pt idx="22802">
                  <c:v>0.72083833849655432</c:v>
                </c:pt>
                <c:pt idx="22803">
                  <c:v>0.72086995005373966</c:v>
                </c:pt>
                <c:pt idx="22804">
                  <c:v>0.720901561610925</c:v>
                </c:pt>
                <c:pt idx="22805">
                  <c:v>0.72093317316811023</c:v>
                </c:pt>
                <c:pt idx="22806">
                  <c:v>0.72096478472529557</c:v>
                </c:pt>
                <c:pt idx="22807">
                  <c:v>0.72099639628248091</c:v>
                </c:pt>
                <c:pt idx="22808">
                  <c:v>0.72102800783966614</c:v>
                </c:pt>
                <c:pt idx="22809">
                  <c:v>0.72105961939685148</c:v>
                </c:pt>
                <c:pt idx="22810">
                  <c:v>0.72109123095403682</c:v>
                </c:pt>
                <c:pt idx="22811">
                  <c:v>0.72112284251122205</c:v>
                </c:pt>
                <c:pt idx="22812">
                  <c:v>0.72115445406840739</c:v>
                </c:pt>
                <c:pt idx="22813">
                  <c:v>0.72118606562559273</c:v>
                </c:pt>
                <c:pt idx="22814">
                  <c:v>0.72121767718277807</c:v>
                </c:pt>
                <c:pt idx="22815">
                  <c:v>0.7212492887399633</c:v>
                </c:pt>
                <c:pt idx="22816">
                  <c:v>0.72128090029714864</c:v>
                </c:pt>
                <c:pt idx="22817">
                  <c:v>0.72131251185433398</c:v>
                </c:pt>
                <c:pt idx="22818">
                  <c:v>0.72134412341151921</c:v>
                </c:pt>
                <c:pt idx="22819">
                  <c:v>0.72137573496870455</c:v>
                </c:pt>
                <c:pt idx="22820">
                  <c:v>0.72140734652588989</c:v>
                </c:pt>
                <c:pt idx="22821">
                  <c:v>0.72143895808307512</c:v>
                </c:pt>
                <c:pt idx="22822">
                  <c:v>0.72147056964026046</c:v>
                </c:pt>
                <c:pt idx="22823">
                  <c:v>0.7215021811974458</c:v>
                </c:pt>
                <c:pt idx="22824">
                  <c:v>0.72153379275463114</c:v>
                </c:pt>
                <c:pt idx="22825">
                  <c:v>0.72156540431181637</c:v>
                </c:pt>
                <c:pt idx="22826">
                  <c:v>0.72159701586900171</c:v>
                </c:pt>
                <c:pt idx="22827">
                  <c:v>0.72162862742618705</c:v>
                </c:pt>
                <c:pt idx="22828">
                  <c:v>0.72166023898337228</c:v>
                </c:pt>
                <c:pt idx="22829">
                  <c:v>0.72169185054055762</c:v>
                </c:pt>
                <c:pt idx="22830">
                  <c:v>0.72172346209774296</c:v>
                </c:pt>
                <c:pt idx="22831">
                  <c:v>0.72175507365492819</c:v>
                </c:pt>
                <c:pt idx="22832">
                  <c:v>0.72178668521211353</c:v>
                </c:pt>
                <c:pt idx="22833">
                  <c:v>0.72181829676929887</c:v>
                </c:pt>
                <c:pt idx="22834">
                  <c:v>0.72184990832648421</c:v>
                </c:pt>
                <c:pt idx="22835">
                  <c:v>0.72188151988366944</c:v>
                </c:pt>
                <c:pt idx="22836">
                  <c:v>0.72191313144085478</c:v>
                </c:pt>
                <c:pt idx="22837">
                  <c:v>0.72194474299804012</c:v>
                </c:pt>
                <c:pt idx="22838">
                  <c:v>0.72197635455522535</c:v>
                </c:pt>
                <c:pt idx="22839">
                  <c:v>0.72200796611241069</c:v>
                </c:pt>
                <c:pt idx="22840">
                  <c:v>0.72203957766959603</c:v>
                </c:pt>
                <c:pt idx="22841">
                  <c:v>0.72207118922678126</c:v>
                </c:pt>
                <c:pt idx="22842">
                  <c:v>0.7221028007839666</c:v>
                </c:pt>
                <c:pt idx="22843">
                  <c:v>0.72213441234115194</c:v>
                </c:pt>
                <c:pt idx="22844">
                  <c:v>0.72216602389833728</c:v>
                </c:pt>
                <c:pt idx="22845">
                  <c:v>0.72219763545552251</c:v>
                </c:pt>
                <c:pt idx="22846">
                  <c:v>0.72222924701270785</c:v>
                </c:pt>
                <c:pt idx="22847">
                  <c:v>0.72226085856989319</c:v>
                </c:pt>
                <c:pt idx="22848">
                  <c:v>0.72229247012707842</c:v>
                </c:pt>
                <c:pt idx="22849">
                  <c:v>0.72232408168426376</c:v>
                </c:pt>
                <c:pt idx="22850">
                  <c:v>0.7223556932414491</c:v>
                </c:pt>
                <c:pt idx="22851">
                  <c:v>0.72238730479863433</c:v>
                </c:pt>
                <c:pt idx="22852">
                  <c:v>0.72241891635581967</c:v>
                </c:pt>
                <c:pt idx="22853">
                  <c:v>0.72245052791300501</c:v>
                </c:pt>
                <c:pt idx="22854">
                  <c:v>0.72248213947019035</c:v>
                </c:pt>
                <c:pt idx="22855">
                  <c:v>0.72251375102737558</c:v>
                </c:pt>
                <c:pt idx="22856">
                  <c:v>0.72254536258456092</c:v>
                </c:pt>
                <c:pt idx="22857">
                  <c:v>0.72257697414174626</c:v>
                </c:pt>
                <c:pt idx="22858">
                  <c:v>0.72260858569893149</c:v>
                </c:pt>
                <c:pt idx="22859">
                  <c:v>0.72264019725611683</c:v>
                </c:pt>
                <c:pt idx="22860">
                  <c:v>0.72267180881330217</c:v>
                </c:pt>
                <c:pt idx="22861">
                  <c:v>0.7227034203704874</c:v>
                </c:pt>
                <c:pt idx="22862">
                  <c:v>0.72273503192767274</c:v>
                </c:pt>
                <c:pt idx="22863">
                  <c:v>0.72276664348485808</c:v>
                </c:pt>
                <c:pt idx="22864">
                  <c:v>0.72279825504204342</c:v>
                </c:pt>
                <c:pt idx="22865">
                  <c:v>0.72282986659922865</c:v>
                </c:pt>
                <c:pt idx="22866">
                  <c:v>0.72286147815641399</c:v>
                </c:pt>
                <c:pt idx="22867">
                  <c:v>0.72289308971359933</c:v>
                </c:pt>
                <c:pt idx="22868">
                  <c:v>0.72292470127078456</c:v>
                </c:pt>
                <c:pt idx="22869">
                  <c:v>0.7229563128279699</c:v>
                </c:pt>
                <c:pt idx="22870">
                  <c:v>0.72298792438515525</c:v>
                </c:pt>
                <c:pt idx="22871">
                  <c:v>0.72301953594234047</c:v>
                </c:pt>
                <c:pt idx="22872">
                  <c:v>0.72305114749952581</c:v>
                </c:pt>
                <c:pt idx="22873">
                  <c:v>0.72308275905671116</c:v>
                </c:pt>
                <c:pt idx="22874">
                  <c:v>0.7231143706138965</c:v>
                </c:pt>
                <c:pt idx="22875">
                  <c:v>0.72314598217108172</c:v>
                </c:pt>
                <c:pt idx="22876">
                  <c:v>0.72317759372826707</c:v>
                </c:pt>
                <c:pt idx="22877">
                  <c:v>0.72320920528545241</c:v>
                </c:pt>
                <c:pt idx="22878">
                  <c:v>0.72324081684263763</c:v>
                </c:pt>
                <c:pt idx="22879">
                  <c:v>0.72327242839982298</c:v>
                </c:pt>
                <c:pt idx="22880">
                  <c:v>0.72330403995700832</c:v>
                </c:pt>
                <c:pt idx="22881">
                  <c:v>0.72333565151419354</c:v>
                </c:pt>
                <c:pt idx="22882">
                  <c:v>0.72336726307137889</c:v>
                </c:pt>
                <c:pt idx="22883">
                  <c:v>0.72339887462856423</c:v>
                </c:pt>
                <c:pt idx="22884">
                  <c:v>0.72343048618574946</c:v>
                </c:pt>
                <c:pt idx="22885">
                  <c:v>0.7234620977429348</c:v>
                </c:pt>
                <c:pt idx="22886">
                  <c:v>0.72349370930012014</c:v>
                </c:pt>
                <c:pt idx="22887">
                  <c:v>0.72352532085730548</c:v>
                </c:pt>
                <c:pt idx="22888">
                  <c:v>0.72355693241449071</c:v>
                </c:pt>
                <c:pt idx="22889">
                  <c:v>0.72358854397167605</c:v>
                </c:pt>
                <c:pt idx="22890">
                  <c:v>0.72362015552886139</c:v>
                </c:pt>
                <c:pt idx="22891">
                  <c:v>0.72365176708604662</c:v>
                </c:pt>
                <c:pt idx="22892">
                  <c:v>0.72368337864323196</c:v>
                </c:pt>
                <c:pt idx="22893">
                  <c:v>0.7237149902004173</c:v>
                </c:pt>
                <c:pt idx="22894">
                  <c:v>0.72374660175760253</c:v>
                </c:pt>
                <c:pt idx="22895">
                  <c:v>0.72377821331478787</c:v>
                </c:pt>
                <c:pt idx="22896">
                  <c:v>0.72380982487197321</c:v>
                </c:pt>
                <c:pt idx="22897">
                  <c:v>0.72384143642915855</c:v>
                </c:pt>
                <c:pt idx="22898">
                  <c:v>0.72387304798634378</c:v>
                </c:pt>
                <c:pt idx="22899">
                  <c:v>0.72390465954352912</c:v>
                </c:pt>
                <c:pt idx="22900">
                  <c:v>0.72393627110071446</c:v>
                </c:pt>
                <c:pt idx="22901">
                  <c:v>0.72396788265789969</c:v>
                </c:pt>
                <c:pt idx="22902">
                  <c:v>0.72399949421508503</c:v>
                </c:pt>
                <c:pt idx="22903">
                  <c:v>0.72403110577227037</c:v>
                </c:pt>
                <c:pt idx="22904">
                  <c:v>0.7240627173294556</c:v>
                </c:pt>
                <c:pt idx="22905">
                  <c:v>0.72409432888664094</c:v>
                </c:pt>
                <c:pt idx="22906">
                  <c:v>0.72412594044382628</c:v>
                </c:pt>
                <c:pt idx="22907">
                  <c:v>0.72415755200101162</c:v>
                </c:pt>
                <c:pt idx="22908">
                  <c:v>0.72418916355819685</c:v>
                </c:pt>
                <c:pt idx="22909">
                  <c:v>0.72422077511538219</c:v>
                </c:pt>
                <c:pt idx="22910">
                  <c:v>0.72425238667256753</c:v>
                </c:pt>
                <c:pt idx="22911">
                  <c:v>0.72428399822975276</c:v>
                </c:pt>
                <c:pt idx="22912">
                  <c:v>0.7243156097869381</c:v>
                </c:pt>
                <c:pt idx="22913">
                  <c:v>0.72434722134412344</c:v>
                </c:pt>
                <c:pt idx="22914">
                  <c:v>0.72437883290130867</c:v>
                </c:pt>
                <c:pt idx="22915">
                  <c:v>0.72441044445849401</c:v>
                </c:pt>
                <c:pt idx="22916">
                  <c:v>0.72444205601567935</c:v>
                </c:pt>
                <c:pt idx="22917">
                  <c:v>0.72447366757286469</c:v>
                </c:pt>
                <c:pt idx="22918">
                  <c:v>0.72450527913004992</c:v>
                </c:pt>
                <c:pt idx="22919">
                  <c:v>0.72453689068723526</c:v>
                </c:pt>
                <c:pt idx="22920">
                  <c:v>0.7245685022444206</c:v>
                </c:pt>
                <c:pt idx="22921">
                  <c:v>0.72460011380160583</c:v>
                </c:pt>
                <c:pt idx="22922">
                  <c:v>0.72463172535879117</c:v>
                </c:pt>
                <c:pt idx="22923">
                  <c:v>0.72466333691597651</c:v>
                </c:pt>
                <c:pt idx="22924">
                  <c:v>0.72469494847316174</c:v>
                </c:pt>
                <c:pt idx="22925">
                  <c:v>0.72472656003034708</c:v>
                </c:pt>
                <c:pt idx="22926">
                  <c:v>0.72475817158753242</c:v>
                </c:pt>
                <c:pt idx="22927">
                  <c:v>0.72478978314471776</c:v>
                </c:pt>
                <c:pt idx="22928">
                  <c:v>0.72482139470190299</c:v>
                </c:pt>
                <c:pt idx="22929">
                  <c:v>0.72485300625908833</c:v>
                </c:pt>
                <c:pt idx="22930">
                  <c:v>0.72488461781627367</c:v>
                </c:pt>
                <c:pt idx="22931">
                  <c:v>0.7249162293734589</c:v>
                </c:pt>
                <c:pt idx="22932">
                  <c:v>0.72494784093064424</c:v>
                </c:pt>
                <c:pt idx="22933">
                  <c:v>0.72497945248782958</c:v>
                </c:pt>
                <c:pt idx="22934">
                  <c:v>0.72501106404501481</c:v>
                </c:pt>
                <c:pt idx="22935">
                  <c:v>0.72504267560220015</c:v>
                </c:pt>
                <c:pt idx="22936">
                  <c:v>0.72507428715938549</c:v>
                </c:pt>
                <c:pt idx="22937">
                  <c:v>0.72510589871657083</c:v>
                </c:pt>
                <c:pt idx="22938">
                  <c:v>0.72513751027375606</c:v>
                </c:pt>
                <c:pt idx="22939">
                  <c:v>0.7251691218309414</c:v>
                </c:pt>
                <c:pt idx="22940">
                  <c:v>0.72520073338812674</c:v>
                </c:pt>
                <c:pt idx="22941">
                  <c:v>0.72523234494531197</c:v>
                </c:pt>
                <c:pt idx="22942">
                  <c:v>0.72526395650249731</c:v>
                </c:pt>
                <c:pt idx="22943">
                  <c:v>0.72529556805968265</c:v>
                </c:pt>
                <c:pt idx="22944">
                  <c:v>0.72532717961686788</c:v>
                </c:pt>
                <c:pt idx="22945">
                  <c:v>0.72535879117405322</c:v>
                </c:pt>
                <c:pt idx="22946">
                  <c:v>0.72539040273123856</c:v>
                </c:pt>
                <c:pt idx="22947">
                  <c:v>0.7254220142884239</c:v>
                </c:pt>
                <c:pt idx="22948">
                  <c:v>0.72545362584560913</c:v>
                </c:pt>
                <c:pt idx="22949">
                  <c:v>0.72548523740279447</c:v>
                </c:pt>
                <c:pt idx="22950">
                  <c:v>0.72551684895997981</c:v>
                </c:pt>
                <c:pt idx="22951">
                  <c:v>0.72554846051716504</c:v>
                </c:pt>
                <c:pt idx="22952">
                  <c:v>0.72558007207435038</c:v>
                </c:pt>
                <c:pt idx="22953">
                  <c:v>0.72561168363153572</c:v>
                </c:pt>
                <c:pt idx="22954">
                  <c:v>0.72564329518872095</c:v>
                </c:pt>
                <c:pt idx="22955">
                  <c:v>0.72567490674590629</c:v>
                </c:pt>
                <c:pt idx="22956">
                  <c:v>0.72570651830309163</c:v>
                </c:pt>
                <c:pt idx="22957">
                  <c:v>0.72573812986027697</c:v>
                </c:pt>
                <c:pt idx="22958">
                  <c:v>0.7257697414174622</c:v>
                </c:pt>
                <c:pt idx="22959">
                  <c:v>0.72580135297464754</c:v>
                </c:pt>
                <c:pt idx="22960">
                  <c:v>0.72583296453183288</c:v>
                </c:pt>
                <c:pt idx="22961">
                  <c:v>0.72586457608901811</c:v>
                </c:pt>
                <c:pt idx="22962">
                  <c:v>0.72589618764620345</c:v>
                </c:pt>
                <c:pt idx="22963">
                  <c:v>0.72592779920338879</c:v>
                </c:pt>
                <c:pt idx="22964">
                  <c:v>0.72595941076057402</c:v>
                </c:pt>
                <c:pt idx="22965">
                  <c:v>0.72599102231775936</c:v>
                </c:pt>
                <c:pt idx="22966">
                  <c:v>0.7260226338749447</c:v>
                </c:pt>
                <c:pt idx="22967">
                  <c:v>0.72605424543213004</c:v>
                </c:pt>
                <c:pt idx="22968">
                  <c:v>0.72608585698931527</c:v>
                </c:pt>
                <c:pt idx="22969">
                  <c:v>0.72611746854650061</c:v>
                </c:pt>
                <c:pt idx="22970">
                  <c:v>0.72614908010368595</c:v>
                </c:pt>
                <c:pt idx="22971">
                  <c:v>0.72618069166087118</c:v>
                </c:pt>
                <c:pt idx="22972">
                  <c:v>0.72621230321805652</c:v>
                </c:pt>
                <c:pt idx="22973">
                  <c:v>0.72624391477524186</c:v>
                </c:pt>
                <c:pt idx="22974">
                  <c:v>0.72627552633242709</c:v>
                </c:pt>
                <c:pt idx="22975">
                  <c:v>0.72630713788961243</c:v>
                </c:pt>
                <c:pt idx="22976">
                  <c:v>0.72633874944679777</c:v>
                </c:pt>
                <c:pt idx="22977">
                  <c:v>0.72637036100398311</c:v>
                </c:pt>
                <c:pt idx="22978">
                  <c:v>0.72640197256116834</c:v>
                </c:pt>
                <c:pt idx="22979">
                  <c:v>0.72643358411835368</c:v>
                </c:pt>
                <c:pt idx="22980">
                  <c:v>0.72646519567553902</c:v>
                </c:pt>
                <c:pt idx="22981">
                  <c:v>0.72649680723272425</c:v>
                </c:pt>
                <c:pt idx="22982">
                  <c:v>0.72652841878990959</c:v>
                </c:pt>
                <c:pt idx="22983">
                  <c:v>0.72656003034709493</c:v>
                </c:pt>
                <c:pt idx="22984">
                  <c:v>0.72659164190428016</c:v>
                </c:pt>
                <c:pt idx="22985">
                  <c:v>0.7266232534614655</c:v>
                </c:pt>
                <c:pt idx="22986">
                  <c:v>0.72665486501865084</c:v>
                </c:pt>
                <c:pt idx="22987">
                  <c:v>0.72668647657583607</c:v>
                </c:pt>
                <c:pt idx="22988">
                  <c:v>0.72671808813302141</c:v>
                </c:pt>
                <c:pt idx="22989">
                  <c:v>0.72674969969020675</c:v>
                </c:pt>
                <c:pt idx="22990">
                  <c:v>0.72678131124739209</c:v>
                </c:pt>
                <c:pt idx="22991">
                  <c:v>0.72681292280457732</c:v>
                </c:pt>
                <c:pt idx="22992">
                  <c:v>0.72684453436176266</c:v>
                </c:pt>
                <c:pt idx="22993">
                  <c:v>0.726876145918948</c:v>
                </c:pt>
                <c:pt idx="22994">
                  <c:v>0.72690775747613323</c:v>
                </c:pt>
                <c:pt idx="22995">
                  <c:v>0.72693936903331857</c:v>
                </c:pt>
                <c:pt idx="22996">
                  <c:v>0.72697098059050391</c:v>
                </c:pt>
                <c:pt idx="22997">
                  <c:v>0.72700259214768914</c:v>
                </c:pt>
                <c:pt idx="22998">
                  <c:v>0.72703420370487448</c:v>
                </c:pt>
                <c:pt idx="22999">
                  <c:v>0.72706581526205982</c:v>
                </c:pt>
                <c:pt idx="23000">
                  <c:v>0.72709742681924516</c:v>
                </c:pt>
                <c:pt idx="23001">
                  <c:v>0.72712903837643039</c:v>
                </c:pt>
                <c:pt idx="23002">
                  <c:v>0.72716064993361573</c:v>
                </c:pt>
                <c:pt idx="23003">
                  <c:v>0.72719226149080107</c:v>
                </c:pt>
                <c:pt idx="23004">
                  <c:v>0.7272238730479863</c:v>
                </c:pt>
                <c:pt idx="23005">
                  <c:v>0.72725548460517164</c:v>
                </c:pt>
                <c:pt idx="23006">
                  <c:v>0.72728709616235698</c:v>
                </c:pt>
                <c:pt idx="23007">
                  <c:v>0.72731870771954221</c:v>
                </c:pt>
                <c:pt idx="23008">
                  <c:v>0.72735031927672755</c:v>
                </c:pt>
                <c:pt idx="23009">
                  <c:v>0.72738193083391289</c:v>
                </c:pt>
                <c:pt idx="23010">
                  <c:v>0.72741354239109823</c:v>
                </c:pt>
                <c:pt idx="23011">
                  <c:v>0.72744515394828346</c:v>
                </c:pt>
                <c:pt idx="23012">
                  <c:v>0.7274767655054688</c:v>
                </c:pt>
                <c:pt idx="23013">
                  <c:v>0.72750837706265414</c:v>
                </c:pt>
                <c:pt idx="23014">
                  <c:v>0.72753998861983937</c:v>
                </c:pt>
                <c:pt idx="23015">
                  <c:v>0.72757160017702471</c:v>
                </c:pt>
                <c:pt idx="23016">
                  <c:v>0.72760321173421005</c:v>
                </c:pt>
                <c:pt idx="23017">
                  <c:v>0.72763482329139528</c:v>
                </c:pt>
                <c:pt idx="23018">
                  <c:v>0.72766643484858062</c:v>
                </c:pt>
                <c:pt idx="23019">
                  <c:v>0.72769804640576596</c:v>
                </c:pt>
                <c:pt idx="23020">
                  <c:v>0.7277296579629513</c:v>
                </c:pt>
                <c:pt idx="23021">
                  <c:v>0.72776126952013653</c:v>
                </c:pt>
                <c:pt idx="23022">
                  <c:v>0.72779288107732187</c:v>
                </c:pt>
                <c:pt idx="23023">
                  <c:v>0.72782449263450721</c:v>
                </c:pt>
                <c:pt idx="23024">
                  <c:v>0.72785610419169244</c:v>
                </c:pt>
                <c:pt idx="23025">
                  <c:v>0.72788771574887778</c:v>
                </c:pt>
                <c:pt idx="23026">
                  <c:v>0.72791932730606312</c:v>
                </c:pt>
                <c:pt idx="23027">
                  <c:v>0.72795093886324835</c:v>
                </c:pt>
                <c:pt idx="23028">
                  <c:v>0.72798255042043369</c:v>
                </c:pt>
                <c:pt idx="23029">
                  <c:v>0.72801416197761903</c:v>
                </c:pt>
                <c:pt idx="23030">
                  <c:v>0.72804577353480437</c:v>
                </c:pt>
                <c:pt idx="23031">
                  <c:v>0.7280773850919896</c:v>
                </c:pt>
                <c:pt idx="23032">
                  <c:v>0.72810899664917494</c:v>
                </c:pt>
                <c:pt idx="23033">
                  <c:v>0.72814060820636028</c:v>
                </c:pt>
                <c:pt idx="23034">
                  <c:v>0.72817221976354551</c:v>
                </c:pt>
                <c:pt idx="23035">
                  <c:v>0.72820383132073085</c:v>
                </c:pt>
                <c:pt idx="23036">
                  <c:v>0.72823544287791619</c:v>
                </c:pt>
                <c:pt idx="23037">
                  <c:v>0.72826705443510142</c:v>
                </c:pt>
                <c:pt idx="23038">
                  <c:v>0.72829866599228676</c:v>
                </c:pt>
                <c:pt idx="23039">
                  <c:v>0.7283302775494721</c:v>
                </c:pt>
                <c:pt idx="23040">
                  <c:v>0.72836188910665745</c:v>
                </c:pt>
                <c:pt idx="23041">
                  <c:v>0.72839350066384267</c:v>
                </c:pt>
                <c:pt idx="23042">
                  <c:v>0.72842511222102801</c:v>
                </c:pt>
                <c:pt idx="23043">
                  <c:v>0.72845672377821336</c:v>
                </c:pt>
                <c:pt idx="23044">
                  <c:v>0.72848833533539858</c:v>
                </c:pt>
                <c:pt idx="23045">
                  <c:v>0.72851994689258393</c:v>
                </c:pt>
                <c:pt idx="23046">
                  <c:v>0.72855155844976927</c:v>
                </c:pt>
                <c:pt idx="23047">
                  <c:v>0.72858317000695449</c:v>
                </c:pt>
                <c:pt idx="23048">
                  <c:v>0.72861478156413984</c:v>
                </c:pt>
                <c:pt idx="23049">
                  <c:v>0.72864639312132518</c:v>
                </c:pt>
                <c:pt idx="23050">
                  <c:v>0.72867800467851052</c:v>
                </c:pt>
                <c:pt idx="23051">
                  <c:v>0.72870961623569575</c:v>
                </c:pt>
                <c:pt idx="23052">
                  <c:v>0.72874122779288109</c:v>
                </c:pt>
                <c:pt idx="23053">
                  <c:v>0.72877283935006643</c:v>
                </c:pt>
                <c:pt idx="23054">
                  <c:v>0.72880445090725166</c:v>
                </c:pt>
                <c:pt idx="23055">
                  <c:v>0.728836062464437</c:v>
                </c:pt>
                <c:pt idx="23056">
                  <c:v>0.72886767402162234</c:v>
                </c:pt>
                <c:pt idx="23057">
                  <c:v>0.72889928557880757</c:v>
                </c:pt>
                <c:pt idx="23058">
                  <c:v>0.72893089713599291</c:v>
                </c:pt>
                <c:pt idx="23059">
                  <c:v>0.72896250869317825</c:v>
                </c:pt>
                <c:pt idx="23060">
                  <c:v>0.72899412025036359</c:v>
                </c:pt>
                <c:pt idx="23061">
                  <c:v>0.72902573180754882</c:v>
                </c:pt>
                <c:pt idx="23062">
                  <c:v>0.72905734336473416</c:v>
                </c:pt>
                <c:pt idx="23063">
                  <c:v>0.7290889549219195</c:v>
                </c:pt>
                <c:pt idx="23064">
                  <c:v>0.72912056647910473</c:v>
                </c:pt>
                <c:pt idx="23065">
                  <c:v>0.72915217803629007</c:v>
                </c:pt>
                <c:pt idx="23066">
                  <c:v>0.72918378959347541</c:v>
                </c:pt>
                <c:pt idx="23067">
                  <c:v>0.72921540115066064</c:v>
                </c:pt>
                <c:pt idx="23068">
                  <c:v>0.72924701270784598</c:v>
                </c:pt>
                <c:pt idx="23069">
                  <c:v>0.72927862426503132</c:v>
                </c:pt>
                <c:pt idx="23070">
                  <c:v>0.72931023582221666</c:v>
                </c:pt>
                <c:pt idx="23071">
                  <c:v>0.72934184737940189</c:v>
                </c:pt>
                <c:pt idx="23072">
                  <c:v>0.72937345893658723</c:v>
                </c:pt>
                <c:pt idx="23073">
                  <c:v>0.72940507049377257</c:v>
                </c:pt>
                <c:pt idx="23074">
                  <c:v>0.7294366820509578</c:v>
                </c:pt>
                <c:pt idx="23075">
                  <c:v>0.72946829360814314</c:v>
                </c:pt>
                <c:pt idx="23076">
                  <c:v>0.72949990516532848</c:v>
                </c:pt>
                <c:pt idx="23077">
                  <c:v>0.72953151672251371</c:v>
                </c:pt>
                <c:pt idx="23078">
                  <c:v>0.72956312827969905</c:v>
                </c:pt>
                <c:pt idx="23079">
                  <c:v>0.72959473983688439</c:v>
                </c:pt>
                <c:pt idx="23080">
                  <c:v>0.72962635139406962</c:v>
                </c:pt>
                <c:pt idx="23081">
                  <c:v>0.72965796295125496</c:v>
                </c:pt>
                <c:pt idx="23082">
                  <c:v>0.7296895745084403</c:v>
                </c:pt>
                <c:pt idx="23083">
                  <c:v>0.72972118606562564</c:v>
                </c:pt>
                <c:pt idx="23084">
                  <c:v>0.72975279762281087</c:v>
                </c:pt>
                <c:pt idx="23085">
                  <c:v>0.72978440917999621</c:v>
                </c:pt>
                <c:pt idx="23086">
                  <c:v>0.72981602073718155</c:v>
                </c:pt>
                <c:pt idx="23087">
                  <c:v>0.72984763229436678</c:v>
                </c:pt>
                <c:pt idx="23088">
                  <c:v>0.72987924385155212</c:v>
                </c:pt>
                <c:pt idx="23089">
                  <c:v>0.72991085540873746</c:v>
                </c:pt>
                <c:pt idx="23090">
                  <c:v>0.72994246696592269</c:v>
                </c:pt>
                <c:pt idx="23091">
                  <c:v>0.72997407852310803</c:v>
                </c:pt>
                <c:pt idx="23092">
                  <c:v>0.73000569008029337</c:v>
                </c:pt>
                <c:pt idx="23093">
                  <c:v>0.73003730163747871</c:v>
                </c:pt>
                <c:pt idx="23094">
                  <c:v>0.73006891319466394</c:v>
                </c:pt>
                <c:pt idx="23095">
                  <c:v>0.73010052475184928</c:v>
                </c:pt>
                <c:pt idx="23096">
                  <c:v>0.73013213630903462</c:v>
                </c:pt>
                <c:pt idx="23097">
                  <c:v>0.73016374786621985</c:v>
                </c:pt>
                <c:pt idx="23098">
                  <c:v>0.73019535942340519</c:v>
                </c:pt>
                <c:pt idx="23099">
                  <c:v>0.73022697098059053</c:v>
                </c:pt>
                <c:pt idx="23100">
                  <c:v>0.73025858253777576</c:v>
                </c:pt>
                <c:pt idx="23101">
                  <c:v>0.7302901940949611</c:v>
                </c:pt>
                <c:pt idx="23102">
                  <c:v>0.73032180565214644</c:v>
                </c:pt>
                <c:pt idx="23103">
                  <c:v>0.73035341720933178</c:v>
                </c:pt>
                <c:pt idx="23104">
                  <c:v>0.73038502876651701</c:v>
                </c:pt>
                <c:pt idx="23105">
                  <c:v>0.73041664032370235</c:v>
                </c:pt>
                <c:pt idx="23106">
                  <c:v>0.73044825188088769</c:v>
                </c:pt>
                <c:pt idx="23107">
                  <c:v>0.73047986343807292</c:v>
                </c:pt>
                <c:pt idx="23108">
                  <c:v>0.73051147499525826</c:v>
                </c:pt>
                <c:pt idx="23109">
                  <c:v>0.7305430865524436</c:v>
                </c:pt>
                <c:pt idx="23110">
                  <c:v>0.73057469810962883</c:v>
                </c:pt>
                <c:pt idx="23111">
                  <c:v>0.73060630966681417</c:v>
                </c:pt>
                <c:pt idx="23112">
                  <c:v>0.73063792122399951</c:v>
                </c:pt>
                <c:pt idx="23113">
                  <c:v>0.73066953278118485</c:v>
                </c:pt>
                <c:pt idx="23114">
                  <c:v>0.73070114433837008</c:v>
                </c:pt>
                <c:pt idx="23115">
                  <c:v>0.73073275589555542</c:v>
                </c:pt>
                <c:pt idx="23116">
                  <c:v>0.73076436745274076</c:v>
                </c:pt>
                <c:pt idx="23117">
                  <c:v>0.73079597900992599</c:v>
                </c:pt>
                <c:pt idx="23118">
                  <c:v>0.73082759056711133</c:v>
                </c:pt>
                <c:pt idx="23119">
                  <c:v>0.73085920212429667</c:v>
                </c:pt>
                <c:pt idx="23120">
                  <c:v>0.7308908136814819</c:v>
                </c:pt>
                <c:pt idx="23121">
                  <c:v>0.73092242523866724</c:v>
                </c:pt>
                <c:pt idx="23122">
                  <c:v>0.73095403679585258</c:v>
                </c:pt>
                <c:pt idx="23123">
                  <c:v>0.73098564835303792</c:v>
                </c:pt>
                <c:pt idx="23124">
                  <c:v>0.73101725991022315</c:v>
                </c:pt>
                <c:pt idx="23125">
                  <c:v>0.73104887146740849</c:v>
                </c:pt>
                <c:pt idx="23126">
                  <c:v>0.73108048302459383</c:v>
                </c:pt>
                <c:pt idx="23127">
                  <c:v>0.73111209458177906</c:v>
                </c:pt>
                <c:pt idx="23128">
                  <c:v>0.7311437061389644</c:v>
                </c:pt>
                <c:pt idx="23129">
                  <c:v>0.73117531769614974</c:v>
                </c:pt>
                <c:pt idx="23130">
                  <c:v>0.73120692925333497</c:v>
                </c:pt>
                <c:pt idx="23131">
                  <c:v>0.73123854081052031</c:v>
                </c:pt>
                <c:pt idx="23132">
                  <c:v>0.73127015236770565</c:v>
                </c:pt>
                <c:pt idx="23133">
                  <c:v>0.73130176392489099</c:v>
                </c:pt>
                <c:pt idx="23134">
                  <c:v>0.73133337548207622</c:v>
                </c:pt>
                <c:pt idx="23135">
                  <c:v>0.73136498703926156</c:v>
                </c:pt>
                <c:pt idx="23136">
                  <c:v>0.7313965985964469</c:v>
                </c:pt>
                <c:pt idx="23137">
                  <c:v>0.73142821015363213</c:v>
                </c:pt>
                <c:pt idx="23138">
                  <c:v>0.73145982171081747</c:v>
                </c:pt>
                <c:pt idx="23139">
                  <c:v>0.73149143326800281</c:v>
                </c:pt>
                <c:pt idx="23140">
                  <c:v>0.73152304482518804</c:v>
                </c:pt>
                <c:pt idx="23141">
                  <c:v>0.73155465638237338</c:v>
                </c:pt>
                <c:pt idx="23142">
                  <c:v>0.73158626793955872</c:v>
                </c:pt>
                <c:pt idx="23143">
                  <c:v>0.73161787949674406</c:v>
                </c:pt>
                <c:pt idx="23144">
                  <c:v>0.73164949105392929</c:v>
                </c:pt>
                <c:pt idx="23145">
                  <c:v>0.73168110261111463</c:v>
                </c:pt>
                <c:pt idx="23146">
                  <c:v>0.73171271416829997</c:v>
                </c:pt>
                <c:pt idx="23147">
                  <c:v>0.7317443257254852</c:v>
                </c:pt>
                <c:pt idx="23148">
                  <c:v>0.73177593728267054</c:v>
                </c:pt>
                <c:pt idx="23149">
                  <c:v>0.73180754883985588</c:v>
                </c:pt>
                <c:pt idx="23150">
                  <c:v>0.73183916039704111</c:v>
                </c:pt>
                <c:pt idx="23151">
                  <c:v>0.73187077195422645</c:v>
                </c:pt>
                <c:pt idx="23152">
                  <c:v>0.73190238351141179</c:v>
                </c:pt>
                <c:pt idx="23153">
                  <c:v>0.73193399506859713</c:v>
                </c:pt>
                <c:pt idx="23154">
                  <c:v>0.73196560662578236</c:v>
                </c:pt>
                <c:pt idx="23155">
                  <c:v>0.7319972181829677</c:v>
                </c:pt>
                <c:pt idx="23156">
                  <c:v>0.73202882974015304</c:v>
                </c:pt>
                <c:pt idx="23157">
                  <c:v>0.73206044129733827</c:v>
                </c:pt>
                <c:pt idx="23158">
                  <c:v>0.73209205285452361</c:v>
                </c:pt>
                <c:pt idx="23159">
                  <c:v>0.73212366441170895</c:v>
                </c:pt>
                <c:pt idx="23160">
                  <c:v>0.73215527596889418</c:v>
                </c:pt>
                <c:pt idx="23161">
                  <c:v>0.73218688752607952</c:v>
                </c:pt>
                <c:pt idx="23162">
                  <c:v>0.73221849908326486</c:v>
                </c:pt>
                <c:pt idx="23163">
                  <c:v>0.7322501106404502</c:v>
                </c:pt>
                <c:pt idx="23164">
                  <c:v>0.73228172219763543</c:v>
                </c:pt>
                <c:pt idx="23165">
                  <c:v>0.73231333375482077</c:v>
                </c:pt>
                <c:pt idx="23166">
                  <c:v>0.73234494531200611</c:v>
                </c:pt>
                <c:pt idx="23167">
                  <c:v>0.73237655686919134</c:v>
                </c:pt>
                <c:pt idx="23168">
                  <c:v>0.73240816842637668</c:v>
                </c:pt>
                <c:pt idx="23169">
                  <c:v>0.73243977998356202</c:v>
                </c:pt>
                <c:pt idx="23170">
                  <c:v>0.73247139154074725</c:v>
                </c:pt>
                <c:pt idx="23171">
                  <c:v>0.73250300309793259</c:v>
                </c:pt>
                <c:pt idx="23172">
                  <c:v>0.73253461465511793</c:v>
                </c:pt>
                <c:pt idx="23173">
                  <c:v>0.73256622621230327</c:v>
                </c:pt>
                <c:pt idx="23174">
                  <c:v>0.7325978377694885</c:v>
                </c:pt>
                <c:pt idx="23175">
                  <c:v>0.73262944932667384</c:v>
                </c:pt>
                <c:pt idx="23176">
                  <c:v>0.73266106088385918</c:v>
                </c:pt>
                <c:pt idx="23177">
                  <c:v>0.73269267244104441</c:v>
                </c:pt>
                <c:pt idx="23178">
                  <c:v>0.73272428399822975</c:v>
                </c:pt>
                <c:pt idx="23179">
                  <c:v>0.73275589555541509</c:v>
                </c:pt>
                <c:pt idx="23180">
                  <c:v>0.73278750711260032</c:v>
                </c:pt>
                <c:pt idx="23181">
                  <c:v>0.73281911866978566</c:v>
                </c:pt>
                <c:pt idx="23182">
                  <c:v>0.732850730226971</c:v>
                </c:pt>
                <c:pt idx="23183">
                  <c:v>0.73288234178415623</c:v>
                </c:pt>
                <c:pt idx="23184">
                  <c:v>0.73291395334134157</c:v>
                </c:pt>
                <c:pt idx="23185">
                  <c:v>0.73294556489852691</c:v>
                </c:pt>
                <c:pt idx="23186">
                  <c:v>0.73297717645571225</c:v>
                </c:pt>
                <c:pt idx="23187">
                  <c:v>0.73300878801289748</c:v>
                </c:pt>
                <c:pt idx="23188">
                  <c:v>0.73304039957008282</c:v>
                </c:pt>
                <c:pt idx="23189">
                  <c:v>0.73307201112726816</c:v>
                </c:pt>
                <c:pt idx="23190">
                  <c:v>0.73310362268445339</c:v>
                </c:pt>
                <c:pt idx="23191">
                  <c:v>0.73313523424163873</c:v>
                </c:pt>
                <c:pt idx="23192">
                  <c:v>0.73316684579882407</c:v>
                </c:pt>
                <c:pt idx="23193">
                  <c:v>0.7331984573560093</c:v>
                </c:pt>
                <c:pt idx="23194">
                  <c:v>0.73323006891319464</c:v>
                </c:pt>
                <c:pt idx="23195">
                  <c:v>0.73326168047037998</c:v>
                </c:pt>
                <c:pt idx="23196">
                  <c:v>0.73329329202756532</c:v>
                </c:pt>
                <c:pt idx="23197">
                  <c:v>0.73332490358475055</c:v>
                </c:pt>
                <c:pt idx="23198">
                  <c:v>0.73335651514193589</c:v>
                </c:pt>
                <c:pt idx="23199">
                  <c:v>0.73338812669912123</c:v>
                </c:pt>
                <c:pt idx="23200">
                  <c:v>0.73341973825630646</c:v>
                </c:pt>
                <c:pt idx="23201">
                  <c:v>0.7334513498134918</c:v>
                </c:pt>
                <c:pt idx="23202">
                  <c:v>0.73348296137067714</c:v>
                </c:pt>
                <c:pt idx="23203">
                  <c:v>0.73351457292786237</c:v>
                </c:pt>
                <c:pt idx="23204">
                  <c:v>0.73354618448504771</c:v>
                </c:pt>
                <c:pt idx="23205">
                  <c:v>0.73357779604223305</c:v>
                </c:pt>
                <c:pt idx="23206">
                  <c:v>0.73360940759941839</c:v>
                </c:pt>
                <c:pt idx="23207">
                  <c:v>0.73364101915660362</c:v>
                </c:pt>
                <c:pt idx="23208">
                  <c:v>0.73367263071378896</c:v>
                </c:pt>
                <c:pt idx="23209">
                  <c:v>0.73370424227097431</c:v>
                </c:pt>
                <c:pt idx="23210">
                  <c:v>0.73373585382815953</c:v>
                </c:pt>
                <c:pt idx="23211">
                  <c:v>0.73376746538534487</c:v>
                </c:pt>
                <c:pt idx="23212">
                  <c:v>0.73379907694253022</c:v>
                </c:pt>
                <c:pt idx="23213">
                  <c:v>0.73383068849971544</c:v>
                </c:pt>
                <c:pt idx="23214">
                  <c:v>0.73386230005690078</c:v>
                </c:pt>
                <c:pt idx="23215">
                  <c:v>0.73389391161408613</c:v>
                </c:pt>
                <c:pt idx="23216">
                  <c:v>0.73392552317127147</c:v>
                </c:pt>
                <c:pt idx="23217">
                  <c:v>0.73395713472845669</c:v>
                </c:pt>
                <c:pt idx="23218">
                  <c:v>0.73398874628564204</c:v>
                </c:pt>
                <c:pt idx="23219">
                  <c:v>0.73402035784282738</c:v>
                </c:pt>
                <c:pt idx="23220">
                  <c:v>0.7340519694000126</c:v>
                </c:pt>
                <c:pt idx="23221">
                  <c:v>0.73408358095719795</c:v>
                </c:pt>
                <c:pt idx="23222">
                  <c:v>0.73411519251438329</c:v>
                </c:pt>
                <c:pt idx="23223">
                  <c:v>0.73414680407156852</c:v>
                </c:pt>
                <c:pt idx="23224">
                  <c:v>0.73417841562875386</c:v>
                </c:pt>
                <c:pt idx="23225">
                  <c:v>0.7342100271859392</c:v>
                </c:pt>
                <c:pt idx="23226">
                  <c:v>0.73424163874312454</c:v>
                </c:pt>
                <c:pt idx="23227">
                  <c:v>0.73427325030030977</c:v>
                </c:pt>
                <c:pt idx="23228">
                  <c:v>0.73430486185749511</c:v>
                </c:pt>
                <c:pt idx="23229">
                  <c:v>0.73433647341468045</c:v>
                </c:pt>
                <c:pt idx="23230">
                  <c:v>0.73436808497186568</c:v>
                </c:pt>
                <c:pt idx="23231">
                  <c:v>0.73439969652905102</c:v>
                </c:pt>
                <c:pt idx="23232">
                  <c:v>0.73443130808623636</c:v>
                </c:pt>
                <c:pt idx="23233">
                  <c:v>0.73446291964342159</c:v>
                </c:pt>
                <c:pt idx="23234">
                  <c:v>0.73449453120060693</c:v>
                </c:pt>
                <c:pt idx="23235">
                  <c:v>0.73452614275779227</c:v>
                </c:pt>
                <c:pt idx="23236">
                  <c:v>0.73455775431497761</c:v>
                </c:pt>
                <c:pt idx="23237">
                  <c:v>0.73458936587216284</c:v>
                </c:pt>
                <c:pt idx="23238">
                  <c:v>0.73462097742934818</c:v>
                </c:pt>
                <c:pt idx="23239">
                  <c:v>0.73465258898653352</c:v>
                </c:pt>
                <c:pt idx="23240">
                  <c:v>0.73468420054371875</c:v>
                </c:pt>
                <c:pt idx="23241">
                  <c:v>0.73471581210090409</c:v>
                </c:pt>
                <c:pt idx="23242">
                  <c:v>0.73474742365808943</c:v>
                </c:pt>
                <c:pt idx="23243">
                  <c:v>0.73477903521527466</c:v>
                </c:pt>
                <c:pt idx="23244">
                  <c:v>0.73481064677246</c:v>
                </c:pt>
                <c:pt idx="23245">
                  <c:v>0.73484225832964534</c:v>
                </c:pt>
                <c:pt idx="23246">
                  <c:v>0.73487386988683068</c:v>
                </c:pt>
                <c:pt idx="23247">
                  <c:v>0.73490548144401591</c:v>
                </c:pt>
                <c:pt idx="23248">
                  <c:v>0.73493709300120125</c:v>
                </c:pt>
                <c:pt idx="23249">
                  <c:v>0.73496870455838659</c:v>
                </c:pt>
                <c:pt idx="23250">
                  <c:v>0.73500031611557182</c:v>
                </c:pt>
                <c:pt idx="23251">
                  <c:v>0.73503192767275716</c:v>
                </c:pt>
                <c:pt idx="23252">
                  <c:v>0.7350635392299425</c:v>
                </c:pt>
                <c:pt idx="23253">
                  <c:v>0.73509515078712773</c:v>
                </c:pt>
                <c:pt idx="23254">
                  <c:v>0.73512676234431307</c:v>
                </c:pt>
                <c:pt idx="23255">
                  <c:v>0.73515837390149841</c:v>
                </c:pt>
                <c:pt idx="23256">
                  <c:v>0.73518998545868375</c:v>
                </c:pt>
                <c:pt idx="23257">
                  <c:v>0.73522159701586898</c:v>
                </c:pt>
                <c:pt idx="23258">
                  <c:v>0.73525320857305432</c:v>
                </c:pt>
                <c:pt idx="23259">
                  <c:v>0.73528482013023966</c:v>
                </c:pt>
                <c:pt idx="23260">
                  <c:v>0.73531643168742489</c:v>
                </c:pt>
                <c:pt idx="23261">
                  <c:v>0.73534804324461023</c:v>
                </c:pt>
                <c:pt idx="23262">
                  <c:v>0.73537965480179557</c:v>
                </c:pt>
                <c:pt idx="23263">
                  <c:v>0.7354112663589808</c:v>
                </c:pt>
                <c:pt idx="23264">
                  <c:v>0.73544287791616614</c:v>
                </c:pt>
                <c:pt idx="23265">
                  <c:v>0.73547448947335148</c:v>
                </c:pt>
                <c:pt idx="23266">
                  <c:v>0.73550610103053682</c:v>
                </c:pt>
                <c:pt idx="23267">
                  <c:v>0.73553771258772205</c:v>
                </c:pt>
                <c:pt idx="23268">
                  <c:v>0.73556932414490739</c:v>
                </c:pt>
                <c:pt idx="23269">
                  <c:v>0.73560093570209273</c:v>
                </c:pt>
                <c:pt idx="23270">
                  <c:v>0.73563254725927796</c:v>
                </c:pt>
                <c:pt idx="23271">
                  <c:v>0.7356641588164633</c:v>
                </c:pt>
                <c:pt idx="23272">
                  <c:v>0.73569577037364864</c:v>
                </c:pt>
                <c:pt idx="23273">
                  <c:v>0.73572738193083387</c:v>
                </c:pt>
                <c:pt idx="23274">
                  <c:v>0.73575899348801921</c:v>
                </c:pt>
                <c:pt idx="23275">
                  <c:v>0.73579060504520455</c:v>
                </c:pt>
                <c:pt idx="23276">
                  <c:v>0.73582221660238989</c:v>
                </c:pt>
                <c:pt idx="23277">
                  <c:v>0.73585382815957512</c:v>
                </c:pt>
                <c:pt idx="23278">
                  <c:v>0.73588543971676046</c:v>
                </c:pt>
                <c:pt idx="23279">
                  <c:v>0.7359170512739458</c:v>
                </c:pt>
                <c:pt idx="23280">
                  <c:v>0.73594866283113103</c:v>
                </c:pt>
                <c:pt idx="23281">
                  <c:v>0.73598027438831637</c:v>
                </c:pt>
                <c:pt idx="23282">
                  <c:v>0.73601188594550171</c:v>
                </c:pt>
                <c:pt idx="23283">
                  <c:v>0.73604349750268694</c:v>
                </c:pt>
                <c:pt idx="23284">
                  <c:v>0.73607510905987228</c:v>
                </c:pt>
                <c:pt idx="23285">
                  <c:v>0.73610672061705762</c:v>
                </c:pt>
                <c:pt idx="23286">
                  <c:v>0.73613833217424285</c:v>
                </c:pt>
                <c:pt idx="23287">
                  <c:v>0.73616994373142819</c:v>
                </c:pt>
                <c:pt idx="23288">
                  <c:v>0.73620155528861353</c:v>
                </c:pt>
                <c:pt idx="23289">
                  <c:v>0.73623316684579887</c:v>
                </c:pt>
                <c:pt idx="23290">
                  <c:v>0.7362647784029841</c:v>
                </c:pt>
                <c:pt idx="23291">
                  <c:v>0.73629638996016944</c:v>
                </c:pt>
                <c:pt idx="23292">
                  <c:v>0.73632800151735478</c:v>
                </c:pt>
                <c:pt idx="23293">
                  <c:v>0.73635961307454001</c:v>
                </c:pt>
                <c:pt idx="23294">
                  <c:v>0.73639122463172535</c:v>
                </c:pt>
                <c:pt idx="23295">
                  <c:v>0.73642283618891069</c:v>
                </c:pt>
                <c:pt idx="23296">
                  <c:v>0.73645444774609592</c:v>
                </c:pt>
                <c:pt idx="23297">
                  <c:v>0.73648605930328126</c:v>
                </c:pt>
                <c:pt idx="23298">
                  <c:v>0.7365176708604666</c:v>
                </c:pt>
                <c:pt idx="23299">
                  <c:v>0.73654928241765194</c:v>
                </c:pt>
                <c:pt idx="23300">
                  <c:v>0.73658089397483717</c:v>
                </c:pt>
                <c:pt idx="23301">
                  <c:v>0.73661250553202251</c:v>
                </c:pt>
                <c:pt idx="23302">
                  <c:v>0.73664411708920785</c:v>
                </c:pt>
                <c:pt idx="23303">
                  <c:v>0.73667572864639308</c:v>
                </c:pt>
                <c:pt idx="23304">
                  <c:v>0.73670734020357842</c:v>
                </c:pt>
                <c:pt idx="23305">
                  <c:v>0.73673895176076376</c:v>
                </c:pt>
                <c:pt idx="23306">
                  <c:v>0.73677056331794899</c:v>
                </c:pt>
                <c:pt idx="23307">
                  <c:v>0.73680217487513433</c:v>
                </c:pt>
                <c:pt idx="23308">
                  <c:v>0.73683378643231967</c:v>
                </c:pt>
                <c:pt idx="23309">
                  <c:v>0.73686539798950501</c:v>
                </c:pt>
                <c:pt idx="23310">
                  <c:v>0.73689700954669024</c:v>
                </c:pt>
                <c:pt idx="23311">
                  <c:v>0.73692862110387558</c:v>
                </c:pt>
                <c:pt idx="23312">
                  <c:v>0.73696023266106092</c:v>
                </c:pt>
                <c:pt idx="23313">
                  <c:v>0.73699184421824615</c:v>
                </c:pt>
                <c:pt idx="23314">
                  <c:v>0.73702345577543149</c:v>
                </c:pt>
                <c:pt idx="23315">
                  <c:v>0.73705506733261683</c:v>
                </c:pt>
                <c:pt idx="23316">
                  <c:v>0.73708667888980206</c:v>
                </c:pt>
                <c:pt idx="23317">
                  <c:v>0.7371182904469874</c:v>
                </c:pt>
                <c:pt idx="23318">
                  <c:v>0.73714990200417274</c:v>
                </c:pt>
                <c:pt idx="23319">
                  <c:v>0.73718151356135808</c:v>
                </c:pt>
                <c:pt idx="23320">
                  <c:v>0.73721312511854331</c:v>
                </c:pt>
                <c:pt idx="23321">
                  <c:v>0.73724473667572865</c:v>
                </c:pt>
                <c:pt idx="23322">
                  <c:v>0.73727634823291399</c:v>
                </c:pt>
                <c:pt idx="23323">
                  <c:v>0.73730795979009922</c:v>
                </c:pt>
                <c:pt idx="23324">
                  <c:v>0.73733957134728456</c:v>
                </c:pt>
                <c:pt idx="23325">
                  <c:v>0.7373711829044699</c:v>
                </c:pt>
                <c:pt idx="23326">
                  <c:v>0.73740279446165513</c:v>
                </c:pt>
                <c:pt idx="23327">
                  <c:v>0.73743440601884047</c:v>
                </c:pt>
                <c:pt idx="23328">
                  <c:v>0.73746601757602581</c:v>
                </c:pt>
                <c:pt idx="23329">
                  <c:v>0.73749762913321115</c:v>
                </c:pt>
                <c:pt idx="23330">
                  <c:v>0.73752924069039638</c:v>
                </c:pt>
                <c:pt idx="23331">
                  <c:v>0.73756085224758172</c:v>
                </c:pt>
                <c:pt idx="23332">
                  <c:v>0.73759246380476706</c:v>
                </c:pt>
                <c:pt idx="23333">
                  <c:v>0.73762407536195229</c:v>
                </c:pt>
                <c:pt idx="23334">
                  <c:v>0.73765568691913763</c:v>
                </c:pt>
                <c:pt idx="23335">
                  <c:v>0.73768729847632297</c:v>
                </c:pt>
                <c:pt idx="23336">
                  <c:v>0.7377189100335082</c:v>
                </c:pt>
                <c:pt idx="23337">
                  <c:v>0.73775052159069354</c:v>
                </c:pt>
                <c:pt idx="23338">
                  <c:v>0.73778213314787888</c:v>
                </c:pt>
                <c:pt idx="23339">
                  <c:v>0.73781374470506422</c:v>
                </c:pt>
                <c:pt idx="23340">
                  <c:v>0.73784535626224945</c:v>
                </c:pt>
                <c:pt idx="23341">
                  <c:v>0.73787696781943479</c:v>
                </c:pt>
                <c:pt idx="23342">
                  <c:v>0.73790857937662013</c:v>
                </c:pt>
                <c:pt idx="23343">
                  <c:v>0.73794019093380536</c:v>
                </c:pt>
                <c:pt idx="23344">
                  <c:v>0.7379718024909907</c:v>
                </c:pt>
                <c:pt idx="23345">
                  <c:v>0.73800341404817604</c:v>
                </c:pt>
                <c:pt idx="23346">
                  <c:v>0.73803502560536127</c:v>
                </c:pt>
                <c:pt idx="23347">
                  <c:v>0.73806663716254661</c:v>
                </c:pt>
                <c:pt idx="23348">
                  <c:v>0.73809824871973195</c:v>
                </c:pt>
                <c:pt idx="23349">
                  <c:v>0.73812986027691729</c:v>
                </c:pt>
                <c:pt idx="23350">
                  <c:v>0.73816147183410252</c:v>
                </c:pt>
                <c:pt idx="23351">
                  <c:v>0.73819308339128786</c:v>
                </c:pt>
                <c:pt idx="23352">
                  <c:v>0.7382246949484732</c:v>
                </c:pt>
                <c:pt idx="23353">
                  <c:v>0.73825630650565843</c:v>
                </c:pt>
                <c:pt idx="23354">
                  <c:v>0.73828791806284377</c:v>
                </c:pt>
                <c:pt idx="23355">
                  <c:v>0.73831952962002911</c:v>
                </c:pt>
                <c:pt idx="23356">
                  <c:v>0.73835114117721434</c:v>
                </c:pt>
                <c:pt idx="23357">
                  <c:v>0.73838275273439968</c:v>
                </c:pt>
                <c:pt idx="23358">
                  <c:v>0.73841436429158502</c:v>
                </c:pt>
                <c:pt idx="23359">
                  <c:v>0.73844597584877036</c:v>
                </c:pt>
                <c:pt idx="23360">
                  <c:v>0.73847758740595559</c:v>
                </c:pt>
                <c:pt idx="23361">
                  <c:v>0.73850919896314093</c:v>
                </c:pt>
                <c:pt idx="23362">
                  <c:v>0.73854081052032627</c:v>
                </c:pt>
                <c:pt idx="23363">
                  <c:v>0.7385724220775115</c:v>
                </c:pt>
                <c:pt idx="23364">
                  <c:v>0.73860403363469684</c:v>
                </c:pt>
                <c:pt idx="23365">
                  <c:v>0.73863564519188218</c:v>
                </c:pt>
                <c:pt idx="23366">
                  <c:v>0.73866725674906741</c:v>
                </c:pt>
                <c:pt idx="23367">
                  <c:v>0.73869886830625275</c:v>
                </c:pt>
                <c:pt idx="23368">
                  <c:v>0.73873047986343809</c:v>
                </c:pt>
                <c:pt idx="23369">
                  <c:v>0.73876209142062343</c:v>
                </c:pt>
                <c:pt idx="23370">
                  <c:v>0.73879370297780866</c:v>
                </c:pt>
                <c:pt idx="23371">
                  <c:v>0.738825314534994</c:v>
                </c:pt>
                <c:pt idx="23372">
                  <c:v>0.73885692609217934</c:v>
                </c:pt>
                <c:pt idx="23373">
                  <c:v>0.73888853764936457</c:v>
                </c:pt>
                <c:pt idx="23374">
                  <c:v>0.73892014920654991</c:v>
                </c:pt>
                <c:pt idx="23375">
                  <c:v>0.73895176076373525</c:v>
                </c:pt>
                <c:pt idx="23376">
                  <c:v>0.73898337232092048</c:v>
                </c:pt>
                <c:pt idx="23377">
                  <c:v>0.73901498387810582</c:v>
                </c:pt>
                <c:pt idx="23378">
                  <c:v>0.73904659543529116</c:v>
                </c:pt>
                <c:pt idx="23379">
                  <c:v>0.73907820699247639</c:v>
                </c:pt>
                <c:pt idx="23380">
                  <c:v>0.73910981854966173</c:v>
                </c:pt>
                <c:pt idx="23381">
                  <c:v>0.73914143010684707</c:v>
                </c:pt>
                <c:pt idx="23382">
                  <c:v>0.73917304166403242</c:v>
                </c:pt>
                <c:pt idx="23383">
                  <c:v>0.73920465322121764</c:v>
                </c:pt>
                <c:pt idx="23384">
                  <c:v>0.73923626477840298</c:v>
                </c:pt>
                <c:pt idx="23385">
                  <c:v>0.73926787633558833</c:v>
                </c:pt>
                <c:pt idx="23386">
                  <c:v>0.73929948789277355</c:v>
                </c:pt>
                <c:pt idx="23387">
                  <c:v>0.7393310994499589</c:v>
                </c:pt>
                <c:pt idx="23388">
                  <c:v>0.73936271100714424</c:v>
                </c:pt>
                <c:pt idx="23389">
                  <c:v>0.73939432256432946</c:v>
                </c:pt>
                <c:pt idx="23390">
                  <c:v>0.73942593412151481</c:v>
                </c:pt>
                <c:pt idx="23391">
                  <c:v>0.73945754567870015</c:v>
                </c:pt>
                <c:pt idx="23392">
                  <c:v>0.73948915723588549</c:v>
                </c:pt>
                <c:pt idx="23393">
                  <c:v>0.73952076879307072</c:v>
                </c:pt>
                <c:pt idx="23394">
                  <c:v>0.73955238035025606</c:v>
                </c:pt>
                <c:pt idx="23395">
                  <c:v>0.7395839919074414</c:v>
                </c:pt>
                <c:pt idx="23396">
                  <c:v>0.73961560346462663</c:v>
                </c:pt>
                <c:pt idx="23397">
                  <c:v>0.73964721502181197</c:v>
                </c:pt>
                <c:pt idx="23398">
                  <c:v>0.73967882657899731</c:v>
                </c:pt>
                <c:pt idx="23399">
                  <c:v>0.73971043813618254</c:v>
                </c:pt>
                <c:pt idx="23400">
                  <c:v>0.73974204969336788</c:v>
                </c:pt>
                <c:pt idx="23401">
                  <c:v>0.73977366125055322</c:v>
                </c:pt>
                <c:pt idx="23402">
                  <c:v>0.73980527280773856</c:v>
                </c:pt>
                <c:pt idx="23403">
                  <c:v>0.73983688436492379</c:v>
                </c:pt>
                <c:pt idx="23404">
                  <c:v>0.73986849592210913</c:v>
                </c:pt>
                <c:pt idx="23405">
                  <c:v>0.73990010747929447</c:v>
                </c:pt>
                <c:pt idx="23406">
                  <c:v>0.7399317190364797</c:v>
                </c:pt>
                <c:pt idx="23407">
                  <c:v>0.73996333059366504</c:v>
                </c:pt>
                <c:pt idx="23408">
                  <c:v>0.73999494215085038</c:v>
                </c:pt>
                <c:pt idx="23409">
                  <c:v>0.74002655370803561</c:v>
                </c:pt>
                <c:pt idx="23410">
                  <c:v>0.74005816526522095</c:v>
                </c:pt>
                <c:pt idx="23411">
                  <c:v>0.74008977682240629</c:v>
                </c:pt>
                <c:pt idx="23412">
                  <c:v>0.74012138837959163</c:v>
                </c:pt>
                <c:pt idx="23413">
                  <c:v>0.74015299993677686</c:v>
                </c:pt>
                <c:pt idx="23414">
                  <c:v>0.7401846114939622</c:v>
                </c:pt>
                <c:pt idx="23415">
                  <c:v>0.74021622305114754</c:v>
                </c:pt>
                <c:pt idx="23416">
                  <c:v>0.74024783460833277</c:v>
                </c:pt>
                <c:pt idx="23417">
                  <c:v>0.74027944616551811</c:v>
                </c:pt>
                <c:pt idx="23418">
                  <c:v>0.74031105772270345</c:v>
                </c:pt>
                <c:pt idx="23419">
                  <c:v>0.74034266927988868</c:v>
                </c:pt>
                <c:pt idx="23420">
                  <c:v>0.74037428083707402</c:v>
                </c:pt>
                <c:pt idx="23421">
                  <c:v>0.74040589239425936</c:v>
                </c:pt>
                <c:pt idx="23422">
                  <c:v>0.7404375039514447</c:v>
                </c:pt>
                <c:pt idx="23423">
                  <c:v>0.74046911550862993</c:v>
                </c:pt>
                <c:pt idx="23424">
                  <c:v>0.74050072706581527</c:v>
                </c:pt>
                <c:pt idx="23425">
                  <c:v>0.74053233862300061</c:v>
                </c:pt>
                <c:pt idx="23426">
                  <c:v>0.74056395018018584</c:v>
                </c:pt>
                <c:pt idx="23427">
                  <c:v>0.74059556173737118</c:v>
                </c:pt>
                <c:pt idx="23428">
                  <c:v>0.74062717329455652</c:v>
                </c:pt>
                <c:pt idx="23429">
                  <c:v>0.74065878485174175</c:v>
                </c:pt>
                <c:pt idx="23430">
                  <c:v>0.74069039640892709</c:v>
                </c:pt>
                <c:pt idx="23431">
                  <c:v>0.74072200796611243</c:v>
                </c:pt>
                <c:pt idx="23432">
                  <c:v>0.74075361952329777</c:v>
                </c:pt>
                <c:pt idx="23433">
                  <c:v>0.740785231080483</c:v>
                </c:pt>
                <c:pt idx="23434">
                  <c:v>0.74081684263766834</c:v>
                </c:pt>
                <c:pt idx="23435">
                  <c:v>0.74084845419485368</c:v>
                </c:pt>
                <c:pt idx="23436">
                  <c:v>0.74088006575203891</c:v>
                </c:pt>
                <c:pt idx="23437">
                  <c:v>0.74091167730922425</c:v>
                </c:pt>
                <c:pt idx="23438">
                  <c:v>0.74094328886640959</c:v>
                </c:pt>
                <c:pt idx="23439">
                  <c:v>0.74097490042359482</c:v>
                </c:pt>
                <c:pt idx="23440">
                  <c:v>0.74100651198078016</c:v>
                </c:pt>
                <c:pt idx="23441">
                  <c:v>0.7410381235379655</c:v>
                </c:pt>
                <c:pt idx="23442">
                  <c:v>0.74106973509515084</c:v>
                </c:pt>
                <c:pt idx="23443">
                  <c:v>0.74110134665233607</c:v>
                </c:pt>
                <c:pt idx="23444">
                  <c:v>0.74113295820952141</c:v>
                </c:pt>
                <c:pt idx="23445">
                  <c:v>0.74116456976670675</c:v>
                </c:pt>
                <c:pt idx="23446">
                  <c:v>0.74119618132389198</c:v>
                </c:pt>
                <c:pt idx="23447">
                  <c:v>0.74122779288107732</c:v>
                </c:pt>
                <c:pt idx="23448">
                  <c:v>0.74125940443826266</c:v>
                </c:pt>
                <c:pt idx="23449">
                  <c:v>0.74129101599544789</c:v>
                </c:pt>
                <c:pt idx="23450">
                  <c:v>0.74132262755263323</c:v>
                </c:pt>
                <c:pt idx="23451">
                  <c:v>0.74135423910981857</c:v>
                </c:pt>
                <c:pt idx="23452">
                  <c:v>0.74138585066700391</c:v>
                </c:pt>
                <c:pt idx="23453">
                  <c:v>0.74141746222418914</c:v>
                </c:pt>
                <c:pt idx="23454">
                  <c:v>0.74144907378137448</c:v>
                </c:pt>
                <c:pt idx="23455">
                  <c:v>0.74148068533855982</c:v>
                </c:pt>
                <c:pt idx="23456">
                  <c:v>0.74151229689574505</c:v>
                </c:pt>
                <c:pt idx="23457">
                  <c:v>0.74154390845293039</c:v>
                </c:pt>
                <c:pt idx="23458">
                  <c:v>0.74157552001011573</c:v>
                </c:pt>
                <c:pt idx="23459">
                  <c:v>0.74160713156730096</c:v>
                </c:pt>
                <c:pt idx="23460">
                  <c:v>0.7416387431244863</c:v>
                </c:pt>
                <c:pt idx="23461">
                  <c:v>0.74167035468167164</c:v>
                </c:pt>
                <c:pt idx="23462">
                  <c:v>0.74170196623885698</c:v>
                </c:pt>
                <c:pt idx="23463">
                  <c:v>0.74173357779604221</c:v>
                </c:pt>
                <c:pt idx="23464">
                  <c:v>0.74176518935322755</c:v>
                </c:pt>
                <c:pt idx="23465">
                  <c:v>0.74179680091041289</c:v>
                </c:pt>
                <c:pt idx="23466">
                  <c:v>0.74182841246759812</c:v>
                </c:pt>
                <c:pt idx="23467">
                  <c:v>0.74186002402478346</c:v>
                </c:pt>
                <c:pt idx="23468">
                  <c:v>0.7418916355819688</c:v>
                </c:pt>
                <c:pt idx="23469">
                  <c:v>0.74192324713915403</c:v>
                </c:pt>
                <c:pt idx="23470">
                  <c:v>0.74195485869633937</c:v>
                </c:pt>
                <c:pt idx="23471">
                  <c:v>0.74198647025352471</c:v>
                </c:pt>
                <c:pt idx="23472">
                  <c:v>0.74201808181071005</c:v>
                </c:pt>
                <c:pt idx="23473">
                  <c:v>0.74204969336789528</c:v>
                </c:pt>
                <c:pt idx="23474">
                  <c:v>0.74208130492508062</c:v>
                </c:pt>
                <c:pt idx="23475">
                  <c:v>0.74211291648226596</c:v>
                </c:pt>
                <c:pt idx="23476">
                  <c:v>0.74214452803945119</c:v>
                </c:pt>
                <c:pt idx="23477">
                  <c:v>0.74217613959663653</c:v>
                </c:pt>
                <c:pt idx="23478">
                  <c:v>0.74220775115382187</c:v>
                </c:pt>
                <c:pt idx="23479">
                  <c:v>0.7422393627110071</c:v>
                </c:pt>
                <c:pt idx="23480">
                  <c:v>0.74227097426819244</c:v>
                </c:pt>
                <c:pt idx="23481">
                  <c:v>0.74230258582537778</c:v>
                </c:pt>
                <c:pt idx="23482">
                  <c:v>0.74233419738256301</c:v>
                </c:pt>
                <c:pt idx="23483">
                  <c:v>0.74236580893974835</c:v>
                </c:pt>
                <c:pt idx="23484">
                  <c:v>0.74239742049693369</c:v>
                </c:pt>
                <c:pt idx="23485">
                  <c:v>0.74242903205411903</c:v>
                </c:pt>
                <c:pt idx="23486">
                  <c:v>0.74246064361130426</c:v>
                </c:pt>
                <c:pt idx="23487">
                  <c:v>0.7424922551684896</c:v>
                </c:pt>
                <c:pt idx="23488">
                  <c:v>0.74252386672567494</c:v>
                </c:pt>
                <c:pt idx="23489">
                  <c:v>0.74255547828286017</c:v>
                </c:pt>
                <c:pt idx="23490">
                  <c:v>0.74258708984004551</c:v>
                </c:pt>
                <c:pt idx="23491">
                  <c:v>0.74261870139723085</c:v>
                </c:pt>
                <c:pt idx="23492">
                  <c:v>0.74265031295441608</c:v>
                </c:pt>
                <c:pt idx="23493">
                  <c:v>0.74268192451160142</c:v>
                </c:pt>
                <c:pt idx="23494">
                  <c:v>0.74271353606878676</c:v>
                </c:pt>
                <c:pt idx="23495">
                  <c:v>0.7427451476259721</c:v>
                </c:pt>
                <c:pt idx="23496">
                  <c:v>0.74277675918315733</c:v>
                </c:pt>
                <c:pt idx="23497">
                  <c:v>0.74280837074034267</c:v>
                </c:pt>
                <c:pt idx="23498">
                  <c:v>0.74283998229752801</c:v>
                </c:pt>
                <c:pt idx="23499">
                  <c:v>0.74287159385471324</c:v>
                </c:pt>
                <c:pt idx="23500">
                  <c:v>0.74290320541189858</c:v>
                </c:pt>
                <c:pt idx="23501">
                  <c:v>0.74293481696908392</c:v>
                </c:pt>
                <c:pt idx="23502">
                  <c:v>0.74296642852626915</c:v>
                </c:pt>
                <c:pt idx="23503">
                  <c:v>0.74299804008345449</c:v>
                </c:pt>
                <c:pt idx="23504">
                  <c:v>0.74302965164063983</c:v>
                </c:pt>
                <c:pt idx="23505">
                  <c:v>0.74306126319782517</c:v>
                </c:pt>
                <c:pt idx="23506">
                  <c:v>0.7430928747550104</c:v>
                </c:pt>
                <c:pt idx="23507">
                  <c:v>0.74312448631219574</c:v>
                </c:pt>
                <c:pt idx="23508">
                  <c:v>0.74315609786938108</c:v>
                </c:pt>
                <c:pt idx="23509">
                  <c:v>0.74318770942656631</c:v>
                </c:pt>
                <c:pt idx="23510">
                  <c:v>0.74321932098375165</c:v>
                </c:pt>
                <c:pt idx="23511">
                  <c:v>0.74325093254093699</c:v>
                </c:pt>
                <c:pt idx="23512">
                  <c:v>0.74328254409812222</c:v>
                </c:pt>
                <c:pt idx="23513">
                  <c:v>0.74331415565530756</c:v>
                </c:pt>
                <c:pt idx="23514">
                  <c:v>0.7433457672124929</c:v>
                </c:pt>
                <c:pt idx="23515">
                  <c:v>0.74337737876967824</c:v>
                </c:pt>
                <c:pt idx="23516">
                  <c:v>0.74340899032686347</c:v>
                </c:pt>
                <c:pt idx="23517">
                  <c:v>0.74344060188404881</c:v>
                </c:pt>
                <c:pt idx="23518">
                  <c:v>0.74347221344123415</c:v>
                </c:pt>
                <c:pt idx="23519">
                  <c:v>0.74350382499841938</c:v>
                </c:pt>
                <c:pt idx="23520">
                  <c:v>0.74353543655560472</c:v>
                </c:pt>
                <c:pt idx="23521">
                  <c:v>0.74356704811279006</c:v>
                </c:pt>
                <c:pt idx="23522">
                  <c:v>0.74359865966997529</c:v>
                </c:pt>
                <c:pt idx="23523">
                  <c:v>0.74363027122716063</c:v>
                </c:pt>
                <c:pt idx="23524">
                  <c:v>0.74366188278434597</c:v>
                </c:pt>
                <c:pt idx="23525">
                  <c:v>0.74369349434153131</c:v>
                </c:pt>
                <c:pt idx="23526">
                  <c:v>0.74372510589871654</c:v>
                </c:pt>
                <c:pt idx="23527">
                  <c:v>0.74375671745590188</c:v>
                </c:pt>
                <c:pt idx="23528">
                  <c:v>0.74378832901308722</c:v>
                </c:pt>
                <c:pt idx="23529">
                  <c:v>0.74381994057027245</c:v>
                </c:pt>
                <c:pt idx="23530">
                  <c:v>0.74385155212745779</c:v>
                </c:pt>
                <c:pt idx="23531">
                  <c:v>0.74388316368464313</c:v>
                </c:pt>
                <c:pt idx="23532">
                  <c:v>0.74391477524182836</c:v>
                </c:pt>
                <c:pt idx="23533">
                  <c:v>0.7439463867990137</c:v>
                </c:pt>
                <c:pt idx="23534">
                  <c:v>0.74397799835619904</c:v>
                </c:pt>
                <c:pt idx="23535">
                  <c:v>0.74400960991338438</c:v>
                </c:pt>
                <c:pt idx="23536">
                  <c:v>0.74404122147056961</c:v>
                </c:pt>
                <c:pt idx="23537">
                  <c:v>0.74407283302775495</c:v>
                </c:pt>
                <c:pt idx="23538">
                  <c:v>0.74410444458494029</c:v>
                </c:pt>
                <c:pt idx="23539">
                  <c:v>0.74413605614212552</c:v>
                </c:pt>
                <c:pt idx="23540">
                  <c:v>0.74416766769931086</c:v>
                </c:pt>
                <c:pt idx="23541">
                  <c:v>0.7441992792564962</c:v>
                </c:pt>
                <c:pt idx="23542">
                  <c:v>0.74423089081368143</c:v>
                </c:pt>
                <c:pt idx="23543">
                  <c:v>0.74426250237086677</c:v>
                </c:pt>
                <c:pt idx="23544">
                  <c:v>0.74429411392805211</c:v>
                </c:pt>
                <c:pt idx="23545">
                  <c:v>0.74432572548523745</c:v>
                </c:pt>
                <c:pt idx="23546">
                  <c:v>0.74435733704242268</c:v>
                </c:pt>
                <c:pt idx="23547">
                  <c:v>0.74438894859960802</c:v>
                </c:pt>
                <c:pt idx="23548">
                  <c:v>0.74442056015679337</c:v>
                </c:pt>
                <c:pt idx="23549">
                  <c:v>0.74445217171397859</c:v>
                </c:pt>
                <c:pt idx="23550">
                  <c:v>0.74448378327116393</c:v>
                </c:pt>
                <c:pt idx="23551">
                  <c:v>0.74451539482834928</c:v>
                </c:pt>
                <c:pt idx="23552">
                  <c:v>0.7445470063855345</c:v>
                </c:pt>
                <c:pt idx="23553">
                  <c:v>0.74457861794271984</c:v>
                </c:pt>
                <c:pt idx="23554">
                  <c:v>0.74461022949990519</c:v>
                </c:pt>
                <c:pt idx="23555">
                  <c:v>0.74464184105709053</c:v>
                </c:pt>
                <c:pt idx="23556">
                  <c:v>0.74467345261427575</c:v>
                </c:pt>
                <c:pt idx="23557">
                  <c:v>0.7447050641714611</c:v>
                </c:pt>
                <c:pt idx="23558">
                  <c:v>0.74473667572864644</c:v>
                </c:pt>
                <c:pt idx="23559">
                  <c:v>0.74476828728583166</c:v>
                </c:pt>
                <c:pt idx="23560">
                  <c:v>0.74479989884301701</c:v>
                </c:pt>
                <c:pt idx="23561">
                  <c:v>0.74483151040020235</c:v>
                </c:pt>
                <c:pt idx="23562">
                  <c:v>0.74486312195738758</c:v>
                </c:pt>
                <c:pt idx="23563">
                  <c:v>0.74489473351457292</c:v>
                </c:pt>
                <c:pt idx="23564">
                  <c:v>0.74492634507175826</c:v>
                </c:pt>
                <c:pt idx="23565">
                  <c:v>0.7449579566289436</c:v>
                </c:pt>
                <c:pt idx="23566">
                  <c:v>0.74498956818612883</c:v>
                </c:pt>
                <c:pt idx="23567">
                  <c:v>0.74502117974331417</c:v>
                </c:pt>
                <c:pt idx="23568">
                  <c:v>0.74505279130049951</c:v>
                </c:pt>
                <c:pt idx="23569">
                  <c:v>0.74508440285768474</c:v>
                </c:pt>
                <c:pt idx="23570">
                  <c:v>0.74511601441487008</c:v>
                </c:pt>
                <c:pt idx="23571">
                  <c:v>0.74514762597205542</c:v>
                </c:pt>
                <c:pt idx="23572">
                  <c:v>0.74517923752924065</c:v>
                </c:pt>
                <c:pt idx="23573">
                  <c:v>0.74521084908642599</c:v>
                </c:pt>
                <c:pt idx="23574">
                  <c:v>0.74524246064361133</c:v>
                </c:pt>
                <c:pt idx="23575">
                  <c:v>0.74527407220079667</c:v>
                </c:pt>
                <c:pt idx="23576">
                  <c:v>0.7453056837579819</c:v>
                </c:pt>
                <c:pt idx="23577">
                  <c:v>0.74533729531516724</c:v>
                </c:pt>
                <c:pt idx="23578">
                  <c:v>0.74536890687235258</c:v>
                </c:pt>
                <c:pt idx="23579">
                  <c:v>0.74540051842953781</c:v>
                </c:pt>
                <c:pt idx="23580">
                  <c:v>0.74543212998672315</c:v>
                </c:pt>
                <c:pt idx="23581">
                  <c:v>0.74546374154390849</c:v>
                </c:pt>
                <c:pt idx="23582">
                  <c:v>0.74549535310109372</c:v>
                </c:pt>
                <c:pt idx="23583">
                  <c:v>0.74552696465827906</c:v>
                </c:pt>
                <c:pt idx="23584">
                  <c:v>0.7455585762154644</c:v>
                </c:pt>
                <c:pt idx="23585">
                  <c:v>0.74559018777264963</c:v>
                </c:pt>
                <c:pt idx="23586">
                  <c:v>0.74562179932983497</c:v>
                </c:pt>
                <c:pt idx="23587">
                  <c:v>0.74565341088702031</c:v>
                </c:pt>
                <c:pt idx="23588">
                  <c:v>0.74568502244420565</c:v>
                </c:pt>
                <c:pt idx="23589">
                  <c:v>0.74571663400139088</c:v>
                </c:pt>
                <c:pt idx="23590">
                  <c:v>0.74574824555857622</c:v>
                </c:pt>
                <c:pt idx="23591">
                  <c:v>0.74577985711576156</c:v>
                </c:pt>
                <c:pt idx="23592">
                  <c:v>0.74581146867294679</c:v>
                </c:pt>
                <c:pt idx="23593">
                  <c:v>0.74584308023013213</c:v>
                </c:pt>
                <c:pt idx="23594">
                  <c:v>0.74587469178731747</c:v>
                </c:pt>
                <c:pt idx="23595">
                  <c:v>0.7459063033445027</c:v>
                </c:pt>
                <c:pt idx="23596">
                  <c:v>0.74593791490168804</c:v>
                </c:pt>
                <c:pt idx="23597">
                  <c:v>0.74596952645887338</c:v>
                </c:pt>
                <c:pt idx="23598">
                  <c:v>0.74600113801605872</c:v>
                </c:pt>
                <c:pt idx="23599">
                  <c:v>0.74603274957324395</c:v>
                </c:pt>
                <c:pt idx="23600">
                  <c:v>0.74606436113042929</c:v>
                </c:pt>
                <c:pt idx="23601">
                  <c:v>0.74609597268761463</c:v>
                </c:pt>
                <c:pt idx="23602">
                  <c:v>0.74612758424479986</c:v>
                </c:pt>
                <c:pt idx="23603">
                  <c:v>0.7461591958019852</c:v>
                </c:pt>
                <c:pt idx="23604">
                  <c:v>0.74619080735917054</c:v>
                </c:pt>
                <c:pt idx="23605">
                  <c:v>0.74622241891635577</c:v>
                </c:pt>
                <c:pt idx="23606">
                  <c:v>0.74625403047354111</c:v>
                </c:pt>
                <c:pt idx="23607">
                  <c:v>0.74628564203072645</c:v>
                </c:pt>
                <c:pt idx="23608">
                  <c:v>0.74631725358791179</c:v>
                </c:pt>
                <c:pt idx="23609">
                  <c:v>0.74634886514509702</c:v>
                </c:pt>
                <c:pt idx="23610">
                  <c:v>0.74638047670228236</c:v>
                </c:pt>
                <c:pt idx="23611">
                  <c:v>0.7464120882594677</c:v>
                </c:pt>
                <c:pt idx="23612">
                  <c:v>0.74644369981665293</c:v>
                </c:pt>
                <c:pt idx="23613">
                  <c:v>0.74647531137383827</c:v>
                </c:pt>
                <c:pt idx="23614">
                  <c:v>0.74650692293102361</c:v>
                </c:pt>
                <c:pt idx="23615">
                  <c:v>0.74653853448820884</c:v>
                </c:pt>
                <c:pt idx="23616">
                  <c:v>0.74657014604539418</c:v>
                </c:pt>
                <c:pt idx="23617">
                  <c:v>0.74660175760257952</c:v>
                </c:pt>
                <c:pt idx="23618">
                  <c:v>0.74663336915976486</c:v>
                </c:pt>
                <c:pt idx="23619">
                  <c:v>0.74666498071695009</c:v>
                </c:pt>
                <c:pt idx="23620">
                  <c:v>0.74669659227413543</c:v>
                </c:pt>
                <c:pt idx="23621">
                  <c:v>0.74672820383132077</c:v>
                </c:pt>
                <c:pt idx="23622">
                  <c:v>0.746759815388506</c:v>
                </c:pt>
                <c:pt idx="23623">
                  <c:v>0.74679142694569134</c:v>
                </c:pt>
                <c:pt idx="23624">
                  <c:v>0.74682303850287668</c:v>
                </c:pt>
                <c:pt idx="23625">
                  <c:v>0.74685465006006191</c:v>
                </c:pt>
                <c:pt idx="23626">
                  <c:v>0.74688626161724725</c:v>
                </c:pt>
                <c:pt idx="23627">
                  <c:v>0.74691787317443259</c:v>
                </c:pt>
                <c:pt idx="23628">
                  <c:v>0.74694948473161793</c:v>
                </c:pt>
                <c:pt idx="23629">
                  <c:v>0.74698109628880316</c:v>
                </c:pt>
                <c:pt idx="23630">
                  <c:v>0.7470127078459885</c:v>
                </c:pt>
                <c:pt idx="23631">
                  <c:v>0.74704431940317384</c:v>
                </c:pt>
                <c:pt idx="23632">
                  <c:v>0.74707593096035907</c:v>
                </c:pt>
                <c:pt idx="23633">
                  <c:v>0.74710754251754441</c:v>
                </c:pt>
                <c:pt idx="23634">
                  <c:v>0.74713915407472975</c:v>
                </c:pt>
                <c:pt idx="23635">
                  <c:v>0.74717076563191498</c:v>
                </c:pt>
                <c:pt idx="23636">
                  <c:v>0.74720237718910032</c:v>
                </c:pt>
                <c:pt idx="23637">
                  <c:v>0.74723398874628566</c:v>
                </c:pt>
                <c:pt idx="23638">
                  <c:v>0.747265600303471</c:v>
                </c:pt>
                <c:pt idx="23639">
                  <c:v>0.74729721186065623</c:v>
                </c:pt>
                <c:pt idx="23640">
                  <c:v>0.74732882341784157</c:v>
                </c:pt>
                <c:pt idx="23641">
                  <c:v>0.74736043497502691</c:v>
                </c:pt>
                <c:pt idx="23642">
                  <c:v>0.74739204653221214</c:v>
                </c:pt>
                <c:pt idx="23643">
                  <c:v>0.74742365808939748</c:v>
                </c:pt>
                <c:pt idx="23644">
                  <c:v>0.74745526964658282</c:v>
                </c:pt>
                <c:pt idx="23645">
                  <c:v>0.74748688120376805</c:v>
                </c:pt>
                <c:pt idx="23646">
                  <c:v>0.74751849276095339</c:v>
                </c:pt>
                <c:pt idx="23647">
                  <c:v>0.74755010431813873</c:v>
                </c:pt>
                <c:pt idx="23648">
                  <c:v>0.74758171587532407</c:v>
                </c:pt>
                <c:pt idx="23649">
                  <c:v>0.7476133274325093</c:v>
                </c:pt>
                <c:pt idx="23650">
                  <c:v>0.74764493898969464</c:v>
                </c:pt>
                <c:pt idx="23651">
                  <c:v>0.74767655054687998</c:v>
                </c:pt>
                <c:pt idx="23652">
                  <c:v>0.74770816210406521</c:v>
                </c:pt>
                <c:pt idx="23653">
                  <c:v>0.74773977366125055</c:v>
                </c:pt>
                <c:pt idx="23654">
                  <c:v>0.74777138521843589</c:v>
                </c:pt>
                <c:pt idx="23655">
                  <c:v>0.74780299677562112</c:v>
                </c:pt>
                <c:pt idx="23656">
                  <c:v>0.74783460833280646</c:v>
                </c:pt>
                <c:pt idx="23657">
                  <c:v>0.7478662198899918</c:v>
                </c:pt>
                <c:pt idx="23658">
                  <c:v>0.74789783144717714</c:v>
                </c:pt>
                <c:pt idx="23659">
                  <c:v>0.74792944300436237</c:v>
                </c:pt>
                <c:pt idx="23660">
                  <c:v>0.74796105456154771</c:v>
                </c:pt>
                <c:pt idx="23661">
                  <c:v>0.74799266611873305</c:v>
                </c:pt>
                <c:pt idx="23662">
                  <c:v>0.74802427767591828</c:v>
                </c:pt>
                <c:pt idx="23663">
                  <c:v>0.74805588923310362</c:v>
                </c:pt>
                <c:pt idx="23664">
                  <c:v>0.74808750079028896</c:v>
                </c:pt>
                <c:pt idx="23665">
                  <c:v>0.74811911234747419</c:v>
                </c:pt>
                <c:pt idx="23666">
                  <c:v>0.74815072390465953</c:v>
                </c:pt>
                <c:pt idx="23667">
                  <c:v>0.74818233546184487</c:v>
                </c:pt>
                <c:pt idx="23668">
                  <c:v>0.74821394701903021</c:v>
                </c:pt>
                <c:pt idx="23669">
                  <c:v>0.74824555857621544</c:v>
                </c:pt>
                <c:pt idx="23670">
                  <c:v>0.74827717013340078</c:v>
                </c:pt>
                <c:pt idx="23671">
                  <c:v>0.74830878169058612</c:v>
                </c:pt>
                <c:pt idx="23672">
                  <c:v>0.74834039324777135</c:v>
                </c:pt>
                <c:pt idx="23673">
                  <c:v>0.74837200480495669</c:v>
                </c:pt>
                <c:pt idx="23674">
                  <c:v>0.74840361636214203</c:v>
                </c:pt>
                <c:pt idx="23675">
                  <c:v>0.74843522791932726</c:v>
                </c:pt>
                <c:pt idx="23676">
                  <c:v>0.7484668394765126</c:v>
                </c:pt>
                <c:pt idx="23677">
                  <c:v>0.74849845103369794</c:v>
                </c:pt>
                <c:pt idx="23678">
                  <c:v>0.74853006259088317</c:v>
                </c:pt>
                <c:pt idx="23679">
                  <c:v>0.74856167414806851</c:v>
                </c:pt>
                <c:pt idx="23680">
                  <c:v>0.74859328570525385</c:v>
                </c:pt>
                <c:pt idx="23681">
                  <c:v>0.74862489726243919</c:v>
                </c:pt>
                <c:pt idx="23682">
                  <c:v>0.74865650881962442</c:v>
                </c:pt>
                <c:pt idx="23683">
                  <c:v>0.74868812037680976</c:v>
                </c:pt>
                <c:pt idx="23684">
                  <c:v>0.7487197319339951</c:v>
                </c:pt>
                <c:pt idx="23685">
                  <c:v>0.74875134349118033</c:v>
                </c:pt>
                <c:pt idx="23686">
                  <c:v>0.74878295504836567</c:v>
                </c:pt>
                <c:pt idx="23687">
                  <c:v>0.74881456660555101</c:v>
                </c:pt>
                <c:pt idx="23688">
                  <c:v>0.74884617816273624</c:v>
                </c:pt>
                <c:pt idx="23689">
                  <c:v>0.74887778971992158</c:v>
                </c:pt>
                <c:pt idx="23690">
                  <c:v>0.74890940127710692</c:v>
                </c:pt>
                <c:pt idx="23691">
                  <c:v>0.74894101283429226</c:v>
                </c:pt>
                <c:pt idx="23692">
                  <c:v>0.74897262439147749</c:v>
                </c:pt>
                <c:pt idx="23693">
                  <c:v>0.74900423594866283</c:v>
                </c:pt>
                <c:pt idx="23694">
                  <c:v>0.74903584750584817</c:v>
                </c:pt>
                <c:pt idx="23695">
                  <c:v>0.7490674590630334</c:v>
                </c:pt>
                <c:pt idx="23696">
                  <c:v>0.74909907062021874</c:v>
                </c:pt>
                <c:pt idx="23697">
                  <c:v>0.74913068217740408</c:v>
                </c:pt>
                <c:pt idx="23698">
                  <c:v>0.74916229373458931</c:v>
                </c:pt>
                <c:pt idx="23699">
                  <c:v>0.74919390529177465</c:v>
                </c:pt>
                <c:pt idx="23700">
                  <c:v>0.74922551684895999</c:v>
                </c:pt>
                <c:pt idx="23701">
                  <c:v>0.74925712840614533</c:v>
                </c:pt>
                <c:pt idx="23702">
                  <c:v>0.74928873996333056</c:v>
                </c:pt>
                <c:pt idx="23703">
                  <c:v>0.7493203515205159</c:v>
                </c:pt>
                <c:pt idx="23704">
                  <c:v>0.74935196307770124</c:v>
                </c:pt>
                <c:pt idx="23705">
                  <c:v>0.74938357463488647</c:v>
                </c:pt>
                <c:pt idx="23706">
                  <c:v>0.74941518619207181</c:v>
                </c:pt>
                <c:pt idx="23707">
                  <c:v>0.74944679774925715</c:v>
                </c:pt>
                <c:pt idx="23708">
                  <c:v>0.74947840930644238</c:v>
                </c:pt>
                <c:pt idx="23709">
                  <c:v>0.74951002086362772</c:v>
                </c:pt>
                <c:pt idx="23710">
                  <c:v>0.74954163242081306</c:v>
                </c:pt>
                <c:pt idx="23711">
                  <c:v>0.7495732439779984</c:v>
                </c:pt>
                <c:pt idx="23712">
                  <c:v>0.74960485553518363</c:v>
                </c:pt>
                <c:pt idx="23713">
                  <c:v>0.74963646709236897</c:v>
                </c:pt>
                <c:pt idx="23714">
                  <c:v>0.74966807864955431</c:v>
                </c:pt>
                <c:pt idx="23715">
                  <c:v>0.74969969020673954</c:v>
                </c:pt>
                <c:pt idx="23716">
                  <c:v>0.74973130176392488</c:v>
                </c:pt>
                <c:pt idx="23717">
                  <c:v>0.74976291332111022</c:v>
                </c:pt>
                <c:pt idx="23718">
                  <c:v>0.74979452487829545</c:v>
                </c:pt>
                <c:pt idx="23719">
                  <c:v>0.74982613643548079</c:v>
                </c:pt>
                <c:pt idx="23720">
                  <c:v>0.74985774799266613</c:v>
                </c:pt>
                <c:pt idx="23721">
                  <c:v>0.74988935954985148</c:v>
                </c:pt>
                <c:pt idx="23722">
                  <c:v>0.7499209711070367</c:v>
                </c:pt>
                <c:pt idx="23723">
                  <c:v>0.74995258266422204</c:v>
                </c:pt>
                <c:pt idx="23724">
                  <c:v>0.74998419422140739</c:v>
                </c:pt>
                <c:pt idx="23725">
                  <c:v>0.75001580577859261</c:v>
                </c:pt>
                <c:pt idx="23726">
                  <c:v>0.75004741733577796</c:v>
                </c:pt>
                <c:pt idx="23727">
                  <c:v>0.7500790288929633</c:v>
                </c:pt>
                <c:pt idx="23728">
                  <c:v>0.75011064045014852</c:v>
                </c:pt>
                <c:pt idx="23729">
                  <c:v>0.75014225200733387</c:v>
                </c:pt>
                <c:pt idx="23730">
                  <c:v>0.75017386356451921</c:v>
                </c:pt>
                <c:pt idx="23731">
                  <c:v>0.75020547512170455</c:v>
                </c:pt>
                <c:pt idx="23732">
                  <c:v>0.75023708667888978</c:v>
                </c:pt>
                <c:pt idx="23733">
                  <c:v>0.75026869823607512</c:v>
                </c:pt>
                <c:pt idx="23734">
                  <c:v>0.75030030979326046</c:v>
                </c:pt>
                <c:pt idx="23735">
                  <c:v>0.75033192135044569</c:v>
                </c:pt>
                <c:pt idx="23736">
                  <c:v>0.75036353290763103</c:v>
                </c:pt>
                <c:pt idx="23737">
                  <c:v>0.75039514446481637</c:v>
                </c:pt>
                <c:pt idx="23738">
                  <c:v>0.7504267560220016</c:v>
                </c:pt>
                <c:pt idx="23739">
                  <c:v>0.75045836757918694</c:v>
                </c:pt>
                <c:pt idx="23740">
                  <c:v>0.75048997913637228</c:v>
                </c:pt>
                <c:pt idx="23741">
                  <c:v>0.75052159069355762</c:v>
                </c:pt>
                <c:pt idx="23742">
                  <c:v>0.75055320225074285</c:v>
                </c:pt>
                <c:pt idx="23743">
                  <c:v>0.75058481380792819</c:v>
                </c:pt>
                <c:pt idx="23744">
                  <c:v>0.75061642536511353</c:v>
                </c:pt>
                <c:pt idx="23745">
                  <c:v>0.75064803692229876</c:v>
                </c:pt>
                <c:pt idx="23746">
                  <c:v>0.7506796484794841</c:v>
                </c:pt>
                <c:pt idx="23747">
                  <c:v>0.75071126003666944</c:v>
                </c:pt>
                <c:pt idx="23748">
                  <c:v>0.75074287159385467</c:v>
                </c:pt>
                <c:pt idx="23749">
                  <c:v>0.75077448315104001</c:v>
                </c:pt>
                <c:pt idx="23750">
                  <c:v>0.75080609470822535</c:v>
                </c:pt>
                <c:pt idx="23751">
                  <c:v>0.75083770626541069</c:v>
                </c:pt>
                <c:pt idx="23752">
                  <c:v>0.75086931782259592</c:v>
                </c:pt>
                <c:pt idx="23753">
                  <c:v>0.75090092937978126</c:v>
                </c:pt>
                <c:pt idx="23754">
                  <c:v>0.7509325409369666</c:v>
                </c:pt>
                <c:pt idx="23755">
                  <c:v>0.75096415249415183</c:v>
                </c:pt>
                <c:pt idx="23756">
                  <c:v>0.75099576405133717</c:v>
                </c:pt>
                <c:pt idx="23757">
                  <c:v>0.75102737560852251</c:v>
                </c:pt>
                <c:pt idx="23758">
                  <c:v>0.75105898716570774</c:v>
                </c:pt>
                <c:pt idx="23759">
                  <c:v>0.75109059872289308</c:v>
                </c:pt>
                <c:pt idx="23760">
                  <c:v>0.75112221028007842</c:v>
                </c:pt>
                <c:pt idx="23761">
                  <c:v>0.75115382183726376</c:v>
                </c:pt>
                <c:pt idx="23762">
                  <c:v>0.75118543339444899</c:v>
                </c:pt>
                <c:pt idx="23763">
                  <c:v>0.75121704495163433</c:v>
                </c:pt>
                <c:pt idx="23764">
                  <c:v>0.75124865650881967</c:v>
                </c:pt>
                <c:pt idx="23765">
                  <c:v>0.7512802680660049</c:v>
                </c:pt>
                <c:pt idx="23766">
                  <c:v>0.75131187962319024</c:v>
                </c:pt>
                <c:pt idx="23767">
                  <c:v>0.75134349118037558</c:v>
                </c:pt>
                <c:pt idx="23768">
                  <c:v>0.75137510273756081</c:v>
                </c:pt>
                <c:pt idx="23769">
                  <c:v>0.75140671429474615</c:v>
                </c:pt>
                <c:pt idx="23770">
                  <c:v>0.75143832585193149</c:v>
                </c:pt>
                <c:pt idx="23771">
                  <c:v>0.75146993740911683</c:v>
                </c:pt>
                <c:pt idx="23772">
                  <c:v>0.75150154896630206</c:v>
                </c:pt>
                <c:pt idx="23773">
                  <c:v>0.7515331605234874</c:v>
                </c:pt>
                <c:pt idx="23774">
                  <c:v>0.75156477208067274</c:v>
                </c:pt>
                <c:pt idx="23775">
                  <c:v>0.75159638363785797</c:v>
                </c:pt>
                <c:pt idx="23776">
                  <c:v>0.75162799519504331</c:v>
                </c:pt>
                <c:pt idx="23777">
                  <c:v>0.75165960675222865</c:v>
                </c:pt>
                <c:pt idx="23778">
                  <c:v>0.75169121830941388</c:v>
                </c:pt>
                <c:pt idx="23779">
                  <c:v>0.75172282986659922</c:v>
                </c:pt>
                <c:pt idx="23780">
                  <c:v>0.75175444142378456</c:v>
                </c:pt>
                <c:pt idx="23781">
                  <c:v>0.75178605298096979</c:v>
                </c:pt>
                <c:pt idx="23782">
                  <c:v>0.75181766453815513</c:v>
                </c:pt>
                <c:pt idx="23783">
                  <c:v>0.75184927609534047</c:v>
                </c:pt>
                <c:pt idx="23784">
                  <c:v>0.75188088765252581</c:v>
                </c:pt>
                <c:pt idx="23785">
                  <c:v>0.75191249920971104</c:v>
                </c:pt>
                <c:pt idx="23786">
                  <c:v>0.75194411076689638</c:v>
                </c:pt>
                <c:pt idx="23787">
                  <c:v>0.75197572232408172</c:v>
                </c:pt>
                <c:pt idx="23788">
                  <c:v>0.75200733388126695</c:v>
                </c:pt>
                <c:pt idx="23789">
                  <c:v>0.75203894543845229</c:v>
                </c:pt>
                <c:pt idx="23790">
                  <c:v>0.75207055699563763</c:v>
                </c:pt>
                <c:pt idx="23791">
                  <c:v>0.75210216855282286</c:v>
                </c:pt>
                <c:pt idx="23792">
                  <c:v>0.7521337801100082</c:v>
                </c:pt>
                <c:pt idx="23793">
                  <c:v>0.75216539166719354</c:v>
                </c:pt>
                <c:pt idx="23794">
                  <c:v>0.75219700322437888</c:v>
                </c:pt>
                <c:pt idx="23795">
                  <c:v>0.75222861478156411</c:v>
                </c:pt>
                <c:pt idx="23796">
                  <c:v>0.75226022633874945</c:v>
                </c:pt>
                <c:pt idx="23797">
                  <c:v>0.75229183789593479</c:v>
                </c:pt>
                <c:pt idx="23798">
                  <c:v>0.75232344945312002</c:v>
                </c:pt>
                <c:pt idx="23799">
                  <c:v>0.75235506101030536</c:v>
                </c:pt>
                <c:pt idx="23800">
                  <c:v>0.7523866725674907</c:v>
                </c:pt>
                <c:pt idx="23801">
                  <c:v>0.75241828412467593</c:v>
                </c:pt>
                <c:pt idx="23802">
                  <c:v>0.75244989568186127</c:v>
                </c:pt>
                <c:pt idx="23803">
                  <c:v>0.75248150723904661</c:v>
                </c:pt>
                <c:pt idx="23804">
                  <c:v>0.75251311879623195</c:v>
                </c:pt>
                <c:pt idx="23805">
                  <c:v>0.75254473035341718</c:v>
                </c:pt>
                <c:pt idx="23806">
                  <c:v>0.75257634191060252</c:v>
                </c:pt>
                <c:pt idx="23807">
                  <c:v>0.75260795346778786</c:v>
                </c:pt>
                <c:pt idx="23808">
                  <c:v>0.75263956502497309</c:v>
                </c:pt>
                <c:pt idx="23809">
                  <c:v>0.75267117658215843</c:v>
                </c:pt>
                <c:pt idx="23810">
                  <c:v>0.75270278813934377</c:v>
                </c:pt>
                <c:pt idx="23811">
                  <c:v>0.752734399696529</c:v>
                </c:pt>
                <c:pt idx="23812">
                  <c:v>0.75276601125371434</c:v>
                </c:pt>
                <c:pt idx="23813">
                  <c:v>0.75279762281089968</c:v>
                </c:pt>
                <c:pt idx="23814">
                  <c:v>0.75282923436808502</c:v>
                </c:pt>
                <c:pt idx="23815">
                  <c:v>0.75286084592527025</c:v>
                </c:pt>
                <c:pt idx="23816">
                  <c:v>0.75289245748245559</c:v>
                </c:pt>
                <c:pt idx="23817">
                  <c:v>0.75292406903964093</c:v>
                </c:pt>
                <c:pt idx="23818">
                  <c:v>0.75295568059682616</c:v>
                </c:pt>
                <c:pt idx="23819">
                  <c:v>0.7529872921540115</c:v>
                </c:pt>
                <c:pt idx="23820">
                  <c:v>0.75301890371119684</c:v>
                </c:pt>
                <c:pt idx="23821">
                  <c:v>0.75305051526838207</c:v>
                </c:pt>
                <c:pt idx="23822">
                  <c:v>0.75308212682556741</c:v>
                </c:pt>
                <c:pt idx="23823">
                  <c:v>0.75311373838275275</c:v>
                </c:pt>
                <c:pt idx="23824">
                  <c:v>0.75314534993993809</c:v>
                </c:pt>
                <c:pt idx="23825">
                  <c:v>0.75317696149712332</c:v>
                </c:pt>
                <c:pt idx="23826">
                  <c:v>0.75320857305430866</c:v>
                </c:pt>
                <c:pt idx="23827">
                  <c:v>0.753240184611494</c:v>
                </c:pt>
                <c:pt idx="23828">
                  <c:v>0.75327179616867923</c:v>
                </c:pt>
                <c:pt idx="23829">
                  <c:v>0.75330340772586457</c:v>
                </c:pt>
                <c:pt idx="23830">
                  <c:v>0.75333501928304991</c:v>
                </c:pt>
                <c:pt idx="23831">
                  <c:v>0.75336663084023514</c:v>
                </c:pt>
                <c:pt idx="23832">
                  <c:v>0.75339824239742048</c:v>
                </c:pt>
                <c:pt idx="23833">
                  <c:v>0.75342985395460582</c:v>
                </c:pt>
                <c:pt idx="23834">
                  <c:v>0.75346146551179116</c:v>
                </c:pt>
                <c:pt idx="23835">
                  <c:v>0.75349307706897639</c:v>
                </c:pt>
                <c:pt idx="23836">
                  <c:v>0.75352468862616173</c:v>
                </c:pt>
                <c:pt idx="23837">
                  <c:v>0.75355630018334707</c:v>
                </c:pt>
                <c:pt idx="23838">
                  <c:v>0.7535879117405323</c:v>
                </c:pt>
                <c:pt idx="23839">
                  <c:v>0.75361952329771764</c:v>
                </c:pt>
                <c:pt idx="23840">
                  <c:v>0.75365113485490298</c:v>
                </c:pt>
                <c:pt idx="23841">
                  <c:v>0.75368274641208821</c:v>
                </c:pt>
                <c:pt idx="23842">
                  <c:v>0.75371435796927355</c:v>
                </c:pt>
                <c:pt idx="23843">
                  <c:v>0.75374596952645889</c:v>
                </c:pt>
                <c:pt idx="23844">
                  <c:v>0.75377758108364423</c:v>
                </c:pt>
                <c:pt idx="23845">
                  <c:v>0.75380919264082946</c:v>
                </c:pt>
                <c:pt idx="23846">
                  <c:v>0.7538408041980148</c:v>
                </c:pt>
                <c:pt idx="23847">
                  <c:v>0.75387241575520014</c:v>
                </c:pt>
                <c:pt idx="23848">
                  <c:v>0.75390402731238537</c:v>
                </c:pt>
                <c:pt idx="23849">
                  <c:v>0.75393563886957071</c:v>
                </c:pt>
                <c:pt idx="23850">
                  <c:v>0.75396725042675605</c:v>
                </c:pt>
                <c:pt idx="23851">
                  <c:v>0.75399886198394128</c:v>
                </c:pt>
                <c:pt idx="23852">
                  <c:v>0.75403047354112662</c:v>
                </c:pt>
                <c:pt idx="23853">
                  <c:v>0.75406208509831196</c:v>
                </c:pt>
                <c:pt idx="23854">
                  <c:v>0.7540936966554973</c:v>
                </c:pt>
                <c:pt idx="23855">
                  <c:v>0.75412530821268253</c:v>
                </c:pt>
                <c:pt idx="23856">
                  <c:v>0.75415691976986787</c:v>
                </c:pt>
                <c:pt idx="23857">
                  <c:v>0.75418853132705321</c:v>
                </c:pt>
                <c:pt idx="23858">
                  <c:v>0.75422014288423844</c:v>
                </c:pt>
                <c:pt idx="23859">
                  <c:v>0.75425175444142378</c:v>
                </c:pt>
                <c:pt idx="23860">
                  <c:v>0.75428336599860912</c:v>
                </c:pt>
                <c:pt idx="23861">
                  <c:v>0.75431497755579435</c:v>
                </c:pt>
                <c:pt idx="23862">
                  <c:v>0.75434658911297969</c:v>
                </c:pt>
                <c:pt idx="23863">
                  <c:v>0.75437820067016503</c:v>
                </c:pt>
                <c:pt idx="23864">
                  <c:v>0.75440981222735037</c:v>
                </c:pt>
                <c:pt idx="23865">
                  <c:v>0.7544414237845356</c:v>
                </c:pt>
                <c:pt idx="23866">
                  <c:v>0.75447303534172094</c:v>
                </c:pt>
                <c:pt idx="23867">
                  <c:v>0.75450464689890628</c:v>
                </c:pt>
                <c:pt idx="23868">
                  <c:v>0.75453625845609151</c:v>
                </c:pt>
                <c:pt idx="23869">
                  <c:v>0.75456787001327685</c:v>
                </c:pt>
                <c:pt idx="23870">
                  <c:v>0.75459948157046219</c:v>
                </c:pt>
                <c:pt idx="23871">
                  <c:v>0.75463109312764742</c:v>
                </c:pt>
                <c:pt idx="23872">
                  <c:v>0.75466270468483276</c:v>
                </c:pt>
                <c:pt idx="23873">
                  <c:v>0.7546943162420181</c:v>
                </c:pt>
                <c:pt idx="23874">
                  <c:v>0.75472592779920333</c:v>
                </c:pt>
                <c:pt idx="23875">
                  <c:v>0.75475753935638867</c:v>
                </c:pt>
                <c:pt idx="23876">
                  <c:v>0.75478915091357401</c:v>
                </c:pt>
                <c:pt idx="23877">
                  <c:v>0.75482076247075935</c:v>
                </c:pt>
                <c:pt idx="23878">
                  <c:v>0.75485237402794458</c:v>
                </c:pt>
                <c:pt idx="23879">
                  <c:v>0.75488398558512992</c:v>
                </c:pt>
                <c:pt idx="23880">
                  <c:v>0.75491559714231526</c:v>
                </c:pt>
                <c:pt idx="23881">
                  <c:v>0.75494720869950049</c:v>
                </c:pt>
                <c:pt idx="23882">
                  <c:v>0.75497882025668583</c:v>
                </c:pt>
                <c:pt idx="23883">
                  <c:v>0.75501043181387117</c:v>
                </c:pt>
                <c:pt idx="23884">
                  <c:v>0.7550420433710564</c:v>
                </c:pt>
                <c:pt idx="23885">
                  <c:v>0.75507365492824174</c:v>
                </c:pt>
                <c:pt idx="23886">
                  <c:v>0.75510526648542708</c:v>
                </c:pt>
                <c:pt idx="23887">
                  <c:v>0.75513687804261242</c:v>
                </c:pt>
                <c:pt idx="23888">
                  <c:v>0.75516848959979765</c:v>
                </c:pt>
                <c:pt idx="23889">
                  <c:v>0.75520010115698299</c:v>
                </c:pt>
                <c:pt idx="23890">
                  <c:v>0.75523171271416834</c:v>
                </c:pt>
                <c:pt idx="23891">
                  <c:v>0.75526332427135356</c:v>
                </c:pt>
                <c:pt idx="23892">
                  <c:v>0.7552949358285389</c:v>
                </c:pt>
                <c:pt idx="23893">
                  <c:v>0.75532654738572425</c:v>
                </c:pt>
                <c:pt idx="23894">
                  <c:v>0.75535815894290947</c:v>
                </c:pt>
                <c:pt idx="23895">
                  <c:v>0.75538977050009481</c:v>
                </c:pt>
                <c:pt idx="23896">
                  <c:v>0.75542138205728016</c:v>
                </c:pt>
                <c:pt idx="23897">
                  <c:v>0.7554529936144655</c:v>
                </c:pt>
                <c:pt idx="23898">
                  <c:v>0.75548460517165072</c:v>
                </c:pt>
                <c:pt idx="23899">
                  <c:v>0.75551621672883607</c:v>
                </c:pt>
                <c:pt idx="23900">
                  <c:v>0.75554782828602141</c:v>
                </c:pt>
                <c:pt idx="23901">
                  <c:v>0.75557943984320663</c:v>
                </c:pt>
                <c:pt idx="23902">
                  <c:v>0.75561105140039198</c:v>
                </c:pt>
                <c:pt idx="23903">
                  <c:v>0.75564266295757732</c:v>
                </c:pt>
                <c:pt idx="23904">
                  <c:v>0.75567427451476255</c:v>
                </c:pt>
                <c:pt idx="23905">
                  <c:v>0.75570588607194789</c:v>
                </c:pt>
                <c:pt idx="23906">
                  <c:v>0.75573749762913323</c:v>
                </c:pt>
                <c:pt idx="23907">
                  <c:v>0.75576910918631857</c:v>
                </c:pt>
                <c:pt idx="23908">
                  <c:v>0.7558007207435038</c:v>
                </c:pt>
                <c:pt idx="23909">
                  <c:v>0.75583233230068914</c:v>
                </c:pt>
                <c:pt idx="23910">
                  <c:v>0.75586394385787448</c:v>
                </c:pt>
                <c:pt idx="23911">
                  <c:v>0.75589555541505971</c:v>
                </c:pt>
                <c:pt idx="23912">
                  <c:v>0.75592716697224505</c:v>
                </c:pt>
                <c:pt idx="23913">
                  <c:v>0.75595877852943039</c:v>
                </c:pt>
                <c:pt idx="23914">
                  <c:v>0.75599039008661562</c:v>
                </c:pt>
                <c:pt idx="23915">
                  <c:v>0.75602200164380096</c:v>
                </c:pt>
                <c:pt idx="23916">
                  <c:v>0.7560536132009863</c:v>
                </c:pt>
                <c:pt idx="23917">
                  <c:v>0.75608522475817164</c:v>
                </c:pt>
                <c:pt idx="23918">
                  <c:v>0.75611683631535687</c:v>
                </c:pt>
                <c:pt idx="23919">
                  <c:v>0.75614844787254221</c:v>
                </c:pt>
                <c:pt idx="23920">
                  <c:v>0.75618005942972755</c:v>
                </c:pt>
                <c:pt idx="23921">
                  <c:v>0.75621167098691278</c:v>
                </c:pt>
                <c:pt idx="23922">
                  <c:v>0.75624328254409812</c:v>
                </c:pt>
                <c:pt idx="23923">
                  <c:v>0.75627489410128346</c:v>
                </c:pt>
                <c:pt idx="23924">
                  <c:v>0.75630650565846869</c:v>
                </c:pt>
                <c:pt idx="23925">
                  <c:v>0.75633811721565403</c:v>
                </c:pt>
                <c:pt idx="23926">
                  <c:v>0.75636972877283937</c:v>
                </c:pt>
                <c:pt idx="23927">
                  <c:v>0.75640134033002471</c:v>
                </c:pt>
                <c:pt idx="23928">
                  <c:v>0.75643295188720994</c:v>
                </c:pt>
                <c:pt idx="23929">
                  <c:v>0.75646456344439528</c:v>
                </c:pt>
                <c:pt idx="23930">
                  <c:v>0.75649617500158062</c:v>
                </c:pt>
                <c:pt idx="23931">
                  <c:v>0.75652778655876585</c:v>
                </c:pt>
                <c:pt idx="23932">
                  <c:v>0.75655939811595119</c:v>
                </c:pt>
                <c:pt idx="23933">
                  <c:v>0.75659100967313653</c:v>
                </c:pt>
                <c:pt idx="23934">
                  <c:v>0.75662262123032176</c:v>
                </c:pt>
                <c:pt idx="23935">
                  <c:v>0.7566542327875071</c:v>
                </c:pt>
                <c:pt idx="23936">
                  <c:v>0.75668584434469244</c:v>
                </c:pt>
                <c:pt idx="23937">
                  <c:v>0.75671745590187778</c:v>
                </c:pt>
                <c:pt idx="23938">
                  <c:v>0.75674906745906301</c:v>
                </c:pt>
                <c:pt idx="23939">
                  <c:v>0.75678067901624835</c:v>
                </c:pt>
                <c:pt idx="23940">
                  <c:v>0.75681229057343369</c:v>
                </c:pt>
                <c:pt idx="23941">
                  <c:v>0.75684390213061892</c:v>
                </c:pt>
                <c:pt idx="23942">
                  <c:v>0.75687551368780426</c:v>
                </c:pt>
                <c:pt idx="23943">
                  <c:v>0.7569071252449896</c:v>
                </c:pt>
                <c:pt idx="23944">
                  <c:v>0.75693873680217483</c:v>
                </c:pt>
                <c:pt idx="23945">
                  <c:v>0.75697034835936017</c:v>
                </c:pt>
                <c:pt idx="23946">
                  <c:v>0.75700195991654551</c:v>
                </c:pt>
                <c:pt idx="23947">
                  <c:v>0.75703357147373085</c:v>
                </c:pt>
                <c:pt idx="23948">
                  <c:v>0.75706518303091608</c:v>
                </c:pt>
                <c:pt idx="23949">
                  <c:v>0.75709679458810142</c:v>
                </c:pt>
                <c:pt idx="23950">
                  <c:v>0.75712840614528676</c:v>
                </c:pt>
                <c:pt idx="23951">
                  <c:v>0.75716001770247199</c:v>
                </c:pt>
                <c:pt idx="23952">
                  <c:v>0.75719162925965733</c:v>
                </c:pt>
                <c:pt idx="23953">
                  <c:v>0.75722324081684267</c:v>
                </c:pt>
                <c:pt idx="23954">
                  <c:v>0.7572548523740279</c:v>
                </c:pt>
                <c:pt idx="23955">
                  <c:v>0.75728646393121324</c:v>
                </c:pt>
                <c:pt idx="23956">
                  <c:v>0.75731807548839858</c:v>
                </c:pt>
                <c:pt idx="23957">
                  <c:v>0.75734968704558392</c:v>
                </c:pt>
                <c:pt idx="23958">
                  <c:v>0.75738129860276915</c:v>
                </c:pt>
                <c:pt idx="23959">
                  <c:v>0.75741291015995449</c:v>
                </c:pt>
                <c:pt idx="23960">
                  <c:v>0.75744452171713983</c:v>
                </c:pt>
                <c:pt idx="23961">
                  <c:v>0.75747613327432506</c:v>
                </c:pt>
                <c:pt idx="23962">
                  <c:v>0.7575077448315104</c:v>
                </c:pt>
                <c:pt idx="23963">
                  <c:v>0.75753935638869574</c:v>
                </c:pt>
                <c:pt idx="23964">
                  <c:v>0.75757096794588097</c:v>
                </c:pt>
                <c:pt idx="23965">
                  <c:v>0.75760257950306631</c:v>
                </c:pt>
                <c:pt idx="23966">
                  <c:v>0.75763419106025165</c:v>
                </c:pt>
                <c:pt idx="23967">
                  <c:v>0.75766580261743699</c:v>
                </c:pt>
                <c:pt idx="23968">
                  <c:v>0.75769741417462222</c:v>
                </c:pt>
                <c:pt idx="23969">
                  <c:v>0.75772902573180756</c:v>
                </c:pt>
                <c:pt idx="23970">
                  <c:v>0.7577606372889929</c:v>
                </c:pt>
                <c:pt idx="23971">
                  <c:v>0.75779224884617813</c:v>
                </c:pt>
                <c:pt idx="23972">
                  <c:v>0.75782386040336347</c:v>
                </c:pt>
                <c:pt idx="23973">
                  <c:v>0.75785547196054881</c:v>
                </c:pt>
                <c:pt idx="23974">
                  <c:v>0.75788708351773404</c:v>
                </c:pt>
                <c:pt idx="23975">
                  <c:v>0.75791869507491938</c:v>
                </c:pt>
                <c:pt idx="23976">
                  <c:v>0.75795030663210472</c:v>
                </c:pt>
                <c:pt idx="23977">
                  <c:v>0.75798191818928995</c:v>
                </c:pt>
                <c:pt idx="23978">
                  <c:v>0.75801352974647529</c:v>
                </c:pt>
                <c:pt idx="23979">
                  <c:v>0.75804514130366063</c:v>
                </c:pt>
                <c:pt idx="23980">
                  <c:v>0.75807675286084597</c:v>
                </c:pt>
                <c:pt idx="23981">
                  <c:v>0.7581083644180312</c:v>
                </c:pt>
                <c:pt idx="23982">
                  <c:v>0.75813997597521654</c:v>
                </c:pt>
                <c:pt idx="23983">
                  <c:v>0.75817158753240188</c:v>
                </c:pt>
                <c:pt idx="23984">
                  <c:v>0.75820319908958711</c:v>
                </c:pt>
                <c:pt idx="23985">
                  <c:v>0.75823481064677245</c:v>
                </c:pt>
                <c:pt idx="23986">
                  <c:v>0.75826642220395779</c:v>
                </c:pt>
                <c:pt idx="23987">
                  <c:v>0.75829803376114302</c:v>
                </c:pt>
                <c:pt idx="23988">
                  <c:v>0.75832964531832836</c:v>
                </c:pt>
                <c:pt idx="23989">
                  <c:v>0.7583612568755137</c:v>
                </c:pt>
                <c:pt idx="23990">
                  <c:v>0.75839286843269904</c:v>
                </c:pt>
                <c:pt idx="23991">
                  <c:v>0.75842447998988427</c:v>
                </c:pt>
                <c:pt idx="23992">
                  <c:v>0.75845609154706961</c:v>
                </c:pt>
                <c:pt idx="23993">
                  <c:v>0.75848770310425495</c:v>
                </c:pt>
                <c:pt idx="23994">
                  <c:v>0.75851931466144018</c:v>
                </c:pt>
                <c:pt idx="23995">
                  <c:v>0.75855092621862552</c:v>
                </c:pt>
                <c:pt idx="23996">
                  <c:v>0.75858253777581086</c:v>
                </c:pt>
                <c:pt idx="23997">
                  <c:v>0.75861414933299609</c:v>
                </c:pt>
                <c:pt idx="23998">
                  <c:v>0.75864576089018143</c:v>
                </c:pt>
                <c:pt idx="23999">
                  <c:v>0.75867737244736677</c:v>
                </c:pt>
                <c:pt idx="24000">
                  <c:v>0.75870898400455211</c:v>
                </c:pt>
                <c:pt idx="24001">
                  <c:v>0.75874059556173734</c:v>
                </c:pt>
                <c:pt idx="24002">
                  <c:v>0.75877220711892268</c:v>
                </c:pt>
                <c:pt idx="24003">
                  <c:v>0.75880381867610802</c:v>
                </c:pt>
                <c:pt idx="24004">
                  <c:v>0.75883543023329325</c:v>
                </c:pt>
                <c:pt idx="24005">
                  <c:v>0.75886704179047859</c:v>
                </c:pt>
                <c:pt idx="24006">
                  <c:v>0.75889865334766393</c:v>
                </c:pt>
                <c:pt idx="24007">
                  <c:v>0.75893026490484916</c:v>
                </c:pt>
                <c:pt idx="24008">
                  <c:v>0.7589618764620345</c:v>
                </c:pt>
                <c:pt idx="24009">
                  <c:v>0.75899348801921984</c:v>
                </c:pt>
                <c:pt idx="24010">
                  <c:v>0.75902509957640518</c:v>
                </c:pt>
                <c:pt idx="24011">
                  <c:v>0.75905671113359041</c:v>
                </c:pt>
                <c:pt idx="24012">
                  <c:v>0.75908832269077575</c:v>
                </c:pt>
                <c:pt idx="24013">
                  <c:v>0.75911993424796109</c:v>
                </c:pt>
                <c:pt idx="24014">
                  <c:v>0.75915154580514632</c:v>
                </c:pt>
                <c:pt idx="24015">
                  <c:v>0.75918315736233166</c:v>
                </c:pt>
                <c:pt idx="24016">
                  <c:v>0.759214768919517</c:v>
                </c:pt>
                <c:pt idx="24017">
                  <c:v>0.75924638047670223</c:v>
                </c:pt>
                <c:pt idx="24018">
                  <c:v>0.75927799203388757</c:v>
                </c:pt>
                <c:pt idx="24019">
                  <c:v>0.75930960359107291</c:v>
                </c:pt>
                <c:pt idx="24020">
                  <c:v>0.75934121514825825</c:v>
                </c:pt>
                <c:pt idx="24021">
                  <c:v>0.75937282670544348</c:v>
                </c:pt>
                <c:pt idx="24022">
                  <c:v>0.75940443826262882</c:v>
                </c:pt>
                <c:pt idx="24023">
                  <c:v>0.75943604981981416</c:v>
                </c:pt>
                <c:pt idx="24024">
                  <c:v>0.75946766137699939</c:v>
                </c:pt>
                <c:pt idx="24025">
                  <c:v>0.75949927293418473</c:v>
                </c:pt>
                <c:pt idx="24026">
                  <c:v>0.75953088449137007</c:v>
                </c:pt>
                <c:pt idx="24027">
                  <c:v>0.7595624960485553</c:v>
                </c:pt>
                <c:pt idx="24028">
                  <c:v>0.75959410760574064</c:v>
                </c:pt>
                <c:pt idx="24029">
                  <c:v>0.75962571916292598</c:v>
                </c:pt>
                <c:pt idx="24030">
                  <c:v>0.75965733072011132</c:v>
                </c:pt>
                <c:pt idx="24031">
                  <c:v>0.75968894227729655</c:v>
                </c:pt>
                <c:pt idx="24032">
                  <c:v>0.75972055383448189</c:v>
                </c:pt>
                <c:pt idx="24033">
                  <c:v>0.75975216539166723</c:v>
                </c:pt>
                <c:pt idx="24034">
                  <c:v>0.75978377694885246</c:v>
                </c:pt>
                <c:pt idx="24035">
                  <c:v>0.7598153885060378</c:v>
                </c:pt>
                <c:pt idx="24036">
                  <c:v>0.75984700006322314</c:v>
                </c:pt>
                <c:pt idx="24037">
                  <c:v>0.75987861162040837</c:v>
                </c:pt>
                <c:pt idx="24038">
                  <c:v>0.75991022317759371</c:v>
                </c:pt>
                <c:pt idx="24039">
                  <c:v>0.75994183473477905</c:v>
                </c:pt>
                <c:pt idx="24040">
                  <c:v>0.75997344629196439</c:v>
                </c:pt>
                <c:pt idx="24041">
                  <c:v>0.76000505784914962</c:v>
                </c:pt>
                <c:pt idx="24042">
                  <c:v>0.76003666940633496</c:v>
                </c:pt>
                <c:pt idx="24043">
                  <c:v>0.7600682809635203</c:v>
                </c:pt>
                <c:pt idx="24044">
                  <c:v>0.76009989252070553</c:v>
                </c:pt>
                <c:pt idx="24045">
                  <c:v>0.76013150407789087</c:v>
                </c:pt>
                <c:pt idx="24046">
                  <c:v>0.76016311563507621</c:v>
                </c:pt>
                <c:pt idx="24047">
                  <c:v>0.76019472719226144</c:v>
                </c:pt>
                <c:pt idx="24048">
                  <c:v>0.76022633874944678</c:v>
                </c:pt>
                <c:pt idx="24049">
                  <c:v>0.76025795030663212</c:v>
                </c:pt>
                <c:pt idx="24050">
                  <c:v>0.76028956186381746</c:v>
                </c:pt>
                <c:pt idx="24051">
                  <c:v>0.76032117342100269</c:v>
                </c:pt>
                <c:pt idx="24052">
                  <c:v>0.76035278497818803</c:v>
                </c:pt>
                <c:pt idx="24053">
                  <c:v>0.76038439653537337</c:v>
                </c:pt>
                <c:pt idx="24054">
                  <c:v>0.7604160080925586</c:v>
                </c:pt>
                <c:pt idx="24055">
                  <c:v>0.76044761964974394</c:v>
                </c:pt>
                <c:pt idx="24056">
                  <c:v>0.76047923120692928</c:v>
                </c:pt>
                <c:pt idx="24057">
                  <c:v>0.76051084276411451</c:v>
                </c:pt>
                <c:pt idx="24058">
                  <c:v>0.76054245432129985</c:v>
                </c:pt>
                <c:pt idx="24059">
                  <c:v>0.76057406587848519</c:v>
                </c:pt>
                <c:pt idx="24060">
                  <c:v>0.76060567743567054</c:v>
                </c:pt>
                <c:pt idx="24061">
                  <c:v>0.76063728899285576</c:v>
                </c:pt>
                <c:pt idx="24062">
                  <c:v>0.7606689005500411</c:v>
                </c:pt>
                <c:pt idx="24063">
                  <c:v>0.76070051210722645</c:v>
                </c:pt>
                <c:pt idx="24064">
                  <c:v>0.76073212366441167</c:v>
                </c:pt>
                <c:pt idx="24065">
                  <c:v>0.76076373522159702</c:v>
                </c:pt>
                <c:pt idx="24066">
                  <c:v>0.76079534677878236</c:v>
                </c:pt>
                <c:pt idx="24067">
                  <c:v>0.76082695833596758</c:v>
                </c:pt>
                <c:pt idx="24068">
                  <c:v>0.76085856989315293</c:v>
                </c:pt>
                <c:pt idx="24069">
                  <c:v>0.76089018145033827</c:v>
                </c:pt>
                <c:pt idx="24070">
                  <c:v>0.76092179300752361</c:v>
                </c:pt>
                <c:pt idx="24071">
                  <c:v>0.76095340456470884</c:v>
                </c:pt>
                <c:pt idx="24072">
                  <c:v>0.76098501612189418</c:v>
                </c:pt>
                <c:pt idx="24073">
                  <c:v>0.76101662767907952</c:v>
                </c:pt>
                <c:pt idx="24074">
                  <c:v>0.76104823923626475</c:v>
                </c:pt>
                <c:pt idx="24075">
                  <c:v>0.76107985079345009</c:v>
                </c:pt>
                <c:pt idx="24076">
                  <c:v>0.76111146235063543</c:v>
                </c:pt>
                <c:pt idx="24077">
                  <c:v>0.76114307390782066</c:v>
                </c:pt>
                <c:pt idx="24078">
                  <c:v>0.761174685465006</c:v>
                </c:pt>
                <c:pt idx="24079">
                  <c:v>0.76120629702219134</c:v>
                </c:pt>
                <c:pt idx="24080">
                  <c:v>0.76123790857937657</c:v>
                </c:pt>
                <c:pt idx="24081">
                  <c:v>0.76126952013656191</c:v>
                </c:pt>
                <c:pt idx="24082">
                  <c:v>0.76130113169374725</c:v>
                </c:pt>
                <c:pt idx="24083">
                  <c:v>0.76133274325093259</c:v>
                </c:pt>
                <c:pt idx="24084">
                  <c:v>0.76136435480811782</c:v>
                </c:pt>
                <c:pt idx="24085">
                  <c:v>0.76139596636530316</c:v>
                </c:pt>
                <c:pt idx="24086">
                  <c:v>0.7614275779224885</c:v>
                </c:pt>
                <c:pt idx="24087">
                  <c:v>0.76145918947967373</c:v>
                </c:pt>
                <c:pt idx="24088">
                  <c:v>0.76149080103685907</c:v>
                </c:pt>
                <c:pt idx="24089">
                  <c:v>0.76152241259404441</c:v>
                </c:pt>
                <c:pt idx="24090">
                  <c:v>0.76155402415122964</c:v>
                </c:pt>
                <c:pt idx="24091">
                  <c:v>0.76158563570841498</c:v>
                </c:pt>
                <c:pt idx="24092">
                  <c:v>0.76161724726560032</c:v>
                </c:pt>
                <c:pt idx="24093">
                  <c:v>0.76164885882278566</c:v>
                </c:pt>
                <c:pt idx="24094">
                  <c:v>0.76168047037997089</c:v>
                </c:pt>
                <c:pt idx="24095">
                  <c:v>0.76171208193715623</c:v>
                </c:pt>
                <c:pt idx="24096">
                  <c:v>0.76174369349434157</c:v>
                </c:pt>
                <c:pt idx="24097">
                  <c:v>0.7617753050515268</c:v>
                </c:pt>
                <c:pt idx="24098">
                  <c:v>0.76180691660871214</c:v>
                </c:pt>
                <c:pt idx="24099">
                  <c:v>0.76183852816589748</c:v>
                </c:pt>
                <c:pt idx="24100">
                  <c:v>0.76187013972308271</c:v>
                </c:pt>
                <c:pt idx="24101">
                  <c:v>0.76190175128026805</c:v>
                </c:pt>
                <c:pt idx="24102">
                  <c:v>0.76193336283745339</c:v>
                </c:pt>
                <c:pt idx="24103">
                  <c:v>0.76196497439463873</c:v>
                </c:pt>
                <c:pt idx="24104">
                  <c:v>0.76199658595182396</c:v>
                </c:pt>
                <c:pt idx="24105">
                  <c:v>0.7620281975090093</c:v>
                </c:pt>
                <c:pt idx="24106">
                  <c:v>0.76205980906619464</c:v>
                </c:pt>
                <c:pt idx="24107">
                  <c:v>0.76209142062337987</c:v>
                </c:pt>
                <c:pt idx="24108">
                  <c:v>0.76212303218056521</c:v>
                </c:pt>
                <c:pt idx="24109">
                  <c:v>0.76215464373775055</c:v>
                </c:pt>
                <c:pt idx="24110">
                  <c:v>0.76218625529493578</c:v>
                </c:pt>
                <c:pt idx="24111">
                  <c:v>0.76221786685212112</c:v>
                </c:pt>
                <c:pt idx="24112">
                  <c:v>0.76224947840930646</c:v>
                </c:pt>
                <c:pt idx="24113">
                  <c:v>0.7622810899664918</c:v>
                </c:pt>
                <c:pt idx="24114">
                  <c:v>0.76231270152367703</c:v>
                </c:pt>
                <c:pt idx="24115">
                  <c:v>0.76234431308086237</c:v>
                </c:pt>
                <c:pt idx="24116">
                  <c:v>0.76237592463804771</c:v>
                </c:pt>
                <c:pt idx="24117">
                  <c:v>0.76240753619523294</c:v>
                </c:pt>
                <c:pt idx="24118">
                  <c:v>0.76243914775241828</c:v>
                </c:pt>
                <c:pt idx="24119">
                  <c:v>0.76247075930960362</c:v>
                </c:pt>
                <c:pt idx="24120">
                  <c:v>0.76250237086678885</c:v>
                </c:pt>
                <c:pt idx="24121">
                  <c:v>0.76253398242397419</c:v>
                </c:pt>
                <c:pt idx="24122">
                  <c:v>0.76256559398115953</c:v>
                </c:pt>
                <c:pt idx="24123">
                  <c:v>0.76259720553834487</c:v>
                </c:pt>
                <c:pt idx="24124">
                  <c:v>0.7626288170955301</c:v>
                </c:pt>
                <c:pt idx="24125">
                  <c:v>0.76266042865271544</c:v>
                </c:pt>
                <c:pt idx="24126">
                  <c:v>0.76269204020990078</c:v>
                </c:pt>
                <c:pt idx="24127">
                  <c:v>0.76272365176708601</c:v>
                </c:pt>
                <c:pt idx="24128">
                  <c:v>0.76275526332427135</c:v>
                </c:pt>
                <c:pt idx="24129">
                  <c:v>0.76278687488145669</c:v>
                </c:pt>
                <c:pt idx="24130">
                  <c:v>0.76281848643864192</c:v>
                </c:pt>
                <c:pt idx="24131">
                  <c:v>0.76285009799582726</c:v>
                </c:pt>
                <c:pt idx="24132">
                  <c:v>0.7628817095530126</c:v>
                </c:pt>
                <c:pt idx="24133">
                  <c:v>0.76291332111019794</c:v>
                </c:pt>
                <c:pt idx="24134">
                  <c:v>0.76294493266738317</c:v>
                </c:pt>
                <c:pt idx="24135">
                  <c:v>0.76297654422456851</c:v>
                </c:pt>
                <c:pt idx="24136">
                  <c:v>0.76300815578175385</c:v>
                </c:pt>
                <c:pt idx="24137">
                  <c:v>0.76303976733893908</c:v>
                </c:pt>
                <c:pt idx="24138">
                  <c:v>0.76307137889612442</c:v>
                </c:pt>
                <c:pt idx="24139">
                  <c:v>0.76310299045330976</c:v>
                </c:pt>
                <c:pt idx="24140">
                  <c:v>0.76313460201049499</c:v>
                </c:pt>
                <c:pt idx="24141">
                  <c:v>0.76316621356768033</c:v>
                </c:pt>
                <c:pt idx="24142">
                  <c:v>0.76319782512486567</c:v>
                </c:pt>
                <c:pt idx="24143">
                  <c:v>0.76322943668205101</c:v>
                </c:pt>
                <c:pt idx="24144">
                  <c:v>0.76326104823923624</c:v>
                </c:pt>
                <c:pt idx="24145">
                  <c:v>0.76329265979642158</c:v>
                </c:pt>
                <c:pt idx="24146">
                  <c:v>0.76332427135360692</c:v>
                </c:pt>
                <c:pt idx="24147">
                  <c:v>0.76335588291079215</c:v>
                </c:pt>
                <c:pt idx="24148">
                  <c:v>0.76338749446797749</c:v>
                </c:pt>
                <c:pt idx="24149">
                  <c:v>0.76341910602516283</c:v>
                </c:pt>
                <c:pt idx="24150">
                  <c:v>0.76345071758234806</c:v>
                </c:pt>
                <c:pt idx="24151">
                  <c:v>0.7634823291395334</c:v>
                </c:pt>
                <c:pt idx="24152">
                  <c:v>0.76351394069671874</c:v>
                </c:pt>
                <c:pt idx="24153">
                  <c:v>0.76354555225390408</c:v>
                </c:pt>
                <c:pt idx="24154">
                  <c:v>0.76357716381108931</c:v>
                </c:pt>
                <c:pt idx="24155">
                  <c:v>0.76360877536827465</c:v>
                </c:pt>
                <c:pt idx="24156">
                  <c:v>0.76364038692545999</c:v>
                </c:pt>
                <c:pt idx="24157">
                  <c:v>0.76367199848264522</c:v>
                </c:pt>
                <c:pt idx="24158">
                  <c:v>0.76370361003983056</c:v>
                </c:pt>
                <c:pt idx="24159">
                  <c:v>0.7637352215970159</c:v>
                </c:pt>
                <c:pt idx="24160">
                  <c:v>0.76376683315420113</c:v>
                </c:pt>
                <c:pt idx="24161">
                  <c:v>0.76379844471138647</c:v>
                </c:pt>
                <c:pt idx="24162">
                  <c:v>0.76383005626857181</c:v>
                </c:pt>
                <c:pt idx="24163">
                  <c:v>0.76386166782575715</c:v>
                </c:pt>
                <c:pt idx="24164">
                  <c:v>0.76389327938294238</c:v>
                </c:pt>
                <c:pt idx="24165">
                  <c:v>0.76392489094012772</c:v>
                </c:pt>
                <c:pt idx="24166">
                  <c:v>0.76395650249731306</c:v>
                </c:pt>
                <c:pt idx="24167">
                  <c:v>0.76398811405449829</c:v>
                </c:pt>
                <c:pt idx="24168">
                  <c:v>0.76401972561168363</c:v>
                </c:pt>
                <c:pt idx="24169">
                  <c:v>0.76405133716886897</c:v>
                </c:pt>
                <c:pt idx="24170">
                  <c:v>0.7640829487260542</c:v>
                </c:pt>
                <c:pt idx="24171">
                  <c:v>0.76411456028323954</c:v>
                </c:pt>
                <c:pt idx="24172">
                  <c:v>0.76414617184042488</c:v>
                </c:pt>
                <c:pt idx="24173">
                  <c:v>0.76417778339761011</c:v>
                </c:pt>
                <c:pt idx="24174">
                  <c:v>0.76420939495479545</c:v>
                </c:pt>
                <c:pt idx="24175">
                  <c:v>0.76424100651198079</c:v>
                </c:pt>
                <c:pt idx="24176">
                  <c:v>0.76427261806916613</c:v>
                </c:pt>
                <c:pt idx="24177">
                  <c:v>0.76430422962635136</c:v>
                </c:pt>
                <c:pt idx="24178">
                  <c:v>0.7643358411835367</c:v>
                </c:pt>
                <c:pt idx="24179">
                  <c:v>0.76436745274072204</c:v>
                </c:pt>
                <c:pt idx="24180">
                  <c:v>0.76439906429790727</c:v>
                </c:pt>
                <c:pt idx="24181">
                  <c:v>0.76443067585509261</c:v>
                </c:pt>
                <c:pt idx="24182">
                  <c:v>0.76446228741227795</c:v>
                </c:pt>
                <c:pt idx="24183">
                  <c:v>0.76449389896946318</c:v>
                </c:pt>
                <c:pt idx="24184">
                  <c:v>0.76452551052664852</c:v>
                </c:pt>
                <c:pt idx="24185">
                  <c:v>0.76455712208383386</c:v>
                </c:pt>
                <c:pt idx="24186">
                  <c:v>0.7645887336410192</c:v>
                </c:pt>
                <c:pt idx="24187">
                  <c:v>0.76462034519820443</c:v>
                </c:pt>
                <c:pt idx="24188">
                  <c:v>0.76465195675538977</c:v>
                </c:pt>
                <c:pt idx="24189">
                  <c:v>0.76468356831257511</c:v>
                </c:pt>
                <c:pt idx="24190">
                  <c:v>0.76471517986976034</c:v>
                </c:pt>
                <c:pt idx="24191">
                  <c:v>0.76474679142694568</c:v>
                </c:pt>
                <c:pt idx="24192">
                  <c:v>0.76477840298413102</c:v>
                </c:pt>
                <c:pt idx="24193">
                  <c:v>0.76481001454131625</c:v>
                </c:pt>
                <c:pt idx="24194">
                  <c:v>0.76484162609850159</c:v>
                </c:pt>
                <c:pt idx="24195">
                  <c:v>0.76487323765568693</c:v>
                </c:pt>
                <c:pt idx="24196">
                  <c:v>0.76490484921287227</c:v>
                </c:pt>
                <c:pt idx="24197">
                  <c:v>0.7649364607700575</c:v>
                </c:pt>
                <c:pt idx="24198">
                  <c:v>0.76496807232724284</c:v>
                </c:pt>
                <c:pt idx="24199">
                  <c:v>0.76499968388442818</c:v>
                </c:pt>
                <c:pt idx="24200">
                  <c:v>0.76503129544161341</c:v>
                </c:pt>
                <c:pt idx="24201">
                  <c:v>0.76506290699879875</c:v>
                </c:pt>
                <c:pt idx="24202">
                  <c:v>0.76509451855598409</c:v>
                </c:pt>
                <c:pt idx="24203">
                  <c:v>0.76512613011316932</c:v>
                </c:pt>
                <c:pt idx="24204">
                  <c:v>0.76515774167035466</c:v>
                </c:pt>
                <c:pt idx="24205">
                  <c:v>0.76518935322754</c:v>
                </c:pt>
                <c:pt idx="24206">
                  <c:v>0.76522096478472534</c:v>
                </c:pt>
                <c:pt idx="24207">
                  <c:v>0.76525257634191057</c:v>
                </c:pt>
                <c:pt idx="24208">
                  <c:v>0.76528418789909591</c:v>
                </c:pt>
                <c:pt idx="24209">
                  <c:v>0.76531579945628125</c:v>
                </c:pt>
                <c:pt idx="24210">
                  <c:v>0.76534741101346648</c:v>
                </c:pt>
                <c:pt idx="24211">
                  <c:v>0.76537902257065182</c:v>
                </c:pt>
                <c:pt idx="24212">
                  <c:v>0.76541063412783716</c:v>
                </c:pt>
                <c:pt idx="24213">
                  <c:v>0.76544224568502239</c:v>
                </c:pt>
                <c:pt idx="24214">
                  <c:v>0.76547385724220773</c:v>
                </c:pt>
                <c:pt idx="24215">
                  <c:v>0.76550546879939307</c:v>
                </c:pt>
                <c:pt idx="24216">
                  <c:v>0.76553708035657841</c:v>
                </c:pt>
                <c:pt idx="24217">
                  <c:v>0.76556869191376364</c:v>
                </c:pt>
                <c:pt idx="24218">
                  <c:v>0.76560030347094898</c:v>
                </c:pt>
                <c:pt idx="24219">
                  <c:v>0.76563191502813432</c:v>
                </c:pt>
                <c:pt idx="24220">
                  <c:v>0.76566352658531955</c:v>
                </c:pt>
                <c:pt idx="24221">
                  <c:v>0.76569513814250489</c:v>
                </c:pt>
                <c:pt idx="24222">
                  <c:v>0.76572674969969023</c:v>
                </c:pt>
                <c:pt idx="24223">
                  <c:v>0.76575836125687546</c:v>
                </c:pt>
                <c:pt idx="24224">
                  <c:v>0.7657899728140608</c:v>
                </c:pt>
                <c:pt idx="24225">
                  <c:v>0.76582158437124614</c:v>
                </c:pt>
                <c:pt idx="24226">
                  <c:v>0.76585319592843148</c:v>
                </c:pt>
                <c:pt idx="24227">
                  <c:v>0.76588480748561671</c:v>
                </c:pt>
                <c:pt idx="24228">
                  <c:v>0.76591641904280205</c:v>
                </c:pt>
                <c:pt idx="24229">
                  <c:v>0.7659480305999874</c:v>
                </c:pt>
                <c:pt idx="24230">
                  <c:v>0.76597964215717262</c:v>
                </c:pt>
                <c:pt idx="24231">
                  <c:v>0.76601125371435796</c:v>
                </c:pt>
                <c:pt idx="24232">
                  <c:v>0.76604286527154331</c:v>
                </c:pt>
                <c:pt idx="24233">
                  <c:v>0.76607447682872853</c:v>
                </c:pt>
                <c:pt idx="24234">
                  <c:v>0.76610608838591387</c:v>
                </c:pt>
                <c:pt idx="24235">
                  <c:v>0.76613769994309922</c:v>
                </c:pt>
                <c:pt idx="24236">
                  <c:v>0.76616931150028456</c:v>
                </c:pt>
                <c:pt idx="24237">
                  <c:v>0.76620092305746978</c:v>
                </c:pt>
                <c:pt idx="24238">
                  <c:v>0.76623253461465513</c:v>
                </c:pt>
                <c:pt idx="24239">
                  <c:v>0.76626414617184047</c:v>
                </c:pt>
                <c:pt idx="24240">
                  <c:v>0.76629575772902569</c:v>
                </c:pt>
                <c:pt idx="24241">
                  <c:v>0.76632736928621104</c:v>
                </c:pt>
                <c:pt idx="24242">
                  <c:v>0.76635898084339638</c:v>
                </c:pt>
                <c:pt idx="24243">
                  <c:v>0.76639059240058161</c:v>
                </c:pt>
                <c:pt idx="24244">
                  <c:v>0.76642220395776695</c:v>
                </c:pt>
                <c:pt idx="24245">
                  <c:v>0.76645381551495229</c:v>
                </c:pt>
                <c:pt idx="24246">
                  <c:v>0.76648542707213763</c:v>
                </c:pt>
                <c:pt idx="24247">
                  <c:v>0.76651703862932286</c:v>
                </c:pt>
                <c:pt idx="24248">
                  <c:v>0.7665486501865082</c:v>
                </c:pt>
                <c:pt idx="24249">
                  <c:v>0.76658026174369354</c:v>
                </c:pt>
                <c:pt idx="24250">
                  <c:v>0.76661187330087877</c:v>
                </c:pt>
                <c:pt idx="24251">
                  <c:v>0.76664348485806411</c:v>
                </c:pt>
                <c:pt idx="24252">
                  <c:v>0.76667509641524945</c:v>
                </c:pt>
                <c:pt idx="24253">
                  <c:v>0.76670670797243468</c:v>
                </c:pt>
                <c:pt idx="24254">
                  <c:v>0.76673831952962002</c:v>
                </c:pt>
                <c:pt idx="24255">
                  <c:v>0.76676993108680536</c:v>
                </c:pt>
                <c:pt idx="24256">
                  <c:v>0.7668015426439907</c:v>
                </c:pt>
                <c:pt idx="24257">
                  <c:v>0.76683315420117593</c:v>
                </c:pt>
                <c:pt idx="24258">
                  <c:v>0.76686476575836127</c:v>
                </c:pt>
                <c:pt idx="24259">
                  <c:v>0.76689637731554661</c:v>
                </c:pt>
                <c:pt idx="24260">
                  <c:v>0.76692798887273184</c:v>
                </c:pt>
                <c:pt idx="24261">
                  <c:v>0.76695960042991718</c:v>
                </c:pt>
                <c:pt idx="24262">
                  <c:v>0.76699121198710252</c:v>
                </c:pt>
                <c:pt idx="24263">
                  <c:v>0.76702282354428775</c:v>
                </c:pt>
                <c:pt idx="24264">
                  <c:v>0.76705443510147309</c:v>
                </c:pt>
                <c:pt idx="24265">
                  <c:v>0.76708604665865843</c:v>
                </c:pt>
                <c:pt idx="24266">
                  <c:v>0.76711765821584377</c:v>
                </c:pt>
                <c:pt idx="24267">
                  <c:v>0.767149269773029</c:v>
                </c:pt>
                <c:pt idx="24268">
                  <c:v>0.76718088133021434</c:v>
                </c:pt>
                <c:pt idx="24269">
                  <c:v>0.76721249288739968</c:v>
                </c:pt>
                <c:pt idx="24270">
                  <c:v>0.76724410444458491</c:v>
                </c:pt>
                <c:pt idx="24271">
                  <c:v>0.76727571600177025</c:v>
                </c:pt>
                <c:pt idx="24272">
                  <c:v>0.76730732755895559</c:v>
                </c:pt>
                <c:pt idx="24273">
                  <c:v>0.76733893911614082</c:v>
                </c:pt>
                <c:pt idx="24274">
                  <c:v>0.76737055067332616</c:v>
                </c:pt>
                <c:pt idx="24275">
                  <c:v>0.7674021622305115</c:v>
                </c:pt>
                <c:pt idx="24276">
                  <c:v>0.76743377378769673</c:v>
                </c:pt>
                <c:pt idx="24277">
                  <c:v>0.76746538534488207</c:v>
                </c:pt>
                <c:pt idx="24278">
                  <c:v>0.76749699690206741</c:v>
                </c:pt>
                <c:pt idx="24279">
                  <c:v>0.76752860845925275</c:v>
                </c:pt>
                <c:pt idx="24280">
                  <c:v>0.76756022001643798</c:v>
                </c:pt>
                <c:pt idx="24281">
                  <c:v>0.76759183157362332</c:v>
                </c:pt>
                <c:pt idx="24282">
                  <c:v>0.76762344313080866</c:v>
                </c:pt>
                <c:pt idx="24283">
                  <c:v>0.76765505468799389</c:v>
                </c:pt>
                <c:pt idx="24284">
                  <c:v>0.76768666624517923</c:v>
                </c:pt>
                <c:pt idx="24285">
                  <c:v>0.76771827780236457</c:v>
                </c:pt>
                <c:pt idx="24286">
                  <c:v>0.7677498893595498</c:v>
                </c:pt>
                <c:pt idx="24287">
                  <c:v>0.76778150091673514</c:v>
                </c:pt>
                <c:pt idx="24288">
                  <c:v>0.76781311247392048</c:v>
                </c:pt>
                <c:pt idx="24289">
                  <c:v>0.76784472403110582</c:v>
                </c:pt>
                <c:pt idx="24290">
                  <c:v>0.76787633558829105</c:v>
                </c:pt>
                <c:pt idx="24291">
                  <c:v>0.76790794714547639</c:v>
                </c:pt>
                <c:pt idx="24292">
                  <c:v>0.76793955870266173</c:v>
                </c:pt>
                <c:pt idx="24293">
                  <c:v>0.76797117025984696</c:v>
                </c:pt>
                <c:pt idx="24294">
                  <c:v>0.7680027818170323</c:v>
                </c:pt>
                <c:pt idx="24295">
                  <c:v>0.76803439337421764</c:v>
                </c:pt>
                <c:pt idx="24296">
                  <c:v>0.76806600493140287</c:v>
                </c:pt>
                <c:pt idx="24297">
                  <c:v>0.76809761648858821</c:v>
                </c:pt>
                <c:pt idx="24298">
                  <c:v>0.76812922804577355</c:v>
                </c:pt>
                <c:pt idx="24299">
                  <c:v>0.76816083960295889</c:v>
                </c:pt>
                <c:pt idx="24300">
                  <c:v>0.76819245116014412</c:v>
                </c:pt>
                <c:pt idx="24301">
                  <c:v>0.76822406271732946</c:v>
                </c:pt>
                <c:pt idx="24302">
                  <c:v>0.7682556742745148</c:v>
                </c:pt>
                <c:pt idx="24303">
                  <c:v>0.76828728583170003</c:v>
                </c:pt>
                <c:pt idx="24304">
                  <c:v>0.76831889738888537</c:v>
                </c:pt>
                <c:pt idx="24305">
                  <c:v>0.76835050894607071</c:v>
                </c:pt>
                <c:pt idx="24306">
                  <c:v>0.76838212050325594</c:v>
                </c:pt>
                <c:pt idx="24307">
                  <c:v>0.76841373206044128</c:v>
                </c:pt>
                <c:pt idx="24308">
                  <c:v>0.76844534361762662</c:v>
                </c:pt>
                <c:pt idx="24309">
                  <c:v>0.76847695517481196</c:v>
                </c:pt>
                <c:pt idx="24310">
                  <c:v>0.76850856673199719</c:v>
                </c:pt>
                <c:pt idx="24311">
                  <c:v>0.76854017828918253</c:v>
                </c:pt>
                <c:pt idx="24312">
                  <c:v>0.76857178984636787</c:v>
                </c:pt>
                <c:pt idx="24313">
                  <c:v>0.7686034014035531</c:v>
                </c:pt>
                <c:pt idx="24314">
                  <c:v>0.76863501296073844</c:v>
                </c:pt>
                <c:pt idx="24315">
                  <c:v>0.76866662451792378</c:v>
                </c:pt>
                <c:pt idx="24316">
                  <c:v>0.76869823607510901</c:v>
                </c:pt>
                <c:pt idx="24317">
                  <c:v>0.76872984763229435</c:v>
                </c:pt>
                <c:pt idx="24318">
                  <c:v>0.76876145918947969</c:v>
                </c:pt>
                <c:pt idx="24319">
                  <c:v>0.76879307074666503</c:v>
                </c:pt>
                <c:pt idx="24320">
                  <c:v>0.76882468230385026</c:v>
                </c:pt>
                <c:pt idx="24321">
                  <c:v>0.7688562938610356</c:v>
                </c:pt>
                <c:pt idx="24322">
                  <c:v>0.76888790541822094</c:v>
                </c:pt>
                <c:pt idx="24323">
                  <c:v>0.76891951697540617</c:v>
                </c:pt>
                <c:pt idx="24324">
                  <c:v>0.76895112853259151</c:v>
                </c:pt>
                <c:pt idx="24325">
                  <c:v>0.76898274008977685</c:v>
                </c:pt>
                <c:pt idx="24326">
                  <c:v>0.76901435164696208</c:v>
                </c:pt>
                <c:pt idx="24327">
                  <c:v>0.76904596320414742</c:v>
                </c:pt>
                <c:pt idx="24328">
                  <c:v>0.76907757476133276</c:v>
                </c:pt>
                <c:pt idx="24329">
                  <c:v>0.7691091863185181</c:v>
                </c:pt>
                <c:pt idx="24330">
                  <c:v>0.76914079787570333</c:v>
                </c:pt>
                <c:pt idx="24331">
                  <c:v>0.76917240943288867</c:v>
                </c:pt>
                <c:pt idx="24332">
                  <c:v>0.76920402099007401</c:v>
                </c:pt>
                <c:pt idx="24333">
                  <c:v>0.76923563254725924</c:v>
                </c:pt>
                <c:pt idx="24334">
                  <c:v>0.76926724410444458</c:v>
                </c:pt>
                <c:pt idx="24335">
                  <c:v>0.76929885566162992</c:v>
                </c:pt>
                <c:pt idx="24336">
                  <c:v>0.76933046721881515</c:v>
                </c:pt>
                <c:pt idx="24337">
                  <c:v>0.76936207877600049</c:v>
                </c:pt>
                <c:pt idx="24338">
                  <c:v>0.76939369033318583</c:v>
                </c:pt>
                <c:pt idx="24339">
                  <c:v>0.76942530189037117</c:v>
                </c:pt>
                <c:pt idx="24340">
                  <c:v>0.7694569134475564</c:v>
                </c:pt>
                <c:pt idx="24341">
                  <c:v>0.76948852500474174</c:v>
                </c:pt>
                <c:pt idx="24342">
                  <c:v>0.76952013656192708</c:v>
                </c:pt>
                <c:pt idx="24343">
                  <c:v>0.76955174811911231</c:v>
                </c:pt>
                <c:pt idx="24344">
                  <c:v>0.76958335967629765</c:v>
                </c:pt>
                <c:pt idx="24345">
                  <c:v>0.76961497123348299</c:v>
                </c:pt>
                <c:pt idx="24346">
                  <c:v>0.76964658279066822</c:v>
                </c:pt>
                <c:pt idx="24347">
                  <c:v>0.76967819434785356</c:v>
                </c:pt>
                <c:pt idx="24348">
                  <c:v>0.7697098059050389</c:v>
                </c:pt>
                <c:pt idx="24349">
                  <c:v>0.76974141746222424</c:v>
                </c:pt>
                <c:pt idx="24350">
                  <c:v>0.76977302901940947</c:v>
                </c:pt>
                <c:pt idx="24351">
                  <c:v>0.76980464057659481</c:v>
                </c:pt>
                <c:pt idx="24352">
                  <c:v>0.76983625213378015</c:v>
                </c:pt>
                <c:pt idx="24353">
                  <c:v>0.76986786369096538</c:v>
                </c:pt>
                <c:pt idx="24354">
                  <c:v>0.76989947524815072</c:v>
                </c:pt>
                <c:pt idx="24355">
                  <c:v>0.76993108680533606</c:v>
                </c:pt>
                <c:pt idx="24356">
                  <c:v>0.76996269836252129</c:v>
                </c:pt>
                <c:pt idx="24357">
                  <c:v>0.76999430991970663</c:v>
                </c:pt>
                <c:pt idx="24358">
                  <c:v>0.77002592147689197</c:v>
                </c:pt>
                <c:pt idx="24359">
                  <c:v>0.77005753303407731</c:v>
                </c:pt>
                <c:pt idx="24360">
                  <c:v>0.77008914459126254</c:v>
                </c:pt>
                <c:pt idx="24361">
                  <c:v>0.77012075614844788</c:v>
                </c:pt>
                <c:pt idx="24362">
                  <c:v>0.77015236770563322</c:v>
                </c:pt>
                <c:pt idx="24363">
                  <c:v>0.77018397926281845</c:v>
                </c:pt>
                <c:pt idx="24364">
                  <c:v>0.77021559082000379</c:v>
                </c:pt>
                <c:pt idx="24365">
                  <c:v>0.77024720237718913</c:v>
                </c:pt>
                <c:pt idx="24366">
                  <c:v>0.77027881393437436</c:v>
                </c:pt>
                <c:pt idx="24367">
                  <c:v>0.7703104254915597</c:v>
                </c:pt>
                <c:pt idx="24368">
                  <c:v>0.77034203704874504</c:v>
                </c:pt>
                <c:pt idx="24369">
                  <c:v>0.77037364860593038</c:v>
                </c:pt>
                <c:pt idx="24370">
                  <c:v>0.77040526016311561</c:v>
                </c:pt>
                <c:pt idx="24371">
                  <c:v>0.77043687172030095</c:v>
                </c:pt>
                <c:pt idx="24372">
                  <c:v>0.77046848327748629</c:v>
                </c:pt>
                <c:pt idx="24373">
                  <c:v>0.77050009483467152</c:v>
                </c:pt>
                <c:pt idx="24374">
                  <c:v>0.77053170639185686</c:v>
                </c:pt>
                <c:pt idx="24375">
                  <c:v>0.7705633179490422</c:v>
                </c:pt>
                <c:pt idx="24376">
                  <c:v>0.77059492950622743</c:v>
                </c:pt>
                <c:pt idx="24377">
                  <c:v>0.77062654106341277</c:v>
                </c:pt>
                <c:pt idx="24378">
                  <c:v>0.77065815262059811</c:v>
                </c:pt>
                <c:pt idx="24379">
                  <c:v>0.77068976417778334</c:v>
                </c:pt>
                <c:pt idx="24380">
                  <c:v>0.77072137573496868</c:v>
                </c:pt>
                <c:pt idx="24381">
                  <c:v>0.77075298729215402</c:v>
                </c:pt>
                <c:pt idx="24382">
                  <c:v>0.77078459884933936</c:v>
                </c:pt>
                <c:pt idx="24383">
                  <c:v>0.77081621040652459</c:v>
                </c:pt>
                <c:pt idx="24384">
                  <c:v>0.77084782196370993</c:v>
                </c:pt>
                <c:pt idx="24385">
                  <c:v>0.77087943352089527</c:v>
                </c:pt>
                <c:pt idx="24386">
                  <c:v>0.7709110450780805</c:v>
                </c:pt>
                <c:pt idx="24387">
                  <c:v>0.77094265663526584</c:v>
                </c:pt>
                <c:pt idx="24388">
                  <c:v>0.77097426819245118</c:v>
                </c:pt>
                <c:pt idx="24389">
                  <c:v>0.77100587974963641</c:v>
                </c:pt>
                <c:pt idx="24390">
                  <c:v>0.77103749130682175</c:v>
                </c:pt>
                <c:pt idx="24391">
                  <c:v>0.77106910286400709</c:v>
                </c:pt>
                <c:pt idx="24392">
                  <c:v>0.77110071442119243</c:v>
                </c:pt>
                <c:pt idx="24393">
                  <c:v>0.77113232597837766</c:v>
                </c:pt>
                <c:pt idx="24394">
                  <c:v>0.771163937535563</c:v>
                </c:pt>
                <c:pt idx="24395">
                  <c:v>0.77119554909274834</c:v>
                </c:pt>
                <c:pt idx="24396">
                  <c:v>0.77122716064993357</c:v>
                </c:pt>
                <c:pt idx="24397">
                  <c:v>0.77125877220711891</c:v>
                </c:pt>
                <c:pt idx="24398">
                  <c:v>0.77129038376430425</c:v>
                </c:pt>
                <c:pt idx="24399">
                  <c:v>0.77132199532148948</c:v>
                </c:pt>
                <c:pt idx="24400">
                  <c:v>0.77135360687867482</c:v>
                </c:pt>
                <c:pt idx="24401">
                  <c:v>0.77138521843586016</c:v>
                </c:pt>
                <c:pt idx="24402">
                  <c:v>0.77141682999304551</c:v>
                </c:pt>
                <c:pt idx="24403">
                  <c:v>0.77144844155023073</c:v>
                </c:pt>
                <c:pt idx="24404">
                  <c:v>0.77148005310741607</c:v>
                </c:pt>
                <c:pt idx="24405">
                  <c:v>0.77151166466460142</c:v>
                </c:pt>
                <c:pt idx="24406">
                  <c:v>0.77154327622178664</c:v>
                </c:pt>
                <c:pt idx="24407">
                  <c:v>0.77157488777897199</c:v>
                </c:pt>
                <c:pt idx="24408">
                  <c:v>0.77160649933615733</c:v>
                </c:pt>
                <c:pt idx="24409">
                  <c:v>0.77163811089334255</c:v>
                </c:pt>
                <c:pt idx="24410">
                  <c:v>0.7716697224505279</c:v>
                </c:pt>
                <c:pt idx="24411">
                  <c:v>0.77170133400771324</c:v>
                </c:pt>
                <c:pt idx="24412">
                  <c:v>0.77173294556489858</c:v>
                </c:pt>
                <c:pt idx="24413">
                  <c:v>0.77176455712208381</c:v>
                </c:pt>
                <c:pt idx="24414">
                  <c:v>0.77179616867926915</c:v>
                </c:pt>
                <c:pt idx="24415">
                  <c:v>0.77182778023645449</c:v>
                </c:pt>
                <c:pt idx="24416">
                  <c:v>0.77185939179363972</c:v>
                </c:pt>
                <c:pt idx="24417">
                  <c:v>0.77189100335082506</c:v>
                </c:pt>
                <c:pt idx="24418">
                  <c:v>0.7719226149080104</c:v>
                </c:pt>
                <c:pt idx="24419">
                  <c:v>0.77195422646519563</c:v>
                </c:pt>
                <c:pt idx="24420">
                  <c:v>0.77198583802238097</c:v>
                </c:pt>
                <c:pt idx="24421">
                  <c:v>0.77201744957956631</c:v>
                </c:pt>
                <c:pt idx="24422">
                  <c:v>0.77204906113675165</c:v>
                </c:pt>
                <c:pt idx="24423">
                  <c:v>0.77208067269393688</c:v>
                </c:pt>
                <c:pt idx="24424">
                  <c:v>0.77211228425112222</c:v>
                </c:pt>
                <c:pt idx="24425">
                  <c:v>0.77214389580830756</c:v>
                </c:pt>
                <c:pt idx="24426">
                  <c:v>0.77217550736549279</c:v>
                </c:pt>
                <c:pt idx="24427">
                  <c:v>0.77220711892267813</c:v>
                </c:pt>
                <c:pt idx="24428">
                  <c:v>0.77223873047986347</c:v>
                </c:pt>
                <c:pt idx="24429">
                  <c:v>0.7722703420370487</c:v>
                </c:pt>
                <c:pt idx="24430">
                  <c:v>0.77230195359423404</c:v>
                </c:pt>
                <c:pt idx="24431">
                  <c:v>0.77233356515141938</c:v>
                </c:pt>
                <c:pt idx="24432">
                  <c:v>0.77236517670860472</c:v>
                </c:pt>
                <c:pt idx="24433">
                  <c:v>0.77239678826578995</c:v>
                </c:pt>
                <c:pt idx="24434">
                  <c:v>0.77242839982297529</c:v>
                </c:pt>
                <c:pt idx="24435">
                  <c:v>0.77246001138016063</c:v>
                </c:pt>
                <c:pt idx="24436">
                  <c:v>0.77249162293734586</c:v>
                </c:pt>
                <c:pt idx="24437">
                  <c:v>0.7725232344945312</c:v>
                </c:pt>
                <c:pt idx="24438">
                  <c:v>0.77255484605171654</c:v>
                </c:pt>
                <c:pt idx="24439">
                  <c:v>0.77258645760890177</c:v>
                </c:pt>
                <c:pt idx="24440">
                  <c:v>0.77261806916608711</c:v>
                </c:pt>
                <c:pt idx="24441">
                  <c:v>0.77264968072327245</c:v>
                </c:pt>
                <c:pt idx="24442">
                  <c:v>0.77268129228045779</c:v>
                </c:pt>
                <c:pt idx="24443">
                  <c:v>0.77271290383764302</c:v>
                </c:pt>
                <c:pt idx="24444">
                  <c:v>0.77274451539482836</c:v>
                </c:pt>
                <c:pt idx="24445">
                  <c:v>0.7727761269520137</c:v>
                </c:pt>
                <c:pt idx="24446">
                  <c:v>0.77280773850919893</c:v>
                </c:pt>
                <c:pt idx="24447">
                  <c:v>0.77283935006638427</c:v>
                </c:pt>
                <c:pt idx="24448">
                  <c:v>0.77287096162356961</c:v>
                </c:pt>
                <c:pt idx="24449">
                  <c:v>0.77290257318075484</c:v>
                </c:pt>
                <c:pt idx="24450">
                  <c:v>0.77293418473794018</c:v>
                </c:pt>
                <c:pt idx="24451">
                  <c:v>0.77296579629512552</c:v>
                </c:pt>
                <c:pt idx="24452">
                  <c:v>0.77299740785231086</c:v>
                </c:pt>
                <c:pt idx="24453">
                  <c:v>0.77302901940949609</c:v>
                </c:pt>
                <c:pt idx="24454">
                  <c:v>0.77306063096668143</c:v>
                </c:pt>
                <c:pt idx="24455">
                  <c:v>0.77309224252386677</c:v>
                </c:pt>
                <c:pt idx="24456">
                  <c:v>0.773123854081052</c:v>
                </c:pt>
                <c:pt idx="24457">
                  <c:v>0.77315546563823734</c:v>
                </c:pt>
                <c:pt idx="24458">
                  <c:v>0.77318707719542268</c:v>
                </c:pt>
                <c:pt idx="24459">
                  <c:v>0.77321868875260791</c:v>
                </c:pt>
                <c:pt idx="24460">
                  <c:v>0.77325030030979325</c:v>
                </c:pt>
                <c:pt idx="24461">
                  <c:v>0.77328191186697859</c:v>
                </c:pt>
                <c:pt idx="24462">
                  <c:v>0.77331352342416393</c:v>
                </c:pt>
                <c:pt idx="24463">
                  <c:v>0.77334513498134916</c:v>
                </c:pt>
                <c:pt idx="24464">
                  <c:v>0.7733767465385345</c:v>
                </c:pt>
                <c:pt idx="24465">
                  <c:v>0.77340835809571984</c:v>
                </c:pt>
                <c:pt idx="24466">
                  <c:v>0.77343996965290507</c:v>
                </c:pt>
                <c:pt idx="24467">
                  <c:v>0.77347158121009041</c:v>
                </c:pt>
                <c:pt idx="24468">
                  <c:v>0.77350319276727575</c:v>
                </c:pt>
                <c:pt idx="24469">
                  <c:v>0.77353480432446098</c:v>
                </c:pt>
                <c:pt idx="24470">
                  <c:v>0.77356641588164632</c:v>
                </c:pt>
                <c:pt idx="24471">
                  <c:v>0.77359802743883166</c:v>
                </c:pt>
                <c:pt idx="24472">
                  <c:v>0.77362963899601689</c:v>
                </c:pt>
                <c:pt idx="24473">
                  <c:v>0.77366125055320223</c:v>
                </c:pt>
                <c:pt idx="24474">
                  <c:v>0.77369286211038757</c:v>
                </c:pt>
                <c:pt idx="24475">
                  <c:v>0.77372447366757291</c:v>
                </c:pt>
                <c:pt idx="24476">
                  <c:v>0.77375608522475814</c:v>
                </c:pt>
                <c:pt idx="24477">
                  <c:v>0.77378769678194348</c:v>
                </c:pt>
                <c:pt idx="24478">
                  <c:v>0.77381930833912882</c:v>
                </c:pt>
                <c:pt idx="24479">
                  <c:v>0.77385091989631405</c:v>
                </c:pt>
                <c:pt idx="24480">
                  <c:v>0.77388253145349939</c:v>
                </c:pt>
                <c:pt idx="24481">
                  <c:v>0.77391414301068473</c:v>
                </c:pt>
                <c:pt idx="24482">
                  <c:v>0.77394575456786996</c:v>
                </c:pt>
                <c:pt idx="24483">
                  <c:v>0.7739773661250553</c:v>
                </c:pt>
                <c:pt idx="24484">
                  <c:v>0.77400897768224064</c:v>
                </c:pt>
                <c:pt idx="24485">
                  <c:v>0.77404058923942598</c:v>
                </c:pt>
                <c:pt idx="24486">
                  <c:v>0.77407220079661121</c:v>
                </c:pt>
                <c:pt idx="24487">
                  <c:v>0.77410381235379655</c:v>
                </c:pt>
                <c:pt idx="24488">
                  <c:v>0.77413542391098189</c:v>
                </c:pt>
                <c:pt idx="24489">
                  <c:v>0.77416703546816712</c:v>
                </c:pt>
                <c:pt idx="24490">
                  <c:v>0.77419864702535246</c:v>
                </c:pt>
                <c:pt idx="24491">
                  <c:v>0.7742302585825378</c:v>
                </c:pt>
                <c:pt idx="24492">
                  <c:v>0.77426187013972303</c:v>
                </c:pt>
                <c:pt idx="24493">
                  <c:v>0.77429348169690837</c:v>
                </c:pt>
                <c:pt idx="24494">
                  <c:v>0.77432509325409371</c:v>
                </c:pt>
                <c:pt idx="24495">
                  <c:v>0.77435670481127905</c:v>
                </c:pt>
                <c:pt idx="24496">
                  <c:v>0.77438831636846428</c:v>
                </c:pt>
                <c:pt idx="24497">
                  <c:v>0.77441992792564962</c:v>
                </c:pt>
                <c:pt idx="24498">
                  <c:v>0.77445153948283496</c:v>
                </c:pt>
                <c:pt idx="24499">
                  <c:v>0.77448315104002019</c:v>
                </c:pt>
                <c:pt idx="24500">
                  <c:v>0.77451476259720553</c:v>
                </c:pt>
                <c:pt idx="24501">
                  <c:v>0.77454637415439087</c:v>
                </c:pt>
                <c:pt idx="24502">
                  <c:v>0.7745779857115761</c:v>
                </c:pt>
                <c:pt idx="24503">
                  <c:v>0.77460959726876144</c:v>
                </c:pt>
                <c:pt idx="24504">
                  <c:v>0.77464120882594678</c:v>
                </c:pt>
                <c:pt idx="24505">
                  <c:v>0.77467282038313212</c:v>
                </c:pt>
                <c:pt idx="24506">
                  <c:v>0.77470443194031735</c:v>
                </c:pt>
                <c:pt idx="24507">
                  <c:v>0.77473604349750269</c:v>
                </c:pt>
                <c:pt idx="24508">
                  <c:v>0.77476765505468803</c:v>
                </c:pt>
                <c:pt idx="24509">
                  <c:v>0.77479926661187326</c:v>
                </c:pt>
                <c:pt idx="24510">
                  <c:v>0.7748308781690586</c:v>
                </c:pt>
                <c:pt idx="24511">
                  <c:v>0.77486248972624394</c:v>
                </c:pt>
                <c:pt idx="24512">
                  <c:v>0.77489410128342917</c:v>
                </c:pt>
                <c:pt idx="24513">
                  <c:v>0.77492571284061451</c:v>
                </c:pt>
                <c:pt idx="24514">
                  <c:v>0.77495732439779985</c:v>
                </c:pt>
                <c:pt idx="24515">
                  <c:v>0.77498893595498519</c:v>
                </c:pt>
                <c:pt idx="24516">
                  <c:v>0.77502054751217042</c:v>
                </c:pt>
                <c:pt idx="24517">
                  <c:v>0.77505215906935576</c:v>
                </c:pt>
                <c:pt idx="24518">
                  <c:v>0.7750837706265411</c:v>
                </c:pt>
                <c:pt idx="24519">
                  <c:v>0.77511538218372633</c:v>
                </c:pt>
                <c:pt idx="24520">
                  <c:v>0.77514699374091167</c:v>
                </c:pt>
                <c:pt idx="24521">
                  <c:v>0.77517860529809701</c:v>
                </c:pt>
                <c:pt idx="24522">
                  <c:v>0.77521021685528224</c:v>
                </c:pt>
                <c:pt idx="24523">
                  <c:v>0.77524182841246758</c:v>
                </c:pt>
                <c:pt idx="24524">
                  <c:v>0.77527343996965292</c:v>
                </c:pt>
                <c:pt idx="24525">
                  <c:v>0.77530505152683826</c:v>
                </c:pt>
                <c:pt idx="24526">
                  <c:v>0.77533666308402349</c:v>
                </c:pt>
                <c:pt idx="24527">
                  <c:v>0.77536827464120883</c:v>
                </c:pt>
                <c:pt idx="24528">
                  <c:v>0.77539988619839417</c:v>
                </c:pt>
                <c:pt idx="24529">
                  <c:v>0.7754314977555794</c:v>
                </c:pt>
                <c:pt idx="24530">
                  <c:v>0.77546310931276474</c:v>
                </c:pt>
                <c:pt idx="24531">
                  <c:v>0.77549472086995008</c:v>
                </c:pt>
                <c:pt idx="24532">
                  <c:v>0.77552633242713531</c:v>
                </c:pt>
                <c:pt idx="24533">
                  <c:v>0.77555794398432065</c:v>
                </c:pt>
                <c:pt idx="24534">
                  <c:v>0.77558955554150599</c:v>
                </c:pt>
                <c:pt idx="24535">
                  <c:v>0.77562116709869133</c:v>
                </c:pt>
                <c:pt idx="24536">
                  <c:v>0.77565277865587656</c:v>
                </c:pt>
                <c:pt idx="24537">
                  <c:v>0.7756843902130619</c:v>
                </c:pt>
                <c:pt idx="24538">
                  <c:v>0.77571600177024724</c:v>
                </c:pt>
                <c:pt idx="24539">
                  <c:v>0.77574761332743247</c:v>
                </c:pt>
                <c:pt idx="24540">
                  <c:v>0.77577922488461781</c:v>
                </c:pt>
                <c:pt idx="24541">
                  <c:v>0.77581083644180315</c:v>
                </c:pt>
                <c:pt idx="24542">
                  <c:v>0.77584244799898838</c:v>
                </c:pt>
                <c:pt idx="24543">
                  <c:v>0.77587405955617372</c:v>
                </c:pt>
                <c:pt idx="24544">
                  <c:v>0.77590567111335906</c:v>
                </c:pt>
                <c:pt idx="24545">
                  <c:v>0.7759372826705444</c:v>
                </c:pt>
                <c:pt idx="24546">
                  <c:v>0.77596889422772963</c:v>
                </c:pt>
                <c:pt idx="24547">
                  <c:v>0.77600050578491497</c:v>
                </c:pt>
                <c:pt idx="24548">
                  <c:v>0.77603211734210031</c:v>
                </c:pt>
                <c:pt idx="24549">
                  <c:v>0.77606372889928554</c:v>
                </c:pt>
                <c:pt idx="24550">
                  <c:v>0.77609534045647088</c:v>
                </c:pt>
                <c:pt idx="24551">
                  <c:v>0.77612695201365622</c:v>
                </c:pt>
                <c:pt idx="24552">
                  <c:v>0.77615856357084145</c:v>
                </c:pt>
                <c:pt idx="24553">
                  <c:v>0.77619017512802679</c:v>
                </c:pt>
                <c:pt idx="24554">
                  <c:v>0.77622178668521213</c:v>
                </c:pt>
                <c:pt idx="24555">
                  <c:v>0.77625339824239747</c:v>
                </c:pt>
                <c:pt idx="24556">
                  <c:v>0.7762850097995827</c:v>
                </c:pt>
                <c:pt idx="24557">
                  <c:v>0.77631662135676804</c:v>
                </c:pt>
                <c:pt idx="24558">
                  <c:v>0.77634823291395338</c:v>
                </c:pt>
                <c:pt idx="24559">
                  <c:v>0.77637984447113861</c:v>
                </c:pt>
                <c:pt idx="24560">
                  <c:v>0.77641145602832395</c:v>
                </c:pt>
                <c:pt idx="24561">
                  <c:v>0.77644306758550929</c:v>
                </c:pt>
                <c:pt idx="24562">
                  <c:v>0.77647467914269452</c:v>
                </c:pt>
                <c:pt idx="24563">
                  <c:v>0.77650629069987986</c:v>
                </c:pt>
                <c:pt idx="24564">
                  <c:v>0.7765379022570652</c:v>
                </c:pt>
                <c:pt idx="24565">
                  <c:v>0.77656951381425054</c:v>
                </c:pt>
                <c:pt idx="24566">
                  <c:v>0.77660112537143577</c:v>
                </c:pt>
                <c:pt idx="24567">
                  <c:v>0.77663273692862111</c:v>
                </c:pt>
                <c:pt idx="24568">
                  <c:v>0.77666434848580646</c:v>
                </c:pt>
                <c:pt idx="24569">
                  <c:v>0.77669596004299168</c:v>
                </c:pt>
                <c:pt idx="24570">
                  <c:v>0.77672757160017702</c:v>
                </c:pt>
                <c:pt idx="24571">
                  <c:v>0.77675918315736237</c:v>
                </c:pt>
                <c:pt idx="24572">
                  <c:v>0.77679079471454759</c:v>
                </c:pt>
                <c:pt idx="24573">
                  <c:v>0.77682240627173293</c:v>
                </c:pt>
                <c:pt idx="24574">
                  <c:v>0.77685401782891828</c:v>
                </c:pt>
                <c:pt idx="24575">
                  <c:v>0.7768856293861035</c:v>
                </c:pt>
                <c:pt idx="24576">
                  <c:v>0.77691724094328884</c:v>
                </c:pt>
                <c:pt idx="24577">
                  <c:v>0.77694885250047419</c:v>
                </c:pt>
                <c:pt idx="24578">
                  <c:v>0.77698046405765953</c:v>
                </c:pt>
                <c:pt idx="24579">
                  <c:v>0.77701207561484475</c:v>
                </c:pt>
                <c:pt idx="24580">
                  <c:v>0.7770436871720301</c:v>
                </c:pt>
                <c:pt idx="24581">
                  <c:v>0.77707529872921544</c:v>
                </c:pt>
                <c:pt idx="24582">
                  <c:v>0.77710691028640067</c:v>
                </c:pt>
                <c:pt idx="24583">
                  <c:v>0.77713852184358601</c:v>
                </c:pt>
                <c:pt idx="24584">
                  <c:v>0.77717013340077135</c:v>
                </c:pt>
                <c:pt idx="24585">
                  <c:v>0.77720174495795658</c:v>
                </c:pt>
                <c:pt idx="24586">
                  <c:v>0.77723335651514192</c:v>
                </c:pt>
                <c:pt idx="24587">
                  <c:v>0.77726496807232726</c:v>
                </c:pt>
                <c:pt idx="24588">
                  <c:v>0.7772965796295126</c:v>
                </c:pt>
                <c:pt idx="24589">
                  <c:v>0.77732819118669783</c:v>
                </c:pt>
                <c:pt idx="24590">
                  <c:v>0.77735980274388317</c:v>
                </c:pt>
                <c:pt idx="24591">
                  <c:v>0.77739141430106851</c:v>
                </c:pt>
                <c:pt idx="24592">
                  <c:v>0.77742302585825374</c:v>
                </c:pt>
                <c:pt idx="24593">
                  <c:v>0.77745463741543908</c:v>
                </c:pt>
                <c:pt idx="24594">
                  <c:v>0.77748624897262442</c:v>
                </c:pt>
                <c:pt idx="24595">
                  <c:v>0.77751786052980965</c:v>
                </c:pt>
                <c:pt idx="24596">
                  <c:v>0.77754947208699499</c:v>
                </c:pt>
                <c:pt idx="24597">
                  <c:v>0.77758108364418033</c:v>
                </c:pt>
                <c:pt idx="24598">
                  <c:v>0.77761269520136567</c:v>
                </c:pt>
                <c:pt idx="24599">
                  <c:v>0.7776443067585509</c:v>
                </c:pt>
                <c:pt idx="24600">
                  <c:v>0.77767591831573624</c:v>
                </c:pt>
                <c:pt idx="24601">
                  <c:v>0.77770752987292158</c:v>
                </c:pt>
                <c:pt idx="24602">
                  <c:v>0.77773914143010681</c:v>
                </c:pt>
                <c:pt idx="24603">
                  <c:v>0.77777075298729215</c:v>
                </c:pt>
                <c:pt idx="24604">
                  <c:v>0.77780236454447749</c:v>
                </c:pt>
                <c:pt idx="24605">
                  <c:v>0.77783397610166272</c:v>
                </c:pt>
                <c:pt idx="24606">
                  <c:v>0.77786558765884806</c:v>
                </c:pt>
                <c:pt idx="24607">
                  <c:v>0.7778971992160334</c:v>
                </c:pt>
                <c:pt idx="24608">
                  <c:v>0.77792881077321874</c:v>
                </c:pt>
                <c:pt idx="24609">
                  <c:v>0.77796042233040397</c:v>
                </c:pt>
                <c:pt idx="24610">
                  <c:v>0.77799203388758931</c:v>
                </c:pt>
                <c:pt idx="24611">
                  <c:v>0.77802364544477465</c:v>
                </c:pt>
                <c:pt idx="24612">
                  <c:v>0.77805525700195988</c:v>
                </c:pt>
                <c:pt idx="24613">
                  <c:v>0.77808686855914522</c:v>
                </c:pt>
                <c:pt idx="24614">
                  <c:v>0.77811848011633056</c:v>
                </c:pt>
                <c:pt idx="24615">
                  <c:v>0.77815009167351579</c:v>
                </c:pt>
                <c:pt idx="24616">
                  <c:v>0.77818170323070113</c:v>
                </c:pt>
                <c:pt idx="24617">
                  <c:v>0.77821331478788647</c:v>
                </c:pt>
                <c:pt idx="24618">
                  <c:v>0.77824492634507181</c:v>
                </c:pt>
                <c:pt idx="24619">
                  <c:v>0.77827653790225704</c:v>
                </c:pt>
                <c:pt idx="24620">
                  <c:v>0.77830814945944238</c:v>
                </c:pt>
                <c:pt idx="24621">
                  <c:v>0.77833976101662772</c:v>
                </c:pt>
                <c:pt idx="24622">
                  <c:v>0.77837137257381295</c:v>
                </c:pt>
                <c:pt idx="24623">
                  <c:v>0.77840298413099829</c:v>
                </c:pt>
                <c:pt idx="24624">
                  <c:v>0.77843459568818363</c:v>
                </c:pt>
                <c:pt idx="24625">
                  <c:v>0.77846620724536886</c:v>
                </c:pt>
                <c:pt idx="24626">
                  <c:v>0.7784978188025542</c:v>
                </c:pt>
                <c:pt idx="24627">
                  <c:v>0.77852943035973954</c:v>
                </c:pt>
                <c:pt idx="24628">
                  <c:v>0.77856104191692488</c:v>
                </c:pt>
                <c:pt idx="24629">
                  <c:v>0.77859265347411011</c:v>
                </c:pt>
                <c:pt idx="24630">
                  <c:v>0.77862426503129545</c:v>
                </c:pt>
                <c:pt idx="24631">
                  <c:v>0.77865587658848079</c:v>
                </c:pt>
                <c:pt idx="24632">
                  <c:v>0.77868748814566602</c:v>
                </c:pt>
                <c:pt idx="24633">
                  <c:v>0.77871909970285136</c:v>
                </c:pt>
                <c:pt idx="24634">
                  <c:v>0.7787507112600367</c:v>
                </c:pt>
                <c:pt idx="24635">
                  <c:v>0.77878232281722193</c:v>
                </c:pt>
                <c:pt idx="24636">
                  <c:v>0.77881393437440727</c:v>
                </c:pt>
                <c:pt idx="24637">
                  <c:v>0.77884554593159261</c:v>
                </c:pt>
                <c:pt idx="24638">
                  <c:v>0.77887715748877795</c:v>
                </c:pt>
                <c:pt idx="24639">
                  <c:v>0.77890876904596318</c:v>
                </c:pt>
                <c:pt idx="24640">
                  <c:v>0.77894038060314852</c:v>
                </c:pt>
                <c:pt idx="24641">
                  <c:v>0.77897199216033386</c:v>
                </c:pt>
                <c:pt idx="24642">
                  <c:v>0.77900360371751909</c:v>
                </c:pt>
                <c:pt idx="24643">
                  <c:v>0.77903521527470443</c:v>
                </c:pt>
                <c:pt idx="24644">
                  <c:v>0.77906682683188977</c:v>
                </c:pt>
                <c:pt idx="24645">
                  <c:v>0.779098438389075</c:v>
                </c:pt>
                <c:pt idx="24646">
                  <c:v>0.77913004994626034</c:v>
                </c:pt>
                <c:pt idx="24647">
                  <c:v>0.77916166150344568</c:v>
                </c:pt>
                <c:pt idx="24648">
                  <c:v>0.77919327306063102</c:v>
                </c:pt>
                <c:pt idx="24649">
                  <c:v>0.77922488461781625</c:v>
                </c:pt>
                <c:pt idx="24650">
                  <c:v>0.77925649617500159</c:v>
                </c:pt>
                <c:pt idx="24651">
                  <c:v>0.77928810773218693</c:v>
                </c:pt>
                <c:pt idx="24652">
                  <c:v>0.77931971928937216</c:v>
                </c:pt>
                <c:pt idx="24653">
                  <c:v>0.7793513308465575</c:v>
                </c:pt>
                <c:pt idx="24654">
                  <c:v>0.77938294240374284</c:v>
                </c:pt>
                <c:pt idx="24655">
                  <c:v>0.77941455396092807</c:v>
                </c:pt>
                <c:pt idx="24656">
                  <c:v>0.77944616551811341</c:v>
                </c:pt>
                <c:pt idx="24657">
                  <c:v>0.77947777707529875</c:v>
                </c:pt>
                <c:pt idx="24658">
                  <c:v>0.77950938863248409</c:v>
                </c:pt>
                <c:pt idx="24659">
                  <c:v>0.77954100018966932</c:v>
                </c:pt>
                <c:pt idx="24660">
                  <c:v>0.77957261174685466</c:v>
                </c:pt>
                <c:pt idx="24661">
                  <c:v>0.77960422330404</c:v>
                </c:pt>
                <c:pt idx="24662">
                  <c:v>0.77963583486122523</c:v>
                </c:pt>
                <c:pt idx="24663">
                  <c:v>0.77966744641841057</c:v>
                </c:pt>
                <c:pt idx="24664">
                  <c:v>0.77969905797559591</c:v>
                </c:pt>
                <c:pt idx="24665">
                  <c:v>0.77973066953278114</c:v>
                </c:pt>
                <c:pt idx="24666">
                  <c:v>0.77976228108996648</c:v>
                </c:pt>
                <c:pt idx="24667">
                  <c:v>0.77979389264715182</c:v>
                </c:pt>
                <c:pt idx="24668">
                  <c:v>0.77982550420433716</c:v>
                </c:pt>
                <c:pt idx="24669">
                  <c:v>0.77985711576152239</c:v>
                </c:pt>
                <c:pt idx="24670">
                  <c:v>0.77988872731870773</c:v>
                </c:pt>
                <c:pt idx="24671">
                  <c:v>0.77992033887589307</c:v>
                </c:pt>
                <c:pt idx="24672">
                  <c:v>0.7799519504330783</c:v>
                </c:pt>
                <c:pt idx="24673">
                  <c:v>0.77998356199026364</c:v>
                </c:pt>
                <c:pt idx="24674">
                  <c:v>0.78001517354744898</c:v>
                </c:pt>
                <c:pt idx="24675">
                  <c:v>0.78004678510463421</c:v>
                </c:pt>
                <c:pt idx="24676">
                  <c:v>0.78007839666181955</c:v>
                </c:pt>
                <c:pt idx="24677">
                  <c:v>0.78011000821900489</c:v>
                </c:pt>
                <c:pt idx="24678">
                  <c:v>0.78014161977619012</c:v>
                </c:pt>
                <c:pt idx="24679">
                  <c:v>0.78017323133337546</c:v>
                </c:pt>
                <c:pt idx="24680">
                  <c:v>0.7802048428905608</c:v>
                </c:pt>
                <c:pt idx="24681">
                  <c:v>0.78023645444774614</c:v>
                </c:pt>
                <c:pt idx="24682">
                  <c:v>0.78026806600493137</c:v>
                </c:pt>
                <c:pt idx="24683">
                  <c:v>0.78029967756211671</c:v>
                </c:pt>
                <c:pt idx="24684">
                  <c:v>0.78033128911930205</c:v>
                </c:pt>
                <c:pt idx="24685">
                  <c:v>0.78036290067648728</c:v>
                </c:pt>
                <c:pt idx="24686">
                  <c:v>0.78039451223367262</c:v>
                </c:pt>
                <c:pt idx="24687">
                  <c:v>0.78042612379085796</c:v>
                </c:pt>
                <c:pt idx="24688">
                  <c:v>0.78045773534804319</c:v>
                </c:pt>
                <c:pt idx="24689">
                  <c:v>0.78048934690522853</c:v>
                </c:pt>
                <c:pt idx="24690">
                  <c:v>0.78052095846241387</c:v>
                </c:pt>
                <c:pt idx="24691">
                  <c:v>0.78055257001959921</c:v>
                </c:pt>
                <c:pt idx="24692">
                  <c:v>0.78058418157678444</c:v>
                </c:pt>
                <c:pt idx="24693">
                  <c:v>0.78061579313396978</c:v>
                </c:pt>
                <c:pt idx="24694">
                  <c:v>0.78064740469115512</c:v>
                </c:pt>
                <c:pt idx="24695">
                  <c:v>0.78067901624834035</c:v>
                </c:pt>
                <c:pt idx="24696">
                  <c:v>0.78071062780552569</c:v>
                </c:pt>
                <c:pt idx="24697">
                  <c:v>0.78074223936271103</c:v>
                </c:pt>
                <c:pt idx="24698">
                  <c:v>0.78077385091989626</c:v>
                </c:pt>
                <c:pt idx="24699">
                  <c:v>0.7808054624770816</c:v>
                </c:pt>
                <c:pt idx="24700">
                  <c:v>0.78083707403426694</c:v>
                </c:pt>
                <c:pt idx="24701">
                  <c:v>0.78086868559145228</c:v>
                </c:pt>
                <c:pt idx="24702">
                  <c:v>0.78090029714863751</c:v>
                </c:pt>
                <c:pt idx="24703">
                  <c:v>0.78093190870582285</c:v>
                </c:pt>
                <c:pt idx="24704">
                  <c:v>0.78096352026300819</c:v>
                </c:pt>
                <c:pt idx="24705">
                  <c:v>0.78099513182019342</c:v>
                </c:pt>
                <c:pt idx="24706">
                  <c:v>0.78102674337737876</c:v>
                </c:pt>
                <c:pt idx="24707">
                  <c:v>0.7810583549345641</c:v>
                </c:pt>
                <c:pt idx="24708">
                  <c:v>0.78108996649174933</c:v>
                </c:pt>
                <c:pt idx="24709">
                  <c:v>0.78112157804893467</c:v>
                </c:pt>
                <c:pt idx="24710">
                  <c:v>0.78115318960612001</c:v>
                </c:pt>
                <c:pt idx="24711">
                  <c:v>0.78118480116330535</c:v>
                </c:pt>
                <c:pt idx="24712">
                  <c:v>0.78121641272049058</c:v>
                </c:pt>
                <c:pt idx="24713">
                  <c:v>0.78124802427767592</c:v>
                </c:pt>
                <c:pt idx="24714">
                  <c:v>0.78127963583486126</c:v>
                </c:pt>
                <c:pt idx="24715">
                  <c:v>0.78131124739204649</c:v>
                </c:pt>
                <c:pt idx="24716">
                  <c:v>0.78134285894923183</c:v>
                </c:pt>
                <c:pt idx="24717">
                  <c:v>0.78137447050641717</c:v>
                </c:pt>
                <c:pt idx="24718">
                  <c:v>0.7814060820636024</c:v>
                </c:pt>
                <c:pt idx="24719">
                  <c:v>0.78143769362078774</c:v>
                </c:pt>
                <c:pt idx="24720">
                  <c:v>0.78146930517797308</c:v>
                </c:pt>
                <c:pt idx="24721">
                  <c:v>0.78150091673515842</c:v>
                </c:pt>
                <c:pt idx="24722">
                  <c:v>0.78153252829234365</c:v>
                </c:pt>
                <c:pt idx="24723">
                  <c:v>0.78156413984952899</c:v>
                </c:pt>
                <c:pt idx="24724">
                  <c:v>0.78159575140671433</c:v>
                </c:pt>
                <c:pt idx="24725">
                  <c:v>0.78162736296389956</c:v>
                </c:pt>
                <c:pt idx="24726">
                  <c:v>0.7816589745210849</c:v>
                </c:pt>
                <c:pt idx="24727">
                  <c:v>0.78169058607827024</c:v>
                </c:pt>
                <c:pt idx="24728">
                  <c:v>0.78172219763545547</c:v>
                </c:pt>
                <c:pt idx="24729">
                  <c:v>0.78175380919264081</c:v>
                </c:pt>
                <c:pt idx="24730">
                  <c:v>0.78178542074982615</c:v>
                </c:pt>
                <c:pt idx="24731">
                  <c:v>0.78181703230701149</c:v>
                </c:pt>
                <c:pt idx="24732">
                  <c:v>0.78184864386419672</c:v>
                </c:pt>
                <c:pt idx="24733">
                  <c:v>0.78188025542138206</c:v>
                </c:pt>
                <c:pt idx="24734">
                  <c:v>0.7819118669785674</c:v>
                </c:pt>
                <c:pt idx="24735">
                  <c:v>0.78194347853575263</c:v>
                </c:pt>
                <c:pt idx="24736">
                  <c:v>0.78197509009293797</c:v>
                </c:pt>
                <c:pt idx="24737">
                  <c:v>0.78200670165012331</c:v>
                </c:pt>
                <c:pt idx="24738">
                  <c:v>0.78203831320730854</c:v>
                </c:pt>
                <c:pt idx="24739">
                  <c:v>0.78206992476449388</c:v>
                </c:pt>
                <c:pt idx="24740">
                  <c:v>0.78210153632167922</c:v>
                </c:pt>
                <c:pt idx="24741">
                  <c:v>0.78213314787886457</c:v>
                </c:pt>
                <c:pt idx="24742">
                  <c:v>0.78216475943604979</c:v>
                </c:pt>
                <c:pt idx="24743">
                  <c:v>0.78219637099323513</c:v>
                </c:pt>
                <c:pt idx="24744">
                  <c:v>0.78222798255042048</c:v>
                </c:pt>
                <c:pt idx="24745">
                  <c:v>0.7822595941076057</c:v>
                </c:pt>
                <c:pt idx="24746">
                  <c:v>0.78229120566479105</c:v>
                </c:pt>
                <c:pt idx="24747">
                  <c:v>0.78232281722197639</c:v>
                </c:pt>
                <c:pt idx="24748">
                  <c:v>0.78235442877916161</c:v>
                </c:pt>
                <c:pt idx="24749">
                  <c:v>0.78238604033634696</c:v>
                </c:pt>
                <c:pt idx="24750">
                  <c:v>0.7824176518935323</c:v>
                </c:pt>
                <c:pt idx="24751">
                  <c:v>0.78244926345071764</c:v>
                </c:pt>
                <c:pt idx="24752">
                  <c:v>0.78248087500790287</c:v>
                </c:pt>
                <c:pt idx="24753">
                  <c:v>0.78251248656508821</c:v>
                </c:pt>
                <c:pt idx="24754">
                  <c:v>0.78254409812227355</c:v>
                </c:pt>
                <c:pt idx="24755">
                  <c:v>0.78257570967945878</c:v>
                </c:pt>
                <c:pt idx="24756">
                  <c:v>0.78260732123664412</c:v>
                </c:pt>
                <c:pt idx="24757">
                  <c:v>0.78263893279382946</c:v>
                </c:pt>
                <c:pt idx="24758">
                  <c:v>0.78267054435101469</c:v>
                </c:pt>
                <c:pt idx="24759">
                  <c:v>0.78270215590820003</c:v>
                </c:pt>
                <c:pt idx="24760">
                  <c:v>0.78273376746538537</c:v>
                </c:pt>
                <c:pt idx="24761">
                  <c:v>0.78276537902257071</c:v>
                </c:pt>
                <c:pt idx="24762">
                  <c:v>0.78279699057975594</c:v>
                </c:pt>
                <c:pt idx="24763">
                  <c:v>0.78282860213694128</c:v>
                </c:pt>
                <c:pt idx="24764">
                  <c:v>0.78286021369412662</c:v>
                </c:pt>
                <c:pt idx="24765">
                  <c:v>0.78289182525131185</c:v>
                </c:pt>
                <c:pt idx="24766">
                  <c:v>0.78292343680849719</c:v>
                </c:pt>
                <c:pt idx="24767">
                  <c:v>0.78295504836568253</c:v>
                </c:pt>
                <c:pt idx="24768">
                  <c:v>0.78298665992286776</c:v>
                </c:pt>
                <c:pt idx="24769">
                  <c:v>0.7830182714800531</c:v>
                </c:pt>
                <c:pt idx="24770">
                  <c:v>0.78304988303723844</c:v>
                </c:pt>
                <c:pt idx="24771">
                  <c:v>0.78308149459442367</c:v>
                </c:pt>
                <c:pt idx="24772">
                  <c:v>0.78311310615160901</c:v>
                </c:pt>
                <c:pt idx="24773">
                  <c:v>0.78314471770879435</c:v>
                </c:pt>
                <c:pt idx="24774">
                  <c:v>0.78317632926597969</c:v>
                </c:pt>
                <c:pt idx="24775">
                  <c:v>0.78320794082316492</c:v>
                </c:pt>
                <c:pt idx="24776">
                  <c:v>0.78323955238035026</c:v>
                </c:pt>
                <c:pt idx="24777">
                  <c:v>0.7832711639375356</c:v>
                </c:pt>
                <c:pt idx="24778">
                  <c:v>0.78330277549472083</c:v>
                </c:pt>
                <c:pt idx="24779">
                  <c:v>0.78333438705190617</c:v>
                </c:pt>
                <c:pt idx="24780">
                  <c:v>0.78336599860909151</c:v>
                </c:pt>
                <c:pt idx="24781">
                  <c:v>0.78339761016627674</c:v>
                </c:pt>
                <c:pt idx="24782">
                  <c:v>0.78342922172346208</c:v>
                </c:pt>
                <c:pt idx="24783">
                  <c:v>0.78346083328064742</c:v>
                </c:pt>
                <c:pt idx="24784">
                  <c:v>0.78349244483783276</c:v>
                </c:pt>
                <c:pt idx="24785">
                  <c:v>0.78352405639501799</c:v>
                </c:pt>
                <c:pt idx="24786">
                  <c:v>0.78355566795220333</c:v>
                </c:pt>
                <c:pt idx="24787">
                  <c:v>0.78358727950938867</c:v>
                </c:pt>
                <c:pt idx="24788">
                  <c:v>0.7836188910665739</c:v>
                </c:pt>
                <c:pt idx="24789">
                  <c:v>0.78365050262375924</c:v>
                </c:pt>
                <c:pt idx="24790">
                  <c:v>0.78368211418094458</c:v>
                </c:pt>
                <c:pt idx="24791">
                  <c:v>0.78371372573812981</c:v>
                </c:pt>
                <c:pt idx="24792">
                  <c:v>0.78374533729531515</c:v>
                </c:pt>
                <c:pt idx="24793">
                  <c:v>0.78377694885250049</c:v>
                </c:pt>
                <c:pt idx="24794">
                  <c:v>0.78380856040968583</c:v>
                </c:pt>
                <c:pt idx="24795">
                  <c:v>0.78384017196687106</c:v>
                </c:pt>
                <c:pt idx="24796">
                  <c:v>0.7838717835240564</c:v>
                </c:pt>
                <c:pt idx="24797">
                  <c:v>0.78390339508124174</c:v>
                </c:pt>
                <c:pt idx="24798">
                  <c:v>0.78393500663842697</c:v>
                </c:pt>
                <c:pt idx="24799">
                  <c:v>0.78396661819561231</c:v>
                </c:pt>
                <c:pt idx="24800">
                  <c:v>0.78399822975279765</c:v>
                </c:pt>
                <c:pt idx="24801">
                  <c:v>0.78402984130998288</c:v>
                </c:pt>
                <c:pt idx="24802">
                  <c:v>0.78406145286716822</c:v>
                </c:pt>
                <c:pt idx="24803">
                  <c:v>0.78409306442435356</c:v>
                </c:pt>
                <c:pt idx="24804">
                  <c:v>0.7841246759815389</c:v>
                </c:pt>
                <c:pt idx="24805">
                  <c:v>0.78415628753872413</c:v>
                </c:pt>
                <c:pt idx="24806">
                  <c:v>0.78418789909590947</c:v>
                </c:pt>
                <c:pt idx="24807">
                  <c:v>0.78421951065309481</c:v>
                </c:pt>
                <c:pt idx="24808">
                  <c:v>0.78425112221028004</c:v>
                </c:pt>
                <c:pt idx="24809">
                  <c:v>0.78428273376746538</c:v>
                </c:pt>
                <c:pt idx="24810">
                  <c:v>0.78431434532465072</c:v>
                </c:pt>
                <c:pt idx="24811">
                  <c:v>0.78434595688183595</c:v>
                </c:pt>
                <c:pt idx="24812">
                  <c:v>0.78437756843902129</c:v>
                </c:pt>
                <c:pt idx="24813">
                  <c:v>0.78440917999620663</c:v>
                </c:pt>
                <c:pt idx="24814">
                  <c:v>0.78444079155339197</c:v>
                </c:pt>
                <c:pt idx="24815">
                  <c:v>0.7844724031105772</c:v>
                </c:pt>
                <c:pt idx="24816">
                  <c:v>0.78450401466776254</c:v>
                </c:pt>
                <c:pt idx="24817">
                  <c:v>0.78453562622494788</c:v>
                </c:pt>
                <c:pt idx="24818">
                  <c:v>0.78456723778213311</c:v>
                </c:pt>
                <c:pt idx="24819">
                  <c:v>0.78459884933931845</c:v>
                </c:pt>
                <c:pt idx="24820">
                  <c:v>0.78463046089650379</c:v>
                </c:pt>
                <c:pt idx="24821">
                  <c:v>0.78466207245368902</c:v>
                </c:pt>
                <c:pt idx="24822">
                  <c:v>0.78469368401087436</c:v>
                </c:pt>
                <c:pt idx="24823">
                  <c:v>0.7847252955680597</c:v>
                </c:pt>
                <c:pt idx="24824">
                  <c:v>0.78475690712524504</c:v>
                </c:pt>
                <c:pt idx="24825">
                  <c:v>0.78478851868243027</c:v>
                </c:pt>
                <c:pt idx="24826">
                  <c:v>0.78482013023961561</c:v>
                </c:pt>
                <c:pt idx="24827">
                  <c:v>0.78485174179680095</c:v>
                </c:pt>
                <c:pt idx="24828">
                  <c:v>0.78488335335398618</c:v>
                </c:pt>
                <c:pt idx="24829">
                  <c:v>0.78491496491117152</c:v>
                </c:pt>
                <c:pt idx="24830">
                  <c:v>0.78494657646835686</c:v>
                </c:pt>
                <c:pt idx="24831">
                  <c:v>0.78497818802554209</c:v>
                </c:pt>
                <c:pt idx="24832">
                  <c:v>0.78500979958272743</c:v>
                </c:pt>
                <c:pt idx="24833">
                  <c:v>0.78504141113991277</c:v>
                </c:pt>
                <c:pt idx="24834">
                  <c:v>0.78507302269709811</c:v>
                </c:pt>
                <c:pt idx="24835">
                  <c:v>0.78510463425428334</c:v>
                </c:pt>
                <c:pt idx="24836">
                  <c:v>0.78513624581146868</c:v>
                </c:pt>
                <c:pt idx="24837">
                  <c:v>0.78516785736865402</c:v>
                </c:pt>
                <c:pt idx="24838">
                  <c:v>0.78519946892583925</c:v>
                </c:pt>
                <c:pt idx="24839">
                  <c:v>0.78523108048302459</c:v>
                </c:pt>
                <c:pt idx="24840">
                  <c:v>0.78526269204020993</c:v>
                </c:pt>
                <c:pt idx="24841">
                  <c:v>0.78529430359739516</c:v>
                </c:pt>
                <c:pt idx="24842">
                  <c:v>0.7853259151545805</c:v>
                </c:pt>
                <c:pt idx="24843">
                  <c:v>0.78535752671176584</c:v>
                </c:pt>
                <c:pt idx="24844">
                  <c:v>0.78538913826895118</c:v>
                </c:pt>
                <c:pt idx="24845">
                  <c:v>0.78542074982613641</c:v>
                </c:pt>
                <c:pt idx="24846">
                  <c:v>0.78545236138332175</c:v>
                </c:pt>
                <c:pt idx="24847">
                  <c:v>0.78548397294050709</c:v>
                </c:pt>
                <c:pt idx="24848">
                  <c:v>0.78551558449769232</c:v>
                </c:pt>
                <c:pt idx="24849">
                  <c:v>0.78554719605487766</c:v>
                </c:pt>
                <c:pt idx="24850">
                  <c:v>0.785578807612063</c:v>
                </c:pt>
                <c:pt idx="24851">
                  <c:v>0.78561041916924823</c:v>
                </c:pt>
                <c:pt idx="24852">
                  <c:v>0.78564203072643357</c:v>
                </c:pt>
                <c:pt idx="24853">
                  <c:v>0.78567364228361891</c:v>
                </c:pt>
                <c:pt idx="24854">
                  <c:v>0.78570525384080425</c:v>
                </c:pt>
                <c:pt idx="24855">
                  <c:v>0.78573686539798948</c:v>
                </c:pt>
                <c:pt idx="24856">
                  <c:v>0.78576847695517482</c:v>
                </c:pt>
                <c:pt idx="24857">
                  <c:v>0.78580008851236016</c:v>
                </c:pt>
                <c:pt idx="24858">
                  <c:v>0.78583170006954539</c:v>
                </c:pt>
                <c:pt idx="24859">
                  <c:v>0.78586331162673073</c:v>
                </c:pt>
                <c:pt idx="24860">
                  <c:v>0.78589492318391607</c:v>
                </c:pt>
                <c:pt idx="24861">
                  <c:v>0.7859265347411013</c:v>
                </c:pt>
                <c:pt idx="24862">
                  <c:v>0.78595814629828664</c:v>
                </c:pt>
                <c:pt idx="24863">
                  <c:v>0.78598975785547198</c:v>
                </c:pt>
                <c:pt idx="24864">
                  <c:v>0.78602136941265732</c:v>
                </c:pt>
                <c:pt idx="24865">
                  <c:v>0.78605298096984255</c:v>
                </c:pt>
                <c:pt idx="24866">
                  <c:v>0.78608459252702789</c:v>
                </c:pt>
                <c:pt idx="24867">
                  <c:v>0.78611620408421323</c:v>
                </c:pt>
                <c:pt idx="24868">
                  <c:v>0.78614781564139846</c:v>
                </c:pt>
                <c:pt idx="24869">
                  <c:v>0.7861794271985838</c:v>
                </c:pt>
                <c:pt idx="24870">
                  <c:v>0.78621103875576914</c:v>
                </c:pt>
                <c:pt idx="24871">
                  <c:v>0.78624265031295437</c:v>
                </c:pt>
                <c:pt idx="24872">
                  <c:v>0.78627426187013971</c:v>
                </c:pt>
                <c:pt idx="24873">
                  <c:v>0.78630587342732505</c:v>
                </c:pt>
                <c:pt idx="24874">
                  <c:v>0.78633748498451028</c:v>
                </c:pt>
                <c:pt idx="24875">
                  <c:v>0.78636909654169562</c:v>
                </c:pt>
                <c:pt idx="24876">
                  <c:v>0.78640070809888096</c:v>
                </c:pt>
                <c:pt idx="24877">
                  <c:v>0.7864323196560663</c:v>
                </c:pt>
                <c:pt idx="24878">
                  <c:v>0.78646393121325153</c:v>
                </c:pt>
                <c:pt idx="24879">
                  <c:v>0.78649554277043687</c:v>
                </c:pt>
                <c:pt idx="24880">
                  <c:v>0.78652715432762221</c:v>
                </c:pt>
                <c:pt idx="24881">
                  <c:v>0.78655876588480744</c:v>
                </c:pt>
                <c:pt idx="24882">
                  <c:v>0.78659037744199278</c:v>
                </c:pt>
                <c:pt idx="24883">
                  <c:v>0.78662198899917812</c:v>
                </c:pt>
                <c:pt idx="24884">
                  <c:v>0.78665360055636335</c:v>
                </c:pt>
                <c:pt idx="24885">
                  <c:v>0.78668521211354869</c:v>
                </c:pt>
                <c:pt idx="24886">
                  <c:v>0.78671682367073403</c:v>
                </c:pt>
                <c:pt idx="24887">
                  <c:v>0.78674843522791937</c:v>
                </c:pt>
                <c:pt idx="24888">
                  <c:v>0.7867800467851046</c:v>
                </c:pt>
                <c:pt idx="24889">
                  <c:v>0.78681165834228994</c:v>
                </c:pt>
                <c:pt idx="24890">
                  <c:v>0.78684326989947528</c:v>
                </c:pt>
                <c:pt idx="24891">
                  <c:v>0.78687488145666051</c:v>
                </c:pt>
                <c:pt idx="24892">
                  <c:v>0.78690649301384585</c:v>
                </c:pt>
                <c:pt idx="24893">
                  <c:v>0.78693810457103119</c:v>
                </c:pt>
                <c:pt idx="24894">
                  <c:v>0.78696971612821642</c:v>
                </c:pt>
                <c:pt idx="24895">
                  <c:v>0.78700132768540176</c:v>
                </c:pt>
                <c:pt idx="24896">
                  <c:v>0.7870329392425871</c:v>
                </c:pt>
                <c:pt idx="24897">
                  <c:v>0.78706455079977244</c:v>
                </c:pt>
                <c:pt idx="24898">
                  <c:v>0.78709616235695767</c:v>
                </c:pt>
                <c:pt idx="24899">
                  <c:v>0.78712777391414301</c:v>
                </c:pt>
                <c:pt idx="24900">
                  <c:v>0.78715938547132835</c:v>
                </c:pt>
                <c:pt idx="24901">
                  <c:v>0.78719099702851358</c:v>
                </c:pt>
                <c:pt idx="24902">
                  <c:v>0.78722260858569892</c:v>
                </c:pt>
                <c:pt idx="24903">
                  <c:v>0.78725422014288426</c:v>
                </c:pt>
                <c:pt idx="24904">
                  <c:v>0.78728583170006949</c:v>
                </c:pt>
                <c:pt idx="24905">
                  <c:v>0.78731744325725483</c:v>
                </c:pt>
                <c:pt idx="24906">
                  <c:v>0.78734905481444017</c:v>
                </c:pt>
                <c:pt idx="24907">
                  <c:v>0.78738066637162551</c:v>
                </c:pt>
                <c:pt idx="24908">
                  <c:v>0.78741227792881074</c:v>
                </c:pt>
                <c:pt idx="24909">
                  <c:v>0.78744388948599608</c:v>
                </c:pt>
                <c:pt idx="24910">
                  <c:v>0.78747550104318143</c:v>
                </c:pt>
                <c:pt idx="24911">
                  <c:v>0.78750711260036665</c:v>
                </c:pt>
                <c:pt idx="24912">
                  <c:v>0.78753872415755199</c:v>
                </c:pt>
                <c:pt idx="24913">
                  <c:v>0.78757033571473734</c:v>
                </c:pt>
                <c:pt idx="24914">
                  <c:v>0.78760194727192256</c:v>
                </c:pt>
                <c:pt idx="24915">
                  <c:v>0.7876335588291079</c:v>
                </c:pt>
                <c:pt idx="24916">
                  <c:v>0.78766517038629325</c:v>
                </c:pt>
                <c:pt idx="24917">
                  <c:v>0.78769678194347859</c:v>
                </c:pt>
                <c:pt idx="24918">
                  <c:v>0.78772839350066381</c:v>
                </c:pt>
                <c:pt idx="24919">
                  <c:v>0.78776000505784916</c:v>
                </c:pt>
                <c:pt idx="24920">
                  <c:v>0.7877916166150345</c:v>
                </c:pt>
                <c:pt idx="24921">
                  <c:v>0.78782322817221972</c:v>
                </c:pt>
                <c:pt idx="24922">
                  <c:v>0.78785483972940507</c:v>
                </c:pt>
                <c:pt idx="24923">
                  <c:v>0.78788645128659041</c:v>
                </c:pt>
                <c:pt idx="24924">
                  <c:v>0.78791806284377564</c:v>
                </c:pt>
                <c:pt idx="24925">
                  <c:v>0.78794967440096098</c:v>
                </c:pt>
                <c:pt idx="24926">
                  <c:v>0.78798128595814632</c:v>
                </c:pt>
                <c:pt idx="24927">
                  <c:v>0.78801289751533166</c:v>
                </c:pt>
                <c:pt idx="24928">
                  <c:v>0.78804450907251689</c:v>
                </c:pt>
                <c:pt idx="24929">
                  <c:v>0.78807612062970223</c:v>
                </c:pt>
                <c:pt idx="24930">
                  <c:v>0.78810773218688757</c:v>
                </c:pt>
                <c:pt idx="24931">
                  <c:v>0.7881393437440728</c:v>
                </c:pt>
                <c:pt idx="24932">
                  <c:v>0.78817095530125814</c:v>
                </c:pt>
                <c:pt idx="24933">
                  <c:v>0.78820256685844348</c:v>
                </c:pt>
                <c:pt idx="24934">
                  <c:v>0.78823417841562871</c:v>
                </c:pt>
                <c:pt idx="24935">
                  <c:v>0.78826578997281405</c:v>
                </c:pt>
                <c:pt idx="24936">
                  <c:v>0.78829740152999939</c:v>
                </c:pt>
                <c:pt idx="24937">
                  <c:v>0.78832901308718473</c:v>
                </c:pt>
                <c:pt idx="24938">
                  <c:v>0.78836062464436996</c:v>
                </c:pt>
                <c:pt idx="24939">
                  <c:v>0.7883922362015553</c:v>
                </c:pt>
                <c:pt idx="24940">
                  <c:v>0.78842384775874064</c:v>
                </c:pt>
                <c:pt idx="24941">
                  <c:v>0.78845545931592587</c:v>
                </c:pt>
                <c:pt idx="24942">
                  <c:v>0.78848707087311121</c:v>
                </c:pt>
                <c:pt idx="24943">
                  <c:v>0.78851868243029655</c:v>
                </c:pt>
                <c:pt idx="24944">
                  <c:v>0.78855029398748178</c:v>
                </c:pt>
                <c:pt idx="24945">
                  <c:v>0.78858190554466712</c:v>
                </c:pt>
                <c:pt idx="24946">
                  <c:v>0.78861351710185246</c:v>
                </c:pt>
                <c:pt idx="24947">
                  <c:v>0.7886451286590378</c:v>
                </c:pt>
                <c:pt idx="24948">
                  <c:v>0.78867674021622303</c:v>
                </c:pt>
                <c:pt idx="24949">
                  <c:v>0.78870835177340837</c:v>
                </c:pt>
                <c:pt idx="24950">
                  <c:v>0.78873996333059371</c:v>
                </c:pt>
                <c:pt idx="24951">
                  <c:v>0.78877157488777894</c:v>
                </c:pt>
                <c:pt idx="24952">
                  <c:v>0.78880318644496428</c:v>
                </c:pt>
                <c:pt idx="24953">
                  <c:v>0.78883479800214962</c:v>
                </c:pt>
                <c:pt idx="24954">
                  <c:v>0.78886640955933485</c:v>
                </c:pt>
                <c:pt idx="24955">
                  <c:v>0.78889802111652019</c:v>
                </c:pt>
                <c:pt idx="24956">
                  <c:v>0.78892963267370553</c:v>
                </c:pt>
                <c:pt idx="24957">
                  <c:v>0.78896124423089087</c:v>
                </c:pt>
                <c:pt idx="24958">
                  <c:v>0.7889928557880761</c:v>
                </c:pt>
                <c:pt idx="24959">
                  <c:v>0.78902446734526144</c:v>
                </c:pt>
                <c:pt idx="24960">
                  <c:v>0.78905607890244678</c:v>
                </c:pt>
                <c:pt idx="24961">
                  <c:v>0.78908769045963201</c:v>
                </c:pt>
                <c:pt idx="24962">
                  <c:v>0.78911930201681735</c:v>
                </c:pt>
                <c:pt idx="24963">
                  <c:v>0.78915091357400269</c:v>
                </c:pt>
                <c:pt idx="24964">
                  <c:v>0.78918252513118792</c:v>
                </c:pt>
                <c:pt idx="24965">
                  <c:v>0.78921413668837326</c:v>
                </c:pt>
                <c:pt idx="24966">
                  <c:v>0.7892457482455586</c:v>
                </c:pt>
                <c:pt idx="24967">
                  <c:v>0.78927735980274394</c:v>
                </c:pt>
                <c:pt idx="24968">
                  <c:v>0.78930897135992917</c:v>
                </c:pt>
                <c:pt idx="24969">
                  <c:v>0.78934058291711451</c:v>
                </c:pt>
                <c:pt idx="24970">
                  <c:v>0.78937219447429985</c:v>
                </c:pt>
                <c:pt idx="24971">
                  <c:v>0.78940380603148508</c:v>
                </c:pt>
                <c:pt idx="24972">
                  <c:v>0.78943541758867042</c:v>
                </c:pt>
                <c:pt idx="24973">
                  <c:v>0.78946702914585576</c:v>
                </c:pt>
                <c:pt idx="24974">
                  <c:v>0.78949864070304099</c:v>
                </c:pt>
                <c:pt idx="24975">
                  <c:v>0.78953025226022633</c:v>
                </c:pt>
                <c:pt idx="24976">
                  <c:v>0.78956186381741167</c:v>
                </c:pt>
                <c:pt idx="24977">
                  <c:v>0.7895934753745969</c:v>
                </c:pt>
                <c:pt idx="24978">
                  <c:v>0.78962508693178224</c:v>
                </c:pt>
                <c:pt idx="24979">
                  <c:v>0.78965669848896758</c:v>
                </c:pt>
                <c:pt idx="24980">
                  <c:v>0.78968831004615292</c:v>
                </c:pt>
                <c:pt idx="24981">
                  <c:v>0.78971992160333815</c:v>
                </c:pt>
                <c:pt idx="24982">
                  <c:v>0.78975153316052349</c:v>
                </c:pt>
                <c:pt idx="24983">
                  <c:v>0.78978314471770883</c:v>
                </c:pt>
                <c:pt idx="24984">
                  <c:v>0.78981475627489406</c:v>
                </c:pt>
                <c:pt idx="24985">
                  <c:v>0.7898463678320794</c:v>
                </c:pt>
                <c:pt idx="24986">
                  <c:v>0.78987797938926474</c:v>
                </c:pt>
                <c:pt idx="24987">
                  <c:v>0.78990959094644997</c:v>
                </c:pt>
                <c:pt idx="24988">
                  <c:v>0.78994120250363531</c:v>
                </c:pt>
                <c:pt idx="24989">
                  <c:v>0.78997281406082065</c:v>
                </c:pt>
                <c:pt idx="24990">
                  <c:v>0.79000442561800599</c:v>
                </c:pt>
                <c:pt idx="24991">
                  <c:v>0.79003603717519122</c:v>
                </c:pt>
                <c:pt idx="24992">
                  <c:v>0.79006764873237656</c:v>
                </c:pt>
                <c:pt idx="24993">
                  <c:v>0.7900992602895619</c:v>
                </c:pt>
                <c:pt idx="24994">
                  <c:v>0.79013087184674713</c:v>
                </c:pt>
                <c:pt idx="24995">
                  <c:v>0.79016248340393247</c:v>
                </c:pt>
                <c:pt idx="24996">
                  <c:v>0.79019409496111781</c:v>
                </c:pt>
                <c:pt idx="24997">
                  <c:v>0.79022570651830304</c:v>
                </c:pt>
                <c:pt idx="24998">
                  <c:v>0.79025731807548838</c:v>
                </c:pt>
                <c:pt idx="24999">
                  <c:v>0.79028892963267372</c:v>
                </c:pt>
                <c:pt idx="25000">
                  <c:v>0.79032054118985906</c:v>
                </c:pt>
                <c:pt idx="25001">
                  <c:v>0.79035215274704429</c:v>
                </c:pt>
                <c:pt idx="25002">
                  <c:v>0.79038376430422963</c:v>
                </c:pt>
                <c:pt idx="25003">
                  <c:v>0.79041537586141497</c:v>
                </c:pt>
                <c:pt idx="25004">
                  <c:v>0.7904469874186002</c:v>
                </c:pt>
                <c:pt idx="25005">
                  <c:v>0.79047859897578554</c:v>
                </c:pt>
                <c:pt idx="25006">
                  <c:v>0.79051021053297088</c:v>
                </c:pt>
                <c:pt idx="25007">
                  <c:v>0.79054182209015611</c:v>
                </c:pt>
                <c:pt idx="25008">
                  <c:v>0.79057343364734145</c:v>
                </c:pt>
                <c:pt idx="25009">
                  <c:v>0.79060504520452679</c:v>
                </c:pt>
                <c:pt idx="25010">
                  <c:v>0.79063665676171213</c:v>
                </c:pt>
                <c:pt idx="25011">
                  <c:v>0.79066826831889736</c:v>
                </c:pt>
                <c:pt idx="25012">
                  <c:v>0.7906998798760827</c:v>
                </c:pt>
                <c:pt idx="25013">
                  <c:v>0.79073149143326804</c:v>
                </c:pt>
                <c:pt idx="25014">
                  <c:v>0.79076310299045327</c:v>
                </c:pt>
                <c:pt idx="25015">
                  <c:v>0.79079471454763861</c:v>
                </c:pt>
                <c:pt idx="25016">
                  <c:v>0.79082632610482395</c:v>
                </c:pt>
                <c:pt idx="25017">
                  <c:v>0.79085793766200918</c:v>
                </c:pt>
                <c:pt idx="25018">
                  <c:v>0.79088954921919452</c:v>
                </c:pt>
                <c:pt idx="25019">
                  <c:v>0.79092116077637986</c:v>
                </c:pt>
                <c:pt idx="25020">
                  <c:v>0.7909527723335652</c:v>
                </c:pt>
                <c:pt idx="25021">
                  <c:v>0.79098438389075043</c:v>
                </c:pt>
                <c:pt idx="25022">
                  <c:v>0.79101599544793577</c:v>
                </c:pt>
                <c:pt idx="25023">
                  <c:v>0.79104760700512111</c:v>
                </c:pt>
                <c:pt idx="25024">
                  <c:v>0.79107921856230634</c:v>
                </c:pt>
                <c:pt idx="25025">
                  <c:v>0.79111083011949168</c:v>
                </c:pt>
                <c:pt idx="25026">
                  <c:v>0.79114244167667702</c:v>
                </c:pt>
                <c:pt idx="25027">
                  <c:v>0.79117405323386225</c:v>
                </c:pt>
                <c:pt idx="25028">
                  <c:v>0.79120566479104759</c:v>
                </c:pt>
                <c:pt idx="25029">
                  <c:v>0.79123727634823293</c:v>
                </c:pt>
                <c:pt idx="25030">
                  <c:v>0.79126888790541827</c:v>
                </c:pt>
                <c:pt idx="25031">
                  <c:v>0.7913004994626035</c:v>
                </c:pt>
                <c:pt idx="25032">
                  <c:v>0.79133211101978884</c:v>
                </c:pt>
                <c:pt idx="25033">
                  <c:v>0.79136372257697418</c:v>
                </c:pt>
                <c:pt idx="25034">
                  <c:v>0.79139533413415941</c:v>
                </c:pt>
                <c:pt idx="25035">
                  <c:v>0.79142694569134475</c:v>
                </c:pt>
                <c:pt idx="25036">
                  <c:v>0.79145855724853009</c:v>
                </c:pt>
                <c:pt idx="25037">
                  <c:v>0.79149016880571532</c:v>
                </c:pt>
                <c:pt idx="25038">
                  <c:v>0.79152178036290066</c:v>
                </c:pt>
                <c:pt idx="25039">
                  <c:v>0.791553391920086</c:v>
                </c:pt>
                <c:pt idx="25040">
                  <c:v>0.79158500347727134</c:v>
                </c:pt>
                <c:pt idx="25041">
                  <c:v>0.79161661503445657</c:v>
                </c:pt>
                <c:pt idx="25042">
                  <c:v>0.79164822659164191</c:v>
                </c:pt>
                <c:pt idx="25043">
                  <c:v>0.79167983814882725</c:v>
                </c:pt>
                <c:pt idx="25044">
                  <c:v>0.79171144970601248</c:v>
                </c:pt>
                <c:pt idx="25045">
                  <c:v>0.79174306126319782</c:v>
                </c:pt>
                <c:pt idx="25046">
                  <c:v>0.79177467282038316</c:v>
                </c:pt>
                <c:pt idx="25047">
                  <c:v>0.79180628437756839</c:v>
                </c:pt>
                <c:pt idx="25048">
                  <c:v>0.79183789593475373</c:v>
                </c:pt>
                <c:pt idx="25049">
                  <c:v>0.79186950749193907</c:v>
                </c:pt>
                <c:pt idx="25050">
                  <c:v>0.79190111904912441</c:v>
                </c:pt>
                <c:pt idx="25051">
                  <c:v>0.79193273060630964</c:v>
                </c:pt>
                <c:pt idx="25052">
                  <c:v>0.79196434216349498</c:v>
                </c:pt>
                <c:pt idx="25053">
                  <c:v>0.79199595372068032</c:v>
                </c:pt>
                <c:pt idx="25054">
                  <c:v>0.79202756527786555</c:v>
                </c:pt>
                <c:pt idx="25055">
                  <c:v>0.79205917683505089</c:v>
                </c:pt>
                <c:pt idx="25056">
                  <c:v>0.79209078839223623</c:v>
                </c:pt>
                <c:pt idx="25057">
                  <c:v>0.79212239994942146</c:v>
                </c:pt>
                <c:pt idx="25058">
                  <c:v>0.7921540115066068</c:v>
                </c:pt>
                <c:pt idx="25059">
                  <c:v>0.79218562306379214</c:v>
                </c:pt>
                <c:pt idx="25060">
                  <c:v>0.79221723462097748</c:v>
                </c:pt>
                <c:pt idx="25061">
                  <c:v>0.79224884617816271</c:v>
                </c:pt>
                <c:pt idx="25062">
                  <c:v>0.79228045773534805</c:v>
                </c:pt>
                <c:pt idx="25063">
                  <c:v>0.79231206929253339</c:v>
                </c:pt>
                <c:pt idx="25064">
                  <c:v>0.79234368084971862</c:v>
                </c:pt>
                <c:pt idx="25065">
                  <c:v>0.79237529240690396</c:v>
                </c:pt>
                <c:pt idx="25066">
                  <c:v>0.7924069039640893</c:v>
                </c:pt>
                <c:pt idx="25067">
                  <c:v>0.79243851552127453</c:v>
                </c:pt>
                <c:pt idx="25068">
                  <c:v>0.79247012707845987</c:v>
                </c:pt>
                <c:pt idx="25069">
                  <c:v>0.79250173863564521</c:v>
                </c:pt>
                <c:pt idx="25070">
                  <c:v>0.79253335019283044</c:v>
                </c:pt>
                <c:pt idx="25071">
                  <c:v>0.79256496175001578</c:v>
                </c:pt>
                <c:pt idx="25072">
                  <c:v>0.79259657330720112</c:v>
                </c:pt>
                <c:pt idx="25073">
                  <c:v>0.79262818486438646</c:v>
                </c:pt>
                <c:pt idx="25074">
                  <c:v>0.79265979642157169</c:v>
                </c:pt>
                <c:pt idx="25075">
                  <c:v>0.79269140797875703</c:v>
                </c:pt>
                <c:pt idx="25076">
                  <c:v>0.79272301953594237</c:v>
                </c:pt>
                <c:pt idx="25077">
                  <c:v>0.7927546310931276</c:v>
                </c:pt>
                <c:pt idx="25078">
                  <c:v>0.79278624265031294</c:v>
                </c:pt>
                <c:pt idx="25079">
                  <c:v>0.79281785420749828</c:v>
                </c:pt>
                <c:pt idx="25080">
                  <c:v>0.79284946576468351</c:v>
                </c:pt>
                <c:pt idx="25081">
                  <c:v>0.79288107732186885</c:v>
                </c:pt>
                <c:pt idx="25082">
                  <c:v>0.79291268887905419</c:v>
                </c:pt>
                <c:pt idx="25083">
                  <c:v>0.79294430043623954</c:v>
                </c:pt>
                <c:pt idx="25084">
                  <c:v>0.79297591199342476</c:v>
                </c:pt>
                <c:pt idx="25085">
                  <c:v>0.79300752355061011</c:v>
                </c:pt>
                <c:pt idx="25086">
                  <c:v>0.79303913510779545</c:v>
                </c:pt>
                <c:pt idx="25087">
                  <c:v>0.79307074666498067</c:v>
                </c:pt>
                <c:pt idx="25088">
                  <c:v>0.79310235822216602</c:v>
                </c:pt>
                <c:pt idx="25089">
                  <c:v>0.79313396977935136</c:v>
                </c:pt>
                <c:pt idx="25090">
                  <c:v>0.79316558133653658</c:v>
                </c:pt>
                <c:pt idx="25091">
                  <c:v>0.79319719289372193</c:v>
                </c:pt>
                <c:pt idx="25092">
                  <c:v>0.79322880445090727</c:v>
                </c:pt>
                <c:pt idx="25093">
                  <c:v>0.79326041600809261</c:v>
                </c:pt>
                <c:pt idx="25094">
                  <c:v>0.79329202756527784</c:v>
                </c:pt>
                <c:pt idx="25095">
                  <c:v>0.79332363912246318</c:v>
                </c:pt>
                <c:pt idx="25096">
                  <c:v>0.79335525067964852</c:v>
                </c:pt>
                <c:pt idx="25097">
                  <c:v>0.79338686223683375</c:v>
                </c:pt>
                <c:pt idx="25098">
                  <c:v>0.79341847379401909</c:v>
                </c:pt>
                <c:pt idx="25099">
                  <c:v>0.79345008535120443</c:v>
                </c:pt>
                <c:pt idx="25100">
                  <c:v>0.79348169690838966</c:v>
                </c:pt>
                <c:pt idx="25101">
                  <c:v>0.793513308465575</c:v>
                </c:pt>
                <c:pt idx="25102">
                  <c:v>0.79354492002276034</c:v>
                </c:pt>
                <c:pt idx="25103">
                  <c:v>0.79357653157994568</c:v>
                </c:pt>
                <c:pt idx="25104">
                  <c:v>0.79360814313713091</c:v>
                </c:pt>
                <c:pt idx="25105">
                  <c:v>0.79363975469431625</c:v>
                </c:pt>
                <c:pt idx="25106">
                  <c:v>0.79367136625150159</c:v>
                </c:pt>
                <c:pt idx="25107">
                  <c:v>0.79370297780868682</c:v>
                </c:pt>
                <c:pt idx="25108">
                  <c:v>0.79373458936587216</c:v>
                </c:pt>
                <c:pt idx="25109">
                  <c:v>0.7937662009230575</c:v>
                </c:pt>
                <c:pt idx="25110">
                  <c:v>0.79379781248024273</c:v>
                </c:pt>
                <c:pt idx="25111">
                  <c:v>0.79382942403742807</c:v>
                </c:pt>
                <c:pt idx="25112">
                  <c:v>0.79386103559461341</c:v>
                </c:pt>
                <c:pt idx="25113">
                  <c:v>0.79389264715179875</c:v>
                </c:pt>
                <c:pt idx="25114">
                  <c:v>0.79392425870898398</c:v>
                </c:pt>
                <c:pt idx="25115">
                  <c:v>0.79395587026616932</c:v>
                </c:pt>
                <c:pt idx="25116">
                  <c:v>0.79398748182335466</c:v>
                </c:pt>
                <c:pt idx="25117">
                  <c:v>0.79401909338053989</c:v>
                </c:pt>
                <c:pt idx="25118">
                  <c:v>0.79405070493772523</c:v>
                </c:pt>
                <c:pt idx="25119">
                  <c:v>0.79408231649491057</c:v>
                </c:pt>
                <c:pt idx="25120">
                  <c:v>0.7941139280520958</c:v>
                </c:pt>
                <c:pt idx="25121">
                  <c:v>0.79414553960928114</c:v>
                </c:pt>
                <c:pt idx="25122">
                  <c:v>0.79417715116646648</c:v>
                </c:pt>
                <c:pt idx="25123">
                  <c:v>0.79420876272365182</c:v>
                </c:pt>
                <c:pt idx="25124">
                  <c:v>0.79424037428083705</c:v>
                </c:pt>
                <c:pt idx="25125">
                  <c:v>0.79427198583802239</c:v>
                </c:pt>
                <c:pt idx="25126">
                  <c:v>0.79430359739520773</c:v>
                </c:pt>
                <c:pt idx="25127">
                  <c:v>0.79433520895239296</c:v>
                </c:pt>
                <c:pt idx="25128">
                  <c:v>0.7943668205095783</c:v>
                </c:pt>
                <c:pt idx="25129">
                  <c:v>0.79439843206676364</c:v>
                </c:pt>
                <c:pt idx="25130">
                  <c:v>0.79443004362394887</c:v>
                </c:pt>
                <c:pt idx="25131">
                  <c:v>0.79446165518113421</c:v>
                </c:pt>
                <c:pt idx="25132">
                  <c:v>0.79449326673831955</c:v>
                </c:pt>
                <c:pt idx="25133">
                  <c:v>0.79452487829550489</c:v>
                </c:pt>
                <c:pt idx="25134">
                  <c:v>0.79455648985269012</c:v>
                </c:pt>
                <c:pt idx="25135">
                  <c:v>0.79458810140987546</c:v>
                </c:pt>
                <c:pt idx="25136">
                  <c:v>0.7946197129670608</c:v>
                </c:pt>
                <c:pt idx="25137">
                  <c:v>0.79465132452424603</c:v>
                </c:pt>
                <c:pt idx="25138">
                  <c:v>0.79468293608143137</c:v>
                </c:pt>
                <c:pt idx="25139">
                  <c:v>0.79471454763861671</c:v>
                </c:pt>
                <c:pt idx="25140">
                  <c:v>0.79474615919580194</c:v>
                </c:pt>
                <c:pt idx="25141">
                  <c:v>0.79477777075298728</c:v>
                </c:pt>
                <c:pt idx="25142">
                  <c:v>0.79480938231017262</c:v>
                </c:pt>
                <c:pt idx="25143">
                  <c:v>0.79484099386735796</c:v>
                </c:pt>
                <c:pt idx="25144">
                  <c:v>0.79487260542454319</c:v>
                </c:pt>
                <c:pt idx="25145">
                  <c:v>0.79490421698172853</c:v>
                </c:pt>
                <c:pt idx="25146">
                  <c:v>0.79493582853891387</c:v>
                </c:pt>
                <c:pt idx="25147">
                  <c:v>0.7949674400960991</c:v>
                </c:pt>
                <c:pt idx="25148">
                  <c:v>0.79499905165328444</c:v>
                </c:pt>
                <c:pt idx="25149">
                  <c:v>0.79503066321046978</c:v>
                </c:pt>
                <c:pt idx="25150">
                  <c:v>0.79506227476765501</c:v>
                </c:pt>
                <c:pt idx="25151">
                  <c:v>0.79509388632484035</c:v>
                </c:pt>
                <c:pt idx="25152">
                  <c:v>0.79512549788202569</c:v>
                </c:pt>
                <c:pt idx="25153">
                  <c:v>0.79515710943921103</c:v>
                </c:pt>
                <c:pt idx="25154">
                  <c:v>0.79518872099639626</c:v>
                </c:pt>
                <c:pt idx="25155">
                  <c:v>0.7952203325535816</c:v>
                </c:pt>
                <c:pt idx="25156">
                  <c:v>0.79525194411076694</c:v>
                </c:pt>
                <c:pt idx="25157">
                  <c:v>0.79528355566795217</c:v>
                </c:pt>
                <c:pt idx="25158">
                  <c:v>0.79531516722513751</c:v>
                </c:pt>
                <c:pt idx="25159">
                  <c:v>0.79534677878232285</c:v>
                </c:pt>
                <c:pt idx="25160">
                  <c:v>0.79537839033950808</c:v>
                </c:pt>
                <c:pt idx="25161">
                  <c:v>0.79541000189669342</c:v>
                </c:pt>
                <c:pt idx="25162">
                  <c:v>0.79544161345387876</c:v>
                </c:pt>
                <c:pt idx="25163">
                  <c:v>0.7954732250110641</c:v>
                </c:pt>
                <c:pt idx="25164">
                  <c:v>0.79550483656824933</c:v>
                </c:pt>
                <c:pt idx="25165">
                  <c:v>0.79553644812543467</c:v>
                </c:pt>
                <c:pt idx="25166">
                  <c:v>0.79556805968262001</c:v>
                </c:pt>
                <c:pt idx="25167">
                  <c:v>0.79559967123980524</c:v>
                </c:pt>
                <c:pt idx="25168">
                  <c:v>0.79563128279699058</c:v>
                </c:pt>
                <c:pt idx="25169">
                  <c:v>0.79566289435417592</c:v>
                </c:pt>
                <c:pt idx="25170">
                  <c:v>0.79569450591136115</c:v>
                </c:pt>
                <c:pt idx="25171">
                  <c:v>0.79572611746854649</c:v>
                </c:pt>
                <c:pt idx="25172">
                  <c:v>0.79575772902573183</c:v>
                </c:pt>
                <c:pt idx="25173">
                  <c:v>0.79578934058291706</c:v>
                </c:pt>
                <c:pt idx="25174">
                  <c:v>0.7958209521401024</c:v>
                </c:pt>
                <c:pt idx="25175">
                  <c:v>0.79585256369728774</c:v>
                </c:pt>
                <c:pt idx="25176">
                  <c:v>0.79588417525447308</c:v>
                </c:pt>
                <c:pt idx="25177">
                  <c:v>0.79591578681165831</c:v>
                </c:pt>
                <c:pt idx="25178">
                  <c:v>0.79594739836884365</c:v>
                </c:pt>
                <c:pt idx="25179">
                  <c:v>0.79597900992602899</c:v>
                </c:pt>
                <c:pt idx="25180">
                  <c:v>0.79601062148321422</c:v>
                </c:pt>
                <c:pt idx="25181">
                  <c:v>0.79604223304039956</c:v>
                </c:pt>
                <c:pt idx="25182">
                  <c:v>0.7960738445975849</c:v>
                </c:pt>
                <c:pt idx="25183">
                  <c:v>0.79610545615477013</c:v>
                </c:pt>
                <c:pt idx="25184">
                  <c:v>0.79613706771195547</c:v>
                </c:pt>
                <c:pt idx="25185">
                  <c:v>0.79616867926914081</c:v>
                </c:pt>
                <c:pt idx="25186">
                  <c:v>0.79620029082632615</c:v>
                </c:pt>
                <c:pt idx="25187">
                  <c:v>0.79623190238351138</c:v>
                </c:pt>
                <c:pt idx="25188">
                  <c:v>0.79626351394069672</c:v>
                </c:pt>
                <c:pt idx="25189">
                  <c:v>0.79629512549788206</c:v>
                </c:pt>
                <c:pt idx="25190">
                  <c:v>0.79632673705506729</c:v>
                </c:pt>
                <c:pt idx="25191">
                  <c:v>0.79635834861225263</c:v>
                </c:pt>
                <c:pt idx="25192">
                  <c:v>0.79638996016943797</c:v>
                </c:pt>
                <c:pt idx="25193">
                  <c:v>0.7964215717266232</c:v>
                </c:pt>
                <c:pt idx="25194">
                  <c:v>0.79645318328380854</c:v>
                </c:pt>
                <c:pt idx="25195">
                  <c:v>0.79648479484099388</c:v>
                </c:pt>
                <c:pt idx="25196">
                  <c:v>0.79651640639817922</c:v>
                </c:pt>
                <c:pt idx="25197">
                  <c:v>0.79654801795536445</c:v>
                </c:pt>
                <c:pt idx="25198">
                  <c:v>0.79657962951254979</c:v>
                </c:pt>
                <c:pt idx="25199">
                  <c:v>0.79661124106973513</c:v>
                </c:pt>
                <c:pt idx="25200">
                  <c:v>0.79664285262692036</c:v>
                </c:pt>
                <c:pt idx="25201">
                  <c:v>0.7966744641841057</c:v>
                </c:pt>
                <c:pt idx="25202">
                  <c:v>0.79670607574129104</c:v>
                </c:pt>
                <c:pt idx="25203">
                  <c:v>0.79673768729847627</c:v>
                </c:pt>
                <c:pt idx="25204">
                  <c:v>0.79676929885566161</c:v>
                </c:pt>
                <c:pt idx="25205">
                  <c:v>0.79680091041284695</c:v>
                </c:pt>
                <c:pt idx="25206">
                  <c:v>0.79683252197003229</c:v>
                </c:pt>
                <c:pt idx="25207">
                  <c:v>0.79686413352721752</c:v>
                </c:pt>
                <c:pt idx="25208">
                  <c:v>0.79689574508440286</c:v>
                </c:pt>
                <c:pt idx="25209">
                  <c:v>0.7969273566415882</c:v>
                </c:pt>
                <c:pt idx="25210">
                  <c:v>0.79695896819877343</c:v>
                </c:pt>
                <c:pt idx="25211">
                  <c:v>0.79699057975595877</c:v>
                </c:pt>
                <c:pt idx="25212">
                  <c:v>0.79702219131314411</c:v>
                </c:pt>
                <c:pt idx="25213">
                  <c:v>0.79705380287032934</c:v>
                </c:pt>
                <c:pt idx="25214">
                  <c:v>0.79708541442751468</c:v>
                </c:pt>
                <c:pt idx="25215">
                  <c:v>0.79711702598470002</c:v>
                </c:pt>
                <c:pt idx="25216">
                  <c:v>0.79714863754188536</c:v>
                </c:pt>
                <c:pt idx="25217">
                  <c:v>0.79718024909907059</c:v>
                </c:pt>
                <c:pt idx="25218">
                  <c:v>0.79721186065625593</c:v>
                </c:pt>
                <c:pt idx="25219">
                  <c:v>0.79724347221344127</c:v>
                </c:pt>
                <c:pt idx="25220">
                  <c:v>0.7972750837706265</c:v>
                </c:pt>
                <c:pt idx="25221">
                  <c:v>0.79730669532781184</c:v>
                </c:pt>
                <c:pt idx="25222">
                  <c:v>0.79733830688499718</c:v>
                </c:pt>
                <c:pt idx="25223">
                  <c:v>0.79736991844218241</c:v>
                </c:pt>
                <c:pt idx="25224">
                  <c:v>0.79740152999936775</c:v>
                </c:pt>
                <c:pt idx="25225">
                  <c:v>0.79743314155655309</c:v>
                </c:pt>
                <c:pt idx="25226">
                  <c:v>0.79746475311373843</c:v>
                </c:pt>
                <c:pt idx="25227">
                  <c:v>0.79749636467092366</c:v>
                </c:pt>
                <c:pt idx="25228">
                  <c:v>0.797527976228109</c:v>
                </c:pt>
                <c:pt idx="25229">
                  <c:v>0.79755958778529434</c:v>
                </c:pt>
                <c:pt idx="25230">
                  <c:v>0.79759119934247957</c:v>
                </c:pt>
                <c:pt idx="25231">
                  <c:v>0.79762281089966491</c:v>
                </c:pt>
                <c:pt idx="25232">
                  <c:v>0.79765442245685025</c:v>
                </c:pt>
                <c:pt idx="25233">
                  <c:v>0.79768603401403548</c:v>
                </c:pt>
                <c:pt idx="25234">
                  <c:v>0.79771764557122082</c:v>
                </c:pt>
                <c:pt idx="25235">
                  <c:v>0.79774925712840616</c:v>
                </c:pt>
                <c:pt idx="25236">
                  <c:v>0.7977808686855915</c:v>
                </c:pt>
                <c:pt idx="25237">
                  <c:v>0.79781248024277673</c:v>
                </c:pt>
                <c:pt idx="25238">
                  <c:v>0.79784409179996207</c:v>
                </c:pt>
                <c:pt idx="25239">
                  <c:v>0.79787570335714741</c:v>
                </c:pt>
                <c:pt idx="25240">
                  <c:v>0.79790731491433264</c:v>
                </c:pt>
                <c:pt idx="25241">
                  <c:v>0.79793892647151798</c:v>
                </c:pt>
                <c:pt idx="25242">
                  <c:v>0.79797053802870332</c:v>
                </c:pt>
                <c:pt idx="25243">
                  <c:v>0.79800214958588855</c:v>
                </c:pt>
                <c:pt idx="25244">
                  <c:v>0.79803376114307389</c:v>
                </c:pt>
                <c:pt idx="25245">
                  <c:v>0.79806537270025923</c:v>
                </c:pt>
                <c:pt idx="25246">
                  <c:v>0.79809698425744457</c:v>
                </c:pt>
                <c:pt idx="25247">
                  <c:v>0.7981285958146298</c:v>
                </c:pt>
                <c:pt idx="25248">
                  <c:v>0.79816020737181514</c:v>
                </c:pt>
                <c:pt idx="25249">
                  <c:v>0.79819181892900049</c:v>
                </c:pt>
                <c:pt idx="25250">
                  <c:v>0.79822343048618571</c:v>
                </c:pt>
                <c:pt idx="25251">
                  <c:v>0.79825504204337105</c:v>
                </c:pt>
                <c:pt idx="25252">
                  <c:v>0.7982866536005564</c:v>
                </c:pt>
                <c:pt idx="25253">
                  <c:v>0.79831826515774162</c:v>
                </c:pt>
                <c:pt idx="25254">
                  <c:v>0.79834987671492696</c:v>
                </c:pt>
                <c:pt idx="25255">
                  <c:v>0.79838148827211231</c:v>
                </c:pt>
                <c:pt idx="25256">
                  <c:v>0.79841309982929765</c:v>
                </c:pt>
                <c:pt idx="25257">
                  <c:v>0.79844471138648287</c:v>
                </c:pt>
                <c:pt idx="25258">
                  <c:v>0.79847632294366822</c:v>
                </c:pt>
                <c:pt idx="25259">
                  <c:v>0.79850793450085356</c:v>
                </c:pt>
                <c:pt idx="25260">
                  <c:v>0.79853954605803878</c:v>
                </c:pt>
                <c:pt idx="25261">
                  <c:v>0.79857115761522413</c:v>
                </c:pt>
                <c:pt idx="25262">
                  <c:v>0.79860276917240947</c:v>
                </c:pt>
                <c:pt idx="25263">
                  <c:v>0.7986343807295947</c:v>
                </c:pt>
                <c:pt idx="25264">
                  <c:v>0.79866599228678004</c:v>
                </c:pt>
                <c:pt idx="25265">
                  <c:v>0.79869760384396538</c:v>
                </c:pt>
                <c:pt idx="25266">
                  <c:v>0.79872921540115072</c:v>
                </c:pt>
                <c:pt idx="25267">
                  <c:v>0.79876082695833595</c:v>
                </c:pt>
                <c:pt idx="25268">
                  <c:v>0.79879243851552129</c:v>
                </c:pt>
                <c:pt idx="25269">
                  <c:v>0.79882405007270663</c:v>
                </c:pt>
                <c:pt idx="25270">
                  <c:v>0.79885566162989186</c:v>
                </c:pt>
                <c:pt idx="25271">
                  <c:v>0.7988872731870772</c:v>
                </c:pt>
                <c:pt idx="25272">
                  <c:v>0.79891888474426254</c:v>
                </c:pt>
                <c:pt idx="25273">
                  <c:v>0.79895049630144777</c:v>
                </c:pt>
                <c:pt idx="25274">
                  <c:v>0.79898210785863311</c:v>
                </c:pt>
                <c:pt idx="25275">
                  <c:v>0.79901371941581845</c:v>
                </c:pt>
                <c:pt idx="25276">
                  <c:v>0.79904533097300368</c:v>
                </c:pt>
                <c:pt idx="25277">
                  <c:v>0.79907694253018902</c:v>
                </c:pt>
                <c:pt idx="25278">
                  <c:v>0.79910855408737436</c:v>
                </c:pt>
                <c:pt idx="25279">
                  <c:v>0.7991401656445597</c:v>
                </c:pt>
                <c:pt idx="25280">
                  <c:v>0.79917177720174493</c:v>
                </c:pt>
                <c:pt idx="25281">
                  <c:v>0.79920338875893027</c:v>
                </c:pt>
                <c:pt idx="25282">
                  <c:v>0.79923500031611561</c:v>
                </c:pt>
                <c:pt idx="25283">
                  <c:v>0.79926661187330084</c:v>
                </c:pt>
                <c:pt idx="25284">
                  <c:v>0.79929822343048618</c:v>
                </c:pt>
                <c:pt idx="25285">
                  <c:v>0.79932983498767152</c:v>
                </c:pt>
                <c:pt idx="25286">
                  <c:v>0.79936144654485675</c:v>
                </c:pt>
                <c:pt idx="25287">
                  <c:v>0.79939305810204209</c:v>
                </c:pt>
                <c:pt idx="25288">
                  <c:v>0.79942466965922743</c:v>
                </c:pt>
                <c:pt idx="25289">
                  <c:v>0.79945628121641277</c:v>
                </c:pt>
                <c:pt idx="25290">
                  <c:v>0.799487892773598</c:v>
                </c:pt>
                <c:pt idx="25291">
                  <c:v>0.79951950433078334</c:v>
                </c:pt>
                <c:pt idx="25292">
                  <c:v>0.79955111588796868</c:v>
                </c:pt>
                <c:pt idx="25293">
                  <c:v>0.79958272744515391</c:v>
                </c:pt>
                <c:pt idx="25294">
                  <c:v>0.79961433900233925</c:v>
                </c:pt>
                <c:pt idx="25295">
                  <c:v>0.79964595055952459</c:v>
                </c:pt>
                <c:pt idx="25296">
                  <c:v>0.79967756211670982</c:v>
                </c:pt>
                <c:pt idx="25297">
                  <c:v>0.79970917367389516</c:v>
                </c:pt>
                <c:pt idx="25298">
                  <c:v>0.7997407852310805</c:v>
                </c:pt>
                <c:pt idx="25299">
                  <c:v>0.79977239678826584</c:v>
                </c:pt>
                <c:pt idx="25300">
                  <c:v>0.79980400834545107</c:v>
                </c:pt>
                <c:pt idx="25301">
                  <c:v>0.79983561990263641</c:v>
                </c:pt>
                <c:pt idx="25302">
                  <c:v>0.79986723145982175</c:v>
                </c:pt>
                <c:pt idx="25303">
                  <c:v>0.79989884301700698</c:v>
                </c:pt>
                <c:pt idx="25304">
                  <c:v>0.79993045457419232</c:v>
                </c:pt>
                <c:pt idx="25305">
                  <c:v>0.79996206613137766</c:v>
                </c:pt>
                <c:pt idx="25306">
                  <c:v>0.79999367768856289</c:v>
                </c:pt>
                <c:pt idx="25307">
                  <c:v>0.80002528924574823</c:v>
                </c:pt>
                <c:pt idx="25308">
                  <c:v>0.80005690080293357</c:v>
                </c:pt>
                <c:pt idx="25309">
                  <c:v>0.80008851236011891</c:v>
                </c:pt>
                <c:pt idx="25310">
                  <c:v>0.80012012391730414</c:v>
                </c:pt>
                <c:pt idx="25311">
                  <c:v>0.80015173547448948</c:v>
                </c:pt>
                <c:pt idx="25312">
                  <c:v>0.80018334703167482</c:v>
                </c:pt>
                <c:pt idx="25313">
                  <c:v>0.80021495858886005</c:v>
                </c:pt>
                <c:pt idx="25314">
                  <c:v>0.80024657014604539</c:v>
                </c:pt>
                <c:pt idx="25315">
                  <c:v>0.80027818170323073</c:v>
                </c:pt>
                <c:pt idx="25316">
                  <c:v>0.80030979326041596</c:v>
                </c:pt>
                <c:pt idx="25317">
                  <c:v>0.8003414048176013</c:v>
                </c:pt>
                <c:pt idx="25318">
                  <c:v>0.80037301637478664</c:v>
                </c:pt>
                <c:pt idx="25319">
                  <c:v>0.80040462793197198</c:v>
                </c:pt>
                <c:pt idx="25320">
                  <c:v>0.80043623948915721</c:v>
                </c:pt>
                <c:pt idx="25321">
                  <c:v>0.80046785104634255</c:v>
                </c:pt>
                <c:pt idx="25322">
                  <c:v>0.80049946260352789</c:v>
                </c:pt>
                <c:pt idx="25323">
                  <c:v>0.80053107416071312</c:v>
                </c:pt>
                <c:pt idx="25324">
                  <c:v>0.80056268571789846</c:v>
                </c:pt>
                <c:pt idx="25325">
                  <c:v>0.8005942972750838</c:v>
                </c:pt>
                <c:pt idx="25326">
                  <c:v>0.80062590883226903</c:v>
                </c:pt>
                <c:pt idx="25327">
                  <c:v>0.80065752038945437</c:v>
                </c:pt>
                <c:pt idx="25328">
                  <c:v>0.80068913194663971</c:v>
                </c:pt>
                <c:pt idx="25329">
                  <c:v>0.80072074350382505</c:v>
                </c:pt>
                <c:pt idx="25330">
                  <c:v>0.80075235506101028</c:v>
                </c:pt>
                <c:pt idx="25331">
                  <c:v>0.80078396661819562</c:v>
                </c:pt>
                <c:pt idx="25332">
                  <c:v>0.80081557817538096</c:v>
                </c:pt>
                <c:pt idx="25333">
                  <c:v>0.80084718973256619</c:v>
                </c:pt>
                <c:pt idx="25334">
                  <c:v>0.80087880128975153</c:v>
                </c:pt>
                <c:pt idx="25335">
                  <c:v>0.80091041284693687</c:v>
                </c:pt>
                <c:pt idx="25336">
                  <c:v>0.8009420244041221</c:v>
                </c:pt>
                <c:pt idx="25337">
                  <c:v>0.80097363596130744</c:v>
                </c:pt>
                <c:pt idx="25338">
                  <c:v>0.80100524751849278</c:v>
                </c:pt>
                <c:pt idx="25339">
                  <c:v>0.80103685907567812</c:v>
                </c:pt>
                <c:pt idx="25340">
                  <c:v>0.80106847063286335</c:v>
                </c:pt>
                <c:pt idx="25341">
                  <c:v>0.80110008219004869</c:v>
                </c:pt>
                <c:pt idx="25342">
                  <c:v>0.80113169374723403</c:v>
                </c:pt>
                <c:pt idx="25343">
                  <c:v>0.80116330530441926</c:v>
                </c:pt>
                <c:pt idx="25344">
                  <c:v>0.8011949168616046</c:v>
                </c:pt>
                <c:pt idx="25345">
                  <c:v>0.80122652841878994</c:v>
                </c:pt>
                <c:pt idx="25346">
                  <c:v>0.80125813997597517</c:v>
                </c:pt>
                <c:pt idx="25347">
                  <c:v>0.80128975153316051</c:v>
                </c:pt>
                <c:pt idx="25348">
                  <c:v>0.80132136309034585</c:v>
                </c:pt>
                <c:pt idx="25349">
                  <c:v>0.80135297464753119</c:v>
                </c:pt>
                <c:pt idx="25350">
                  <c:v>0.80138458620471642</c:v>
                </c:pt>
                <c:pt idx="25351">
                  <c:v>0.80141619776190176</c:v>
                </c:pt>
                <c:pt idx="25352">
                  <c:v>0.8014478093190871</c:v>
                </c:pt>
                <c:pt idx="25353">
                  <c:v>0.80147942087627233</c:v>
                </c:pt>
                <c:pt idx="25354">
                  <c:v>0.80151103243345767</c:v>
                </c:pt>
                <c:pt idx="25355">
                  <c:v>0.80154264399064301</c:v>
                </c:pt>
                <c:pt idx="25356">
                  <c:v>0.80157425554782824</c:v>
                </c:pt>
                <c:pt idx="25357">
                  <c:v>0.80160586710501358</c:v>
                </c:pt>
                <c:pt idx="25358">
                  <c:v>0.80163747866219892</c:v>
                </c:pt>
                <c:pt idx="25359">
                  <c:v>0.80166909021938426</c:v>
                </c:pt>
                <c:pt idx="25360">
                  <c:v>0.80170070177656949</c:v>
                </c:pt>
                <c:pt idx="25361">
                  <c:v>0.80173231333375483</c:v>
                </c:pt>
                <c:pt idx="25362">
                  <c:v>0.80176392489094017</c:v>
                </c:pt>
                <c:pt idx="25363">
                  <c:v>0.8017955364481254</c:v>
                </c:pt>
                <c:pt idx="25364">
                  <c:v>0.80182714800531074</c:v>
                </c:pt>
                <c:pt idx="25365">
                  <c:v>0.80185875956249608</c:v>
                </c:pt>
                <c:pt idx="25366">
                  <c:v>0.80189037111968131</c:v>
                </c:pt>
                <c:pt idx="25367">
                  <c:v>0.80192198267686665</c:v>
                </c:pt>
                <c:pt idx="25368">
                  <c:v>0.80195359423405199</c:v>
                </c:pt>
                <c:pt idx="25369">
                  <c:v>0.80198520579123722</c:v>
                </c:pt>
                <c:pt idx="25370">
                  <c:v>0.80201681734842256</c:v>
                </c:pt>
                <c:pt idx="25371">
                  <c:v>0.8020484289056079</c:v>
                </c:pt>
                <c:pt idx="25372">
                  <c:v>0.80208004046279324</c:v>
                </c:pt>
                <c:pt idx="25373">
                  <c:v>0.80211165201997847</c:v>
                </c:pt>
                <c:pt idx="25374">
                  <c:v>0.80214326357716381</c:v>
                </c:pt>
                <c:pt idx="25375">
                  <c:v>0.80217487513434915</c:v>
                </c:pt>
                <c:pt idx="25376">
                  <c:v>0.80220648669153438</c:v>
                </c:pt>
                <c:pt idx="25377">
                  <c:v>0.80223809824871972</c:v>
                </c:pt>
                <c:pt idx="25378">
                  <c:v>0.80226970980590506</c:v>
                </c:pt>
                <c:pt idx="25379">
                  <c:v>0.80230132136309029</c:v>
                </c:pt>
                <c:pt idx="25380">
                  <c:v>0.80233293292027563</c:v>
                </c:pt>
                <c:pt idx="25381">
                  <c:v>0.80236454447746097</c:v>
                </c:pt>
                <c:pt idx="25382">
                  <c:v>0.80239615603464631</c:v>
                </c:pt>
                <c:pt idx="25383">
                  <c:v>0.80242776759183154</c:v>
                </c:pt>
                <c:pt idx="25384">
                  <c:v>0.80245937914901688</c:v>
                </c:pt>
                <c:pt idx="25385">
                  <c:v>0.80249099070620222</c:v>
                </c:pt>
                <c:pt idx="25386">
                  <c:v>0.80252260226338745</c:v>
                </c:pt>
                <c:pt idx="25387">
                  <c:v>0.80255421382057279</c:v>
                </c:pt>
                <c:pt idx="25388">
                  <c:v>0.80258582537775813</c:v>
                </c:pt>
                <c:pt idx="25389">
                  <c:v>0.80261743693494336</c:v>
                </c:pt>
                <c:pt idx="25390">
                  <c:v>0.8026490484921287</c:v>
                </c:pt>
                <c:pt idx="25391">
                  <c:v>0.80268066004931404</c:v>
                </c:pt>
                <c:pt idx="25392">
                  <c:v>0.80271227160649938</c:v>
                </c:pt>
                <c:pt idx="25393">
                  <c:v>0.80274388316368461</c:v>
                </c:pt>
                <c:pt idx="25394">
                  <c:v>0.80277549472086995</c:v>
                </c:pt>
                <c:pt idx="25395">
                  <c:v>0.80280710627805529</c:v>
                </c:pt>
                <c:pt idx="25396">
                  <c:v>0.80283871783524052</c:v>
                </c:pt>
                <c:pt idx="25397">
                  <c:v>0.80287032939242586</c:v>
                </c:pt>
                <c:pt idx="25398">
                  <c:v>0.8029019409496112</c:v>
                </c:pt>
                <c:pt idx="25399">
                  <c:v>0.80293355250679643</c:v>
                </c:pt>
                <c:pt idx="25400">
                  <c:v>0.80296516406398177</c:v>
                </c:pt>
                <c:pt idx="25401">
                  <c:v>0.80299677562116711</c:v>
                </c:pt>
                <c:pt idx="25402">
                  <c:v>0.80302838717835245</c:v>
                </c:pt>
                <c:pt idx="25403">
                  <c:v>0.80305999873553768</c:v>
                </c:pt>
                <c:pt idx="25404">
                  <c:v>0.80309161029272302</c:v>
                </c:pt>
                <c:pt idx="25405">
                  <c:v>0.80312322184990836</c:v>
                </c:pt>
                <c:pt idx="25406">
                  <c:v>0.80315483340709359</c:v>
                </c:pt>
                <c:pt idx="25407">
                  <c:v>0.80318644496427893</c:v>
                </c:pt>
                <c:pt idx="25408">
                  <c:v>0.80321805652146427</c:v>
                </c:pt>
                <c:pt idx="25409">
                  <c:v>0.8032496680786495</c:v>
                </c:pt>
                <c:pt idx="25410">
                  <c:v>0.80328127963583484</c:v>
                </c:pt>
                <c:pt idx="25411">
                  <c:v>0.80331289119302018</c:v>
                </c:pt>
                <c:pt idx="25412">
                  <c:v>0.80334450275020552</c:v>
                </c:pt>
                <c:pt idx="25413">
                  <c:v>0.80337611430739075</c:v>
                </c:pt>
                <c:pt idx="25414">
                  <c:v>0.80340772586457609</c:v>
                </c:pt>
                <c:pt idx="25415">
                  <c:v>0.80343933742176143</c:v>
                </c:pt>
                <c:pt idx="25416">
                  <c:v>0.80347094897894666</c:v>
                </c:pt>
                <c:pt idx="25417">
                  <c:v>0.803502560536132</c:v>
                </c:pt>
                <c:pt idx="25418">
                  <c:v>0.80353417209331734</c:v>
                </c:pt>
                <c:pt idx="25419">
                  <c:v>0.80356578365050257</c:v>
                </c:pt>
                <c:pt idx="25420">
                  <c:v>0.80359739520768791</c:v>
                </c:pt>
                <c:pt idx="25421">
                  <c:v>0.80362900676487325</c:v>
                </c:pt>
                <c:pt idx="25422">
                  <c:v>0.8036606183220586</c:v>
                </c:pt>
                <c:pt idx="25423">
                  <c:v>0.80369222987924382</c:v>
                </c:pt>
                <c:pt idx="25424">
                  <c:v>0.80372384143642916</c:v>
                </c:pt>
                <c:pt idx="25425">
                  <c:v>0.80375545299361451</c:v>
                </c:pt>
                <c:pt idx="25426">
                  <c:v>0.80378706455079973</c:v>
                </c:pt>
                <c:pt idx="25427">
                  <c:v>0.80381867610798508</c:v>
                </c:pt>
                <c:pt idx="25428">
                  <c:v>0.80385028766517042</c:v>
                </c:pt>
                <c:pt idx="25429">
                  <c:v>0.80388189922235564</c:v>
                </c:pt>
                <c:pt idx="25430">
                  <c:v>0.80391351077954099</c:v>
                </c:pt>
                <c:pt idx="25431">
                  <c:v>0.80394512233672633</c:v>
                </c:pt>
                <c:pt idx="25432">
                  <c:v>0.80397673389391167</c:v>
                </c:pt>
                <c:pt idx="25433">
                  <c:v>0.8040083454510969</c:v>
                </c:pt>
                <c:pt idx="25434">
                  <c:v>0.80403995700828224</c:v>
                </c:pt>
                <c:pt idx="25435">
                  <c:v>0.80407156856546758</c:v>
                </c:pt>
                <c:pt idx="25436">
                  <c:v>0.80410318012265281</c:v>
                </c:pt>
                <c:pt idx="25437">
                  <c:v>0.80413479167983815</c:v>
                </c:pt>
                <c:pt idx="25438">
                  <c:v>0.80416640323702349</c:v>
                </c:pt>
                <c:pt idx="25439">
                  <c:v>0.80419801479420872</c:v>
                </c:pt>
                <c:pt idx="25440">
                  <c:v>0.80422962635139406</c:v>
                </c:pt>
                <c:pt idx="25441">
                  <c:v>0.8042612379085794</c:v>
                </c:pt>
                <c:pt idx="25442">
                  <c:v>0.80429284946576474</c:v>
                </c:pt>
                <c:pt idx="25443">
                  <c:v>0.80432446102294997</c:v>
                </c:pt>
                <c:pt idx="25444">
                  <c:v>0.80435607258013531</c:v>
                </c:pt>
                <c:pt idx="25445">
                  <c:v>0.80438768413732065</c:v>
                </c:pt>
                <c:pt idx="25446">
                  <c:v>0.80441929569450588</c:v>
                </c:pt>
                <c:pt idx="25447">
                  <c:v>0.80445090725169122</c:v>
                </c:pt>
                <c:pt idx="25448">
                  <c:v>0.80448251880887656</c:v>
                </c:pt>
                <c:pt idx="25449">
                  <c:v>0.80451413036606179</c:v>
                </c:pt>
                <c:pt idx="25450">
                  <c:v>0.80454574192324713</c:v>
                </c:pt>
                <c:pt idx="25451">
                  <c:v>0.80457735348043247</c:v>
                </c:pt>
                <c:pt idx="25452">
                  <c:v>0.80460896503761781</c:v>
                </c:pt>
                <c:pt idx="25453">
                  <c:v>0.80464057659480304</c:v>
                </c:pt>
                <c:pt idx="25454">
                  <c:v>0.80467218815198838</c:v>
                </c:pt>
                <c:pt idx="25455">
                  <c:v>0.80470379970917372</c:v>
                </c:pt>
                <c:pt idx="25456">
                  <c:v>0.80473541126635895</c:v>
                </c:pt>
                <c:pt idx="25457">
                  <c:v>0.80476702282354429</c:v>
                </c:pt>
                <c:pt idx="25458">
                  <c:v>0.80479863438072963</c:v>
                </c:pt>
                <c:pt idx="25459">
                  <c:v>0.80483024593791486</c:v>
                </c:pt>
                <c:pt idx="25460">
                  <c:v>0.8048618574951002</c:v>
                </c:pt>
                <c:pt idx="25461">
                  <c:v>0.80489346905228554</c:v>
                </c:pt>
                <c:pt idx="25462">
                  <c:v>0.80492508060947088</c:v>
                </c:pt>
                <c:pt idx="25463">
                  <c:v>0.80495669216665611</c:v>
                </c:pt>
                <c:pt idx="25464">
                  <c:v>0.80498830372384145</c:v>
                </c:pt>
                <c:pt idx="25465">
                  <c:v>0.80501991528102679</c:v>
                </c:pt>
                <c:pt idx="25466">
                  <c:v>0.80505152683821202</c:v>
                </c:pt>
                <c:pt idx="25467">
                  <c:v>0.80508313839539736</c:v>
                </c:pt>
                <c:pt idx="25468">
                  <c:v>0.8051147499525827</c:v>
                </c:pt>
                <c:pt idx="25469">
                  <c:v>0.80514636150976793</c:v>
                </c:pt>
                <c:pt idx="25470">
                  <c:v>0.80517797306695327</c:v>
                </c:pt>
                <c:pt idx="25471">
                  <c:v>0.80520958462413861</c:v>
                </c:pt>
                <c:pt idx="25472">
                  <c:v>0.80524119618132384</c:v>
                </c:pt>
                <c:pt idx="25473">
                  <c:v>0.80527280773850918</c:v>
                </c:pt>
                <c:pt idx="25474">
                  <c:v>0.80530441929569452</c:v>
                </c:pt>
                <c:pt idx="25475">
                  <c:v>0.80533603085287986</c:v>
                </c:pt>
                <c:pt idx="25476">
                  <c:v>0.80536764241006509</c:v>
                </c:pt>
                <c:pt idx="25477">
                  <c:v>0.80539925396725043</c:v>
                </c:pt>
                <c:pt idx="25478">
                  <c:v>0.80543086552443577</c:v>
                </c:pt>
                <c:pt idx="25479">
                  <c:v>0.805462477081621</c:v>
                </c:pt>
                <c:pt idx="25480">
                  <c:v>0.80549408863880634</c:v>
                </c:pt>
                <c:pt idx="25481">
                  <c:v>0.80552570019599168</c:v>
                </c:pt>
                <c:pt idx="25482">
                  <c:v>0.80555731175317691</c:v>
                </c:pt>
                <c:pt idx="25483">
                  <c:v>0.80558892331036225</c:v>
                </c:pt>
                <c:pt idx="25484">
                  <c:v>0.80562053486754759</c:v>
                </c:pt>
                <c:pt idx="25485">
                  <c:v>0.80565214642473293</c:v>
                </c:pt>
                <c:pt idx="25486">
                  <c:v>0.80568375798191816</c:v>
                </c:pt>
                <c:pt idx="25487">
                  <c:v>0.8057153695391035</c:v>
                </c:pt>
                <c:pt idx="25488">
                  <c:v>0.80574698109628884</c:v>
                </c:pt>
                <c:pt idx="25489">
                  <c:v>0.80577859265347407</c:v>
                </c:pt>
                <c:pt idx="25490">
                  <c:v>0.80581020421065941</c:v>
                </c:pt>
                <c:pt idx="25491">
                  <c:v>0.80584181576784475</c:v>
                </c:pt>
                <c:pt idx="25492">
                  <c:v>0.80587342732502998</c:v>
                </c:pt>
                <c:pt idx="25493">
                  <c:v>0.80590503888221532</c:v>
                </c:pt>
                <c:pt idx="25494">
                  <c:v>0.80593665043940066</c:v>
                </c:pt>
                <c:pt idx="25495">
                  <c:v>0.805968261996586</c:v>
                </c:pt>
                <c:pt idx="25496">
                  <c:v>0.80599987355377123</c:v>
                </c:pt>
                <c:pt idx="25497">
                  <c:v>0.80603148511095657</c:v>
                </c:pt>
                <c:pt idx="25498">
                  <c:v>0.80606309666814191</c:v>
                </c:pt>
                <c:pt idx="25499">
                  <c:v>0.80609470822532714</c:v>
                </c:pt>
                <c:pt idx="25500">
                  <c:v>0.80612631978251248</c:v>
                </c:pt>
                <c:pt idx="25501">
                  <c:v>0.80615793133969782</c:v>
                </c:pt>
                <c:pt idx="25502">
                  <c:v>0.80618954289688305</c:v>
                </c:pt>
                <c:pt idx="25503">
                  <c:v>0.80622115445406839</c:v>
                </c:pt>
                <c:pt idx="25504">
                  <c:v>0.80625276601125373</c:v>
                </c:pt>
                <c:pt idx="25505">
                  <c:v>0.80628437756843907</c:v>
                </c:pt>
                <c:pt idx="25506">
                  <c:v>0.8063159891256243</c:v>
                </c:pt>
                <c:pt idx="25507">
                  <c:v>0.80634760068280964</c:v>
                </c:pt>
                <c:pt idx="25508">
                  <c:v>0.80637921223999498</c:v>
                </c:pt>
                <c:pt idx="25509">
                  <c:v>0.80641082379718021</c:v>
                </c:pt>
                <c:pt idx="25510">
                  <c:v>0.80644243535436555</c:v>
                </c:pt>
                <c:pt idx="25511">
                  <c:v>0.80647404691155089</c:v>
                </c:pt>
                <c:pt idx="25512">
                  <c:v>0.80650565846873612</c:v>
                </c:pt>
                <c:pt idx="25513">
                  <c:v>0.80653727002592146</c:v>
                </c:pt>
                <c:pt idx="25514">
                  <c:v>0.8065688815831068</c:v>
                </c:pt>
                <c:pt idx="25515">
                  <c:v>0.80660049314029214</c:v>
                </c:pt>
                <c:pt idx="25516">
                  <c:v>0.80663210469747737</c:v>
                </c:pt>
                <c:pt idx="25517">
                  <c:v>0.80666371625466271</c:v>
                </c:pt>
                <c:pt idx="25518">
                  <c:v>0.80669532781184805</c:v>
                </c:pt>
                <c:pt idx="25519">
                  <c:v>0.80672693936903328</c:v>
                </c:pt>
                <c:pt idx="25520">
                  <c:v>0.80675855092621862</c:v>
                </c:pt>
                <c:pt idx="25521">
                  <c:v>0.80679016248340396</c:v>
                </c:pt>
                <c:pt idx="25522">
                  <c:v>0.80682177404058919</c:v>
                </c:pt>
                <c:pt idx="25523">
                  <c:v>0.80685338559777453</c:v>
                </c:pt>
                <c:pt idx="25524">
                  <c:v>0.80688499715495987</c:v>
                </c:pt>
                <c:pt idx="25525">
                  <c:v>0.80691660871214521</c:v>
                </c:pt>
                <c:pt idx="25526">
                  <c:v>0.80694822026933044</c:v>
                </c:pt>
                <c:pt idx="25527">
                  <c:v>0.80697983182651578</c:v>
                </c:pt>
                <c:pt idx="25528">
                  <c:v>0.80701144338370112</c:v>
                </c:pt>
                <c:pt idx="25529">
                  <c:v>0.80704305494088635</c:v>
                </c:pt>
                <c:pt idx="25530">
                  <c:v>0.80707466649807169</c:v>
                </c:pt>
                <c:pt idx="25531">
                  <c:v>0.80710627805525703</c:v>
                </c:pt>
                <c:pt idx="25532">
                  <c:v>0.80713788961244226</c:v>
                </c:pt>
                <c:pt idx="25533">
                  <c:v>0.8071695011696276</c:v>
                </c:pt>
                <c:pt idx="25534">
                  <c:v>0.80720111272681294</c:v>
                </c:pt>
                <c:pt idx="25535">
                  <c:v>0.80723272428399828</c:v>
                </c:pt>
                <c:pt idx="25536">
                  <c:v>0.80726433584118351</c:v>
                </c:pt>
                <c:pt idx="25537">
                  <c:v>0.80729594739836885</c:v>
                </c:pt>
                <c:pt idx="25538">
                  <c:v>0.80732755895555419</c:v>
                </c:pt>
                <c:pt idx="25539">
                  <c:v>0.80735917051273942</c:v>
                </c:pt>
                <c:pt idx="25540">
                  <c:v>0.80739078206992476</c:v>
                </c:pt>
                <c:pt idx="25541">
                  <c:v>0.8074223936271101</c:v>
                </c:pt>
                <c:pt idx="25542">
                  <c:v>0.80745400518429533</c:v>
                </c:pt>
                <c:pt idx="25543">
                  <c:v>0.80748561674148067</c:v>
                </c:pt>
                <c:pt idx="25544">
                  <c:v>0.80751722829866601</c:v>
                </c:pt>
                <c:pt idx="25545">
                  <c:v>0.80754883985585135</c:v>
                </c:pt>
                <c:pt idx="25546">
                  <c:v>0.80758045141303658</c:v>
                </c:pt>
                <c:pt idx="25547">
                  <c:v>0.80761206297022192</c:v>
                </c:pt>
                <c:pt idx="25548">
                  <c:v>0.80764367452740726</c:v>
                </c:pt>
                <c:pt idx="25549">
                  <c:v>0.80767528608459249</c:v>
                </c:pt>
                <c:pt idx="25550">
                  <c:v>0.80770689764177783</c:v>
                </c:pt>
                <c:pt idx="25551">
                  <c:v>0.80773850919896317</c:v>
                </c:pt>
                <c:pt idx="25552">
                  <c:v>0.8077701207561484</c:v>
                </c:pt>
                <c:pt idx="25553">
                  <c:v>0.80780173231333374</c:v>
                </c:pt>
                <c:pt idx="25554">
                  <c:v>0.80783334387051908</c:v>
                </c:pt>
                <c:pt idx="25555">
                  <c:v>0.80786495542770442</c:v>
                </c:pt>
                <c:pt idx="25556">
                  <c:v>0.80789656698488965</c:v>
                </c:pt>
                <c:pt idx="25557">
                  <c:v>0.80792817854207499</c:v>
                </c:pt>
                <c:pt idx="25558">
                  <c:v>0.80795979009926033</c:v>
                </c:pt>
                <c:pt idx="25559">
                  <c:v>0.80799140165644556</c:v>
                </c:pt>
                <c:pt idx="25560">
                  <c:v>0.8080230132136309</c:v>
                </c:pt>
                <c:pt idx="25561">
                  <c:v>0.80805462477081624</c:v>
                </c:pt>
                <c:pt idx="25562">
                  <c:v>0.80808623632800147</c:v>
                </c:pt>
                <c:pt idx="25563">
                  <c:v>0.80811784788518681</c:v>
                </c:pt>
                <c:pt idx="25564">
                  <c:v>0.80814945944237215</c:v>
                </c:pt>
                <c:pt idx="25565">
                  <c:v>0.80818107099955738</c:v>
                </c:pt>
                <c:pt idx="25566">
                  <c:v>0.80821268255674272</c:v>
                </c:pt>
                <c:pt idx="25567">
                  <c:v>0.80824429411392806</c:v>
                </c:pt>
                <c:pt idx="25568">
                  <c:v>0.8082759056711134</c:v>
                </c:pt>
                <c:pt idx="25569">
                  <c:v>0.80830751722829863</c:v>
                </c:pt>
                <c:pt idx="25570">
                  <c:v>0.80833912878548397</c:v>
                </c:pt>
                <c:pt idx="25571">
                  <c:v>0.80837074034266931</c:v>
                </c:pt>
                <c:pt idx="25572">
                  <c:v>0.80840235189985454</c:v>
                </c:pt>
                <c:pt idx="25573">
                  <c:v>0.80843396345703988</c:v>
                </c:pt>
                <c:pt idx="25574">
                  <c:v>0.80846557501422522</c:v>
                </c:pt>
                <c:pt idx="25575">
                  <c:v>0.80849718657141045</c:v>
                </c:pt>
                <c:pt idx="25576">
                  <c:v>0.80852879812859579</c:v>
                </c:pt>
                <c:pt idx="25577">
                  <c:v>0.80856040968578113</c:v>
                </c:pt>
                <c:pt idx="25578">
                  <c:v>0.80859202124296647</c:v>
                </c:pt>
                <c:pt idx="25579">
                  <c:v>0.8086236328001517</c:v>
                </c:pt>
                <c:pt idx="25580">
                  <c:v>0.80865524435733704</c:v>
                </c:pt>
                <c:pt idx="25581">
                  <c:v>0.80868685591452238</c:v>
                </c:pt>
                <c:pt idx="25582">
                  <c:v>0.80871846747170761</c:v>
                </c:pt>
                <c:pt idx="25583">
                  <c:v>0.80875007902889295</c:v>
                </c:pt>
                <c:pt idx="25584">
                  <c:v>0.80878169058607829</c:v>
                </c:pt>
                <c:pt idx="25585">
                  <c:v>0.80881330214326352</c:v>
                </c:pt>
                <c:pt idx="25586">
                  <c:v>0.80884491370044886</c:v>
                </c:pt>
                <c:pt idx="25587">
                  <c:v>0.8088765252576342</c:v>
                </c:pt>
                <c:pt idx="25588">
                  <c:v>0.80890813681481955</c:v>
                </c:pt>
                <c:pt idx="25589">
                  <c:v>0.80893974837200477</c:v>
                </c:pt>
                <c:pt idx="25590">
                  <c:v>0.80897135992919011</c:v>
                </c:pt>
                <c:pt idx="25591">
                  <c:v>0.80900297148637546</c:v>
                </c:pt>
                <c:pt idx="25592">
                  <c:v>0.80903458304356068</c:v>
                </c:pt>
                <c:pt idx="25593">
                  <c:v>0.80906619460074602</c:v>
                </c:pt>
                <c:pt idx="25594">
                  <c:v>0.80909780615793137</c:v>
                </c:pt>
                <c:pt idx="25595">
                  <c:v>0.80912941771511659</c:v>
                </c:pt>
                <c:pt idx="25596">
                  <c:v>0.80916102927230193</c:v>
                </c:pt>
                <c:pt idx="25597">
                  <c:v>0.80919264082948728</c:v>
                </c:pt>
                <c:pt idx="25598">
                  <c:v>0.80922425238667262</c:v>
                </c:pt>
                <c:pt idx="25599">
                  <c:v>0.80925586394385784</c:v>
                </c:pt>
                <c:pt idx="25600">
                  <c:v>0.80928747550104319</c:v>
                </c:pt>
                <c:pt idx="25601">
                  <c:v>0.80931908705822853</c:v>
                </c:pt>
                <c:pt idx="25602">
                  <c:v>0.80935069861541376</c:v>
                </c:pt>
                <c:pt idx="25603">
                  <c:v>0.8093823101725991</c:v>
                </c:pt>
                <c:pt idx="25604">
                  <c:v>0.80941392172978444</c:v>
                </c:pt>
                <c:pt idx="25605">
                  <c:v>0.80944553328696967</c:v>
                </c:pt>
                <c:pt idx="25606">
                  <c:v>0.80947714484415501</c:v>
                </c:pt>
                <c:pt idx="25607">
                  <c:v>0.80950875640134035</c:v>
                </c:pt>
                <c:pt idx="25608">
                  <c:v>0.80954036795852569</c:v>
                </c:pt>
                <c:pt idx="25609">
                  <c:v>0.80957197951571092</c:v>
                </c:pt>
                <c:pt idx="25610">
                  <c:v>0.80960359107289626</c:v>
                </c:pt>
                <c:pt idx="25611">
                  <c:v>0.8096352026300816</c:v>
                </c:pt>
                <c:pt idx="25612">
                  <c:v>0.80966681418726683</c:v>
                </c:pt>
                <c:pt idx="25613">
                  <c:v>0.80969842574445217</c:v>
                </c:pt>
                <c:pt idx="25614">
                  <c:v>0.80973003730163751</c:v>
                </c:pt>
                <c:pt idx="25615">
                  <c:v>0.80976164885882274</c:v>
                </c:pt>
                <c:pt idx="25616">
                  <c:v>0.80979326041600808</c:v>
                </c:pt>
                <c:pt idx="25617">
                  <c:v>0.80982487197319342</c:v>
                </c:pt>
                <c:pt idx="25618">
                  <c:v>0.80985648353037876</c:v>
                </c:pt>
                <c:pt idx="25619">
                  <c:v>0.80988809508756399</c:v>
                </c:pt>
                <c:pt idx="25620">
                  <c:v>0.80991970664474933</c:v>
                </c:pt>
                <c:pt idx="25621">
                  <c:v>0.80995131820193467</c:v>
                </c:pt>
                <c:pt idx="25622">
                  <c:v>0.8099829297591199</c:v>
                </c:pt>
                <c:pt idx="25623">
                  <c:v>0.81001454131630524</c:v>
                </c:pt>
                <c:pt idx="25624">
                  <c:v>0.81004615287349058</c:v>
                </c:pt>
                <c:pt idx="25625">
                  <c:v>0.81007776443067581</c:v>
                </c:pt>
                <c:pt idx="25626">
                  <c:v>0.81010937598786115</c:v>
                </c:pt>
                <c:pt idx="25627">
                  <c:v>0.81014098754504649</c:v>
                </c:pt>
                <c:pt idx="25628">
                  <c:v>0.81017259910223183</c:v>
                </c:pt>
                <c:pt idx="25629">
                  <c:v>0.81020421065941706</c:v>
                </c:pt>
                <c:pt idx="25630">
                  <c:v>0.8102358222166024</c:v>
                </c:pt>
                <c:pt idx="25631">
                  <c:v>0.81026743377378774</c:v>
                </c:pt>
                <c:pt idx="25632">
                  <c:v>0.81029904533097297</c:v>
                </c:pt>
                <c:pt idx="25633">
                  <c:v>0.81033065688815831</c:v>
                </c:pt>
                <c:pt idx="25634">
                  <c:v>0.81036226844534365</c:v>
                </c:pt>
                <c:pt idx="25635">
                  <c:v>0.81039388000252888</c:v>
                </c:pt>
                <c:pt idx="25636">
                  <c:v>0.81042549155971422</c:v>
                </c:pt>
                <c:pt idx="25637">
                  <c:v>0.81045710311689956</c:v>
                </c:pt>
                <c:pt idx="25638">
                  <c:v>0.8104887146740849</c:v>
                </c:pt>
                <c:pt idx="25639">
                  <c:v>0.81052032623127013</c:v>
                </c:pt>
                <c:pt idx="25640">
                  <c:v>0.81055193778845547</c:v>
                </c:pt>
                <c:pt idx="25641">
                  <c:v>0.81058354934564081</c:v>
                </c:pt>
                <c:pt idx="25642">
                  <c:v>0.81061516090282604</c:v>
                </c:pt>
                <c:pt idx="25643">
                  <c:v>0.81064677246001138</c:v>
                </c:pt>
                <c:pt idx="25644">
                  <c:v>0.81067838401719672</c:v>
                </c:pt>
                <c:pt idx="25645">
                  <c:v>0.81070999557438195</c:v>
                </c:pt>
                <c:pt idx="25646">
                  <c:v>0.81074160713156729</c:v>
                </c:pt>
                <c:pt idx="25647">
                  <c:v>0.81077321868875263</c:v>
                </c:pt>
                <c:pt idx="25648">
                  <c:v>0.81080483024593797</c:v>
                </c:pt>
                <c:pt idx="25649">
                  <c:v>0.8108364418031232</c:v>
                </c:pt>
                <c:pt idx="25650">
                  <c:v>0.81086805336030854</c:v>
                </c:pt>
                <c:pt idx="25651">
                  <c:v>0.81089966491749388</c:v>
                </c:pt>
                <c:pt idx="25652">
                  <c:v>0.81093127647467911</c:v>
                </c:pt>
                <c:pt idx="25653">
                  <c:v>0.81096288803186445</c:v>
                </c:pt>
                <c:pt idx="25654">
                  <c:v>0.81099449958904979</c:v>
                </c:pt>
                <c:pt idx="25655">
                  <c:v>0.81102611114623502</c:v>
                </c:pt>
                <c:pt idx="25656">
                  <c:v>0.81105772270342036</c:v>
                </c:pt>
                <c:pt idx="25657">
                  <c:v>0.8110893342606057</c:v>
                </c:pt>
                <c:pt idx="25658">
                  <c:v>0.81112094581779104</c:v>
                </c:pt>
                <c:pt idx="25659">
                  <c:v>0.81115255737497627</c:v>
                </c:pt>
                <c:pt idx="25660">
                  <c:v>0.81118416893216161</c:v>
                </c:pt>
                <c:pt idx="25661">
                  <c:v>0.81121578048934695</c:v>
                </c:pt>
                <c:pt idx="25662">
                  <c:v>0.81124739204653218</c:v>
                </c:pt>
                <c:pt idx="25663">
                  <c:v>0.81127900360371752</c:v>
                </c:pt>
                <c:pt idx="25664">
                  <c:v>0.81131061516090286</c:v>
                </c:pt>
                <c:pt idx="25665">
                  <c:v>0.81134222671808809</c:v>
                </c:pt>
                <c:pt idx="25666">
                  <c:v>0.81137383827527343</c:v>
                </c:pt>
                <c:pt idx="25667">
                  <c:v>0.81140544983245877</c:v>
                </c:pt>
                <c:pt idx="25668">
                  <c:v>0.811437061389644</c:v>
                </c:pt>
                <c:pt idx="25669">
                  <c:v>0.81146867294682934</c:v>
                </c:pt>
                <c:pt idx="25670">
                  <c:v>0.81150028450401468</c:v>
                </c:pt>
                <c:pt idx="25671">
                  <c:v>0.81153189606120002</c:v>
                </c:pt>
                <c:pt idx="25672">
                  <c:v>0.81156350761838525</c:v>
                </c:pt>
                <c:pt idx="25673">
                  <c:v>0.81159511917557059</c:v>
                </c:pt>
                <c:pt idx="25674">
                  <c:v>0.81162673073275593</c:v>
                </c:pt>
                <c:pt idx="25675">
                  <c:v>0.81165834228994116</c:v>
                </c:pt>
                <c:pt idx="25676">
                  <c:v>0.8116899538471265</c:v>
                </c:pt>
                <c:pt idx="25677">
                  <c:v>0.81172156540431184</c:v>
                </c:pt>
                <c:pt idx="25678">
                  <c:v>0.81175317696149707</c:v>
                </c:pt>
                <c:pt idx="25679">
                  <c:v>0.81178478851868241</c:v>
                </c:pt>
                <c:pt idx="25680">
                  <c:v>0.81181640007586775</c:v>
                </c:pt>
                <c:pt idx="25681">
                  <c:v>0.81184801163305309</c:v>
                </c:pt>
                <c:pt idx="25682">
                  <c:v>0.81187962319023832</c:v>
                </c:pt>
                <c:pt idx="25683">
                  <c:v>0.81191123474742366</c:v>
                </c:pt>
                <c:pt idx="25684">
                  <c:v>0.811942846304609</c:v>
                </c:pt>
                <c:pt idx="25685">
                  <c:v>0.81197445786179423</c:v>
                </c:pt>
                <c:pt idx="25686">
                  <c:v>0.81200606941897957</c:v>
                </c:pt>
                <c:pt idx="25687">
                  <c:v>0.81203768097616491</c:v>
                </c:pt>
                <c:pt idx="25688">
                  <c:v>0.81206929253335014</c:v>
                </c:pt>
                <c:pt idx="25689">
                  <c:v>0.81210090409053548</c:v>
                </c:pt>
                <c:pt idx="25690">
                  <c:v>0.81213251564772082</c:v>
                </c:pt>
                <c:pt idx="25691">
                  <c:v>0.81216412720490616</c:v>
                </c:pt>
                <c:pt idx="25692">
                  <c:v>0.81219573876209139</c:v>
                </c:pt>
                <c:pt idx="25693">
                  <c:v>0.81222735031927673</c:v>
                </c:pt>
                <c:pt idx="25694">
                  <c:v>0.81225896187646207</c:v>
                </c:pt>
                <c:pt idx="25695">
                  <c:v>0.8122905734336473</c:v>
                </c:pt>
                <c:pt idx="25696">
                  <c:v>0.81232218499083264</c:v>
                </c:pt>
                <c:pt idx="25697">
                  <c:v>0.81235379654801798</c:v>
                </c:pt>
                <c:pt idx="25698">
                  <c:v>0.81238540810520321</c:v>
                </c:pt>
                <c:pt idx="25699">
                  <c:v>0.81241701966238855</c:v>
                </c:pt>
                <c:pt idx="25700">
                  <c:v>0.81244863121957389</c:v>
                </c:pt>
                <c:pt idx="25701">
                  <c:v>0.81248024277675923</c:v>
                </c:pt>
                <c:pt idx="25702">
                  <c:v>0.81251185433394446</c:v>
                </c:pt>
                <c:pt idx="25703">
                  <c:v>0.8125434658911298</c:v>
                </c:pt>
                <c:pt idx="25704">
                  <c:v>0.81257507744831514</c:v>
                </c:pt>
                <c:pt idx="25705">
                  <c:v>0.81260668900550037</c:v>
                </c:pt>
                <c:pt idx="25706">
                  <c:v>0.81263830056268571</c:v>
                </c:pt>
                <c:pt idx="25707">
                  <c:v>0.81266991211987105</c:v>
                </c:pt>
                <c:pt idx="25708">
                  <c:v>0.81270152367705628</c:v>
                </c:pt>
                <c:pt idx="25709">
                  <c:v>0.81273313523424162</c:v>
                </c:pt>
                <c:pt idx="25710">
                  <c:v>0.81276474679142696</c:v>
                </c:pt>
                <c:pt idx="25711">
                  <c:v>0.8127963583486123</c:v>
                </c:pt>
                <c:pt idx="25712">
                  <c:v>0.81282796990579753</c:v>
                </c:pt>
                <c:pt idx="25713">
                  <c:v>0.81285958146298287</c:v>
                </c:pt>
                <c:pt idx="25714">
                  <c:v>0.81289119302016821</c:v>
                </c:pt>
                <c:pt idx="25715">
                  <c:v>0.81292280457735344</c:v>
                </c:pt>
                <c:pt idx="25716">
                  <c:v>0.81295441613453878</c:v>
                </c:pt>
                <c:pt idx="25717">
                  <c:v>0.81298602769172412</c:v>
                </c:pt>
                <c:pt idx="25718">
                  <c:v>0.81301763924890935</c:v>
                </c:pt>
                <c:pt idx="25719">
                  <c:v>0.81304925080609469</c:v>
                </c:pt>
                <c:pt idx="25720">
                  <c:v>0.81308086236328003</c:v>
                </c:pt>
                <c:pt idx="25721">
                  <c:v>0.81311247392046537</c:v>
                </c:pt>
                <c:pt idx="25722">
                  <c:v>0.8131440854776506</c:v>
                </c:pt>
                <c:pt idx="25723">
                  <c:v>0.81317569703483594</c:v>
                </c:pt>
                <c:pt idx="25724">
                  <c:v>0.81320730859202128</c:v>
                </c:pt>
                <c:pt idx="25725">
                  <c:v>0.81323892014920651</c:v>
                </c:pt>
                <c:pt idx="25726">
                  <c:v>0.81327053170639185</c:v>
                </c:pt>
                <c:pt idx="25727">
                  <c:v>0.81330214326357719</c:v>
                </c:pt>
                <c:pt idx="25728">
                  <c:v>0.81333375482076242</c:v>
                </c:pt>
                <c:pt idx="25729">
                  <c:v>0.81336536637794776</c:v>
                </c:pt>
                <c:pt idx="25730">
                  <c:v>0.8133969779351331</c:v>
                </c:pt>
                <c:pt idx="25731">
                  <c:v>0.81342858949231844</c:v>
                </c:pt>
                <c:pt idx="25732">
                  <c:v>0.81346020104950367</c:v>
                </c:pt>
                <c:pt idx="25733">
                  <c:v>0.81349181260668901</c:v>
                </c:pt>
                <c:pt idx="25734">
                  <c:v>0.81352342416387435</c:v>
                </c:pt>
                <c:pt idx="25735">
                  <c:v>0.81355503572105958</c:v>
                </c:pt>
                <c:pt idx="25736">
                  <c:v>0.81358664727824492</c:v>
                </c:pt>
                <c:pt idx="25737">
                  <c:v>0.81361825883543026</c:v>
                </c:pt>
                <c:pt idx="25738">
                  <c:v>0.81364987039261549</c:v>
                </c:pt>
                <c:pt idx="25739">
                  <c:v>0.81368148194980083</c:v>
                </c:pt>
                <c:pt idx="25740">
                  <c:v>0.81371309350698617</c:v>
                </c:pt>
                <c:pt idx="25741">
                  <c:v>0.81374470506417151</c:v>
                </c:pt>
                <c:pt idx="25742">
                  <c:v>0.81377631662135674</c:v>
                </c:pt>
                <c:pt idx="25743">
                  <c:v>0.81380792817854208</c:v>
                </c:pt>
                <c:pt idx="25744">
                  <c:v>0.81383953973572742</c:v>
                </c:pt>
                <c:pt idx="25745">
                  <c:v>0.81387115129291265</c:v>
                </c:pt>
                <c:pt idx="25746">
                  <c:v>0.81390276285009799</c:v>
                </c:pt>
                <c:pt idx="25747">
                  <c:v>0.81393437440728333</c:v>
                </c:pt>
                <c:pt idx="25748">
                  <c:v>0.81396598596446856</c:v>
                </c:pt>
                <c:pt idx="25749">
                  <c:v>0.8139975975216539</c:v>
                </c:pt>
                <c:pt idx="25750">
                  <c:v>0.81402920907883924</c:v>
                </c:pt>
                <c:pt idx="25751">
                  <c:v>0.81406082063602458</c:v>
                </c:pt>
                <c:pt idx="25752">
                  <c:v>0.81409243219320981</c:v>
                </c:pt>
                <c:pt idx="25753">
                  <c:v>0.81412404375039515</c:v>
                </c:pt>
                <c:pt idx="25754">
                  <c:v>0.81415565530758049</c:v>
                </c:pt>
                <c:pt idx="25755">
                  <c:v>0.81418726686476572</c:v>
                </c:pt>
                <c:pt idx="25756">
                  <c:v>0.81421887842195106</c:v>
                </c:pt>
                <c:pt idx="25757">
                  <c:v>0.8142504899791364</c:v>
                </c:pt>
                <c:pt idx="25758">
                  <c:v>0.81428210153632163</c:v>
                </c:pt>
                <c:pt idx="25759">
                  <c:v>0.81431371309350697</c:v>
                </c:pt>
                <c:pt idx="25760">
                  <c:v>0.81434532465069231</c:v>
                </c:pt>
                <c:pt idx="25761">
                  <c:v>0.81437693620787766</c:v>
                </c:pt>
                <c:pt idx="25762">
                  <c:v>0.81440854776506288</c:v>
                </c:pt>
                <c:pt idx="25763">
                  <c:v>0.81444015932224822</c:v>
                </c:pt>
                <c:pt idx="25764">
                  <c:v>0.81447177087943357</c:v>
                </c:pt>
                <c:pt idx="25765">
                  <c:v>0.81450338243661879</c:v>
                </c:pt>
                <c:pt idx="25766">
                  <c:v>0.81453499399380414</c:v>
                </c:pt>
                <c:pt idx="25767">
                  <c:v>0.81456660555098948</c:v>
                </c:pt>
                <c:pt idx="25768">
                  <c:v>0.8145982171081747</c:v>
                </c:pt>
                <c:pt idx="25769">
                  <c:v>0.81462982866536005</c:v>
                </c:pt>
                <c:pt idx="25770">
                  <c:v>0.81466144022254539</c:v>
                </c:pt>
                <c:pt idx="25771">
                  <c:v>0.81469305177973061</c:v>
                </c:pt>
                <c:pt idx="25772">
                  <c:v>0.81472466333691596</c:v>
                </c:pt>
                <c:pt idx="25773">
                  <c:v>0.8147562748941013</c:v>
                </c:pt>
                <c:pt idx="25774">
                  <c:v>0.81478788645128664</c:v>
                </c:pt>
                <c:pt idx="25775">
                  <c:v>0.81481949800847187</c:v>
                </c:pt>
                <c:pt idx="25776">
                  <c:v>0.81485110956565721</c:v>
                </c:pt>
                <c:pt idx="25777">
                  <c:v>0.81488272112284255</c:v>
                </c:pt>
                <c:pt idx="25778">
                  <c:v>0.81491433268002778</c:v>
                </c:pt>
                <c:pt idx="25779">
                  <c:v>0.81494594423721312</c:v>
                </c:pt>
                <c:pt idx="25780">
                  <c:v>0.81497755579439846</c:v>
                </c:pt>
                <c:pt idx="25781">
                  <c:v>0.81500916735158369</c:v>
                </c:pt>
                <c:pt idx="25782">
                  <c:v>0.81504077890876903</c:v>
                </c:pt>
                <c:pt idx="25783">
                  <c:v>0.81507239046595437</c:v>
                </c:pt>
                <c:pt idx="25784">
                  <c:v>0.81510400202313971</c:v>
                </c:pt>
                <c:pt idx="25785">
                  <c:v>0.81513561358032494</c:v>
                </c:pt>
                <c:pt idx="25786">
                  <c:v>0.81516722513751028</c:v>
                </c:pt>
                <c:pt idx="25787">
                  <c:v>0.81519883669469562</c:v>
                </c:pt>
                <c:pt idx="25788">
                  <c:v>0.81523044825188085</c:v>
                </c:pt>
                <c:pt idx="25789">
                  <c:v>0.81526205980906619</c:v>
                </c:pt>
                <c:pt idx="25790">
                  <c:v>0.81529367136625153</c:v>
                </c:pt>
                <c:pt idx="25791">
                  <c:v>0.81532528292343676</c:v>
                </c:pt>
                <c:pt idx="25792">
                  <c:v>0.8153568944806221</c:v>
                </c:pt>
                <c:pt idx="25793">
                  <c:v>0.81538850603780744</c:v>
                </c:pt>
                <c:pt idx="25794">
                  <c:v>0.81542011759499278</c:v>
                </c:pt>
                <c:pt idx="25795">
                  <c:v>0.81545172915217801</c:v>
                </c:pt>
                <c:pt idx="25796">
                  <c:v>0.81548334070936335</c:v>
                </c:pt>
                <c:pt idx="25797">
                  <c:v>0.81551495226654869</c:v>
                </c:pt>
                <c:pt idx="25798">
                  <c:v>0.81554656382373392</c:v>
                </c:pt>
                <c:pt idx="25799">
                  <c:v>0.81557817538091926</c:v>
                </c:pt>
                <c:pt idx="25800">
                  <c:v>0.8156097869381046</c:v>
                </c:pt>
                <c:pt idx="25801">
                  <c:v>0.81564139849528983</c:v>
                </c:pt>
                <c:pt idx="25802">
                  <c:v>0.81567301005247517</c:v>
                </c:pt>
                <c:pt idx="25803">
                  <c:v>0.81570462160966051</c:v>
                </c:pt>
                <c:pt idx="25804">
                  <c:v>0.81573623316684585</c:v>
                </c:pt>
                <c:pt idx="25805">
                  <c:v>0.81576784472403108</c:v>
                </c:pt>
                <c:pt idx="25806">
                  <c:v>0.81579945628121642</c:v>
                </c:pt>
                <c:pt idx="25807">
                  <c:v>0.81583106783840176</c:v>
                </c:pt>
                <c:pt idx="25808">
                  <c:v>0.81586267939558699</c:v>
                </c:pt>
                <c:pt idx="25809">
                  <c:v>0.81589429095277233</c:v>
                </c:pt>
                <c:pt idx="25810">
                  <c:v>0.81592590250995767</c:v>
                </c:pt>
                <c:pt idx="25811">
                  <c:v>0.8159575140671429</c:v>
                </c:pt>
                <c:pt idx="25812">
                  <c:v>0.81598912562432824</c:v>
                </c:pt>
                <c:pt idx="25813">
                  <c:v>0.81602073718151358</c:v>
                </c:pt>
                <c:pt idx="25814">
                  <c:v>0.81605234873869892</c:v>
                </c:pt>
                <c:pt idx="25815">
                  <c:v>0.81608396029588415</c:v>
                </c:pt>
                <c:pt idx="25816">
                  <c:v>0.81611557185306949</c:v>
                </c:pt>
                <c:pt idx="25817">
                  <c:v>0.81614718341025483</c:v>
                </c:pt>
                <c:pt idx="25818">
                  <c:v>0.81617879496744006</c:v>
                </c:pt>
                <c:pt idx="25819">
                  <c:v>0.8162104065246254</c:v>
                </c:pt>
                <c:pt idx="25820">
                  <c:v>0.81624201808181074</c:v>
                </c:pt>
                <c:pt idx="25821">
                  <c:v>0.81627362963899597</c:v>
                </c:pt>
                <c:pt idx="25822">
                  <c:v>0.81630524119618131</c:v>
                </c:pt>
                <c:pt idx="25823">
                  <c:v>0.81633685275336665</c:v>
                </c:pt>
                <c:pt idx="25824">
                  <c:v>0.81636846431055199</c:v>
                </c:pt>
                <c:pt idx="25825">
                  <c:v>0.81640007586773722</c:v>
                </c:pt>
                <c:pt idx="25826">
                  <c:v>0.81643168742492256</c:v>
                </c:pt>
                <c:pt idx="25827">
                  <c:v>0.8164632989821079</c:v>
                </c:pt>
                <c:pt idx="25828">
                  <c:v>0.81649491053929313</c:v>
                </c:pt>
                <c:pt idx="25829">
                  <c:v>0.81652652209647847</c:v>
                </c:pt>
                <c:pt idx="25830">
                  <c:v>0.81655813365366381</c:v>
                </c:pt>
                <c:pt idx="25831">
                  <c:v>0.81658974521084904</c:v>
                </c:pt>
                <c:pt idx="25832">
                  <c:v>0.81662135676803438</c:v>
                </c:pt>
                <c:pt idx="25833">
                  <c:v>0.81665296832521972</c:v>
                </c:pt>
                <c:pt idx="25834">
                  <c:v>0.81668457988240506</c:v>
                </c:pt>
                <c:pt idx="25835">
                  <c:v>0.81671619143959029</c:v>
                </c:pt>
                <c:pt idx="25836">
                  <c:v>0.81674780299677563</c:v>
                </c:pt>
                <c:pt idx="25837">
                  <c:v>0.81677941455396097</c:v>
                </c:pt>
                <c:pt idx="25838">
                  <c:v>0.8168110261111462</c:v>
                </c:pt>
                <c:pt idx="25839">
                  <c:v>0.81684263766833154</c:v>
                </c:pt>
                <c:pt idx="25840">
                  <c:v>0.81687424922551688</c:v>
                </c:pt>
                <c:pt idx="25841">
                  <c:v>0.81690586078270211</c:v>
                </c:pt>
                <c:pt idx="25842">
                  <c:v>0.81693747233988745</c:v>
                </c:pt>
                <c:pt idx="25843">
                  <c:v>0.81696908389707279</c:v>
                </c:pt>
                <c:pt idx="25844">
                  <c:v>0.81700069545425813</c:v>
                </c:pt>
                <c:pt idx="25845">
                  <c:v>0.81703230701144336</c:v>
                </c:pt>
                <c:pt idx="25846">
                  <c:v>0.8170639185686287</c:v>
                </c:pt>
                <c:pt idx="25847">
                  <c:v>0.81709553012581404</c:v>
                </c:pt>
                <c:pt idx="25848">
                  <c:v>0.81712714168299927</c:v>
                </c:pt>
                <c:pt idx="25849">
                  <c:v>0.81715875324018461</c:v>
                </c:pt>
                <c:pt idx="25850">
                  <c:v>0.81719036479736995</c:v>
                </c:pt>
                <c:pt idx="25851">
                  <c:v>0.81722197635455518</c:v>
                </c:pt>
                <c:pt idx="25852">
                  <c:v>0.81725358791174052</c:v>
                </c:pt>
                <c:pt idx="25853">
                  <c:v>0.81728519946892586</c:v>
                </c:pt>
                <c:pt idx="25854">
                  <c:v>0.8173168110261112</c:v>
                </c:pt>
                <c:pt idx="25855">
                  <c:v>0.81734842258329643</c:v>
                </c:pt>
                <c:pt idx="25856">
                  <c:v>0.81738003414048177</c:v>
                </c:pt>
                <c:pt idx="25857">
                  <c:v>0.81741164569766711</c:v>
                </c:pt>
                <c:pt idx="25858">
                  <c:v>0.81744325725485234</c:v>
                </c:pt>
                <c:pt idx="25859">
                  <c:v>0.81747486881203768</c:v>
                </c:pt>
                <c:pt idx="25860">
                  <c:v>0.81750648036922302</c:v>
                </c:pt>
                <c:pt idx="25861">
                  <c:v>0.81753809192640825</c:v>
                </c:pt>
                <c:pt idx="25862">
                  <c:v>0.81756970348359359</c:v>
                </c:pt>
                <c:pt idx="25863">
                  <c:v>0.81760131504077893</c:v>
                </c:pt>
                <c:pt idx="25864">
                  <c:v>0.81763292659796416</c:v>
                </c:pt>
                <c:pt idx="25865">
                  <c:v>0.8176645381551495</c:v>
                </c:pt>
                <c:pt idx="25866">
                  <c:v>0.81769614971233484</c:v>
                </c:pt>
                <c:pt idx="25867">
                  <c:v>0.81772776126952018</c:v>
                </c:pt>
                <c:pt idx="25868">
                  <c:v>0.81775937282670541</c:v>
                </c:pt>
                <c:pt idx="25869">
                  <c:v>0.81779098438389075</c:v>
                </c:pt>
                <c:pt idx="25870">
                  <c:v>0.81782259594107609</c:v>
                </c:pt>
                <c:pt idx="25871">
                  <c:v>0.81785420749826132</c:v>
                </c:pt>
                <c:pt idx="25872">
                  <c:v>0.81788581905544666</c:v>
                </c:pt>
                <c:pt idx="25873">
                  <c:v>0.817917430612632</c:v>
                </c:pt>
                <c:pt idx="25874">
                  <c:v>0.81794904216981723</c:v>
                </c:pt>
                <c:pt idx="25875">
                  <c:v>0.81798065372700257</c:v>
                </c:pt>
                <c:pt idx="25876">
                  <c:v>0.81801226528418791</c:v>
                </c:pt>
                <c:pt idx="25877">
                  <c:v>0.81804387684137325</c:v>
                </c:pt>
                <c:pt idx="25878">
                  <c:v>0.81807548839855848</c:v>
                </c:pt>
                <c:pt idx="25879">
                  <c:v>0.81810709995574382</c:v>
                </c:pt>
                <c:pt idx="25880">
                  <c:v>0.81813871151292916</c:v>
                </c:pt>
                <c:pt idx="25881">
                  <c:v>0.81817032307011439</c:v>
                </c:pt>
                <c:pt idx="25882">
                  <c:v>0.81820193462729973</c:v>
                </c:pt>
                <c:pt idx="25883">
                  <c:v>0.81823354618448507</c:v>
                </c:pt>
                <c:pt idx="25884">
                  <c:v>0.8182651577416703</c:v>
                </c:pt>
                <c:pt idx="25885">
                  <c:v>0.81829676929885564</c:v>
                </c:pt>
                <c:pt idx="25886">
                  <c:v>0.81832838085604098</c:v>
                </c:pt>
                <c:pt idx="25887">
                  <c:v>0.81835999241322632</c:v>
                </c:pt>
                <c:pt idx="25888">
                  <c:v>0.81839160397041155</c:v>
                </c:pt>
                <c:pt idx="25889">
                  <c:v>0.81842321552759689</c:v>
                </c:pt>
                <c:pt idx="25890">
                  <c:v>0.81845482708478223</c:v>
                </c:pt>
                <c:pt idx="25891">
                  <c:v>0.81848643864196746</c:v>
                </c:pt>
                <c:pt idx="25892">
                  <c:v>0.8185180501991528</c:v>
                </c:pt>
                <c:pt idx="25893">
                  <c:v>0.81854966175633814</c:v>
                </c:pt>
                <c:pt idx="25894">
                  <c:v>0.81858127331352337</c:v>
                </c:pt>
                <c:pt idx="25895">
                  <c:v>0.81861288487070871</c:v>
                </c:pt>
                <c:pt idx="25896">
                  <c:v>0.81864449642789405</c:v>
                </c:pt>
                <c:pt idx="25897">
                  <c:v>0.81867610798507939</c:v>
                </c:pt>
                <c:pt idx="25898">
                  <c:v>0.81870771954226462</c:v>
                </c:pt>
                <c:pt idx="25899">
                  <c:v>0.81873933109944996</c:v>
                </c:pt>
                <c:pt idx="25900">
                  <c:v>0.8187709426566353</c:v>
                </c:pt>
                <c:pt idx="25901">
                  <c:v>0.81880255421382053</c:v>
                </c:pt>
                <c:pt idx="25902">
                  <c:v>0.81883416577100587</c:v>
                </c:pt>
                <c:pt idx="25903">
                  <c:v>0.81886577732819121</c:v>
                </c:pt>
                <c:pt idx="25904">
                  <c:v>0.81889738888537644</c:v>
                </c:pt>
                <c:pt idx="25905">
                  <c:v>0.81892900044256178</c:v>
                </c:pt>
                <c:pt idx="25906">
                  <c:v>0.81896061199974712</c:v>
                </c:pt>
                <c:pt idx="25907">
                  <c:v>0.81899222355693246</c:v>
                </c:pt>
                <c:pt idx="25908">
                  <c:v>0.81902383511411769</c:v>
                </c:pt>
                <c:pt idx="25909">
                  <c:v>0.81905544667130303</c:v>
                </c:pt>
                <c:pt idx="25910">
                  <c:v>0.81908705822848837</c:v>
                </c:pt>
                <c:pt idx="25911">
                  <c:v>0.8191186697856736</c:v>
                </c:pt>
                <c:pt idx="25912">
                  <c:v>0.81915028134285894</c:v>
                </c:pt>
                <c:pt idx="25913">
                  <c:v>0.81918189290004428</c:v>
                </c:pt>
                <c:pt idx="25914">
                  <c:v>0.81921350445722951</c:v>
                </c:pt>
                <c:pt idx="25915">
                  <c:v>0.81924511601441485</c:v>
                </c:pt>
                <c:pt idx="25916">
                  <c:v>0.81927672757160019</c:v>
                </c:pt>
                <c:pt idx="25917">
                  <c:v>0.81930833912878553</c:v>
                </c:pt>
                <c:pt idx="25918">
                  <c:v>0.81933995068597076</c:v>
                </c:pt>
                <c:pt idx="25919">
                  <c:v>0.8193715622431561</c:v>
                </c:pt>
                <c:pt idx="25920">
                  <c:v>0.81940317380034144</c:v>
                </c:pt>
                <c:pt idx="25921">
                  <c:v>0.81943478535752667</c:v>
                </c:pt>
                <c:pt idx="25922">
                  <c:v>0.81946639691471201</c:v>
                </c:pt>
                <c:pt idx="25923">
                  <c:v>0.81949800847189735</c:v>
                </c:pt>
                <c:pt idx="25924">
                  <c:v>0.81952962002908258</c:v>
                </c:pt>
                <c:pt idx="25925">
                  <c:v>0.81956123158626792</c:v>
                </c:pt>
                <c:pt idx="25926">
                  <c:v>0.81959284314345326</c:v>
                </c:pt>
                <c:pt idx="25927">
                  <c:v>0.8196244547006386</c:v>
                </c:pt>
                <c:pt idx="25928">
                  <c:v>0.81965606625782383</c:v>
                </c:pt>
                <c:pt idx="25929">
                  <c:v>0.81968767781500917</c:v>
                </c:pt>
                <c:pt idx="25930">
                  <c:v>0.81971928937219452</c:v>
                </c:pt>
                <c:pt idx="25931">
                  <c:v>0.81975090092937974</c:v>
                </c:pt>
                <c:pt idx="25932">
                  <c:v>0.81978251248656508</c:v>
                </c:pt>
                <c:pt idx="25933">
                  <c:v>0.81981412404375043</c:v>
                </c:pt>
                <c:pt idx="25934">
                  <c:v>0.81984573560093565</c:v>
                </c:pt>
                <c:pt idx="25935">
                  <c:v>0.81987734715812099</c:v>
                </c:pt>
                <c:pt idx="25936">
                  <c:v>0.81990895871530634</c:v>
                </c:pt>
                <c:pt idx="25937">
                  <c:v>0.81994057027249168</c:v>
                </c:pt>
                <c:pt idx="25938">
                  <c:v>0.8199721818296769</c:v>
                </c:pt>
                <c:pt idx="25939">
                  <c:v>0.82000379338686225</c:v>
                </c:pt>
                <c:pt idx="25940">
                  <c:v>0.82003540494404759</c:v>
                </c:pt>
                <c:pt idx="25941">
                  <c:v>0.82006701650123281</c:v>
                </c:pt>
                <c:pt idx="25942">
                  <c:v>0.82009862805841816</c:v>
                </c:pt>
                <c:pt idx="25943">
                  <c:v>0.8201302396156035</c:v>
                </c:pt>
                <c:pt idx="25944">
                  <c:v>0.82016185117278873</c:v>
                </c:pt>
                <c:pt idx="25945">
                  <c:v>0.82019346272997407</c:v>
                </c:pt>
                <c:pt idx="25946">
                  <c:v>0.82022507428715941</c:v>
                </c:pt>
                <c:pt idx="25947">
                  <c:v>0.82025668584434475</c:v>
                </c:pt>
                <c:pt idx="25948">
                  <c:v>0.82028829740152998</c:v>
                </c:pt>
                <c:pt idx="25949">
                  <c:v>0.82031990895871532</c:v>
                </c:pt>
                <c:pt idx="25950">
                  <c:v>0.82035152051590066</c:v>
                </c:pt>
                <c:pt idx="25951">
                  <c:v>0.82038313207308589</c:v>
                </c:pt>
                <c:pt idx="25952">
                  <c:v>0.82041474363027123</c:v>
                </c:pt>
                <c:pt idx="25953">
                  <c:v>0.82044635518745657</c:v>
                </c:pt>
                <c:pt idx="25954">
                  <c:v>0.8204779667446418</c:v>
                </c:pt>
                <c:pt idx="25955">
                  <c:v>0.82050957830182714</c:v>
                </c:pt>
                <c:pt idx="25956">
                  <c:v>0.82054118985901248</c:v>
                </c:pt>
                <c:pt idx="25957">
                  <c:v>0.82057280141619782</c:v>
                </c:pt>
                <c:pt idx="25958">
                  <c:v>0.82060441297338305</c:v>
                </c:pt>
                <c:pt idx="25959">
                  <c:v>0.82063602453056839</c:v>
                </c:pt>
                <c:pt idx="25960">
                  <c:v>0.82066763608775373</c:v>
                </c:pt>
                <c:pt idx="25961">
                  <c:v>0.82069924764493896</c:v>
                </c:pt>
                <c:pt idx="25962">
                  <c:v>0.8207308592021243</c:v>
                </c:pt>
                <c:pt idx="25963">
                  <c:v>0.82076247075930964</c:v>
                </c:pt>
                <c:pt idx="25964">
                  <c:v>0.82079408231649487</c:v>
                </c:pt>
                <c:pt idx="25965">
                  <c:v>0.82082569387368021</c:v>
                </c:pt>
                <c:pt idx="25966">
                  <c:v>0.82085730543086555</c:v>
                </c:pt>
                <c:pt idx="25967">
                  <c:v>0.82088891698805078</c:v>
                </c:pt>
                <c:pt idx="25968">
                  <c:v>0.82092052854523612</c:v>
                </c:pt>
                <c:pt idx="25969">
                  <c:v>0.82095214010242146</c:v>
                </c:pt>
                <c:pt idx="25970">
                  <c:v>0.8209837516596068</c:v>
                </c:pt>
                <c:pt idx="25971">
                  <c:v>0.82101536321679203</c:v>
                </c:pt>
                <c:pt idx="25972">
                  <c:v>0.82104697477397737</c:v>
                </c:pt>
                <c:pt idx="25973">
                  <c:v>0.82107858633116271</c:v>
                </c:pt>
                <c:pt idx="25974">
                  <c:v>0.82111019788834794</c:v>
                </c:pt>
                <c:pt idx="25975">
                  <c:v>0.82114180944553328</c:v>
                </c:pt>
                <c:pt idx="25976">
                  <c:v>0.82117342100271862</c:v>
                </c:pt>
                <c:pt idx="25977">
                  <c:v>0.82120503255990385</c:v>
                </c:pt>
                <c:pt idx="25978">
                  <c:v>0.82123664411708919</c:v>
                </c:pt>
                <c:pt idx="25979">
                  <c:v>0.82126825567427453</c:v>
                </c:pt>
                <c:pt idx="25980">
                  <c:v>0.82129986723145987</c:v>
                </c:pt>
                <c:pt idx="25981">
                  <c:v>0.8213314787886451</c:v>
                </c:pt>
                <c:pt idx="25982">
                  <c:v>0.82136309034583044</c:v>
                </c:pt>
                <c:pt idx="25983">
                  <c:v>0.82139470190301578</c:v>
                </c:pt>
                <c:pt idx="25984">
                  <c:v>0.82142631346020101</c:v>
                </c:pt>
                <c:pt idx="25985">
                  <c:v>0.82145792501738635</c:v>
                </c:pt>
                <c:pt idx="25986">
                  <c:v>0.82148953657457169</c:v>
                </c:pt>
                <c:pt idx="25987">
                  <c:v>0.82152114813175692</c:v>
                </c:pt>
                <c:pt idx="25988">
                  <c:v>0.82155275968894226</c:v>
                </c:pt>
                <c:pt idx="25989">
                  <c:v>0.8215843712461276</c:v>
                </c:pt>
                <c:pt idx="25990">
                  <c:v>0.82161598280331294</c:v>
                </c:pt>
                <c:pt idx="25991">
                  <c:v>0.82164759436049817</c:v>
                </c:pt>
                <c:pt idx="25992">
                  <c:v>0.82167920591768351</c:v>
                </c:pt>
                <c:pt idx="25993">
                  <c:v>0.82171081747486885</c:v>
                </c:pt>
                <c:pt idx="25994">
                  <c:v>0.82174242903205408</c:v>
                </c:pt>
                <c:pt idx="25995">
                  <c:v>0.82177404058923942</c:v>
                </c:pt>
                <c:pt idx="25996">
                  <c:v>0.82180565214642476</c:v>
                </c:pt>
                <c:pt idx="25997">
                  <c:v>0.82183726370360999</c:v>
                </c:pt>
                <c:pt idx="25998">
                  <c:v>0.82186887526079533</c:v>
                </c:pt>
                <c:pt idx="25999">
                  <c:v>0.82190048681798067</c:v>
                </c:pt>
                <c:pt idx="26000">
                  <c:v>0.82193209837516601</c:v>
                </c:pt>
                <c:pt idx="26001">
                  <c:v>0.82196370993235124</c:v>
                </c:pt>
                <c:pt idx="26002">
                  <c:v>0.82199532148953658</c:v>
                </c:pt>
                <c:pt idx="26003">
                  <c:v>0.82202693304672192</c:v>
                </c:pt>
                <c:pt idx="26004">
                  <c:v>0.82205854460390715</c:v>
                </c:pt>
                <c:pt idx="26005">
                  <c:v>0.82209015616109249</c:v>
                </c:pt>
                <c:pt idx="26006">
                  <c:v>0.82212176771827783</c:v>
                </c:pt>
                <c:pt idx="26007">
                  <c:v>0.82215337927546306</c:v>
                </c:pt>
                <c:pt idx="26008">
                  <c:v>0.8221849908326484</c:v>
                </c:pt>
                <c:pt idx="26009">
                  <c:v>0.82221660238983374</c:v>
                </c:pt>
                <c:pt idx="26010">
                  <c:v>0.82224821394701908</c:v>
                </c:pt>
                <c:pt idx="26011">
                  <c:v>0.82227982550420431</c:v>
                </c:pt>
                <c:pt idx="26012">
                  <c:v>0.82231143706138965</c:v>
                </c:pt>
                <c:pt idx="26013">
                  <c:v>0.82234304861857499</c:v>
                </c:pt>
                <c:pt idx="26014">
                  <c:v>0.82237466017576022</c:v>
                </c:pt>
                <c:pt idx="26015">
                  <c:v>0.82240627173294556</c:v>
                </c:pt>
                <c:pt idx="26016">
                  <c:v>0.8224378832901309</c:v>
                </c:pt>
                <c:pt idx="26017">
                  <c:v>0.82246949484731613</c:v>
                </c:pt>
                <c:pt idx="26018">
                  <c:v>0.82250110640450147</c:v>
                </c:pt>
                <c:pt idx="26019">
                  <c:v>0.82253271796168681</c:v>
                </c:pt>
                <c:pt idx="26020">
                  <c:v>0.82256432951887215</c:v>
                </c:pt>
                <c:pt idx="26021">
                  <c:v>0.82259594107605738</c:v>
                </c:pt>
                <c:pt idx="26022">
                  <c:v>0.82262755263324272</c:v>
                </c:pt>
                <c:pt idx="26023">
                  <c:v>0.82265916419042806</c:v>
                </c:pt>
                <c:pt idx="26024">
                  <c:v>0.82269077574761329</c:v>
                </c:pt>
                <c:pt idx="26025">
                  <c:v>0.82272238730479863</c:v>
                </c:pt>
                <c:pt idx="26026">
                  <c:v>0.82275399886198397</c:v>
                </c:pt>
                <c:pt idx="26027">
                  <c:v>0.8227856104191692</c:v>
                </c:pt>
                <c:pt idx="26028">
                  <c:v>0.82281722197635454</c:v>
                </c:pt>
                <c:pt idx="26029">
                  <c:v>0.82284883353353988</c:v>
                </c:pt>
                <c:pt idx="26030">
                  <c:v>0.82288044509072522</c:v>
                </c:pt>
                <c:pt idx="26031">
                  <c:v>0.82291205664791045</c:v>
                </c:pt>
                <c:pt idx="26032">
                  <c:v>0.82294366820509579</c:v>
                </c:pt>
                <c:pt idx="26033">
                  <c:v>0.82297527976228113</c:v>
                </c:pt>
                <c:pt idx="26034">
                  <c:v>0.82300689131946636</c:v>
                </c:pt>
                <c:pt idx="26035">
                  <c:v>0.8230385028766517</c:v>
                </c:pt>
                <c:pt idx="26036">
                  <c:v>0.82307011443383704</c:v>
                </c:pt>
                <c:pt idx="26037">
                  <c:v>0.82310172599102227</c:v>
                </c:pt>
                <c:pt idx="26038">
                  <c:v>0.82313333754820761</c:v>
                </c:pt>
                <c:pt idx="26039">
                  <c:v>0.82316494910539295</c:v>
                </c:pt>
                <c:pt idx="26040">
                  <c:v>0.82319656066257829</c:v>
                </c:pt>
                <c:pt idx="26041">
                  <c:v>0.82322817221976352</c:v>
                </c:pt>
                <c:pt idx="26042">
                  <c:v>0.82325978377694886</c:v>
                </c:pt>
                <c:pt idx="26043">
                  <c:v>0.8232913953341342</c:v>
                </c:pt>
                <c:pt idx="26044">
                  <c:v>0.82332300689131943</c:v>
                </c:pt>
                <c:pt idx="26045">
                  <c:v>0.82335461844850477</c:v>
                </c:pt>
                <c:pt idx="26046">
                  <c:v>0.82338623000569011</c:v>
                </c:pt>
                <c:pt idx="26047">
                  <c:v>0.82341784156287534</c:v>
                </c:pt>
                <c:pt idx="26048">
                  <c:v>0.82344945312006068</c:v>
                </c:pt>
                <c:pt idx="26049">
                  <c:v>0.82348106467724602</c:v>
                </c:pt>
                <c:pt idx="26050">
                  <c:v>0.82351267623443136</c:v>
                </c:pt>
                <c:pt idx="26051">
                  <c:v>0.82354428779161659</c:v>
                </c:pt>
                <c:pt idx="26052">
                  <c:v>0.82357589934880193</c:v>
                </c:pt>
                <c:pt idx="26053">
                  <c:v>0.82360751090598727</c:v>
                </c:pt>
                <c:pt idx="26054">
                  <c:v>0.8236391224631725</c:v>
                </c:pt>
                <c:pt idx="26055">
                  <c:v>0.82367073402035784</c:v>
                </c:pt>
                <c:pt idx="26056">
                  <c:v>0.82370234557754318</c:v>
                </c:pt>
                <c:pt idx="26057">
                  <c:v>0.82373395713472841</c:v>
                </c:pt>
                <c:pt idx="26058">
                  <c:v>0.82376556869191375</c:v>
                </c:pt>
                <c:pt idx="26059">
                  <c:v>0.82379718024909909</c:v>
                </c:pt>
                <c:pt idx="26060">
                  <c:v>0.82382879180628443</c:v>
                </c:pt>
                <c:pt idx="26061">
                  <c:v>0.82386040336346966</c:v>
                </c:pt>
                <c:pt idx="26062">
                  <c:v>0.823892014920655</c:v>
                </c:pt>
                <c:pt idx="26063">
                  <c:v>0.82392362647784034</c:v>
                </c:pt>
                <c:pt idx="26064">
                  <c:v>0.82395523803502557</c:v>
                </c:pt>
                <c:pt idx="26065">
                  <c:v>0.82398684959221091</c:v>
                </c:pt>
                <c:pt idx="26066">
                  <c:v>0.82401846114939625</c:v>
                </c:pt>
                <c:pt idx="26067">
                  <c:v>0.82405007270658148</c:v>
                </c:pt>
                <c:pt idx="26068">
                  <c:v>0.82408168426376682</c:v>
                </c:pt>
                <c:pt idx="26069">
                  <c:v>0.82411329582095216</c:v>
                </c:pt>
                <c:pt idx="26070">
                  <c:v>0.82414490737813739</c:v>
                </c:pt>
                <c:pt idx="26071">
                  <c:v>0.82417651893532273</c:v>
                </c:pt>
                <c:pt idx="26072">
                  <c:v>0.82420813049250807</c:v>
                </c:pt>
                <c:pt idx="26073">
                  <c:v>0.82423974204969341</c:v>
                </c:pt>
                <c:pt idx="26074">
                  <c:v>0.82427135360687864</c:v>
                </c:pt>
                <c:pt idx="26075">
                  <c:v>0.82430296516406398</c:v>
                </c:pt>
                <c:pt idx="26076">
                  <c:v>0.82433457672124932</c:v>
                </c:pt>
                <c:pt idx="26077">
                  <c:v>0.82436618827843455</c:v>
                </c:pt>
                <c:pt idx="26078">
                  <c:v>0.82439779983561989</c:v>
                </c:pt>
                <c:pt idx="26079">
                  <c:v>0.82442941139280523</c:v>
                </c:pt>
                <c:pt idx="26080">
                  <c:v>0.82446102294999046</c:v>
                </c:pt>
                <c:pt idx="26081">
                  <c:v>0.8244926345071758</c:v>
                </c:pt>
                <c:pt idx="26082">
                  <c:v>0.82452424606436114</c:v>
                </c:pt>
                <c:pt idx="26083">
                  <c:v>0.82455585762154648</c:v>
                </c:pt>
                <c:pt idx="26084">
                  <c:v>0.82458746917873171</c:v>
                </c:pt>
                <c:pt idx="26085">
                  <c:v>0.82461908073591705</c:v>
                </c:pt>
                <c:pt idx="26086">
                  <c:v>0.82465069229310239</c:v>
                </c:pt>
                <c:pt idx="26087">
                  <c:v>0.82468230385028762</c:v>
                </c:pt>
                <c:pt idx="26088">
                  <c:v>0.82471391540747296</c:v>
                </c:pt>
                <c:pt idx="26089">
                  <c:v>0.8247455269646583</c:v>
                </c:pt>
                <c:pt idx="26090">
                  <c:v>0.82477713852184353</c:v>
                </c:pt>
                <c:pt idx="26091">
                  <c:v>0.82480875007902887</c:v>
                </c:pt>
                <c:pt idx="26092">
                  <c:v>0.82484036163621421</c:v>
                </c:pt>
                <c:pt idx="26093">
                  <c:v>0.82487197319339955</c:v>
                </c:pt>
                <c:pt idx="26094">
                  <c:v>0.82490358475058478</c:v>
                </c:pt>
                <c:pt idx="26095">
                  <c:v>0.82493519630777012</c:v>
                </c:pt>
                <c:pt idx="26096">
                  <c:v>0.82496680786495546</c:v>
                </c:pt>
                <c:pt idx="26097">
                  <c:v>0.82499841942214069</c:v>
                </c:pt>
                <c:pt idx="26098">
                  <c:v>0.82503003097932603</c:v>
                </c:pt>
                <c:pt idx="26099">
                  <c:v>0.82506164253651137</c:v>
                </c:pt>
                <c:pt idx="26100">
                  <c:v>0.8250932540936966</c:v>
                </c:pt>
                <c:pt idx="26101">
                  <c:v>0.82512486565088194</c:v>
                </c:pt>
                <c:pt idx="26102">
                  <c:v>0.82515647720806728</c:v>
                </c:pt>
                <c:pt idx="26103">
                  <c:v>0.82518808876525263</c:v>
                </c:pt>
                <c:pt idx="26104">
                  <c:v>0.82521970032243785</c:v>
                </c:pt>
                <c:pt idx="26105">
                  <c:v>0.8252513118796232</c:v>
                </c:pt>
                <c:pt idx="26106">
                  <c:v>0.82528292343680854</c:v>
                </c:pt>
                <c:pt idx="26107">
                  <c:v>0.82531453499399376</c:v>
                </c:pt>
                <c:pt idx="26108">
                  <c:v>0.82534614655117911</c:v>
                </c:pt>
                <c:pt idx="26109">
                  <c:v>0.82537775810836445</c:v>
                </c:pt>
                <c:pt idx="26110">
                  <c:v>0.82540936966554967</c:v>
                </c:pt>
                <c:pt idx="26111">
                  <c:v>0.82544098122273502</c:v>
                </c:pt>
                <c:pt idx="26112">
                  <c:v>0.82547259277992036</c:v>
                </c:pt>
                <c:pt idx="26113">
                  <c:v>0.8255042043371057</c:v>
                </c:pt>
                <c:pt idx="26114">
                  <c:v>0.82553581589429093</c:v>
                </c:pt>
                <c:pt idx="26115">
                  <c:v>0.82556742745147627</c:v>
                </c:pt>
                <c:pt idx="26116">
                  <c:v>0.82559903900866161</c:v>
                </c:pt>
                <c:pt idx="26117">
                  <c:v>0.82563065056584684</c:v>
                </c:pt>
                <c:pt idx="26118">
                  <c:v>0.82566226212303218</c:v>
                </c:pt>
                <c:pt idx="26119">
                  <c:v>0.82569387368021752</c:v>
                </c:pt>
                <c:pt idx="26120">
                  <c:v>0.82572548523740275</c:v>
                </c:pt>
                <c:pt idx="26121">
                  <c:v>0.82575709679458809</c:v>
                </c:pt>
                <c:pt idx="26122">
                  <c:v>0.82578870835177343</c:v>
                </c:pt>
                <c:pt idx="26123">
                  <c:v>0.82582031990895877</c:v>
                </c:pt>
                <c:pt idx="26124">
                  <c:v>0.825851931466144</c:v>
                </c:pt>
                <c:pt idx="26125">
                  <c:v>0.82588354302332934</c:v>
                </c:pt>
                <c:pt idx="26126">
                  <c:v>0.82591515458051468</c:v>
                </c:pt>
                <c:pt idx="26127">
                  <c:v>0.82594676613769991</c:v>
                </c:pt>
                <c:pt idx="26128">
                  <c:v>0.82597837769488525</c:v>
                </c:pt>
                <c:pt idx="26129">
                  <c:v>0.82600998925207059</c:v>
                </c:pt>
                <c:pt idx="26130">
                  <c:v>0.82604160080925582</c:v>
                </c:pt>
                <c:pt idx="26131">
                  <c:v>0.82607321236644116</c:v>
                </c:pt>
                <c:pt idx="26132">
                  <c:v>0.8261048239236265</c:v>
                </c:pt>
                <c:pt idx="26133">
                  <c:v>0.82613643548081184</c:v>
                </c:pt>
                <c:pt idx="26134">
                  <c:v>0.82616804703799707</c:v>
                </c:pt>
                <c:pt idx="26135">
                  <c:v>0.82619965859518241</c:v>
                </c:pt>
                <c:pt idx="26136">
                  <c:v>0.82623127015236775</c:v>
                </c:pt>
                <c:pt idx="26137">
                  <c:v>0.82626288170955298</c:v>
                </c:pt>
                <c:pt idx="26138">
                  <c:v>0.82629449326673832</c:v>
                </c:pt>
                <c:pt idx="26139">
                  <c:v>0.82632610482392366</c:v>
                </c:pt>
                <c:pt idx="26140">
                  <c:v>0.82635771638110889</c:v>
                </c:pt>
                <c:pt idx="26141">
                  <c:v>0.82638932793829423</c:v>
                </c:pt>
                <c:pt idx="26142">
                  <c:v>0.82642093949547957</c:v>
                </c:pt>
                <c:pt idx="26143">
                  <c:v>0.82645255105266491</c:v>
                </c:pt>
                <c:pt idx="26144">
                  <c:v>0.82648416260985014</c:v>
                </c:pt>
                <c:pt idx="26145">
                  <c:v>0.82651577416703548</c:v>
                </c:pt>
                <c:pt idx="26146">
                  <c:v>0.82654738572422082</c:v>
                </c:pt>
                <c:pt idx="26147">
                  <c:v>0.82657899728140605</c:v>
                </c:pt>
                <c:pt idx="26148">
                  <c:v>0.82661060883859139</c:v>
                </c:pt>
                <c:pt idx="26149">
                  <c:v>0.82664222039577673</c:v>
                </c:pt>
                <c:pt idx="26150">
                  <c:v>0.82667383195296196</c:v>
                </c:pt>
                <c:pt idx="26151">
                  <c:v>0.8267054435101473</c:v>
                </c:pt>
                <c:pt idx="26152">
                  <c:v>0.82673705506733264</c:v>
                </c:pt>
                <c:pt idx="26153">
                  <c:v>0.82676866662451798</c:v>
                </c:pt>
                <c:pt idx="26154">
                  <c:v>0.82680027818170321</c:v>
                </c:pt>
                <c:pt idx="26155">
                  <c:v>0.82683188973888855</c:v>
                </c:pt>
                <c:pt idx="26156">
                  <c:v>0.82686350129607389</c:v>
                </c:pt>
                <c:pt idx="26157">
                  <c:v>0.82689511285325912</c:v>
                </c:pt>
                <c:pt idx="26158">
                  <c:v>0.82692672441044446</c:v>
                </c:pt>
                <c:pt idx="26159">
                  <c:v>0.8269583359676298</c:v>
                </c:pt>
                <c:pt idx="26160">
                  <c:v>0.82698994752481503</c:v>
                </c:pt>
                <c:pt idx="26161">
                  <c:v>0.82702155908200037</c:v>
                </c:pt>
                <c:pt idx="26162">
                  <c:v>0.82705317063918571</c:v>
                </c:pt>
                <c:pt idx="26163">
                  <c:v>0.82708478219637094</c:v>
                </c:pt>
                <c:pt idx="26164">
                  <c:v>0.82711639375355628</c:v>
                </c:pt>
                <c:pt idx="26165">
                  <c:v>0.82714800531074162</c:v>
                </c:pt>
                <c:pt idx="26166">
                  <c:v>0.82717961686792696</c:v>
                </c:pt>
                <c:pt idx="26167">
                  <c:v>0.82721122842511219</c:v>
                </c:pt>
                <c:pt idx="26168">
                  <c:v>0.82724283998229753</c:v>
                </c:pt>
                <c:pt idx="26169">
                  <c:v>0.82727445153948287</c:v>
                </c:pt>
                <c:pt idx="26170">
                  <c:v>0.8273060630966681</c:v>
                </c:pt>
                <c:pt idx="26171">
                  <c:v>0.82733767465385344</c:v>
                </c:pt>
                <c:pt idx="26172">
                  <c:v>0.82736928621103878</c:v>
                </c:pt>
                <c:pt idx="26173">
                  <c:v>0.82740089776822401</c:v>
                </c:pt>
                <c:pt idx="26174">
                  <c:v>0.82743250932540935</c:v>
                </c:pt>
                <c:pt idx="26175">
                  <c:v>0.82746412088259469</c:v>
                </c:pt>
                <c:pt idx="26176">
                  <c:v>0.82749573243978003</c:v>
                </c:pt>
                <c:pt idx="26177">
                  <c:v>0.82752734399696526</c:v>
                </c:pt>
                <c:pt idx="26178">
                  <c:v>0.8275589555541506</c:v>
                </c:pt>
                <c:pt idx="26179">
                  <c:v>0.82759056711133594</c:v>
                </c:pt>
                <c:pt idx="26180">
                  <c:v>0.82762217866852117</c:v>
                </c:pt>
                <c:pt idx="26181">
                  <c:v>0.82765379022570651</c:v>
                </c:pt>
                <c:pt idx="26182">
                  <c:v>0.82768540178289185</c:v>
                </c:pt>
                <c:pt idx="26183">
                  <c:v>0.82771701334007708</c:v>
                </c:pt>
                <c:pt idx="26184">
                  <c:v>0.82774862489726242</c:v>
                </c:pt>
                <c:pt idx="26185">
                  <c:v>0.82778023645444776</c:v>
                </c:pt>
                <c:pt idx="26186">
                  <c:v>0.8278118480116331</c:v>
                </c:pt>
                <c:pt idx="26187">
                  <c:v>0.82784345956881833</c:v>
                </c:pt>
                <c:pt idx="26188">
                  <c:v>0.82787507112600367</c:v>
                </c:pt>
                <c:pt idx="26189">
                  <c:v>0.82790668268318901</c:v>
                </c:pt>
                <c:pt idx="26190">
                  <c:v>0.82793829424037424</c:v>
                </c:pt>
                <c:pt idx="26191">
                  <c:v>0.82796990579755958</c:v>
                </c:pt>
                <c:pt idx="26192">
                  <c:v>0.82800151735474492</c:v>
                </c:pt>
                <c:pt idx="26193">
                  <c:v>0.82803312891193015</c:v>
                </c:pt>
                <c:pt idx="26194">
                  <c:v>0.82806474046911549</c:v>
                </c:pt>
                <c:pt idx="26195">
                  <c:v>0.82809635202630083</c:v>
                </c:pt>
                <c:pt idx="26196">
                  <c:v>0.82812796358348617</c:v>
                </c:pt>
                <c:pt idx="26197">
                  <c:v>0.8281595751406714</c:v>
                </c:pt>
                <c:pt idx="26198">
                  <c:v>0.82819118669785674</c:v>
                </c:pt>
                <c:pt idx="26199">
                  <c:v>0.82822279825504208</c:v>
                </c:pt>
                <c:pt idx="26200">
                  <c:v>0.82825440981222731</c:v>
                </c:pt>
                <c:pt idx="26201">
                  <c:v>0.82828602136941265</c:v>
                </c:pt>
                <c:pt idx="26202">
                  <c:v>0.82831763292659799</c:v>
                </c:pt>
                <c:pt idx="26203">
                  <c:v>0.82834924448378322</c:v>
                </c:pt>
                <c:pt idx="26204">
                  <c:v>0.82838085604096856</c:v>
                </c:pt>
                <c:pt idx="26205">
                  <c:v>0.8284124675981539</c:v>
                </c:pt>
                <c:pt idx="26206">
                  <c:v>0.82844407915533924</c:v>
                </c:pt>
                <c:pt idx="26207">
                  <c:v>0.82847569071252447</c:v>
                </c:pt>
                <c:pt idx="26208">
                  <c:v>0.82850730226970981</c:v>
                </c:pt>
                <c:pt idx="26209">
                  <c:v>0.82853891382689515</c:v>
                </c:pt>
                <c:pt idx="26210">
                  <c:v>0.82857052538408038</c:v>
                </c:pt>
                <c:pt idx="26211">
                  <c:v>0.82860213694126572</c:v>
                </c:pt>
                <c:pt idx="26212">
                  <c:v>0.82863374849845106</c:v>
                </c:pt>
                <c:pt idx="26213">
                  <c:v>0.82866536005563629</c:v>
                </c:pt>
                <c:pt idx="26214">
                  <c:v>0.82869697161282163</c:v>
                </c:pt>
                <c:pt idx="26215">
                  <c:v>0.82872858317000697</c:v>
                </c:pt>
                <c:pt idx="26216">
                  <c:v>0.82876019472719231</c:v>
                </c:pt>
                <c:pt idx="26217">
                  <c:v>0.82879180628437754</c:v>
                </c:pt>
                <c:pt idx="26218">
                  <c:v>0.82882341784156288</c:v>
                </c:pt>
                <c:pt idx="26219">
                  <c:v>0.82885502939874822</c:v>
                </c:pt>
                <c:pt idx="26220">
                  <c:v>0.82888664095593345</c:v>
                </c:pt>
                <c:pt idx="26221">
                  <c:v>0.82891825251311879</c:v>
                </c:pt>
                <c:pt idx="26222">
                  <c:v>0.82894986407030413</c:v>
                </c:pt>
                <c:pt idx="26223">
                  <c:v>0.82898147562748936</c:v>
                </c:pt>
                <c:pt idx="26224">
                  <c:v>0.8290130871846747</c:v>
                </c:pt>
                <c:pt idx="26225">
                  <c:v>0.82904469874186004</c:v>
                </c:pt>
                <c:pt idx="26226">
                  <c:v>0.82907631029904538</c:v>
                </c:pt>
                <c:pt idx="26227">
                  <c:v>0.82910792185623061</c:v>
                </c:pt>
                <c:pt idx="26228">
                  <c:v>0.82913953341341595</c:v>
                </c:pt>
                <c:pt idx="26229">
                  <c:v>0.82917114497060129</c:v>
                </c:pt>
                <c:pt idx="26230">
                  <c:v>0.82920275652778652</c:v>
                </c:pt>
                <c:pt idx="26231">
                  <c:v>0.82923436808497186</c:v>
                </c:pt>
                <c:pt idx="26232">
                  <c:v>0.8292659796421572</c:v>
                </c:pt>
                <c:pt idx="26233">
                  <c:v>0.82929759119934243</c:v>
                </c:pt>
                <c:pt idx="26234">
                  <c:v>0.82932920275652777</c:v>
                </c:pt>
                <c:pt idx="26235">
                  <c:v>0.82936081431371311</c:v>
                </c:pt>
                <c:pt idx="26236">
                  <c:v>0.82939242587089845</c:v>
                </c:pt>
                <c:pt idx="26237">
                  <c:v>0.82942403742808368</c:v>
                </c:pt>
                <c:pt idx="26238">
                  <c:v>0.82945564898526902</c:v>
                </c:pt>
                <c:pt idx="26239">
                  <c:v>0.82948726054245436</c:v>
                </c:pt>
                <c:pt idx="26240">
                  <c:v>0.82951887209963959</c:v>
                </c:pt>
                <c:pt idx="26241">
                  <c:v>0.82955048365682493</c:v>
                </c:pt>
                <c:pt idx="26242">
                  <c:v>0.82958209521401027</c:v>
                </c:pt>
                <c:pt idx="26243">
                  <c:v>0.8296137067711955</c:v>
                </c:pt>
                <c:pt idx="26244">
                  <c:v>0.82964531832838084</c:v>
                </c:pt>
                <c:pt idx="26245">
                  <c:v>0.82967692988556618</c:v>
                </c:pt>
                <c:pt idx="26246">
                  <c:v>0.82970854144275152</c:v>
                </c:pt>
                <c:pt idx="26247">
                  <c:v>0.82974015299993675</c:v>
                </c:pt>
                <c:pt idx="26248">
                  <c:v>0.82977176455712209</c:v>
                </c:pt>
                <c:pt idx="26249">
                  <c:v>0.82980337611430743</c:v>
                </c:pt>
                <c:pt idx="26250">
                  <c:v>0.82983498767149266</c:v>
                </c:pt>
                <c:pt idx="26251">
                  <c:v>0.829866599228678</c:v>
                </c:pt>
                <c:pt idx="26252">
                  <c:v>0.82989821078586334</c:v>
                </c:pt>
                <c:pt idx="26253">
                  <c:v>0.82992982234304857</c:v>
                </c:pt>
                <c:pt idx="26254">
                  <c:v>0.82996143390023391</c:v>
                </c:pt>
                <c:pt idx="26255">
                  <c:v>0.82999304545741925</c:v>
                </c:pt>
                <c:pt idx="26256">
                  <c:v>0.83002465701460459</c:v>
                </c:pt>
                <c:pt idx="26257">
                  <c:v>0.83005626857178982</c:v>
                </c:pt>
                <c:pt idx="26258">
                  <c:v>0.83008788012897516</c:v>
                </c:pt>
                <c:pt idx="26259">
                  <c:v>0.8301194916861605</c:v>
                </c:pt>
                <c:pt idx="26260">
                  <c:v>0.83015110324334573</c:v>
                </c:pt>
                <c:pt idx="26261">
                  <c:v>0.83018271480053107</c:v>
                </c:pt>
                <c:pt idx="26262">
                  <c:v>0.83021432635771641</c:v>
                </c:pt>
                <c:pt idx="26263">
                  <c:v>0.83024593791490164</c:v>
                </c:pt>
                <c:pt idx="26264">
                  <c:v>0.83027754947208698</c:v>
                </c:pt>
                <c:pt idx="26265">
                  <c:v>0.83030916102927232</c:v>
                </c:pt>
                <c:pt idx="26266">
                  <c:v>0.83034077258645755</c:v>
                </c:pt>
                <c:pt idx="26267">
                  <c:v>0.83037238414364289</c:v>
                </c:pt>
                <c:pt idx="26268">
                  <c:v>0.83040399570082823</c:v>
                </c:pt>
                <c:pt idx="26269">
                  <c:v>0.83043560725801358</c:v>
                </c:pt>
                <c:pt idx="26270">
                  <c:v>0.8304672188151988</c:v>
                </c:pt>
                <c:pt idx="26271">
                  <c:v>0.83049883037238414</c:v>
                </c:pt>
                <c:pt idx="26272">
                  <c:v>0.83053044192956949</c:v>
                </c:pt>
                <c:pt idx="26273">
                  <c:v>0.83056205348675471</c:v>
                </c:pt>
                <c:pt idx="26274">
                  <c:v>0.83059366504394005</c:v>
                </c:pt>
                <c:pt idx="26275">
                  <c:v>0.8306252766011254</c:v>
                </c:pt>
                <c:pt idx="26276">
                  <c:v>0.83065688815831062</c:v>
                </c:pt>
                <c:pt idx="26277">
                  <c:v>0.83068849971549596</c:v>
                </c:pt>
                <c:pt idx="26278">
                  <c:v>0.83072011127268131</c:v>
                </c:pt>
                <c:pt idx="26279">
                  <c:v>0.83075172282986665</c:v>
                </c:pt>
                <c:pt idx="26280">
                  <c:v>0.83078333438705187</c:v>
                </c:pt>
                <c:pt idx="26281">
                  <c:v>0.83081494594423722</c:v>
                </c:pt>
                <c:pt idx="26282">
                  <c:v>0.83084655750142256</c:v>
                </c:pt>
                <c:pt idx="26283">
                  <c:v>0.83087816905860779</c:v>
                </c:pt>
                <c:pt idx="26284">
                  <c:v>0.83090978061579313</c:v>
                </c:pt>
                <c:pt idx="26285">
                  <c:v>0.83094139217297847</c:v>
                </c:pt>
                <c:pt idx="26286">
                  <c:v>0.8309730037301637</c:v>
                </c:pt>
                <c:pt idx="26287">
                  <c:v>0.83100461528734904</c:v>
                </c:pt>
                <c:pt idx="26288">
                  <c:v>0.83103622684453438</c:v>
                </c:pt>
                <c:pt idx="26289">
                  <c:v>0.83106783840171972</c:v>
                </c:pt>
                <c:pt idx="26290">
                  <c:v>0.83109944995890495</c:v>
                </c:pt>
                <c:pt idx="26291">
                  <c:v>0.83113106151609029</c:v>
                </c:pt>
                <c:pt idx="26292">
                  <c:v>0.83116267307327563</c:v>
                </c:pt>
                <c:pt idx="26293">
                  <c:v>0.83119428463046086</c:v>
                </c:pt>
                <c:pt idx="26294">
                  <c:v>0.8312258961876462</c:v>
                </c:pt>
                <c:pt idx="26295">
                  <c:v>0.83125750774483154</c:v>
                </c:pt>
                <c:pt idx="26296">
                  <c:v>0.83128911930201677</c:v>
                </c:pt>
                <c:pt idx="26297">
                  <c:v>0.83132073085920211</c:v>
                </c:pt>
                <c:pt idx="26298">
                  <c:v>0.83135234241638745</c:v>
                </c:pt>
                <c:pt idx="26299">
                  <c:v>0.83138395397357279</c:v>
                </c:pt>
                <c:pt idx="26300">
                  <c:v>0.83141556553075802</c:v>
                </c:pt>
                <c:pt idx="26301">
                  <c:v>0.83144717708794336</c:v>
                </c:pt>
                <c:pt idx="26302">
                  <c:v>0.8314787886451287</c:v>
                </c:pt>
                <c:pt idx="26303">
                  <c:v>0.83151040020231393</c:v>
                </c:pt>
                <c:pt idx="26304">
                  <c:v>0.83154201175949927</c:v>
                </c:pt>
                <c:pt idx="26305">
                  <c:v>0.83157362331668461</c:v>
                </c:pt>
                <c:pt idx="26306">
                  <c:v>0.83160523487386984</c:v>
                </c:pt>
                <c:pt idx="26307">
                  <c:v>0.83163684643105518</c:v>
                </c:pt>
                <c:pt idx="26308">
                  <c:v>0.83166845798824052</c:v>
                </c:pt>
                <c:pt idx="26309">
                  <c:v>0.83170006954542586</c:v>
                </c:pt>
                <c:pt idx="26310">
                  <c:v>0.83173168110261109</c:v>
                </c:pt>
                <c:pt idx="26311">
                  <c:v>0.83176329265979643</c:v>
                </c:pt>
                <c:pt idx="26312">
                  <c:v>0.83179490421698177</c:v>
                </c:pt>
                <c:pt idx="26313">
                  <c:v>0.831826515774167</c:v>
                </c:pt>
                <c:pt idx="26314">
                  <c:v>0.83185812733135234</c:v>
                </c:pt>
                <c:pt idx="26315">
                  <c:v>0.83188973888853768</c:v>
                </c:pt>
                <c:pt idx="26316">
                  <c:v>0.83192135044572291</c:v>
                </c:pt>
                <c:pt idx="26317">
                  <c:v>0.83195296200290825</c:v>
                </c:pt>
                <c:pt idx="26318">
                  <c:v>0.83198457356009359</c:v>
                </c:pt>
                <c:pt idx="26319">
                  <c:v>0.83201618511727893</c:v>
                </c:pt>
                <c:pt idx="26320">
                  <c:v>0.83204779667446416</c:v>
                </c:pt>
                <c:pt idx="26321">
                  <c:v>0.8320794082316495</c:v>
                </c:pt>
                <c:pt idx="26322">
                  <c:v>0.83211101978883484</c:v>
                </c:pt>
                <c:pt idx="26323">
                  <c:v>0.83214263134602007</c:v>
                </c:pt>
                <c:pt idx="26324">
                  <c:v>0.83217424290320541</c:v>
                </c:pt>
                <c:pt idx="26325">
                  <c:v>0.83220585446039075</c:v>
                </c:pt>
                <c:pt idx="26326">
                  <c:v>0.83223746601757598</c:v>
                </c:pt>
                <c:pt idx="26327">
                  <c:v>0.83226907757476132</c:v>
                </c:pt>
                <c:pt idx="26328">
                  <c:v>0.83230068913194666</c:v>
                </c:pt>
                <c:pt idx="26329">
                  <c:v>0.832332300689132</c:v>
                </c:pt>
                <c:pt idx="26330">
                  <c:v>0.83236391224631723</c:v>
                </c:pt>
                <c:pt idx="26331">
                  <c:v>0.83239552380350257</c:v>
                </c:pt>
                <c:pt idx="26332">
                  <c:v>0.83242713536068791</c:v>
                </c:pt>
                <c:pt idx="26333">
                  <c:v>0.83245874691787314</c:v>
                </c:pt>
                <c:pt idx="26334">
                  <c:v>0.83249035847505848</c:v>
                </c:pt>
                <c:pt idx="26335">
                  <c:v>0.83252197003224382</c:v>
                </c:pt>
                <c:pt idx="26336">
                  <c:v>0.83255358158942905</c:v>
                </c:pt>
                <c:pt idx="26337">
                  <c:v>0.83258519314661439</c:v>
                </c:pt>
                <c:pt idx="26338">
                  <c:v>0.83261680470379973</c:v>
                </c:pt>
                <c:pt idx="26339">
                  <c:v>0.83264841626098507</c:v>
                </c:pt>
                <c:pt idx="26340">
                  <c:v>0.8326800278181703</c:v>
                </c:pt>
                <c:pt idx="26341">
                  <c:v>0.83271163937535564</c:v>
                </c:pt>
                <c:pt idx="26342">
                  <c:v>0.83274325093254098</c:v>
                </c:pt>
                <c:pt idx="26343">
                  <c:v>0.83277486248972621</c:v>
                </c:pt>
                <c:pt idx="26344">
                  <c:v>0.83280647404691155</c:v>
                </c:pt>
                <c:pt idx="26345">
                  <c:v>0.83283808560409689</c:v>
                </c:pt>
                <c:pt idx="26346">
                  <c:v>0.83286969716128212</c:v>
                </c:pt>
                <c:pt idx="26347">
                  <c:v>0.83290130871846746</c:v>
                </c:pt>
                <c:pt idx="26348">
                  <c:v>0.8329329202756528</c:v>
                </c:pt>
                <c:pt idx="26349">
                  <c:v>0.83296453183283814</c:v>
                </c:pt>
                <c:pt idx="26350">
                  <c:v>0.83299614339002337</c:v>
                </c:pt>
                <c:pt idx="26351">
                  <c:v>0.83302775494720871</c:v>
                </c:pt>
                <c:pt idx="26352">
                  <c:v>0.83305936650439405</c:v>
                </c:pt>
                <c:pt idx="26353">
                  <c:v>0.83309097806157928</c:v>
                </c:pt>
                <c:pt idx="26354">
                  <c:v>0.83312258961876462</c:v>
                </c:pt>
                <c:pt idx="26355">
                  <c:v>0.83315420117594996</c:v>
                </c:pt>
                <c:pt idx="26356">
                  <c:v>0.83318581273313519</c:v>
                </c:pt>
                <c:pt idx="26357">
                  <c:v>0.83321742429032053</c:v>
                </c:pt>
                <c:pt idx="26358">
                  <c:v>0.83324903584750587</c:v>
                </c:pt>
                <c:pt idx="26359">
                  <c:v>0.83328064740469121</c:v>
                </c:pt>
                <c:pt idx="26360">
                  <c:v>0.83331225896187644</c:v>
                </c:pt>
                <c:pt idx="26361">
                  <c:v>0.83334387051906178</c:v>
                </c:pt>
                <c:pt idx="26362">
                  <c:v>0.83337548207624712</c:v>
                </c:pt>
                <c:pt idx="26363">
                  <c:v>0.83340709363343235</c:v>
                </c:pt>
                <c:pt idx="26364">
                  <c:v>0.83343870519061769</c:v>
                </c:pt>
                <c:pt idx="26365">
                  <c:v>0.83347031674780303</c:v>
                </c:pt>
                <c:pt idx="26366">
                  <c:v>0.83350192830498826</c:v>
                </c:pt>
                <c:pt idx="26367">
                  <c:v>0.8335335398621736</c:v>
                </c:pt>
                <c:pt idx="26368">
                  <c:v>0.83356515141935894</c:v>
                </c:pt>
                <c:pt idx="26369">
                  <c:v>0.83359676297654417</c:v>
                </c:pt>
                <c:pt idx="26370">
                  <c:v>0.83362837453372951</c:v>
                </c:pt>
                <c:pt idx="26371">
                  <c:v>0.83365998609091485</c:v>
                </c:pt>
                <c:pt idx="26372">
                  <c:v>0.83369159764810019</c:v>
                </c:pt>
                <c:pt idx="26373">
                  <c:v>0.83372320920528542</c:v>
                </c:pt>
                <c:pt idx="26374">
                  <c:v>0.83375482076247076</c:v>
                </c:pt>
                <c:pt idx="26375">
                  <c:v>0.8337864323196561</c:v>
                </c:pt>
                <c:pt idx="26376">
                  <c:v>0.83381804387684133</c:v>
                </c:pt>
                <c:pt idx="26377">
                  <c:v>0.83384965543402667</c:v>
                </c:pt>
                <c:pt idx="26378">
                  <c:v>0.83388126699121201</c:v>
                </c:pt>
                <c:pt idx="26379">
                  <c:v>0.83391287854839724</c:v>
                </c:pt>
                <c:pt idx="26380">
                  <c:v>0.83394449010558258</c:v>
                </c:pt>
                <c:pt idx="26381">
                  <c:v>0.83397610166276792</c:v>
                </c:pt>
                <c:pt idx="26382">
                  <c:v>0.83400771321995326</c:v>
                </c:pt>
                <c:pt idx="26383">
                  <c:v>0.83403932477713849</c:v>
                </c:pt>
                <c:pt idx="26384">
                  <c:v>0.83407093633432383</c:v>
                </c:pt>
                <c:pt idx="26385">
                  <c:v>0.83410254789150917</c:v>
                </c:pt>
                <c:pt idx="26386">
                  <c:v>0.8341341594486944</c:v>
                </c:pt>
                <c:pt idx="26387">
                  <c:v>0.83416577100587974</c:v>
                </c:pt>
                <c:pt idx="26388">
                  <c:v>0.83419738256306508</c:v>
                </c:pt>
                <c:pt idx="26389">
                  <c:v>0.83422899412025031</c:v>
                </c:pt>
                <c:pt idx="26390">
                  <c:v>0.83426060567743565</c:v>
                </c:pt>
                <c:pt idx="26391">
                  <c:v>0.83429221723462099</c:v>
                </c:pt>
                <c:pt idx="26392">
                  <c:v>0.83432382879180633</c:v>
                </c:pt>
                <c:pt idx="26393">
                  <c:v>0.83435544034899156</c:v>
                </c:pt>
                <c:pt idx="26394">
                  <c:v>0.8343870519061769</c:v>
                </c:pt>
                <c:pt idx="26395">
                  <c:v>0.83441866346336224</c:v>
                </c:pt>
                <c:pt idx="26396">
                  <c:v>0.83445027502054747</c:v>
                </c:pt>
                <c:pt idx="26397">
                  <c:v>0.83448188657773281</c:v>
                </c:pt>
                <c:pt idx="26398">
                  <c:v>0.83451349813491815</c:v>
                </c:pt>
                <c:pt idx="26399">
                  <c:v>0.83454510969210338</c:v>
                </c:pt>
                <c:pt idx="26400">
                  <c:v>0.83457672124928872</c:v>
                </c:pt>
                <c:pt idx="26401">
                  <c:v>0.83460833280647406</c:v>
                </c:pt>
                <c:pt idx="26402">
                  <c:v>0.8346399443636594</c:v>
                </c:pt>
                <c:pt idx="26403">
                  <c:v>0.83467155592084463</c:v>
                </c:pt>
                <c:pt idx="26404">
                  <c:v>0.83470316747802997</c:v>
                </c:pt>
                <c:pt idx="26405">
                  <c:v>0.83473477903521531</c:v>
                </c:pt>
                <c:pt idx="26406">
                  <c:v>0.83476639059240054</c:v>
                </c:pt>
                <c:pt idx="26407">
                  <c:v>0.83479800214958588</c:v>
                </c:pt>
                <c:pt idx="26408">
                  <c:v>0.83482961370677122</c:v>
                </c:pt>
                <c:pt idx="26409">
                  <c:v>0.83486122526395645</c:v>
                </c:pt>
                <c:pt idx="26410">
                  <c:v>0.83489283682114179</c:v>
                </c:pt>
                <c:pt idx="26411">
                  <c:v>0.83492444837832713</c:v>
                </c:pt>
                <c:pt idx="26412">
                  <c:v>0.83495605993551247</c:v>
                </c:pt>
                <c:pt idx="26413">
                  <c:v>0.8349876714926977</c:v>
                </c:pt>
                <c:pt idx="26414">
                  <c:v>0.83501928304988304</c:v>
                </c:pt>
                <c:pt idx="26415">
                  <c:v>0.83505089460706838</c:v>
                </c:pt>
                <c:pt idx="26416">
                  <c:v>0.83508250616425361</c:v>
                </c:pt>
                <c:pt idx="26417">
                  <c:v>0.83511411772143895</c:v>
                </c:pt>
                <c:pt idx="26418">
                  <c:v>0.83514572927862429</c:v>
                </c:pt>
                <c:pt idx="26419">
                  <c:v>0.83517734083580952</c:v>
                </c:pt>
                <c:pt idx="26420">
                  <c:v>0.83520895239299486</c:v>
                </c:pt>
                <c:pt idx="26421">
                  <c:v>0.8352405639501802</c:v>
                </c:pt>
                <c:pt idx="26422">
                  <c:v>0.83527217550736554</c:v>
                </c:pt>
                <c:pt idx="26423">
                  <c:v>0.83530378706455077</c:v>
                </c:pt>
                <c:pt idx="26424">
                  <c:v>0.83533539862173611</c:v>
                </c:pt>
                <c:pt idx="26425">
                  <c:v>0.83536701017892145</c:v>
                </c:pt>
                <c:pt idx="26426">
                  <c:v>0.83539862173610668</c:v>
                </c:pt>
                <c:pt idx="26427">
                  <c:v>0.83543023329329202</c:v>
                </c:pt>
                <c:pt idx="26428">
                  <c:v>0.83546184485047736</c:v>
                </c:pt>
                <c:pt idx="26429">
                  <c:v>0.83549345640766259</c:v>
                </c:pt>
                <c:pt idx="26430">
                  <c:v>0.83552506796484793</c:v>
                </c:pt>
                <c:pt idx="26431">
                  <c:v>0.83555667952203327</c:v>
                </c:pt>
                <c:pt idx="26432">
                  <c:v>0.83558829107921861</c:v>
                </c:pt>
                <c:pt idx="26433">
                  <c:v>0.83561990263640384</c:v>
                </c:pt>
                <c:pt idx="26434">
                  <c:v>0.83565151419358918</c:v>
                </c:pt>
                <c:pt idx="26435">
                  <c:v>0.83568312575077452</c:v>
                </c:pt>
                <c:pt idx="26436">
                  <c:v>0.83571473730795975</c:v>
                </c:pt>
                <c:pt idx="26437">
                  <c:v>0.83574634886514509</c:v>
                </c:pt>
                <c:pt idx="26438">
                  <c:v>0.83577796042233043</c:v>
                </c:pt>
                <c:pt idx="26439">
                  <c:v>0.83580957197951566</c:v>
                </c:pt>
                <c:pt idx="26440">
                  <c:v>0.835841183536701</c:v>
                </c:pt>
                <c:pt idx="26441">
                  <c:v>0.83587279509388634</c:v>
                </c:pt>
                <c:pt idx="26442">
                  <c:v>0.83590440665107169</c:v>
                </c:pt>
                <c:pt idx="26443">
                  <c:v>0.83593601820825691</c:v>
                </c:pt>
                <c:pt idx="26444">
                  <c:v>0.83596762976544225</c:v>
                </c:pt>
                <c:pt idx="26445">
                  <c:v>0.8359992413226276</c:v>
                </c:pt>
                <c:pt idx="26446">
                  <c:v>0.83603085287981282</c:v>
                </c:pt>
                <c:pt idx="26447">
                  <c:v>0.83606246443699817</c:v>
                </c:pt>
                <c:pt idx="26448">
                  <c:v>0.83609407599418351</c:v>
                </c:pt>
                <c:pt idx="26449">
                  <c:v>0.83612568755136873</c:v>
                </c:pt>
                <c:pt idx="26450">
                  <c:v>0.83615729910855408</c:v>
                </c:pt>
                <c:pt idx="26451">
                  <c:v>0.83618891066573942</c:v>
                </c:pt>
                <c:pt idx="26452">
                  <c:v>0.83622052222292476</c:v>
                </c:pt>
                <c:pt idx="26453">
                  <c:v>0.83625213378010999</c:v>
                </c:pt>
                <c:pt idx="26454">
                  <c:v>0.83628374533729533</c:v>
                </c:pt>
                <c:pt idx="26455">
                  <c:v>0.83631535689448067</c:v>
                </c:pt>
                <c:pt idx="26456">
                  <c:v>0.8363469684516659</c:v>
                </c:pt>
                <c:pt idx="26457">
                  <c:v>0.83637858000885124</c:v>
                </c:pt>
                <c:pt idx="26458">
                  <c:v>0.83641019156603658</c:v>
                </c:pt>
                <c:pt idx="26459">
                  <c:v>0.83644180312322181</c:v>
                </c:pt>
                <c:pt idx="26460">
                  <c:v>0.83647341468040715</c:v>
                </c:pt>
                <c:pt idx="26461">
                  <c:v>0.83650502623759249</c:v>
                </c:pt>
                <c:pt idx="26462">
                  <c:v>0.83653663779477772</c:v>
                </c:pt>
                <c:pt idx="26463">
                  <c:v>0.83656824935196306</c:v>
                </c:pt>
                <c:pt idx="26464">
                  <c:v>0.8365998609091484</c:v>
                </c:pt>
                <c:pt idx="26465">
                  <c:v>0.83663147246633374</c:v>
                </c:pt>
                <c:pt idx="26466">
                  <c:v>0.83666308402351897</c:v>
                </c:pt>
                <c:pt idx="26467">
                  <c:v>0.83669469558070431</c:v>
                </c:pt>
                <c:pt idx="26468">
                  <c:v>0.83672630713788965</c:v>
                </c:pt>
                <c:pt idx="26469">
                  <c:v>0.83675791869507488</c:v>
                </c:pt>
                <c:pt idx="26470">
                  <c:v>0.83678953025226022</c:v>
                </c:pt>
                <c:pt idx="26471">
                  <c:v>0.83682114180944556</c:v>
                </c:pt>
                <c:pt idx="26472">
                  <c:v>0.83685275336663079</c:v>
                </c:pt>
                <c:pt idx="26473">
                  <c:v>0.83688436492381613</c:v>
                </c:pt>
                <c:pt idx="26474">
                  <c:v>0.83691597648100147</c:v>
                </c:pt>
                <c:pt idx="26475">
                  <c:v>0.83694758803818681</c:v>
                </c:pt>
                <c:pt idx="26476">
                  <c:v>0.83697919959537204</c:v>
                </c:pt>
                <c:pt idx="26477">
                  <c:v>0.83701081115255738</c:v>
                </c:pt>
                <c:pt idx="26478">
                  <c:v>0.83704242270974272</c:v>
                </c:pt>
                <c:pt idx="26479">
                  <c:v>0.83707403426692795</c:v>
                </c:pt>
                <c:pt idx="26480">
                  <c:v>0.83710564582411329</c:v>
                </c:pt>
                <c:pt idx="26481">
                  <c:v>0.83713725738129863</c:v>
                </c:pt>
                <c:pt idx="26482">
                  <c:v>0.83716886893848386</c:v>
                </c:pt>
                <c:pt idx="26483">
                  <c:v>0.8372004804956692</c:v>
                </c:pt>
                <c:pt idx="26484">
                  <c:v>0.83723209205285454</c:v>
                </c:pt>
                <c:pt idx="26485">
                  <c:v>0.83726370361003988</c:v>
                </c:pt>
                <c:pt idx="26486">
                  <c:v>0.83729531516722511</c:v>
                </c:pt>
                <c:pt idx="26487">
                  <c:v>0.83732692672441045</c:v>
                </c:pt>
                <c:pt idx="26488">
                  <c:v>0.83735853828159579</c:v>
                </c:pt>
                <c:pt idx="26489">
                  <c:v>0.83739014983878102</c:v>
                </c:pt>
                <c:pt idx="26490">
                  <c:v>0.83742176139596636</c:v>
                </c:pt>
                <c:pt idx="26491">
                  <c:v>0.8374533729531517</c:v>
                </c:pt>
                <c:pt idx="26492">
                  <c:v>0.83748498451033693</c:v>
                </c:pt>
                <c:pt idx="26493">
                  <c:v>0.83751659606752227</c:v>
                </c:pt>
                <c:pt idx="26494">
                  <c:v>0.83754820762470761</c:v>
                </c:pt>
                <c:pt idx="26495">
                  <c:v>0.83757981918189295</c:v>
                </c:pt>
                <c:pt idx="26496">
                  <c:v>0.83761143073907818</c:v>
                </c:pt>
                <c:pt idx="26497">
                  <c:v>0.83764304229626352</c:v>
                </c:pt>
                <c:pt idx="26498">
                  <c:v>0.83767465385344886</c:v>
                </c:pt>
                <c:pt idx="26499">
                  <c:v>0.83770626541063409</c:v>
                </c:pt>
                <c:pt idx="26500">
                  <c:v>0.83773787696781943</c:v>
                </c:pt>
                <c:pt idx="26501">
                  <c:v>0.83776948852500477</c:v>
                </c:pt>
                <c:pt idx="26502">
                  <c:v>0.83780110008219</c:v>
                </c:pt>
                <c:pt idx="26503">
                  <c:v>0.83783271163937534</c:v>
                </c:pt>
                <c:pt idx="26504">
                  <c:v>0.83786432319656068</c:v>
                </c:pt>
                <c:pt idx="26505">
                  <c:v>0.83789593475374602</c:v>
                </c:pt>
                <c:pt idx="26506">
                  <c:v>0.83792754631093125</c:v>
                </c:pt>
                <c:pt idx="26507">
                  <c:v>0.83795915786811659</c:v>
                </c:pt>
                <c:pt idx="26508">
                  <c:v>0.83799076942530193</c:v>
                </c:pt>
                <c:pt idx="26509">
                  <c:v>0.83802238098248716</c:v>
                </c:pt>
                <c:pt idx="26510">
                  <c:v>0.8380539925396725</c:v>
                </c:pt>
                <c:pt idx="26511">
                  <c:v>0.83808560409685784</c:v>
                </c:pt>
                <c:pt idx="26512">
                  <c:v>0.83811721565404307</c:v>
                </c:pt>
                <c:pt idx="26513">
                  <c:v>0.83814882721122841</c:v>
                </c:pt>
                <c:pt idx="26514">
                  <c:v>0.83818043876841375</c:v>
                </c:pt>
                <c:pt idx="26515">
                  <c:v>0.83821205032559909</c:v>
                </c:pt>
                <c:pt idx="26516">
                  <c:v>0.83824366188278432</c:v>
                </c:pt>
                <c:pt idx="26517">
                  <c:v>0.83827527343996966</c:v>
                </c:pt>
                <c:pt idx="26518">
                  <c:v>0.838306884997155</c:v>
                </c:pt>
                <c:pt idx="26519">
                  <c:v>0.83833849655434023</c:v>
                </c:pt>
                <c:pt idx="26520">
                  <c:v>0.83837010811152557</c:v>
                </c:pt>
                <c:pt idx="26521">
                  <c:v>0.83840171966871091</c:v>
                </c:pt>
                <c:pt idx="26522">
                  <c:v>0.83843333122589614</c:v>
                </c:pt>
                <c:pt idx="26523">
                  <c:v>0.83846494278308148</c:v>
                </c:pt>
                <c:pt idx="26524">
                  <c:v>0.83849655434026682</c:v>
                </c:pt>
                <c:pt idx="26525">
                  <c:v>0.83852816589745216</c:v>
                </c:pt>
                <c:pt idx="26526">
                  <c:v>0.83855977745463739</c:v>
                </c:pt>
                <c:pt idx="26527">
                  <c:v>0.83859138901182273</c:v>
                </c:pt>
                <c:pt idx="26528">
                  <c:v>0.83862300056900807</c:v>
                </c:pt>
                <c:pt idx="26529">
                  <c:v>0.8386546121261933</c:v>
                </c:pt>
                <c:pt idx="26530">
                  <c:v>0.83868622368337864</c:v>
                </c:pt>
                <c:pt idx="26531">
                  <c:v>0.83871783524056398</c:v>
                </c:pt>
                <c:pt idx="26532">
                  <c:v>0.83874944679774921</c:v>
                </c:pt>
                <c:pt idx="26533">
                  <c:v>0.83878105835493455</c:v>
                </c:pt>
                <c:pt idx="26534">
                  <c:v>0.83881266991211989</c:v>
                </c:pt>
                <c:pt idx="26535">
                  <c:v>0.83884428146930523</c:v>
                </c:pt>
                <c:pt idx="26536">
                  <c:v>0.83887589302649046</c:v>
                </c:pt>
                <c:pt idx="26537">
                  <c:v>0.8389075045836758</c:v>
                </c:pt>
                <c:pt idx="26538">
                  <c:v>0.83893911614086114</c:v>
                </c:pt>
                <c:pt idx="26539">
                  <c:v>0.83897072769804637</c:v>
                </c:pt>
                <c:pt idx="26540">
                  <c:v>0.83900233925523171</c:v>
                </c:pt>
                <c:pt idx="26541">
                  <c:v>0.83903395081241705</c:v>
                </c:pt>
                <c:pt idx="26542">
                  <c:v>0.83906556236960228</c:v>
                </c:pt>
                <c:pt idx="26543">
                  <c:v>0.83909717392678762</c:v>
                </c:pt>
                <c:pt idx="26544">
                  <c:v>0.83912878548397296</c:v>
                </c:pt>
                <c:pt idx="26545">
                  <c:v>0.8391603970411583</c:v>
                </c:pt>
                <c:pt idx="26546">
                  <c:v>0.83919200859834353</c:v>
                </c:pt>
                <c:pt idx="26547">
                  <c:v>0.83922362015552887</c:v>
                </c:pt>
                <c:pt idx="26548">
                  <c:v>0.83925523171271421</c:v>
                </c:pt>
                <c:pt idx="26549">
                  <c:v>0.83928684326989944</c:v>
                </c:pt>
                <c:pt idx="26550">
                  <c:v>0.83931845482708478</c:v>
                </c:pt>
                <c:pt idx="26551">
                  <c:v>0.83935006638427012</c:v>
                </c:pt>
                <c:pt idx="26552">
                  <c:v>0.83938167794145535</c:v>
                </c:pt>
                <c:pt idx="26553">
                  <c:v>0.83941328949864069</c:v>
                </c:pt>
                <c:pt idx="26554">
                  <c:v>0.83944490105582603</c:v>
                </c:pt>
                <c:pt idx="26555">
                  <c:v>0.83947651261301137</c:v>
                </c:pt>
                <c:pt idx="26556">
                  <c:v>0.8395081241701966</c:v>
                </c:pt>
                <c:pt idx="26557">
                  <c:v>0.83953973572738194</c:v>
                </c:pt>
                <c:pt idx="26558">
                  <c:v>0.83957134728456728</c:v>
                </c:pt>
                <c:pt idx="26559">
                  <c:v>0.83960295884175251</c:v>
                </c:pt>
                <c:pt idx="26560">
                  <c:v>0.83963457039893785</c:v>
                </c:pt>
                <c:pt idx="26561">
                  <c:v>0.83966618195612319</c:v>
                </c:pt>
                <c:pt idx="26562">
                  <c:v>0.83969779351330842</c:v>
                </c:pt>
                <c:pt idx="26563">
                  <c:v>0.83972940507049376</c:v>
                </c:pt>
                <c:pt idx="26564">
                  <c:v>0.8397610166276791</c:v>
                </c:pt>
                <c:pt idx="26565">
                  <c:v>0.83979262818486433</c:v>
                </c:pt>
                <c:pt idx="26566">
                  <c:v>0.83982423974204967</c:v>
                </c:pt>
                <c:pt idx="26567">
                  <c:v>0.83985585129923501</c:v>
                </c:pt>
                <c:pt idx="26568">
                  <c:v>0.83988746285642035</c:v>
                </c:pt>
                <c:pt idx="26569">
                  <c:v>0.83991907441360558</c:v>
                </c:pt>
                <c:pt idx="26570">
                  <c:v>0.83995068597079092</c:v>
                </c:pt>
                <c:pt idx="26571">
                  <c:v>0.83998229752797626</c:v>
                </c:pt>
                <c:pt idx="26572">
                  <c:v>0.84001390908516149</c:v>
                </c:pt>
                <c:pt idx="26573">
                  <c:v>0.84004552064234683</c:v>
                </c:pt>
                <c:pt idx="26574">
                  <c:v>0.84007713219953217</c:v>
                </c:pt>
                <c:pt idx="26575">
                  <c:v>0.8401087437567174</c:v>
                </c:pt>
                <c:pt idx="26576">
                  <c:v>0.84014035531390274</c:v>
                </c:pt>
                <c:pt idx="26577">
                  <c:v>0.84017196687108808</c:v>
                </c:pt>
                <c:pt idx="26578">
                  <c:v>0.84020357842827342</c:v>
                </c:pt>
                <c:pt idx="26579">
                  <c:v>0.84023518998545865</c:v>
                </c:pt>
                <c:pt idx="26580">
                  <c:v>0.84026680154264399</c:v>
                </c:pt>
                <c:pt idx="26581">
                  <c:v>0.84029841309982933</c:v>
                </c:pt>
                <c:pt idx="26582">
                  <c:v>0.84033002465701456</c:v>
                </c:pt>
                <c:pt idx="26583">
                  <c:v>0.8403616362141999</c:v>
                </c:pt>
                <c:pt idx="26584">
                  <c:v>0.84039324777138524</c:v>
                </c:pt>
                <c:pt idx="26585">
                  <c:v>0.84042485932857047</c:v>
                </c:pt>
                <c:pt idx="26586">
                  <c:v>0.84045647088575581</c:v>
                </c:pt>
                <c:pt idx="26587">
                  <c:v>0.84048808244294115</c:v>
                </c:pt>
                <c:pt idx="26588">
                  <c:v>0.84051969400012649</c:v>
                </c:pt>
                <c:pt idx="26589">
                  <c:v>0.84055130555731172</c:v>
                </c:pt>
                <c:pt idx="26590">
                  <c:v>0.84058291711449706</c:v>
                </c:pt>
                <c:pt idx="26591">
                  <c:v>0.8406145286716824</c:v>
                </c:pt>
                <c:pt idx="26592">
                  <c:v>0.84064614022886763</c:v>
                </c:pt>
                <c:pt idx="26593">
                  <c:v>0.84067775178605297</c:v>
                </c:pt>
                <c:pt idx="26594">
                  <c:v>0.84070936334323831</c:v>
                </c:pt>
                <c:pt idx="26595">
                  <c:v>0.84074097490042354</c:v>
                </c:pt>
                <c:pt idx="26596">
                  <c:v>0.84077258645760888</c:v>
                </c:pt>
                <c:pt idx="26597">
                  <c:v>0.84080419801479422</c:v>
                </c:pt>
                <c:pt idx="26598">
                  <c:v>0.84083580957197956</c:v>
                </c:pt>
                <c:pt idx="26599">
                  <c:v>0.84086742112916479</c:v>
                </c:pt>
                <c:pt idx="26600">
                  <c:v>0.84089903268635013</c:v>
                </c:pt>
                <c:pt idx="26601">
                  <c:v>0.84093064424353547</c:v>
                </c:pt>
                <c:pt idx="26602">
                  <c:v>0.8409622558007207</c:v>
                </c:pt>
                <c:pt idx="26603">
                  <c:v>0.84099386735790604</c:v>
                </c:pt>
                <c:pt idx="26604">
                  <c:v>0.84102547891509138</c:v>
                </c:pt>
                <c:pt idx="26605">
                  <c:v>0.84105709047227661</c:v>
                </c:pt>
                <c:pt idx="26606">
                  <c:v>0.84108870202946195</c:v>
                </c:pt>
                <c:pt idx="26607">
                  <c:v>0.84112031358664729</c:v>
                </c:pt>
                <c:pt idx="26608">
                  <c:v>0.84115192514383264</c:v>
                </c:pt>
                <c:pt idx="26609">
                  <c:v>0.84118353670101786</c:v>
                </c:pt>
                <c:pt idx="26610">
                  <c:v>0.8412151482582032</c:v>
                </c:pt>
                <c:pt idx="26611">
                  <c:v>0.84124675981538855</c:v>
                </c:pt>
                <c:pt idx="26612">
                  <c:v>0.84127837137257377</c:v>
                </c:pt>
                <c:pt idx="26613">
                  <c:v>0.84130998292975911</c:v>
                </c:pt>
                <c:pt idx="26614">
                  <c:v>0.84134159448694446</c:v>
                </c:pt>
                <c:pt idx="26615">
                  <c:v>0.84137320604412968</c:v>
                </c:pt>
                <c:pt idx="26616">
                  <c:v>0.84140481760131502</c:v>
                </c:pt>
                <c:pt idx="26617">
                  <c:v>0.84143642915850037</c:v>
                </c:pt>
                <c:pt idx="26618">
                  <c:v>0.84146804071568571</c:v>
                </c:pt>
                <c:pt idx="26619">
                  <c:v>0.84149965227287093</c:v>
                </c:pt>
                <c:pt idx="26620">
                  <c:v>0.84153126383005628</c:v>
                </c:pt>
                <c:pt idx="26621">
                  <c:v>0.84156287538724162</c:v>
                </c:pt>
                <c:pt idx="26622">
                  <c:v>0.84159448694442685</c:v>
                </c:pt>
                <c:pt idx="26623">
                  <c:v>0.84162609850161219</c:v>
                </c:pt>
                <c:pt idx="26624">
                  <c:v>0.84165771005879753</c:v>
                </c:pt>
                <c:pt idx="26625">
                  <c:v>0.84168932161598276</c:v>
                </c:pt>
                <c:pt idx="26626">
                  <c:v>0.8417209331731681</c:v>
                </c:pt>
                <c:pt idx="26627">
                  <c:v>0.84175254473035344</c:v>
                </c:pt>
                <c:pt idx="26628">
                  <c:v>0.84178415628753878</c:v>
                </c:pt>
                <c:pt idx="26629">
                  <c:v>0.84181576784472401</c:v>
                </c:pt>
                <c:pt idx="26630">
                  <c:v>0.84184737940190935</c:v>
                </c:pt>
                <c:pt idx="26631">
                  <c:v>0.84187899095909469</c:v>
                </c:pt>
                <c:pt idx="26632">
                  <c:v>0.84191060251627992</c:v>
                </c:pt>
                <c:pt idx="26633">
                  <c:v>0.84194221407346526</c:v>
                </c:pt>
                <c:pt idx="26634">
                  <c:v>0.8419738256306506</c:v>
                </c:pt>
                <c:pt idx="26635">
                  <c:v>0.84200543718783583</c:v>
                </c:pt>
                <c:pt idx="26636">
                  <c:v>0.84203704874502117</c:v>
                </c:pt>
                <c:pt idx="26637">
                  <c:v>0.84206866030220651</c:v>
                </c:pt>
                <c:pt idx="26638">
                  <c:v>0.84210027185939185</c:v>
                </c:pt>
                <c:pt idx="26639">
                  <c:v>0.84213188341657708</c:v>
                </c:pt>
                <c:pt idx="26640">
                  <c:v>0.84216349497376242</c:v>
                </c:pt>
                <c:pt idx="26641">
                  <c:v>0.84219510653094776</c:v>
                </c:pt>
                <c:pt idx="26642">
                  <c:v>0.84222671808813299</c:v>
                </c:pt>
                <c:pt idx="26643">
                  <c:v>0.84225832964531833</c:v>
                </c:pt>
                <c:pt idx="26644">
                  <c:v>0.84228994120250367</c:v>
                </c:pt>
                <c:pt idx="26645">
                  <c:v>0.8423215527596889</c:v>
                </c:pt>
                <c:pt idx="26646">
                  <c:v>0.84235316431687424</c:v>
                </c:pt>
                <c:pt idx="26647">
                  <c:v>0.84238477587405958</c:v>
                </c:pt>
                <c:pt idx="26648">
                  <c:v>0.84241638743124492</c:v>
                </c:pt>
                <c:pt idx="26649">
                  <c:v>0.84244799898843015</c:v>
                </c:pt>
                <c:pt idx="26650">
                  <c:v>0.84247961054561549</c:v>
                </c:pt>
                <c:pt idx="26651">
                  <c:v>0.84251122210280083</c:v>
                </c:pt>
                <c:pt idx="26652">
                  <c:v>0.84254283365998606</c:v>
                </c:pt>
                <c:pt idx="26653">
                  <c:v>0.8425744452171714</c:v>
                </c:pt>
                <c:pt idx="26654">
                  <c:v>0.84260605677435674</c:v>
                </c:pt>
                <c:pt idx="26655">
                  <c:v>0.84263766833154197</c:v>
                </c:pt>
                <c:pt idx="26656">
                  <c:v>0.84266927988872731</c:v>
                </c:pt>
                <c:pt idx="26657">
                  <c:v>0.84270089144591265</c:v>
                </c:pt>
                <c:pt idx="26658">
                  <c:v>0.84273250300309799</c:v>
                </c:pt>
                <c:pt idx="26659">
                  <c:v>0.84276411456028322</c:v>
                </c:pt>
                <c:pt idx="26660">
                  <c:v>0.84279572611746856</c:v>
                </c:pt>
                <c:pt idx="26661">
                  <c:v>0.8428273376746539</c:v>
                </c:pt>
                <c:pt idx="26662">
                  <c:v>0.84285894923183913</c:v>
                </c:pt>
                <c:pt idx="26663">
                  <c:v>0.84289056078902447</c:v>
                </c:pt>
                <c:pt idx="26664">
                  <c:v>0.84292217234620981</c:v>
                </c:pt>
                <c:pt idx="26665">
                  <c:v>0.84295378390339504</c:v>
                </c:pt>
                <c:pt idx="26666">
                  <c:v>0.84298539546058038</c:v>
                </c:pt>
                <c:pt idx="26667">
                  <c:v>0.84301700701776572</c:v>
                </c:pt>
                <c:pt idx="26668">
                  <c:v>0.84304861857495095</c:v>
                </c:pt>
                <c:pt idx="26669">
                  <c:v>0.84308023013213629</c:v>
                </c:pt>
                <c:pt idx="26670">
                  <c:v>0.84311184168932163</c:v>
                </c:pt>
                <c:pt idx="26671">
                  <c:v>0.84314345324650697</c:v>
                </c:pt>
                <c:pt idx="26672">
                  <c:v>0.8431750648036922</c:v>
                </c:pt>
                <c:pt idx="26673">
                  <c:v>0.84320667636087754</c:v>
                </c:pt>
                <c:pt idx="26674">
                  <c:v>0.84323828791806288</c:v>
                </c:pt>
                <c:pt idx="26675">
                  <c:v>0.84326989947524811</c:v>
                </c:pt>
                <c:pt idx="26676">
                  <c:v>0.84330151103243345</c:v>
                </c:pt>
                <c:pt idx="26677">
                  <c:v>0.84333312258961879</c:v>
                </c:pt>
                <c:pt idx="26678">
                  <c:v>0.84336473414680402</c:v>
                </c:pt>
                <c:pt idx="26679">
                  <c:v>0.84339634570398936</c:v>
                </c:pt>
                <c:pt idx="26680">
                  <c:v>0.8434279572611747</c:v>
                </c:pt>
                <c:pt idx="26681">
                  <c:v>0.84345956881836004</c:v>
                </c:pt>
                <c:pt idx="26682">
                  <c:v>0.84349118037554527</c:v>
                </c:pt>
                <c:pt idx="26683">
                  <c:v>0.84352279193273061</c:v>
                </c:pt>
                <c:pt idx="26684">
                  <c:v>0.84355440348991595</c:v>
                </c:pt>
                <c:pt idx="26685">
                  <c:v>0.84358601504710118</c:v>
                </c:pt>
                <c:pt idx="26686">
                  <c:v>0.84361762660428652</c:v>
                </c:pt>
                <c:pt idx="26687">
                  <c:v>0.84364923816147186</c:v>
                </c:pt>
                <c:pt idx="26688">
                  <c:v>0.84368084971865709</c:v>
                </c:pt>
                <c:pt idx="26689">
                  <c:v>0.84371246127584243</c:v>
                </c:pt>
                <c:pt idx="26690">
                  <c:v>0.84374407283302777</c:v>
                </c:pt>
                <c:pt idx="26691">
                  <c:v>0.84377568439021311</c:v>
                </c:pt>
                <c:pt idx="26692">
                  <c:v>0.84380729594739834</c:v>
                </c:pt>
                <c:pt idx="26693">
                  <c:v>0.84383890750458368</c:v>
                </c:pt>
                <c:pt idx="26694">
                  <c:v>0.84387051906176902</c:v>
                </c:pt>
                <c:pt idx="26695">
                  <c:v>0.84390213061895425</c:v>
                </c:pt>
                <c:pt idx="26696">
                  <c:v>0.84393374217613959</c:v>
                </c:pt>
                <c:pt idx="26697">
                  <c:v>0.84396535373332493</c:v>
                </c:pt>
                <c:pt idx="26698">
                  <c:v>0.84399696529051016</c:v>
                </c:pt>
                <c:pt idx="26699">
                  <c:v>0.8440285768476955</c:v>
                </c:pt>
                <c:pt idx="26700">
                  <c:v>0.84406018840488084</c:v>
                </c:pt>
                <c:pt idx="26701">
                  <c:v>0.84409179996206618</c:v>
                </c:pt>
                <c:pt idx="26702">
                  <c:v>0.84412341151925141</c:v>
                </c:pt>
                <c:pt idx="26703">
                  <c:v>0.84415502307643675</c:v>
                </c:pt>
                <c:pt idx="26704">
                  <c:v>0.84418663463362209</c:v>
                </c:pt>
                <c:pt idx="26705">
                  <c:v>0.84421824619080732</c:v>
                </c:pt>
                <c:pt idx="26706">
                  <c:v>0.84424985774799266</c:v>
                </c:pt>
                <c:pt idx="26707">
                  <c:v>0.844281469305178</c:v>
                </c:pt>
                <c:pt idx="26708">
                  <c:v>0.84431308086236323</c:v>
                </c:pt>
                <c:pt idx="26709">
                  <c:v>0.84434469241954857</c:v>
                </c:pt>
                <c:pt idx="26710">
                  <c:v>0.84437630397673391</c:v>
                </c:pt>
                <c:pt idx="26711">
                  <c:v>0.84440791553391925</c:v>
                </c:pt>
                <c:pt idx="26712">
                  <c:v>0.84443952709110448</c:v>
                </c:pt>
                <c:pt idx="26713">
                  <c:v>0.84447113864828982</c:v>
                </c:pt>
                <c:pt idx="26714">
                  <c:v>0.84450275020547516</c:v>
                </c:pt>
                <c:pt idx="26715">
                  <c:v>0.84453436176266039</c:v>
                </c:pt>
                <c:pt idx="26716">
                  <c:v>0.84456597331984573</c:v>
                </c:pt>
                <c:pt idx="26717">
                  <c:v>0.84459758487703107</c:v>
                </c:pt>
                <c:pt idx="26718">
                  <c:v>0.8446291964342163</c:v>
                </c:pt>
                <c:pt idx="26719">
                  <c:v>0.84466080799140164</c:v>
                </c:pt>
                <c:pt idx="26720">
                  <c:v>0.84469241954858698</c:v>
                </c:pt>
                <c:pt idx="26721">
                  <c:v>0.84472403110577232</c:v>
                </c:pt>
                <c:pt idx="26722">
                  <c:v>0.84475564266295755</c:v>
                </c:pt>
                <c:pt idx="26723">
                  <c:v>0.84478725422014289</c:v>
                </c:pt>
                <c:pt idx="26724">
                  <c:v>0.84481886577732823</c:v>
                </c:pt>
                <c:pt idx="26725">
                  <c:v>0.84485047733451346</c:v>
                </c:pt>
                <c:pt idx="26726">
                  <c:v>0.8448820888916988</c:v>
                </c:pt>
                <c:pt idx="26727">
                  <c:v>0.84491370044888414</c:v>
                </c:pt>
                <c:pt idx="26728">
                  <c:v>0.84494531200606937</c:v>
                </c:pt>
                <c:pt idx="26729">
                  <c:v>0.84497692356325471</c:v>
                </c:pt>
                <c:pt idx="26730">
                  <c:v>0.84500853512044005</c:v>
                </c:pt>
                <c:pt idx="26731">
                  <c:v>0.84504014667762539</c:v>
                </c:pt>
                <c:pt idx="26732">
                  <c:v>0.84507175823481062</c:v>
                </c:pt>
                <c:pt idx="26733">
                  <c:v>0.84510336979199596</c:v>
                </c:pt>
                <c:pt idx="26734">
                  <c:v>0.8451349813491813</c:v>
                </c:pt>
                <c:pt idx="26735">
                  <c:v>0.84516659290636653</c:v>
                </c:pt>
                <c:pt idx="26736">
                  <c:v>0.84519820446355187</c:v>
                </c:pt>
                <c:pt idx="26737">
                  <c:v>0.84522981602073721</c:v>
                </c:pt>
                <c:pt idx="26738">
                  <c:v>0.84526142757792244</c:v>
                </c:pt>
                <c:pt idx="26739">
                  <c:v>0.84529303913510778</c:v>
                </c:pt>
                <c:pt idx="26740">
                  <c:v>0.84532465069229312</c:v>
                </c:pt>
                <c:pt idx="26741">
                  <c:v>0.84535626224947846</c:v>
                </c:pt>
                <c:pt idx="26742">
                  <c:v>0.84538787380666369</c:v>
                </c:pt>
                <c:pt idx="26743">
                  <c:v>0.84541948536384903</c:v>
                </c:pt>
                <c:pt idx="26744">
                  <c:v>0.84545109692103437</c:v>
                </c:pt>
                <c:pt idx="26745">
                  <c:v>0.8454827084782196</c:v>
                </c:pt>
                <c:pt idx="26746">
                  <c:v>0.84551432003540494</c:v>
                </c:pt>
                <c:pt idx="26747">
                  <c:v>0.84554593159259028</c:v>
                </c:pt>
                <c:pt idx="26748">
                  <c:v>0.84557754314977551</c:v>
                </c:pt>
                <c:pt idx="26749">
                  <c:v>0.84560915470696085</c:v>
                </c:pt>
                <c:pt idx="26750">
                  <c:v>0.84564076626414619</c:v>
                </c:pt>
                <c:pt idx="26751">
                  <c:v>0.84567237782133153</c:v>
                </c:pt>
                <c:pt idx="26752">
                  <c:v>0.84570398937851676</c:v>
                </c:pt>
                <c:pt idx="26753">
                  <c:v>0.8457356009357021</c:v>
                </c:pt>
                <c:pt idx="26754">
                  <c:v>0.84576721249288744</c:v>
                </c:pt>
                <c:pt idx="26755">
                  <c:v>0.84579882405007267</c:v>
                </c:pt>
                <c:pt idx="26756">
                  <c:v>0.84583043560725801</c:v>
                </c:pt>
                <c:pt idx="26757">
                  <c:v>0.84586204716444335</c:v>
                </c:pt>
                <c:pt idx="26758">
                  <c:v>0.84589365872162858</c:v>
                </c:pt>
                <c:pt idx="26759">
                  <c:v>0.84592527027881392</c:v>
                </c:pt>
                <c:pt idx="26760">
                  <c:v>0.84595688183599926</c:v>
                </c:pt>
                <c:pt idx="26761">
                  <c:v>0.84598849339318449</c:v>
                </c:pt>
                <c:pt idx="26762">
                  <c:v>0.84602010495036983</c:v>
                </c:pt>
                <c:pt idx="26763">
                  <c:v>0.84605171650755517</c:v>
                </c:pt>
                <c:pt idx="26764">
                  <c:v>0.84608332806474051</c:v>
                </c:pt>
                <c:pt idx="26765">
                  <c:v>0.84611493962192574</c:v>
                </c:pt>
                <c:pt idx="26766">
                  <c:v>0.84614655117911108</c:v>
                </c:pt>
                <c:pt idx="26767">
                  <c:v>0.84617816273629642</c:v>
                </c:pt>
                <c:pt idx="26768">
                  <c:v>0.84620977429348165</c:v>
                </c:pt>
                <c:pt idx="26769">
                  <c:v>0.84624138585066699</c:v>
                </c:pt>
                <c:pt idx="26770">
                  <c:v>0.84627299740785233</c:v>
                </c:pt>
                <c:pt idx="26771">
                  <c:v>0.84630460896503756</c:v>
                </c:pt>
                <c:pt idx="26772">
                  <c:v>0.8463362205222229</c:v>
                </c:pt>
                <c:pt idx="26773">
                  <c:v>0.84636783207940824</c:v>
                </c:pt>
                <c:pt idx="26774">
                  <c:v>0.84639944363659358</c:v>
                </c:pt>
                <c:pt idx="26775">
                  <c:v>0.84643105519377881</c:v>
                </c:pt>
                <c:pt idx="26776">
                  <c:v>0.84646266675096415</c:v>
                </c:pt>
                <c:pt idx="26777">
                  <c:v>0.84649427830814949</c:v>
                </c:pt>
                <c:pt idx="26778">
                  <c:v>0.84652588986533472</c:v>
                </c:pt>
                <c:pt idx="26779">
                  <c:v>0.84655750142252006</c:v>
                </c:pt>
                <c:pt idx="26780">
                  <c:v>0.8465891129797054</c:v>
                </c:pt>
                <c:pt idx="26781">
                  <c:v>0.84662072453689063</c:v>
                </c:pt>
                <c:pt idx="26782">
                  <c:v>0.84665233609407597</c:v>
                </c:pt>
                <c:pt idx="26783">
                  <c:v>0.84668394765126131</c:v>
                </c:pt>
                <c:pt idx="26784">
                  <c:v>0.84671555920844666</c:v>
                </c:pt>
                <c:pt idx="26785">
                  <c:v>0.84674717076563188</c:v>
                </c:pt>
                <c:pt idx="26786">
                  <c:v>0.84677878232281723</c:v>
                </c:pt>
                <c:pt idx="26787">
                  <c:v>0.84681039388000257</c:v>
                </c:pt>
                <c:pt idx="26788">
                  <c:v>0.84684200543718779</c:v>
                </c:pt>
                <c:pt idx="26789">
                  <c:v>0.84687361699437314</c:v>
                </c:pt>
                <c:pt idx="26790">
                  <c:v>0.84690522855155848</c:v>
                </c:pt>
                <c:pt idx="26791">
                  <c:v>0.8469368401087437</c:v>
                </c:pt>
                <c:pt idx="26792">
                  <c:v>0.84696845166592905</c:v>
                </c:pt>
                <c:pt idx="26793">
                  <c:v>0.84700006322311439</c:v>
                </c:pt>
                <c:pt idx="26794">
                  <c:v>0.84703167478029973</c:v>
                </c:pt>
                <c:pt idx="26795">
                  <c:v>0.84706328633748496</c:v>
                </c:pt>
                <c:pt idx="26796">
                  <c:v>0.8470948978946703</c:v>
                </c:pt>
                <c:pt idx="26797">
                  <c:v>0.84712650945185564</c:v>
                </c:pt>
                <c:pt idx="26798">
                  <c:v>0.84715812100904087</c:v>
                </c:pt>
                <c:pt idx="26799">
                  <c:v>0.84718973256622621</c:v>
                </c:pt>
                <c:pt idx="26800">
                  <c:v>0.84722134412341155</c:v>
                </c:pt>
                <c:pt idx="26801">
                  <c:v>0.84725295568059678</c:v>
                </c:pt>
                <c:pt idx="26802">
                  <c:v>0.84728456723778212</c:v>
                </c:pt>
                <c:pt idx="26803">
                  <c:v>0.84731617879496746</c:v>
                </c:pt>
                <c:pt idx="26804">
                  <c:v>0.8473477903521528</c:v>
                </c:pt>
                <c:pt idx="26805">
                  <c:v>0.84737940190933803</c:v>
                </c:pt>
                <c:pt idx="26806">
                  <c:v>0.84741101346652337</c:v>
                </c:pt>
                <c:pt idx="26807">
                  <c:v>0.84744262502370871</c:v>
                </c:pt>
                <c:pt idx="26808">
                  <c:v>0.84747423658089394</c:v>
                </c:pt>
                <c:pt idx="26809">
                  <c:v>0.84750584813807928</c:v>
                </c:pt>
                <c:pt idx="26810">
                  <c:v>0.84753745969526462</c:v>
                </c:pt>
                <c:pt idx="26811">
                  <c:v>0.84756907125244985</c:v>
                </c:pt>
                <c:pt idx="26812">
                  <c:v>0.84760068280963519</c:v>
                </c:pt>
                <c:pt idx="26813">
                  <c:v>0.84763229436682053</c:v>
                </c:pt>
                <c:pt idx="26814">
                  <c:v>0.84766390592400587</c:v>
                </c:pt>
                <c:pt idx="26815">
                  <c:v>0.8476955174811911</c:v>
                </c:pt>
                <c:pt idx="26816">
                  <c:v>0.84772712903837644</c:v>
                </c:pt>
                <c:pt idx="26817">
                  <c:v>0.84775874059556178</c:v>
                </c:pt>
                <c:pt idx="26818">
                  <c:v>0.84779035215274701</c:v>
                </c:pt>
                <c:pt idx="26819">
                  <c:v>0.84782196370993235</c:v>
                </c:pt>
                <c:pt idx="26820">
                  <c:v>0.84785357526711769</c:v>
                </c:pt>
                <c:pt idx="26821">
                  <c:v>0.84788518682430292</c:v>
                </c:pt>
                <c:pt idx="26822">
                  <c:v>0.84791679838148826</c:v>
                </c:pt>
                <c:pt idx="26823">
                  <c:v>0.8479484099386736</c:v>
                </c:pt>
                <c:pt idx="26824">
                  <c:v>0.84798002149585894</c:v>
                </c:pt>
                <c:pt idx="26825">
                  <c:v>0.84801163305304417</c:v>
                </c:pt>
                <c:pt idx="26826">
                  <c:v>0.84804324461022951</c:v>
                </c:pt>
                <c:pt idx="26827">
                  <c:v>0.84807485616741485</c:v>
                </c:pt>
                <c:pt idx="26828">
                  <c:v>0.84810646772460008</c:v>
                </c:pt>
                <c:pt idx="26829">
                  <c:v>0.84813807928178542</c:v>
                </c:pt>
                <c:pt idx="26830">
                  <c:v>0.84816969083897076</c:v>
                </c:pt>
                <c:pt idx="26831">
                  <c:v>0.84820130239615599</c:v>
                </c:pt>
                <c:pt idx="26832">
                  <c:v>0.84823291395334133</c:v>
                </c:pt>
                <c:pt idx="26833">
                  <c:v>0.84826452551052667</c:v>
                </c:pt>
                <c:pt idx="26834">
                  <c:v>0.84829613706771201</c:v>
                </c:pt>
                <c:pt idx="26835">
                  <c:v>0.84832774862489724</c:v>
                </c:pt>
                <c:pt idx="26836">
                  <c:v>0.84835936018208258</c:v>
                </c:pt>
                <c:pt idx="26837">
                  <c:v>0.84839097173926792</c:v>
                </c:pt>
                <c:pt idx="26838">
                  <c:v>0.84842258329645315</c:v>
                </c:pt>
                <c:pt idx="26839">
                  <c:v>0.84845419485363849</c:v>
                </c:pt>
                <c:pt idx="26840">
                  <c:v>0.84848580641082383</c:v>
                </c:pt>
                <c:pt idx="26841">
                  <c:v>0.84851741796800906</c:v>
                </c:pt>
                <c:pt idx="26842">
                  <c:v>0.8485490295251944</c:v>
                </c:pt>
                <c:pt idx="26843">
                  <c:v>0.84858064108237974</c:v>
                </c:pt>
                <c:pt idx="26844">
                  <c:v>0.84861225263956508</c:v>
                </c:pt>
                <c:pt idx="26845">
                  <c:v>0.84864386419675031</c:v>
                </c:pt>
                <c:pt idx="26846">
                  <c:v>0.84867547575393565</c:v>
                </c:pt>
                <c:pt idx="26847">
                  <c:v>0.84870708731112099</c:v>
                </c:pt>
                <c:pt idx="26848">
                  <c:v>0.84873869886830622</c:v>
                </c:pt>
                <c:pt idx="26849">
                  <c:v>0.84877031042549156</c:v>
                </c:pt>
                <c:pt idx="26850">
                  <c:v>0.8488019219826769</c:v>
                </c:pt>
                <c:pt idx="26851">
                  <c:v>0.84883353353986213</c:v>
                </c:pt>
                <c:pt idx="26852">
                  <c:v>0.84886514509704747</c:v>
                </c:pt>
                <c:pt idx="26853">
                  <c:v>0.84889675665423281</c:v>
                </c:pt>
                <c:pt idx="26854">
                  <c:v>0.84892836821141815</c:v>
                </c:pt>
                <c:pt idx="26855">
                  <c:v>0.84895997976860338</c:v>
                </c:pt>
                <c:pt idx="26856">
                  <c:v>0.84899159132578872</c:v>
                </c:pt>
                <c:pt idx="26857">
                  <c:v>0.84902320288297406</c:v>
                </c:pt>
                <c:pt idx="26858">
                  <c:v>0.84905481444015929</c:v>
                </c:pt>
                <c:pt idx="26859">
                  <c:v>0.84908642599734463</c:v>
                </c:pt>
                <c:pt idx="26860">
                  <c:v>0.84911803755452997</c:v>
                </c:pt>
                <c:pt idx="26861">
                  <c:v>0.8491496491117152</c:v>
                </c:pt>
                <c:pt idx="26862">
                  <c:v>0.84918126066890054</c:v>
                </c:pt>
                <c:pt idx="26863">
                  <c:v>0.84921287222608588</c:v>
                </c:pt>
                <c:pt idx="26864">
                  <c:v>0.84924448378327111</c:v>
                </c:pt>
                <c:pt idx="26865">
                  <c:v>0.84927609534045645</c:v>
                </c:pt>
                <c:pt idx="26866">
                  <c:v>0.84930770689764179</c:v>
                </c:pt>
                <c:pt idx="26867">
                  <c:v>0.84933931845482713</c:v>
                </c:pt>
                <c:pt idx="26868">
                  <c:v>0.84937093001201236</c:v>
                </c:pt>
                <c:pt idx="26869">
                  <c:v>0.8494025415691977</c:v>
                </c:pt>
                <c:pt idx="26870">
                  <c:v>0.84943415312638304</c:v>
                </c:pt>
                <c:pt idx="26871">
                  <c:v>0.84946576468356827</c:v>
                </c:pt>
                <c:pt idx="26872">
                  <c:v>0.84949737624075361</c:v>
                </c:pt>
                <c:pt idx="26873">
                  <c:v>0.84952898779793895</c:v>
                </c:pt>
                <c:pt idx="26874">
                  <c:v>0.84956059935512418</c:v>
                </c:pt>
                <c:pt idx="26875">
                  <c:v>0.84959221091230952</c:v>
                </c:pt>
                <c:pt idx="26876">
                  <c:v>0.84962382246949486</c:v>
                </c:pt>
                <c:pt idx="26877">
                  <c:v>0.8496554340266802</c:v>
                </c:pt>
                <c:pt idx="26878">
                  <c:v>0.84968704558386543</c:v>
                </c:pt>
                <c:pt idx="26879">
                  <c:v>0.84971865714105077</c:v>
                </c:pt>
                <c:pt idx="26880">
                  <c:v>0.84975026869823611</c:v>
                </c:pt>
                <c:pt idx="26881">
                  <c:v>0.84978188025542134</c:v>
                </c:pt>
                <c:pt idx="26882">
                  <c:v>0.84981349181260668</c:v>
                </c:pt>
                <c:pt idx="26883">
                  <c:v>0.84984510336979202</c:v>
                </c:pt>
                <c:pt idx="26884">
                  <c:v>0.84987671492697725</c:v>
                </c:pt>
                <c:pt idx="26885">
                  <c:v>0.84990832648416259</c:v>
                </c:pt>
                <c:pt idx="26886">
                  <c:v>0.84993993804134793</c:v>
                </c:pt>
                <c:pt idx="26887">
                  <c:v>0.84997154959853327</c:v>
                </c:pt>
                <c:pt idx="26888">
                  <c:v>0.8500031611557185</c:v>
                </c:pt>
                <c:pt idx="26889">
                  <c:v>0.85003477271290384</c:v>
                </c:pt>
                <c:pt idx="26890">
                  <c:v>0.85006638427008918</c:v>
                </c:pt>
                <c:pt idx="26891">
                  <c:v>0.85009799582727441</c:v>
                </c:pt>
                <c:pt idx="26892">
                  <c:v>0.85012960738445975</c:v>
                </c:pt>
                <c:pt idx="26893">
                  <c:v>0.85016121894164509</c:v>
                </c:pt>
                <c:pt idx="26894">
                  <c:v>0.85019283049883032</c:v>
                </c:pt>
                <c:pt idx="26895">
                  <c:v>0.85022444205601566</c:v>
                </c:pt>
                <c:pt idx="26896">
                  <c:v>0.850256053613201</c:v>
                </c:pt>
                <c:pt idx="26897">
                  <c:v>0.85028766517038634</c:v>
                </c:pt>
                <c:pt idx="26898">
                  <c:v>0.85031927672757157</c:v>
                </c:pt>
                <c:pt idx="26899">
                  <c:v>0.85035088828475691</c:v>
                </c:pt>
                <c:pt idx="26900">
                  <c:v>0.85038249984194225</c:v>
                </c:pt>
                <c:pt idx="26901">
                  <c:v>0.85041411139912748</c:v>
                </c:pt>
                <c:pt idx="26902">
                  <c:v>0.85044572295631282</c:v>
                </c:pt>
                <c:pt idx="26903">
                  <c:v>0.85047733451349816</c:v>
                </c:pt>
                <c:pt idx="26904">
                  <c:v>0.85050894607068339</c:v>
                </c:pt>
                <c:pt idx="26905">
                  <c:v>0.85054055762786873</c:v>
                </c:pt>
                <c:pt idx="26906">
                  <c:v>0.85057216918505407</c:v>
                </c:pt>
                <c:pt idx="26907">
                  <c:v>0.85060378074223941</c:v>
                </c:pt>
                <c:pt idx="26908">
                  <c:v>0.85063539229942464</c:v>
                </c:pt>
                <c:pt idx="26909">
                  <c:v>0.85066700385660998</c:v>
                </c:pt>
                <c:pt idx="26910">
                  <c:v>0.85069861541379532</c:v>
                </c:pt>
                <c:pt idx="26911">
                  <c:v>0.85073022697098055</c:v>
                </c:pt>
                <c:pt idx="26912">
                  <c:v>0.85076183852816589</c:v>
                </c:pt>
                <c:pt idx="26913">
                  <c:v>0.85079345008535123</c:v>
                </c:pt>
                <c:pt idx="26914">
                  <c:v>0.85082506164253646</c:v>
                </c:pt>
                <c:pt idx="26915">
                  <c:v>0.8508566731997218</c:v>
                </c:pt>
                <c:pt idx="26916">
                  <c:v>0.85088828475690714</c:v>
                </c:pt>
                <c:pt idx="26917">
                  <c:v>0.85091989631409248</c:v>
                </c:pt>
                <c:pt idx="26918">
                  <c:v>0.85095150787127771</c:v>
                </c:pt>
                <c:pt idx="26919">
                  <c:v>0.85098311942846305</c:v>
                </c:pt>
                <c:pt idx="26920">
                  <c:v>0.85101473098564839</c:v>
                </c:pt>
                <c:pt idx="26921">
                  <c:v>0.85104634254283362</c:v>
                </c:pt>
                <c:pt idx="26922">
                  <c:v>0.85107795410001896</c:v>
                </c:pt>
                <c:pt idx="26923">
                  <c:v>0.8511095656572043</c:v>
                </c:pt>
                <c:pt idx="26924">
                  <c:v>0.85114117721438953</c:v>
                </c:pt>
                <c:pt idx="26925">
                  <c:v>0.85117278877157487</c:v>
                </c:pt>
                <c:pt idx="26926">
                  <c:v>0.85120440032876021</c:v>
                </c:pt>
                <c:pt idx="26927">
                  <c:v>0.85123601188594555</c:v>
                </c:pt>
                <c:pt idx="26928">
                  <c:v>0.85126762344313078</c:v>
                </c:pt>
                <c:pt idx="26929">
                  <c:v>0.85129923500031612</c:v>
                </c:pt>
                <c:pt idx="26930">
                  <c:v>0.85133084655750146</c:v>
                </c:pt>
                <c:pt idx="26931">
                  <c:v>0.85136245811468669</c:v>
                </c:pt>
                <c:pt idx="26932">
                  <c:v>0.85139406967187203</c:v>
                </c:pt>
                <c:pt idx="26933">
                  <c:v>0.85142568122905737</c:v>
                </c:pt>
                <c:pt idx="26934">
                  <c:v>0.8514572927862426</c:v>
                </c:pt>
                <c:pt idx="26935">
                  <c:v>0.85148890434342794</c:v>
                </c:pt>
                <c:pt idx="26936">
                  <c:v>0.85152051590061328</c:v>
                </c:pt>
                <c:pt idx="26937">
                  <c:v>0.85155212745779862</c:v>
                </c:pt>
                <c:pt idx="26938">
                  <c:v>0.85158373901498385</c:v>
                </c:pt>
                <c:pt idx="26939">
                  <c:v>0.85161535057216919</c:v>
                </c:pt>
                <c:pt idx="26940">
                  <c:v>0.85164696212935453</c:v>
                </c:pt>
                <c:pt idx="26941">
                  <c:v>0.85167857368653976</c:v>
                </c:pt>
                <c:pt idx="26942">
                  <c:v>0.8517101852437251</c:v>
                </c:pt>
                <c:pt idx="26943">
                  <c:v>0.85174179680091044</c:v>
                </c:pt>
                <c:pt idx="26944">
                  <c:v>0.85177340835809567</c:v>
                </c:pt>
                <c:pt idx="26945">
                  <c:v>0.85180501991528101</c:v>
                </c:pt>
                <c:pt idx="26946">
                  <c:v>0.85183663147246635</c:v>
                </c:pt>
                <c:pt idx="26947">
                  <c:v>0.85186824302965169</c:v>
                </c:pt>
                <c:pt idx="26948">
                  <c:v>0.85189985458683692</c:v>
                </c:pt>
                <c:pt idx="26949">
                  <c:v>0.85193146614402226</c:v>
                </c:pt>
                <c:pt idx="26950">
                  <c:v>0.85196307770120761</c:v>
                </c:pt>
                <c:pt idx="26951">
                  <c:v>0.85199468925839283</c:v>
                </c:pt>
                <c:pt idx="26952">
                  <c:v>0.85202630081557817</c:v>
                </c:pt>
                <c:pt idx="26953">
                  <c:v>0.85205791237276352</c:v>
                </c:pt>
                <c:pt idx="26954">
                  <c:v>0.85208952392994874</c:v>
                </c:pt>
                <c:pt idx="26955">
                  <c:v>0.85212113548713408</c:v>
                </c:pt>
                <c:pt idx="26956">
                  <c:v>0.85215274704431943</c:v>
                </c:pt>
                <c:pt idx="26957">
                  <c:v>0.85218435860150477</c:v>
                </c:pt>
                <c:pt idx="26958">
                  <c:v>0.85221597015868999</c:v>
                </c:pt>
                <c:pt idx="26959">
                  <c:v>0.85224758171587534</c:v>
                </c:pt>
                <c:pt idx="26960">
                  <c:v>0.85227919327306068</c:v>
                </c:pt>
                <c:pt idx="26961">
                  <c:v>0.8523108048302459</c:v>
                </c:pt>
                <c:pt idx="26962">
                  <c:v>0.85234241638743125</c:v>
                </c:pt>
                <c:pt idx="26963">
                  <c:v>0.85237402794461659</c:v>
                </c:pt>
                <c:pt idx="26964">
                  <c:v>0.85240563950180182</c:v>
                </c:pt>
                <c:pt idx="26965">
                  <c:v>0.85243725105898716</c:v>
                </c:pt>
                <c:pt idx="26966">
                  <c:v>0.8524688626161725</c:v>
                </c:pt>
                <c:pt idx="26967">
                  <c:v>0.85250047417335773</c:v>
                </c:pt>
                <c:pt idx="26968">
                  <c:v>0.85253208573054307</c:v>
                </c:pt>
                <c:pt idx="26969">
                  <c:v>0.85256369728772841</c:v>
                </c:pt>
                <c:pt idx="26970">
                  <c:v>0.85259530884491375</c:v>
                </c:pt>
                <c:pt idx="26971">
                  <c:v>0.85262692040209898</c:v>
                </c:pt>
                <c:pt idx="26972">
                  <c:v>0.85265853195928432</c:v>
                </c:pt>
                <c:pt idx="26973">
                  <c:v>0.85269014351646966</c:v>
                </c:pt>
                <c:pt idx="26974">
                  <c:v>0.85272175507365489</c:v>
                </c:pt>
                <c:pt idx="26975">
                  <c:v>0.85275336663084023</c:v>
                </c:pt>
                <c:pt idx="26976">
                  <c:v>0.85278497818802557</c:v>
                </c:pt>
                <c:pt idx="26977">
                  <c:v>0.8528165897452108</c:v>
                </c:pt>
                <c:pt idx="26978">
                  <c:v>0.85284820130239614</c:v>
                </c:pt>
                <c:pt idx="26979">
                  <c:v>0.85287981285958148</c:v>
                </c:pt>
                <c:pt idx="26980">
                  <c:v>0.85291142441676682</c:v>
                </c:pt>
                <c:pt idx="26981">
                  <c:v>0.85294303597395205</c:v>
                </c:pt>
                <c:pt idx="26982">
                  <c:v>0.85297464753113739</c:v>
                </c:pt>
                <c:pt idx="26983">
                  <c:v>0.85300625908832273</c:v>
                </c:pt>
                <c:pt idx="26984">
                  <c:v>0.85303787064550796</c:v>
                </c:pt>
                <c:pt idx="26985">
                  <c:v>0.8530694822026933</c:v>
                </c:pt>
                <c:pt idx="26986">
                  <c:v>0.85310109375987864</c:v>
                </c:pt>
                <c:pt idx="26987">
                  <c:v>0.85313270531706387</c:v>
                </c:pt>
                <c:pt idx="26988">
                  <c:v>0.85316431687424921</c:v>
                </c:pt>
                <c:pt idx="26989">
                  <c:v>0.85319592843143455</c:v>
                </c:pt>
                <c:pt idx="26990">
                  <c:v>0.85322753998861989</c:v>
                </c:pt>
                <c:pt idx="26991">
                  <c:v>0.85325915154580512</c:v>
                </c:pt>
                <c:pt idx="26992">
                  <c:v>0.85329076310299046</c:v>
                </c:pt>
                <c:pt idx="26993">
                  <c:v>0.8533223746601758</c:v>
                </c:pt>
                <c:pt idx="26994">
                  <c:v>0.85335398621736103</c:v>
                </c:pt>
                <c:pt idx="26995">
                  <c:v>0.85338559777454637</c:v>
                </c:pt>
                <c:pt idx="26996">
                  <c:v>0.85341720933173171</c:v>
                </c:pt>
                <c:pt idx="26997">
                  <c:v>0.85344882088891694</c:v>
                </c:pt>
                <c:pt idx="26998">
                  <c:v>0.85348043244610228</c:v>
                </c:pt>
                <c:pt idx="26999">
                  <c:v>0.85351204400328762</c:v>
                </c:pt>
                <c:pt idx="27000">
                  <c:v>0.85354365556047296</c:v>
                </c:pt>
                <c:pt idx="27001">
                  <c:v>0.85357526711765819</c:v>
                </c:pt>
                <c:pt idx="27002">
                  <c:v>0.85360687867484353</c:v>
                </c:pt>
                <c:pt idx="27003">
                  <c:v>0.85363849023202887</c:v>
                </c:pt>
                <c:pt idx="27004">
                  <c:v>0.8536701017892141</c:v>
                </c:pt>
                <c:pt idx="27005">
                  <c:v>0.85370171334639944</c:v>
                </c:pt>
                <c:pt idx="27006">
                  <c:v>0.85373332490358478</c:v>
                </c:pt>
                <c:pt idx="27007">
                  <c:v>0.85376493646077001</c:v>
                </c:pt>
                <c:pt idx="27008">
                  <c:v>0.85379654801795535</c:v>
                </c:pt>
                <c:pt idx="27009">
                  <c:v>0.85382815957514069</c:v>
                </c:pt>
                <c:pt idx="27010">
                  <c:v>0.85385977113232603</c:v>
                </c:pt>
                <c:pt idx="27011">
                  <c:v>0.85389138268951126</c:v>
                </c:pt>
                <c:pt idx="27012">
                  <c:v>0.8539229942466966</c:v>
                </c:pt>
                <c:pt idx="27013">
                  <c:v>0.85395460580388194</c:v>
                </c:pt>
                <c:pt idx="27014">
                  <c:v>0.85398621736106717</c:v>
                </c:pt>
                <c:pt idx="27015">
                  <c:v>0.85401782891825251</c:v>
                </c:pt>
                <c:pt idx="27016">
                  <c:v>0.85404944047543785</c:v>
                </c:pt>
                <c:pt idx="27017">
                  <c:v>0.85408105203262308</c:v>
                </c:pt>
                <c:pt idx="27018">
                  <c:v>0.85411266358980842</c:v>
                </c:pt>
                <c:pt idx="27019">
                  <c:v>0.85414427514699376</c:v>
                </c:pt>
                <c:pt idx="27020">
                  <c:v>0.8541758867041791</c:v>
                </c:pt>
                <c:pt idx="27021">
                  <c:v>0.85420749826136433</c:v>
                </c:pt>
                <c:pt idx="27022">
                  <c:v>0.85423910981854967</c:v>
                </c:pt>
                <c:pt idx="27023">
                  <c:v>0.85427072137573501</c:v>
                </c:pt>
                <c:pt idx="27024">
                  <c:v>0.85430233293292024</c:v>
                </c:pt>
                <c:pt idx="27025">
                  <c:v>0.85433394449010558</c:v>
                </c:pt>
                <c:pt idx="27026">
                  <c:v>0.85436555604729092</c:v>
                </c:pt>
                <c:pt idx="27027">
                  <c:v>0.85439716760447615</c:v>
                </c:pt>
                <c:pt idx="27028">
                  <c:v>0.85442877916166149</c:v>
                </c:pt>
                <c:pt idx="27029">
                  <c:v>0.85446039071884683</c:v>
                </c:pt>
                <c:pt idx="27030">
                  <c:v>0.85449200227603217</c:v>
                </c:pt>
                <c:pt idx="27031">
                  <c:v>0.8545236138332174</c:v>
                </c:pt>
                <c:pt idx="27032">
                  <c:v>0.85455522539040274</c:v>
                </c:pt>
                <c:pt idx="27033">
                  <c:v>0.85458683694758808</c:v>
                </c:pt>
                <c:pt idx="27034">
                  <c:v>0.85461844850477331</c:v>
                </c:pt>
                <c:pt idx="27035">
                  <c:v>0.85465006006195865</c:v>
                </c:pt>
                <c:pt idx="27036">
                  <c:v>0.85468167161914399</c:v>
                </c:pt>
                <c:pt idx="27037">
                  <c:v>0.85471328317632922</c:v>
                </c:pt>
                <c:pt idx="27038">
                  <c:v>0.85474489473351456</c:v>
                </c:pt>
                <c:pt idx="27039">
                  <c:v>0.8547765062906999</c:v>
                </c:pt>
                <c:pt idx="27040">
                  <c:v>0.85480811784788524</c:v>
                </c:pt>
                <c:pt idx="27041">
                  <c:v>0.85483972940507047</c:v>
                </c:pt>
                <c:pt idx="27042">
                  <c:v>0.85487134096225581</c:v>
                </c:pt>
                <c:pt idx="27043">
                  <c:v>0.85490295251944115</c:v>
                </c:pt>
                <c:pt idx="27044">
                  <c:v>0.85493456407662638</c:v>
                </c:pt>
                <c:pt idx="27045">
                  <c:v>0.85496617563381172</c:v>
                </c:pt>
                <c:pt idx="27046">
                  <c:v>0.85499778719099706</c:v>
                </c:pt>
                <c:pt idx="27047">
                  <c:v>0.85502939874818229</c:v>
                </c:pt>
                <c:pt idx="27048">
                  <c:v>0.85506101030536763</c:v>
                </c:pt>
                <c:pt idx="27049">
                  <c:v>0.85509262186255297</c:v>
                </c:pt>
                <c:pt idx="27050">
                  <c:v>0.85512423341973831</c:v>
                </c:pt>
                <c:pt idx="27051">
                  <c:v>0.85515584497692354</c:v>
                </c:pt>
                <c:pt idx="27052">
                  <c:v>0.85518745653410888</c:v>
                </c:pt>
                <c:pt idx="27053">
                  <c:v>0.85521906809129422</c:v>
                </c:pt>
                <c:pt idx="27054">
                  <c:v>0.85525067964847945</c:v>
                </c:pt>
                <c:pt idx="27055">
                  <c:v>0.85528229120566479</c:v>
                </c:pt>
                <c:pt idx="27056">
                  <c:v>0.85531390276285013</c:v>
                </c:pt>
                <c:pt idx="27057">
                  <c:v>0.85534551432003536</c:v>
                </c:pt>
                <c:pt idx="27058">
                  <c:v>0.8553771258772207</c:v>
                </c:pt>
                <c:pt idx="27059">
                  <c:v>0.85540873743440604</c:v>
                </c:pt>
                <c:pt idx="27060">
                  <c:v>0.85544034899159127</c:v>
                </c:pt>
                <c:pt idx="27061">
                  <c:v>0.85547196054877661</c:v>
                </c:pt>
                <c:pt idx="27062">
                  <c:v>0.85550357210596195</c:v>
                </c:pt>
                <c:pt idx="27063">
                  <c:v>0.85553518366314729</c:v>
                </c:pt>
                <c:pt idx="27064">
                  <c:v>0.85556679522033252</c:v>
                </c:pt>
                <c:pt idx="27065">
                  <c:v>0.85559840677751786</c:v>
                </c:pt>
                <c:pt idx="27066">
                  <c:v>0.8556300183347032</c:v>
                </c:pt>
                <c:pt idx="27067">
                  <c:v>0.85566162989188843</c:v>
                </c:pt>
                <c:pt idx="27068">
                  <c:v>0.85569324144907377</c:v>
                </c:pt>
                <c:pt idx="27069">
                  <c:v>0.85572485300625911</c:v>
                </c:pt>
                <c:pt idx="27070">
                  <c:v>0.85575646456344434</c:v>
                </c:pt>
                <c:pt idx="27071">
                  <c:v>0.85578807612062968</c:v>
                </c:pt>
                <c:pt idx="27072">
                  <c:v>0.85581968767781502</c:v>
                </c:pt>
                <c:pt idx="27073">
                  <c:v>0.85585129923500036</c:v>
                </c:pt>
                <c:pt idx="27074">
                  <c:v>0.85588291079218559</c:v>
                </c:pt>
                <c:pt idx="27075">
                  <c:v>0.85591452234937093</c:v>
                </c:pt>
                <c:pt idx="27076">
                  <c:v>0.85594613390655627</c:v>
                </c:pt>
                <c:pt idx="27077">
                  <c:v>0.8559777454637415</c:v>
                </c:pt>
                <c:pt idx="27078">
                  <c:v>0.85600935702092684</c:v>
                </c:pt>
                <c:pt idx="27079">
                  <c:v>0.85604096857811218</c:v>
                </c:pt>
                <c:pt idx="27080">
                  <c:v>0.85607258013529741</c:v>
                </c:pt>
                <c:pt idx="27081">
                  <c:v>0.85610419169248275</c:v>
                </c:pt>
                <c:pt idx="27082">
                  <c:v>0.85613580324966809</c:v>
                </c:pt>
                <c:pt idx="27083">
                  <c:v>0.85616741480685343</c:v>
                </c:pt>
                <c:pt idx="27084">
                  <c:v>0.85619902636403866</c:v>
                </c:pt>
                <c:pt idx="27085">
                  <c:v>0.856230637921224</c:v>
                </c:pt>
                <c:pt idx="27086">
                  <c:v>0.85626224947840934</c:v>
                </c:pt>
                <c:pt idx="27087">
                  <c:v>0.85629386103559457</c:v>
                </c:pt>
                <c:pt idx="27088">
                  <c:v>0.85632547259277991</c:v>
                </c:pt>
                <c:pt idx="27089">
                  <c:v>0.85635708414996525</c:v>
                </c:pt>
                <c:pt idx="27090">
                  <c:v>0.85638869570715048</c:v>
                </c:pt>
                <c:pt idx="27091">
                  <c:v>0.85642030726433582</c:v>
                </c:pt>
                <c:pt idx="27092">
                  <c:v>0.85645191882152116</c:v>
                </c:pt>
                <c:pt idx="27093">
                  <c:v>0.8564835303787065</c:v>
                </c:pt>
                <c:pt idx="27094">
                  <c:v>0.85651514193589173</c:v>
                </c:pt>
                <c:pt idx="27095">
                  <c:v>0.85654675349307707</c:v>
                </c:pt>
                <c:pt idx="27096">
                  <c:v>0.85657836505026241</c:v>
                </c:pt>
                <c:pt idx="27097">
                  <c:v>0.85660997660744764</c:v>
                </c:pt>
                <c:pt idx="27098">
                  <c:v>0.85664158816463298</c:v>
                </c:pt>
                <c:pt idx="27099">
                  <c:v>0.85667319972181832</c:v>
                </c:pt>
                <c:pt idx="27100">
                  <c:v>0.85670481127900355</c:v>
                </c:pt>
                <c:pt idx="27101">
                  <c:v>0.85673642283618889</c:v>
                </c:pt>
                <c:pt idx="27102">
                  <c:v>0.85676803439337423</c:v>
                </c:pt>
                <c:pt idx="27103">
                  <c:v>0.85679964595055957</c:v>
                </c:pt>
                <c:pt idx="27104">
                  <c:v>0.8568312575077448</c:v>
                </c:pt>
                <c:pt idx="27105">
                  <c:v>0.85686286906493014</c:v>
                </c:pt>
                <c:pt idx="27106">
                  <c:v>0.85689448062211548</c:v>
                </c:pt>
                <c:pt idx="27107">
                  <c:v>0.85692609217930071</c:v>
                </c:pt>
                <c:pt idx="27108">
                  <c:v>0.85695770373648605</c:v>
                </c:pt>
                <c:pt idx="27109">
                  <c:v>0.85698931529367139</c:v>
                </c:pt>
                <c:pt idx="27110">
                  <c:v>0.85702092685085662</c:v>
                </c:pt>
                <c:pt idx="27111">
                  <c:v>0.85705253840804196</c:v>
                </c:pt>
                <c:pt idx="27112">
                  <c:v>0.8570841499652273</c:v>
                </c:pt>
                <c:pt idx="27113">
                  <c:v>0.85711576152241264</c:v>
                </c:pt>
                <c:pt idx="27114">
                  <c:v>0.85714737307959787</c:v>
                </c:pt>
                <c:pt idx="27115">
                  <c:v>0.85717898463678321</c:v>
                </c:pt>
                <c:pt idx="27116">
                  <c:v>0.85721059619396855</c:v>
                </c:pt>
                <c:pt idx="27117">
                  <c:v>0.85724220775115378</c:v>
                </c:pt>
                <c:pt idx="27118">
                  <c:v>0.85727381930833912</c:v>
                </c:pt>
                <c:pt idx="27119">
                  <c:v>0.85730543086552446</c:v>
                </c:pt>
                <c:pt idx="27120">
                  <c:v>0.85733704242270969</c:v>
                </c:pt>
                <c:pt idx="27121">
                  <c:v>0.85736865397989503</c:v>
                </c:pt>
                <c:pt idx="27122">
                  <c:v>0.85740026553708037</c:v>
                </c:pt>
                <c:pt idx="27123">
                  <c:v>0.85743187709426572</c:v>
                </c:pt>
                <c:pt idx="27124">
                  <c:v>0.85746348865145094</c:v>
                </c:pt>
                <c:pt idx="27125">
                  <c:v>0.85749510020863629</c:v>
                </c:pt>
                <c:pt idx="27126">
                  <c:v>0.85752671176582163</c:v>
                </c:pt>
                <c:pt idx="27127">
                  <c:v>0.85755832332300685</c:v>
                </c:pt>
                <c:pt idx="27128">
                  <c:v>0.8575899348801922</c:v>
                </c:pt>
                <c:pt idx="27129">
                  <c:v>0.85762154643737754</c:v>
                </c:pt>
                <c:pt idx="27130">
                  <c:v>0.85765315799456276</c:v>
                </c:pt>
                <c:pt idx="27131">
                  <c:v>0.85768476955174811</c:v>
                </c:pt>
                <c:pt idx="27132">
                  <c:v>0.85771638110893345</c:v>
                </c:pt>
                <c:pt idx="27133">
                  <c:v>0.85774799266611879</c:v>
                </c:pt>
                <c:pt idx="27134">
                  <c:v>0.85777960422330402</c:v>
                </c:pt>
                <c:pt idx="27135">
                  <c:v>0.85781121578048936</c:v>
                </c:pt>
                <c:pt idx="27136">
                  <c:v>0.8578428273376747</c:v>
                </c:pt>
                <c:pt idx="27137">
                  <c:v>0.85787443889485993</c:v>
                </c:pt>
                <c:pt idx="27138">
                  <c:v>0.85790605045204527</c:v>
                </c:pt>
                <c:pt idx="27139">
                  <c:v>0.85793766200923061</c:v>
                </c:pt>
                <c:pt idx="27140">
                  <c:v>0.85796927356641584</c:v>
                </c:pt>
                <c:pt idx="27141">
                  <c:v>0.85800088512360118</c:v>
                </c:pt>
                <c:pt idx="27142">
                  <c:v>0.85803249668078652</c:v>
                </c:pt>
                <c:pt idx="27143">
                  <c:v>0.85806410823797186</c:v>
                </c:pt>
                <c:pt idx="27144">
                  <c:v>0.85809571979515709</c:v>
                </c:pt>
                <c:pt idx="27145">
                  <c:v>0.85812733135234243</c:v>
                </c:pt>
                <c:pt idx="27146">
                  <c:v>0.85815894290952777</c:v>
                </c:pt>
                <c:pt idx="27147">
                  <c:v>0.858190554466713</c:v>
                </c:pt>
                <c:pt idx="27148">
                  <c:v>0.85822216602389834</c:v>
                </c:pt>
                <c:pt idx="27149">
                  <c:v>0.85825377758108368</c:v>
                </c:pt>
                <c:pt idx="27150">
                  <c:v>0.85828538913826891</c:v>
                </c:pt>
                <c:pt idx="27151">
                  <c:v>0.85831700069545425</c:v>
                </c:pt>
                <c:pt idx="27152">
                  <c:v>0.85834861225263959</c:v>
                </c:pt>
                <c:pt idx="27153">
                  <c:v>0.85838022380982493</c:v>
                </c:pt>
                <c:pt idx="27154">
                  <c:v>0.85841183536701016</c:v>
                </c:pt>
                <c:pt idx="27155">
                  <c:v>0.8584434469241955</c:v>
                </c:pt>
                <c:pt idx="27156">
                  <c:v>0.85847505848138084</c:v>
                </c:pt>
                <c:pt idx="27157">
                  <c:v>0.85850667003856607</c:v>
                </c:pt>
                <c:pt idx="27158">
                  <c:v>0.85853828159575141</c:v>
                </c:pt>
                <c:pt idx="27159">
                  <c:v>0.85856989315293675</c:v>
                </c:pt>
                <c:pt idx="27160">
                  <c:v>0.85860150471012198</c:v>
                </c:pt>
                <c:pt idx="27161">
                  <c:v>0.85863311626730732</c:v>
                </c:pt>
                <c:pt idx="27162">
                  <c:v>0.85866472782449266</c:v>
                </c:pt>
                <c:pt idx="27163">
                  <c:v>0.85869633938167789</c:v>
                </c:pt>
                <c:pt idx="27164">
                  <c:v>0.85872795093886323</c:v>
                </c:pt>
                <c:pt idx="27165">
                  <c:v>0.85875956249604857</c:v>
                </c:pt>
                <c:pt idx="27166">
                  <c:v>0.85879117405323391</c:v>
                </c:pt>
                <c:pt idx="27167">
                  <c:v>0.85882278561041914</c:v>
                </c:pt>
                <c:pt idx="27168">
                  <c:v>0.85885439716760448</c:v>
                </c:pt>
                <c:pt idx="27169">
                  <c:v>0.85888600872478982</c:v>
                </c:pt>
                <c:pt idx="27170">
                  <c:v>0.85891762028197505</c:v>
                </c:pt>
                <c:pt idx="27171">
                  <c:v>0.85894923183916039</c:v>
                </c:pt>
                <c:pt idx="27172">
                  <c:v>0.85898084339634573</c:v>
                </c:pt>
                <c:pt idx="27173">
                  <c:v>0.85901245495353096</c:v>
                </c:pt>
                <c:pt idx="27174">
                  <c:v>0.8590440665107163</c:v>
                </c:pt>
                <c:pt idx="27175">
                  <c:v>0.85907567806790164</c:v>
                </c:pt>
                <c:pt idx="27176">
                  <c:v>0.85910728962508698</c:v>
                </c:pt>
                <c:pt idx="27177">
                  <c:v>0.85913890118227221</c:v>
                </c:pt>
                <c:pt idx="27178">
                  <c:v>0.85917051273945755</c:v>
                </c:pt>
                <c:pt idx="27179">
                  <c:v>0.85920212429664289</c:v>
                </c:pt>
                <c:pt idx="27180">
                  <c:v>0.85923373585382812</c:v>
                </c:pt>
                <c:pt idx="27181">
                  <c:v>0.85926534741101346</c:v>
                </c:pt>
                <c:pt idx="27182">
                  <c:v>0.8592969589681988</c:v>
                </c:pt>
                <c:pt idx="27183">
                  <c:v>0.85932857052538403</c:v>
                </c:pt>
                <c:pt idx="27184">
                  <c:v>0.85936018208256937</c:v>
                </c:pt>
                <c:pt idx="27185">
                  <c:v>0.85939179363975471</c:v>
                </c:pt>
                <c:pt idx="27186">
                  <c:v>0.85942340519694005</c:v>
                </c:pt>
                <c:pt idx="27187">
                  <c:v>0.85945501675412528</c:v>
                </c:pt>
                <c:pt idx="27188">
                  <c:v>0.85948662831131062</c:v>
                </c:pt>
                <c:pt idx="27189">
                  <c:v>0.85951823986849596</c:v>
                </c:pt>
                <c:pt idx="27190">
                  <c:v>0.85954985142568119</c:v>
                </c:pt>
                <c:pt idx="27191">
                  <c:v>0.85958146298286653</c:v>
                </c:pt>
                <c:pt idx="27192">
                  <c:v>0.85961307454005187</c:v>
                </c:pt>
                <c:pt idx="27193">
                  <c:v>0.8596446860972371</c:v>
                </c:pt>
                <c:pt idx="27194">
                  <c:v>0.85967629765442244</c:v>
                </c:pt>
                <c:pt idx="27195">
                  <c:v>0.85970790921160778</c:v>
                </c:pt>
                <c:pt idx="27196">
                  <c:v>0.85973952076879312</c:v>
                </c:pt>
                <c:pt idx="27197">
                  <c:v>0.85977113232597835</c:v>
                </c:pt>
                <c:pt idx="27198">
                  <c:v>0.85980274388316369</c:v>
                </c:pt>
                <c:pt idx="27199">
                  <c:v>0.85983435544034903</c:v>
                </c:pt>
                <c:pt idx="27200">
                  <c:v>0.85986596699753426</c:v>
                </c:pt>
                <c:pt idx="27201">
                  <c:v>0.8598975785547196</c:v>
                </c:pt>
                <c:pt idx="27202">
                  <c:v>0.85992919011190494</c:v>
                </c:pt>
                <c:pt idx="27203">
                  <c:v>0.85996080166909017</c:v>
                </c:pt>
                <c:pt idx="27204">
                  <c:v>0.85999241322627551</c:v>
                </c:pt>
                <c:pt idx="27205">
                  <c:v>0.86002402478346085</c:v>
                </c:pt>
                <c:pt idx="27206">
                  <c:v>0.86005563634064619</c:v>
                </c:pt>
                <c:pt idx="27207">
                  <c:v>0.86008724789783142</c:v>
                </c:pt>
                <c:pt idx="27208">
                  <c:v>0.86011885945501676</c:v>
                </c:pt>
                <c:pt idx="27209">
                  <c:v>0.8601504710122021</c:v>
                </c:pt>
                <c:pt idx="27210">
                  <c:v>0.86018208256938733</c:v>
                </c:pt>
                <c:pt idx="27211">
                  <c:v>0.86021369412657267</c:v>
                </c:pt>
                <c:pt idx="27212">
                  <c:v>0.86024530568375801</c:v>
                </c:pt>
                <c:pt idx="27213">
                  <c:v>0.86027691724094324</c:v>
                </c:pt>
                <c:pt idx="27214">
                  <c:v>0.86030852879812858</c:v>
                </c:pt>
                <c:pt idx="27215">
                  <c:v>0.86034014035531392</c:v>
                </c:pt>
                <c:pt idx="27216">
                  <c:v>0.86037175191249926</c:v>
                </c:pt>
                <c:pt idx="27217">
                  <c:v>0.86040336346968449</c:v>
                </c:pt>
                <c:pt idx="27218">
                  <c:v>0.86043497502686983</c:v>
                </c:pt>
                <c:pt idx="27219">
                  <c:v>0.86046658658405517</c:v>
                </c:pt>
                <c:pt idx="27220">
                  <c:v>0.8604981981412404</c:v>
                </c:pt>
                <c:pt idx="27221">
                  <c:v>0.86052980969842574</c:v>
                </c:pt>
                <c:pt idx="27222">
                  <c:v>0.86056142125561108</c:v>
                </c:pt>
                <c:pt idx="27223">
                  <c:v>0.86059303281279631</c:v>
                </c:pt>
                <c:pt idx="27224">
                  <c:v>0.86062464436998165</c:v>
                </c:pt>
                <c:pt idx="27225">
                  <c:v>0.86065625592716699</c:v>
                </c:pt>
                <c:pt idx="27226">
                  <c:v>0.86068786748435233</c:v>
                </c:pt>
                <c:pt idx="27227">
                  <c:v>0.86071947904153756</c:v>
                </c:pt>
                <c:pt idx="27228">
                  <c:v>0.8607510905987229</c:v>
                </c:pt>
                <c:pt idx="27229">
                  <c:v>0.86078270215590824</c:v>
                </c:pt>
                <c:pt idx="27230">
                  <c:v>0.86081431371309347</c:v>
                </c:pt>
                <c:pt idx="27231">
                  <c:v>0.86084592527027881</c:v>
                </c:pt>
                <c:pt idx="27232">
                  <c:v>0.86087753682746415</c:v>
                </c:pt>
                <c:pt idx="27233">
                  <c:v>0.86090914838464938</c:v>
                </c:pt>
                <c:pt idx="27234">
                  <c:v>0.86094075994183472</c:v>
                </c:pt>
                <c:pt idx="27235">
                  <c:v>0.86097237149902006</c:v>
                </c:pt>
                <c:pt idx="27236">
                  <c:v>0.8610039830562054</c:v>
                </c:pt>
                <c:pt idx="27237">
                  <c:v>0.86103559461339063</c:v>
                </c:pt>
                <c:pt idx="27238">
                  <c:v>0.86106720617057597</c:v>
                </c:pt>
                <c:pt idx="27239">
                  <c:v>0.86109881772776131</c:v>
                </c:pt>
                <c:pt idx="27240">
                  <c:v>0.86113042928494654</c:v>
                </c:pt>
                <c:pt idx="27241">
                  <c:v>0.86116204084213188</c:v>
                </c:pt>
                <c:pt idx="27242">
                  <c:v>0.86119365239931722</c:v>
                </c:pt>
                <c:pt idx="27243">
                  <c:v>0.86122526395650245</c:v>
                </c:pt>
                <c:pt idx="27244">
                  <c:v>0.86125687551368779</c:v>
                </c:pt>
                <c:pt idx="27245">
                  <c:v>0.86128848707087313</c:v>
                </c:pt>
                <c:pt idx="27246">
                  <c:v>0.86132009862805847</c:v>
                </c:pt>
                <c:pt idx="27247">
                  <c:v>0.8613517101852437</c:v>
                </c:pt>
                <c:pt idx="27248">
                  <c:v>0.86138332174242904</c:v>
                </c:pt>
                <c:pt idx="27249">
                  <c:v>0.86141493329961438</c:v>
                </c:pt>
                <c:pt idx="27250">
                  <c:v>0.86144654485679961</c:v>
                </c:pt>
                <c:pt idx="27251">
                  <c:v>0.86147815641398495</c:v>
                </c:pt>
                <c:pt idx="27252">
                  <c:v>0.86150976797117029</c:v>
                </c:pt>
                <c:pt idx="27253">
                  <c:v>0.86154137952835552</c:v>
                </c:pt>
                <c:pt idx="27254">
                  <c:v>0.86157299108554086</c:v>
                </c:pt>
                <c:pt idx="27255">
                  <c:v>0.8616046026427262</c:v>
                </c:pt>
                <c:pt idx="27256">
                  <c:v>0.86163621419991143</c:v>
                </c:pt>
                <c:pt idx="27257">
                  <c:v>0.86166782575709677</c:v>
                </c:pt>
                <c:pt idx="27258">
                  <c:v>0.86169943731428211</c:v>
                </c:pt>
                <c:pt idx="27259">
                  <c:v>0.86173104887146745</c:v>
                </c:pt>
                <c:pt idx="27260">
                  <c:v>0.86176266042865268</c:v>
                </c:pt>
                <c:pt idx="27261">
                  <c:v>0.86179427198583802</c:v>
                </c:pt>
                <c:pt idx="27262">
                  <c:v>0.86182588354302336</c:v>
                </c:pt>
                <c:pt idx="27263">
                  <c:v>0.86185749510020859</c:v>
                </c:pt>
                <c:pt idx="27264">
                  <c:v>0.86188910665739393</c:v>
                </c:pt>
                <c:pt idx="27265">
                  <c:v>0.86192071821457927</c:v>
                </c:pt>
                <c:pt idx="27266">
                  <c:v>0.8619523297717645</c:v>
                </c:pt>
                <c:pt idx="27267">
                  <c:v>0.86198394132894984</c:v>
                </c:pt>
                <c:pt idx="27268">
                  <c:v>0.86201555288613518</c:v>
                </c:pt>
                <c:pt idx="27269">
                  <c:v>0.86204716444332052</c:v>
                </c:pt>
                <c:pt idx="27270">
                  <c:v>0.86207877600050575</c:v>
                </c:pt>
                <c:pt idx="27271">
                  <c:v>0.86211038755769109</c:v>
                </c:pt>
                <c:pt idx="27272">
                  <c:v>0.86214199911487643</c:v>
                </c:pt>
                <c:pt idx="27273">
                  <c:v>0.86217361067206166</c:v>
                </c:pt>
                <c:pt idx="27274">
                  <c:v>0.862205222229247</c:v>
                </c:pt>
                <c:pt idx="27275">
                  <c:v>0.86223683378643234</c:v>
                </c:pt>
                <c:pt idx="27276">
                  <c:v>0.86226844534361757</c:v>
                </c:pt>
                <c:pt idx="27277">
                  <c:v>0.86230005690080291</c:v>
                </c:pt>
                <c:pt idx="27278">
                  <c:v>0.86233166845798825</c:v>
                </c:pt>
                <c:pt idx="27279">
                  <c:v>0.86236328001517359</c:v>
                </c:pt>
                <c:pt idx="27280">
                  <c:v>0.86239489157235882</c:v>
                </c:pt>
                <c:pt idx="27281">
                  <c:v>0.86242650312954416</c:v>
                </c:pt>
                <c:pt idx="27282">
                  <c:v>0.8624581146867295</c:v>
                </c:pt>
                <c:pt idx="27283">
                  <c:v>0.86248972624391473</c:v>
                </c:pt>
                <c:pt idx="27284">
                  <c:v>0.86252133780110007</c:v>
                </c:pt>
                <c:pt idx="27285">
                  <c:v>0.86255294935828541</c:v>
                </c:pt>
                <c:pt idx="27286">
                  <c:v>0.86258456091547064</c:v>
                </c:pt>
                <c:pt idx="27287">
                  <c:v>0.86261617247265598</c:v>
                </c:pt>
                <c:pt idx="27288">
                  <c:v>0.86264778402984132</c:v>
                </c:pt>
                <c:pt idx="27289">
                  <c:v>0.86267939558702667</c:v>
                </c:pt>
                <c:pt idx="27290">
                  <c:v>0.86271100714421189</c:v>
                </c:pt>
                <c:pt idx="27291">
                  <c:v>0.86274261870139723</c:v>
                </c:pt>
                <c:pt idx="27292">
                  <c:v>0.86277423025858258</c:v>
                </c:pt>
                <c:pt idx="27293">
                  <c:v>0.8628058418157678</c:v>
                </c:pt>
                <c:pt idx="27294">
                  <c:v>0.86283745337295314</c:v>
                </c:pt>
                <c:pt idx="27295">
                  <c:v>0.86286906493013849</c:v>
                </c:pt>
                <c:pt idx="27296">
                  <c:v>0.86290067648732371</c:v>
                </c:pt>
                <c:pt idx="27297">
                  <c:v>0.86293228804450905</c:v>
                </c:pt>
                <c:pt idx="27298">
                  <c:v>0.8629638996016944</c:v>
                </c:pt>
                <c:pt idx="27299">
                  <c:v>0.86299551115887974</c:v>
                </c:pt>
                <c:pt idx="27300">
                  <c:v>0.86302712271606496</c:v>
                </c:pt>
                <c:pt idx="27301">
                  <c:v>0.86305873427325031</c:v>
                </c:pt>
                <c:pt idx="27302">
                  <c:v>0.86309034583043565</c:v>
                </c:pt>
                <c:pt idx="27303">
                  <c:v>0.86312195738762088</c:v>
                </c:pt>
                <c:pt idx="27304">
                  <c:v>0.86315356894480622</c:v>
                </c:pt>
                <c:pt idx="27305">
                  <c:v>0.86318518050199156</c:v>
                </c:pt>
                <c:pt idx="27306">
                  <c:v>0.86321679205917679</c:v>
                </c:pt>
                <c:pt idx="27307">
                  <c:v>0.86324840361636213</c:v>
                </c:pt>
                <c:pt idx="27308">
                  <c:v>0.86328001517354747</c:v>
                </c:pt>
                <c:pt idx="27309">
                  <c:v>0.86331162673073281</c:v>
                </c:pt>
                <c:pt idx="27310">
                  <c:v>0.86334323828791804</c:v>
                </c:pt>
                <c:pt idx="27311">
                  <c:v>0.86337484984510338</c:v>
                </c:pt>
                <c:pt idx="27312">
                  <c:v>0.86340646140228872</c:v>
                </c:pt>
                <c:pt idx="27313">
                  <c:v>0.86343807295947395</c:v>
                </c:pt>
                <c:pt idx="27314">
                  <c:v>0.86346968451665929</c:v>
                </c:pt>
                <c:pt idx="27315">
                  <c:v>0.86350129607384463</c:v>
                </c:pt>
                <c:pt idx="27316">
                  <c:v>0.86353290763102986</c:v>
                </c:pt>
                <c:pt idx="27317">
                  <c:v>0.8635645191882152</c:v>
                </c:pt>
                <c:pt idx="27318">
                  <c:v>0.86359613074540054</c:v>
                </c:pt>
                <c:pt idx="27319">
                  <c:v>0.86362774230258588</c:v>
                </c:pt>
                <c:pt idx="27320">
                  <c:v>0.86365935385977111</c:v>
                </c:pt>
                <c:pt idx="27321">
                  <c:v>0.86369096541695645</c:v>
                </c:pt>
                <c:pt idx="27322">
                  <c:v>0.86372257697414179</c:v>
                </c:pt>
                <c:pt idx="27323">
                  <c:v>0.86375418853132702</c:v>
                </c:pt>
                <c:pt idx="27324">
                  <c:v>0.86378580008851236</c:v>
                </c:pt>
                <c:pt idx="27325">
                  <c:v>0.8638174116456977</c:v>
                </c:pt>
                <c:pt idx="27326">
                  <c:v>0.86384902320288293</c:v>
                </c:pt>
                <c:pt idx="27327">
                  <c:v>0.86388063476006827</c:v>
                </c:pt>
                <c:pt idx="27328">
                  <c:v>0.86391224631725361</c:v>
                </c:pt>
                <c:pt idx="27329">
                  <c:v>0.86394385787443895</c:v>
                </c:pt>
                <c:pt idx="27330">
                  <c:v>0.86397546943162418</c:v>
                </c:pt>
                <c:pt idx="27331">
                  <c:v>0.86400708098880952</c:v>
                </c:pt>
                <c:pt idx="27332">
                  <c:v>0.86403869254599486</c:v>
                </c:pt>
                <c:pt idx="27333">
                  <c:v>0.86407030410318009</c:v>
                </c:pt>
                <c:pt idx="27334">
                  <c:v>0.86410191566036543</c:v>
                </c:pt>
                <c:pt idx="27335">
                  <c:v>0.86413352721755077</c:v>
                </c:pt>
                <c:pt idx="27336">
                  <c:v>0.864165138774736</c:v>
                </c:pt>
                <c:pt idx="27337">
                  <c:v>0.86419675033192134</c:v>
                </c:pt>
                <c:pt idx="27338">
                  <c:v>0.86422836188910668</c:v>
                </c:pt>
                <c:pt idx="27339">
                  <c:v>0.86425997344629202</c:v>
                </c:pt>
                <c:pt idx="27340">
                  <c:v>0.86429158500347725</c:v>
                </c:pt>
                <c:pt idx="27341">
                  <c:v>0.86432319656066259</c:v>
                </c:pt>
                <c:pt idx="27342">
                  <c:v>0.86435480811784793</c:v>
                </c:pt>
                <c:pt idx="27343">
                  <c:v>0.86438641967503316</c:v>
                </c:pt>
                <c:pt idx="27344">
                  <c:v>0.8644180312322185</c:v>
                </c:pt>
                <c:pt idx="27345">
                  <c:v>0.86444964278940384</c:v>
                </c:pt>
                <c:pt idx="27346">
                  <c:v>0.86448125434658907</c:v>
                </c:pt>
                <c:pt idx="27347">
                  <c:v>0.86451286590377441</c:v>
                </c:pt>
                <c:pt idx="27348">
                  <c:v>0.86454447746095975</c:v>
                </c:pt>
                <c:pt idx="27349">
                  <c:v>0.86457608901814509</c:v>
                </c:pt>
                <c:pt idx="27350">
                  <c:v>0.86460770057533032</c:v>
                </c:pt>
                <c:pt idx="27351">
                  <c:v>0.86463931213251566</c:v>
                </c:pt>
                <c:pt idx="27352">
                  <c:v>0.864670923689701</c:v>
                </c:pt>
                <c:pt idx="27353">
                  <c:v>0.86470253524688623</c:v>
                </c:pt>
                <c:pt idx="27354">
                  <c:v>0.86473414680407157</c:v>
                </c:pt>
                <c:pt idx="27355">
                  <c:v>0.86476575836125691</c:v>
                </c:pt>
                <c:pt idx="27356">
                  <c:v>0.86479736991844214</c:v>
                </c:pt>
                <c:pt idx="27357">
                  <c:v>0.86482898147562748</c:v>
                </c:pt>
                <c:pt idx="27358">
                  <c:v>0.86486059303281282</c:v>
                </c:pt>
                <c:pt idx="27359">
                  <c:v>0.86489220458999805</c:v>
                </c:pt>
                <c:pt idx="27360">
                  <c:v>0.86492381614718339</c:v>
                </c:pt>
                <c:pt idx="27361">
                  <c:v>0.86495542770436873</c:v>
                </c:pt>
                <c:pt idx="27362">
                  <c:v>0.86498703926155407</c:v>
                </c:pt>
                <c:pt idx="27363">
                  <c:v>0.8650186508187393</c:v>
                </c:pt>
                <c:pt idx="27364">
                  <c:v>0.86505026237592464</c:v>
                </c:pt>
                <c:pt idx="27365">
                  <c:v>0.86508187393310998</c:v>
                </c:pt>
                <c:pt idx="27366">
                  <c:v>0.86511348549029521</c:v>
                </c:pt>
                <c:pt idx="27367">
                  <c:v>0.86514509704748055</c:v>
                </c:pt>
                <c:pt idx="27368">
                  <c:v>0.86517670860466589</c:v>
                </c:pt>
                <c:pt idx="27369">
                  <c:v>0.86520832016185112</c:v>
                </c:pt>
                <c:pt idx="27370">
                  <c:v>0.86523993171903646</c:v>
                </c:pt>
                <c:pt idx="27371">
                  <c:v>0.8652715432762218</c:v>
                </c:pt>
                <c:pt idx="27372">
                  <c:v>0.86530315483340714</c:v>
                </c:pt>
                <c:pt idx="27373">
                  <c:v>0.86533476639059237</c:v>
                </c:pt>
                <c:pt idx="27374">
                  <c:v>0.86536637794777771</c:v>
                </c:pt>
                <c:pt idx="27375">
                  <c:v>0.86539798950496305</c:v>
                </c:pt>
                <c:pt idx="27376">
                  <c:v>0.86542960106214828</c:v>
                </c:pt>
                <c:pt idx="27377">
                  <c:v>0.86546121261933362</c:v>
                </c:pt>
                <c:pt idx="27378">
                  <c:v>0.86549282417651896</c:v>
                </c:pt>
                <c:pt idx="27379">
                  <c:v>0.86552443573370419</c:v>
                </c:pt>
                <c:pt idx="27380">
                  <c:v>0.86555604729088953</c:v>
                </c:pt>
                <c:pt idx="27381">
                  <c:v>0.86558765884807487</c:v>
                </c:pt>
                <c:pt idx="27382">
                  <c:v>0.86561927040526021</c:v>
                </c:pt>
                <c:pt idx="27383">
                  <c:v>0.86565088196244544</c:v>
                </c:pt>
                <c:pt idx="27384">
                  <c:v>0.86568249351963078</c:v>
                </c:pt>
                <c:pt idx="27385">
                  <c:v>0.86571410507681612</c:v>
                </c:pt>
                <c:pt idx="27386">
                  <c:v>0.86574571663400135</c:v>
                </c:pt>
                <c:pt idx="27387">
                  <c:v>0.86577732819118669</c:v>
                </c:pt>
                <c:pt idx="27388">
                  <c:v>0.86580893974837203</c:v>
                </c:pt>
                <c:pt idx="27389">
                  <c:v>0.86584055130555726</c:v>
                </c:pt>
                <c:pt idx="27390">
                  <c:v>0.8658721628627426</c:v>
                </c:pt>
                <c:pt idx="27391">
                  <c:v>0.86590377441992794</c:v>
                </c:pt>
                <c:pt idx="27392">
                  <c:v>0.86593538597711328</c:v>
                </c:pt>
                <c:pt idx="27393">
                  <c:v>0.86596699753429851</c:v>
                </c:pt>
                <c:pt idx="27394">
                  <c:v>0.86599860909148385</c:v>
                </c:pt>
                <c:pt idx="27395">
                  <c:v>0.86603022064866919</c:v>
                </c:pt>
                <c:pt idx="27396">
                  <c:v>0.86606183220585442</c:v>
                </c:pt>
                <c:pt idx="27397">
                  <c:v>0.86609344376303976</c:v>
                </c:pt>
                <c:pt idx="27398">
                  <c:v>0.8661250553202251</c:v>
                </c:pt>
                <c:pt idx="27399">
                  <c:v>0.86615666687741033</c:v>
                </c:pt>
                <c:pt idx="27400">
                  <c:v>0.86618827843459567</c:v>
                </c:pt>
                <c:pt idx="27401">
                  <c:v>0.86621988999178101</c:v>
                </c:pt>
                <c:pt idx="27402">
                  <c:v>0.86625150154896635</c:v>
                </c:pt>
                <c:pt idx="27403">
                  <c:v>0.86628311310615158</c:v>
                </c:pt>
                <c:pt idx="27404">
                  <c:v>0.86631472466333692</c:v>
                </c:pt>
                <c:pt idx="27405">
                  <c:v>0.86634633622052226</c:v>
                </c:pt>
                <c:pt idx="27406">
                  <c:v>0.86637794777770749</c:v>
                </c:pt>
                <c:pt idx="27407">
                  <c:v>0.86640955933489283</c:v>
                </c:pt>
                <c:pt idx="27408">
                  <c:v>0.86644117089207817</c:v>
                </c:pt>
                <c:pt idx="27409">
                  <c:v>0.8664727824492634</c:v>
                </c:pt>
                <c:pt idx="27410">
                  <c:v>0.86650439400644874</c:v>
                </c:pt>
                <c:pt idx="27411">
                  <c:v>0.86653600556363408</c:v>
                </c:pt>
                <c:pt idx="27412">
                  <c:v>0.86656761712081942</c:v>
                </c:pt>
                <c:pt idx="27413">
                  <c:v>0.86659922867800465</c:v>
                </c:pt>
                <c:pt idx="27414">
                  <c:v>0.86663084023518999</c:v>
                </c:pt>
                <c:pt idx="27415">
                  <c:v>0.86666245179237533</c:v>
                </c:pt>
                <c:pt idx="27416">
                  <c:v>0.86669406334956056</c:v>
                </c:pt>
                <c:pt idx="27417">
                  <c:v>0.8667256749067459</c:v>
                </c:pt>
                <c:pt idx="27418">
                  <c:v>0.86675728646393124</c:v>
                </c:pt>
                <c:pt idx="27419">
                  <c:v>0.86678889802111647</c:v>
                </c:pt>
                <c:pt idx="27420">
                  <c:v>0.86682050957830181</c:v>
                </c:pt>
                <c:pt idx="27421">
                  <c:v>0.86685212113548715</c:v>
                </c:pt>
                <c:pt idx="27422">
                  <c:v>0.86688373269267249</c:v>
                </c:pt>
                <c:pt idx="27423">
                  <c:v>0.86691534424985772</c:v>
                </c:pt>
                <c:pt idx="27424">
                  <c:v>0.86694695580704306</c:v>
                </c:pt>
                <c:pt idx="27425">
                  <c:v>0.8669785673642284</c:v>
                </c:pt>
                <c:pt idx="27426">
                  <c:v>0.86701017892141363</c:v>
                </c:pt>
                <c:pt idx="27427">
                  <c:v>0.86704179047859897</c:v>
                </c:pt>
                <c:pt idx="27428">
                  <c:v>0.86707340203578431</c:v>
                </c:pt>
                <c:pt idx="27429">
                  <c:v>0.86710501359296954</c:v>
                </c:pt>
                <c:pt idx="27430">
                  <c:v>0.86713662515015488</c:v>
                </c:pt>
                <c:pt idx="27431">
                  <c:v>0.86716823670734022</c:v>
                </c:pt>
                <c:pt idx="27432">
                  <c:v>0.86719984826452556</c:v>
                </c:pt>
                <c:pt idx="27433">
                  <c:v>0.86723145982171079</c:v>
                </c:pt>
                <c:pt idx="27434">
                  <c:v>0.86726307137889613</c:v>
                </c:pt>
                <c:pt idx="27435">
                  <c:v>0.86729468293608147</c:v>
                </c:pt>
                <c:pt idx="27436">
                  <c:v>0.8673262944932667</c:v>
                </c:pt>
                <c:pt idx="27437">
                  <c:v>0.86735790605045204</c:v>
                </c:pt>
                <c:pt idx="27438">
                  <c:v>0.86738951760763738</c:v>
                </c:pt>
                <c:pt idx="27439">
                  <c:v>0.86742112916482261</c:v>
                </c:pt>
                <c:pt idx="27440">
                  <c:v>0.86745274072200795</c:v>
                </c:pt>
                <c:pt idx="27441">
                  <c:v>0.86748435227919329</c:v>
                </c:pt>
                <c:pt idx="27442">
                  <c:v>0.86751596383637863</c:v>
                </c:pt>
                <c:pt idx="27443">
                  <c:v>0.86754757539356386</c:v>
                </c:pt>
                <c:pt idx="27444">
                  <c:v>0.8675791869507492</c:v>
                </c:pt>
                <c:pt idx="27445">
                  <c:v>0.86761079850793454</c:v>
                </c:pt>
                <c:pt idx="27446">
                  <c:v>0.86764241006511977</c:v>
                </c:pt>
                <c:pt idx="27447">
                  <c:v>0.86767402162230511</c:v>
                </c:pt>
                <c:pt idx="27448">
                  <c:v>0.86770563317949045</c:v>
                </c:pt>
                <c:pt idx="27449">
                  <c:v>0.86773724473667568</c:v>
                </c:pt>
                <c:pt idx="27450">
                  <c:v>0.86776885629386102</c:v>
                </c:pt>
                <c:pt idx="27451">
                  <c:v>0.86780046785104636</c:v>
                </c:pt>
                <c:pt idx="27452">
                  <c:v>0.8678320794082317</c:v>
                </c:pt>
                <c:pt idx="27453">
                  <c:v>0.86786369096541693</c:v>
                </c:pt>
                <c:pt idx="27454">
                  <c:v>0.86789530252260227</c:v>
                </c:pt>
                <c:pt idx="27455">
                  <c:v>0.86792691407978761</c:v>
                </c:pt>
                <c:pt idx="27456">
                  <c:v>0.86795852563697284</c:v>
                </c:pt>
                <c:pt idx="27457">
                  <c:v>0.86799013719415818</c:v>
                </c:pt>
                <c:pt idx="27458">
                  <c:v>0.86802174875134352</c:v>
                </c:pt>
                <c:pt idx="27459">
                  <c:v>0.86805336030852875</c:v>
                </c:pt>
                <c:pt idx="27460">
                  <c:v>0.86808497186571409</c:v>
                </c:pt>
                <c:pt idx="27461">
                  <c:v>0.86811658342289943</c:v>
                </c:pt>
                <c:pt idx="27462">
                  <c:v>0.86814819498008466</c:v>
                </c:pt>
                <c:pt idx="27463">
                  <c:v>0.86817980653727</c:v>
                </c:pt>
                <c:pt idx="27464">
                  <c:v>0.86821141809445534</c:v>
                </c:pt>
                <c:pt idx="27465">
                  <c:v>0.86824302965164069</c:v>
                </c:pt>
                <c:pt idx="27466">
                  <c:v>0.86827464120882591</c:v>
                </c:pt>
                <c:pt idx="27467">
                  <c:v>0.86830625276601126</c:v>
                </c:pt>
                <c:pt idx="27468">
                  <c:v>0.8683378643231966</c:v>
                </c:pt>
                <c:pt idx="27469">
                  <c:v>0.86836947588038182</c:v>
                </c:pt>
                <c:pt idx="27470">
                  <c:v>0.86840108743756717</c:v>
                </c:pt>
                <c:pt idx="27471">
                  <c:v>0.86843269899475251</c:v>
                </c:pt>
                <c:pt idx="27472">
                  <c:v>0.86846431055193773</c:v>
                </c:pt>
                <c:pt idx="27473">
                  <c:v>0.86849592210912308</c:v>
                </c:pt>
                <c:pt idx="27474">
                  <c:v>0.86852753366630842</c:v>
                </c:pt>
                <c:pt idx="27475">
                  <c:v>0.86855914522349376</c:v>
                </c:pt>
                <c:pt idx="27476">
                  <c:v>0.86859075678067899</c:v>
                </c:pt>
                <c:pt idx="27477">
                  <c:v>0.86862236833786433</c:v>
                </c:pt>
                <c:pt idx="27478">
                  <c:v>0.86865397989504967</c:v>
                </c:pt>
                <c:pt idx="27479">
                  <c:v>0.8686855914522349</c:v>
                </c:pt>
                <c:pt idx="27480">
                  <c:v>0.86871720300942024</c:v>
                </c:pt>
                <c:pt idx="27481">
                  <c:v>0.86874881456660558</c:v>
                </c:pt>
                <c:pt idx="27482">
                  <c:v>0.86878042612379081</c:v>
                </c:pt>
                <c:pt idx="27483">
                  <c:v>0.86881203768097615</c:v>
                </c:pt>
                <c:pt idx="27484">
                  <c:v>0.86884364923816149</c:v>
                </c:pt>
                <c:pt idx="27485">
                  <c:v>0.86887526079534683</c:v>
                </c:pt>
                <c:pt idx="27486">
                  <c:v>0.86890687235253206</c:v>
                </c:pt>
                <c:pt idx="27487">
                  <c:v>0.8689384839097174</c:v>
                </c:pt>
                <c:pt idx="27488">
                  <c:v>0.86897009546690274</c:v>
                </c:pt>
                <c:pt idx="27489">
                  <c:v>0.86900170702408797</c:v>
                </c:pt>
                <c:pt idx="27490">
                  <c:v>0.86903331858127331</c:v>
                </c:pt>
                <c:pt idx="27491">
                  <c:v>0.86906493013845865</c:v>
                </c:pt>
                <c:pt idx="27492">
                  <c:v>0.86909654169564388</c:v>
                </c:pt>
                <c:pt idx="27493">
                  <c:v>0.86912815325282922</c:v>
                </c:pt>
                <c:pt idx="27494">
                  <c:v>0.86915976481001456</c:v>
                </c:pt>
                <c:pt idx="27495">
                  <c:v>0.8691913763671999</c:v>
                </c:pt>
                <c:pt idx="27496">
                  <c:v>0.86922298792438513</c:v>
                </c:pt>
                <c:pt idx="27497">
                  <c:v>0.86925459948157047</c:v>
                </c:pt>
                <c:pt idx="27498">
                  <c:v>0.86928621103875581</c:v>
                </c:pt>
                <c:pt idx="27499">
                  <c:v>0.86931782259594104</c:v>
                </c:pt>
                <c:pt idx="27500">
                  <c:v>0.86934943415312638</c:v>
                </c:pt>
                <c:pt idx="27501">
                  <c:v>0.86938104571031172</c:v>
                </c:pt>
                <c:pt idx="27502">
                  <c:v>0.86941265726749695</c:v>
                </c:pt>
                <c:pt idx="27503">
                  <c:v>0.86944426882468229</c:v>
                </c:pt>
                <c:pt idx="27504">
                  <c:v>0.86947588038186763</c:v>
                </c:pt>
                <c:pt idx="27505">
                  <c:v>0.86950749193905297</c:v>
                </c:pt>
                <c:pt idx="27506">
                  <c:v>0.8695391034962382</c:v>
                </c:pt>
                <c:pt idx="27507">
                  <c:v>0.86957071505342354</c:v>
                </c:pt>
                <c:pt idx="27508">
                  <c:v>0.86960232661060888</c:v>
                </c:pt>
                <c:pt idx="27509">
                  <c:v>0.86963393816779411</c:v>
                </c:pt>
                <c:pt idx="27510">
                  <c:v>0.86966554972497945</c:v>
                </c:pt>
                <c:pt idx="27511">
                  <c:v>0.86969716128216479</c:v>
                </c:pt>
                <c:pt idx="27512">
                  <c:v>0.86972877283935002</c:v>
                </c:pt>
                <c:pt idx="27513">
                  <c:v>0.86976038439653536</c:v>
                </c:pt>
                <c:pt idx="27514">
                  <c:v>0.8697919959537207</c:v>
                </c:pt>
                <c:pt idx="27515">
                  <c:v>0.86982360751090604</c:v>
                </c:pt>
                <c:pt idx="27516">
                  <c:v>0.86985521906809127</c:v>
                </c:pt>
                <c:pt idx="27517">
                  <c:v>0.86988683062527661</c:v>
                </c:pt>
                <c:pt idx="27518">
                  <c:v>0.86991844218246195</c:v>
                </c:pt>
                <c:pt idx="27519">
                  <c:v>0.86995005373964718</c:v>
                </c:pt>
                <c:pt idx="27520">
                  <c:v>0.86998166529683252</c:v>
                </c:pt>
                <c:pt idx="27521">
                  <c:v>0.87001327685401786</c:v>
                </c:pt>
                <c:pt idx="27522">
                  <c:v>0.87004488841120309</c:v>
                </c:pt>
                <c:pt idx="27523">
                  <c:v>0.87007649996838843</c:v>
                </c:pt>
                <c:pt idx="27524">
                  <c:v>0.87010811152557377</c:v>
                </c:pt>
                <c:pt idx="27525">
                  <c:v>0.87013972308275911</c:v>
                </c:pt>
                <c:pt idx="27526">
                  <c:v>0.87017133463994434</c:v>
                </c:pt>
                <c:pt idx="27527">
                  <c:v>0.87020294619712968</c:v>
                </c:pt>
                <c:pt idx="27528">
                  <c:v>0.87023455775431502</c:v>
                </c:pt>
                <c:pt idx="27529">
                  <c:v>0.87026616931150025</c:v>
                </c:pt>
                <c:pt idx="27530">
                  <c:v>0.87029778086868559</c:v>
                </c:pt>
                <c:pt idx="27531">
                  <c:v>0.87032939242587093</c:v>
                </c:pt>
                <c:pt idx="27532">
                  <c:v>0.87036100398305616</c:v>
                </c:pt>
                <c:pt idx="27533">
                  <c:v>0.8703926155402415</c:v>
                </c:pt>
                <c:pt idx="27534">
                  <c:v>0.87042422709742684</c:v>
                </c:pt>
                <c:pt idx="27535">
                  <c:v>0.87045583865461218</c:v>
                </c:pt>
                <c:pt idx="27536">
                  <c:v>0.87048745021179741</c:v>
                </c:pt>
                <c:pt idx="27537">
                  <c:v>0.87051906176898275</c:v>
                </c:pt>
                <c:pt idx="27538">
                  <c:v>0.87055067332616809</c:v>
                </c:pt>
                <c:pt idx="27539">
                  <c:v>0.87058228488335332</c:v>
                </c:pt>
                <c:pt idx="27540">
                  <c:v>0.87061389644053866</c:v>
                </c:pt>
                <c:pt idx="27541">
                  <c:v>0.870645507997724</c:v>
                </c:pt>
                <c:pt idx="27542">
                  <c:v>0.87067711955490923</c:v>
                </c:pt>
                <c:pt idx="27543">
                  <c:v>0.87070873111209457</c:v>
                </c:pt>
                <c:pt idx="27544">
                  <c:v>0.87074034266927991</c:v>
                </c:pt>
                <c:pt idx="27545">
                  <c:v>0.87077195422646525</c:v>
                </c:pt>
                <c:pt idx="27546">
                  <c:v>0.87080356578365048</c:v>
                </c:pt>
                <c:pt idx="27547">
                  <c:v>0.87083517734083582</c:v>
                </c:pt>
                <c:pt idx="27548">
                  <c:v>0.87086678889802116</c:v>
                </c:pt>
                <c:pt idx="27549">
                  <c:v>0.87089840045520639</c:v>
                </c:pt>
                <c:pt idx="27550">
                  <c:v>0.87093001201239173</c:v>
                </c:pt>
                <c:pt idx="27551">
                  <c:v>0.87096162356957707</c:v>
                </c:pt>
                <c:pt idx="27552">
                  <c:v>0.8709932351267623</c:v>
                </c:pt>
                <c:pt idx="27553">
                  <c:v>0.87102484668394764</c:v>
                </c:pt>
                <c:pt idx="27554">
                  <c:v>0.87105645824113298</c:v>
                </c:pt>
                <c:pt idx="27555">
                  <c:v>0.87108806979831821</c:v>
                </c:pt>
                <c:pt idx="27556">
                  <c:v>0.87111968135550355</c:v>
                </c:pt>
                <c:pt idx="27557">
                  <c:v>0.87115129291268889</c:v>
                </c:pt>
                <c:pt idx="27558">
                  <c:v>0.87118290446987423</c:v>
                </c:pt>
                <c:pt idx="27559">
                  <c:v>0.87121451602705946</c:v>
                </c:pt>
                <c:pt idx="27560">
                  <c:v>0.8712461275842448</c:v>
                </c:pt>
                <c:pt idx="27561">
                  <c:v>0.87127773914143014</c:v>
                </c:pt>
                <c:pt idx="27562">
                  <c:v>0.87130935069861537</c:v>
                </c:pt>
                <c:pt idx="27563">
                  <c:v>0.87134096225580071</c:v>
                </c:pt>
                <c:pt idx="27564">
                  <c:v>0.87137257381298605</c:v>
                </c:pt>
                <c:pt idx="27565">
                  <c:v>0.87140418537017128</c:v>
                </c:pt>
                <c:pt idx="27566">
                  <c:v>0.87143579692735662</c:v>
                </c:pt>
                <c:pt idx="27567">
                  <c:v>0.87146740848454196</c:v>
                </c:pt>
                <c:pt idx="27568">
                  <c:v>0.8714990200417273</c:v>
                </c:pt>
                <c:pt idx="27569">
                  <c:v>0.87153063159891253</c:v>
                </c:pt>
                <c:pt idx="27570">
                  <c:v>0.87156224315609787</c:v>
                </c:pt>
                <c:pt idx="27571">
                  <c:v>0.87159385471328321</c:v>
                </c:pt>
                <c:pt idx="27572">
                  <c:v>0.87162546627046844</c:v>
                </c:pt>
                <c:pt idx="27573">
                  <c:v>0.87165707782765378</c:v>
                </c:pt>
                <c:pt idx="27574">
                  <c:v>0.87168868938483912</c:v>
                </c:pt>
                <c:pt idx="27575">
                  <c:v>0.87172030094202435</c:v>
                </c:pt>
                <c:pt idx="27576">
                  <c:v>0.87175191249920969</c:v>
                </c:pt>
                <c:pt idx="27577">
                  <c:v>0.87178352405639503</c:v>
                </c:pt>
                <c:pt idx="27578">
                  <c:v>0.87181513561358037</c:v>
                </c:pt>
                <c:pt idx="27579">
                  <c:v>0.8718467471707656</c:v>
                </c:pt>
                <c:pt idx="27580">
                  <c:v>0.87187835872795094</c:v>
                </c:pt>
                <c:pt idx="27581">
                  <c:v>0.87190997028513628</c:v>
                </c:pt>
                <c:pt idx="27582">
                  <c:v>0.87194158184232151</c:v>
                </c:pt>
                <c:pt idx="27583">
                  <c:v>0.87197319339950685</c:v>
                </c:pt>
                <c:pt idx="27584">
                  <c:v>0.87200480495669219</c:v>
                </c:pt>
                <c:pt idx="27585">
                  <c:v>0.87203641651387742</c:v>
                </c:pt>
                <c:pt idx="27586">
                  <c:v>0.87206802807106276</c:v>
                </c:pt>
                <c:pt idx="27587">
                  <c:v>0.8720996396282481</c:v>
                </c:pt>
                <c:pt idx="27588">
                  <c:v>0.87213125118543344</c:v>
                </c:pt>
                <c:pt idx="27589">
                  <c:v>0.87216286274261867</c:v>
                </c:pt>
                <c:pt idx="27590">
                  <c:v>0.87219447429980401</c:v>
                </c:pt>
                <c:pt idx="27591">
                  <c:v>0.87222608585698935</c:v>
                </c:pt>
                <c:pt idx="27592">
                  <c:v>0.87225769741417458</c:v>
                </c:pt>
                <c:pt idx="27593">
                  <c:v>0.87228930897135992</c:v>
                </c:pt>
                <c:pt idx="27594">
                  <c:v>0.87232092052854526</c:v>
                </c:pt>
                <c:pt idx="27595">
                  <c:v>0.87235253208573049</c:v>
                </c:pt>
                <c:pt idx="27596">
                  <c:v>0.87238414364291583</c:v>
                </c:pt>
                <c:pt idx="27597">
                  <c:v>0.87241575520010117</c:v>
                </c:pt>
                <c:pt idx="27598">
                  <c:v>0.87244736675728651</c:v>
                </c:pt>
                <c:pt idx="27599">
                  <c:v>0.87247897831447174</c:v>
                </c:pt>
                <c:pt idx="27600">
                  <c:v>0.87251058987165708</c:v>
                </c:pt>
                <c:pt idx="27601">
                  <c:v>0.87254220142884242</c:v>
                </c:pt>
                <c:pt idx="27602">
                  <c:v>0.87257381298602765</c:v>
                </c:pt>
                <c:pt idx="27603">
                  <c:v>0.87260542454321299</c:v>
                </c:pt>
                <c:pt idx="27604">
                  <c:v>0.87263703610039833</c:v>
                </c:pt>
                <c:pt idx="27605">
                  <c:v>0.87266864765758356</c:v>
                </c:pt>
                <c:pt idx="27606">
                  <c:v>0.8727002592147689</c:v>
                </c:pt>
                <c:pt idx="27607">
                  <c:v>0.87273187077195424</c:v>
                </c:pt>
                <c:pt idx="27608">
                  <c:v>0.87276348232913958</c:v>
                </c:pt>
                <c:pt idx="27609">
                  <c:v>0.87279509388632481</c:v>
                </c:pt>
                <c:pt idx="27610">
                  <c:v>0.87282670544351015</c:v>
                </c:pt>
                <c:pt idx="27611">
                  <c:v>0.87285831700069549</c:v>
                </c:pt>
                <c:pt idx="27612">
                  <c:v>0.87288992855788072</c:v>
                </c:pt>
                <c:pt idx="27613">
                  <c:v>0.87292154011506606</c:v>
                </c:pt>
                <c:pt idx="27614">
                  <c:v>0.8729531516722514</c:v>
                </c:pt>
                <c:pt idx="27615">
                  <c:v>0.87298476322943663</c:v>
                </c:pt>
                <c:pt idx="27616">
                  <c:v>0.87301637478662197</c:v>
                </c:pt>
                <c:pt idx="27617">
                  <c:v>0.87304798634380731</c:v>
                </c:pt>
                <c:pt idx="27618">
                  <c:v>0.87307959790099265</c:v>
                </c:pt>
                <c:pt idx="27619">
                  <c:v>0.87311120945817788</c:v>
                </c:pt>
                <c:pt idx="27620">
                  <c:v>0.87314282101536322</c:v>
                </c:pt>
                <c:pt idx="27621">
                  <c:v>0.87317443257254856</c:v>
                </c:pt>
                <c:pt idx="27622">
                  <c:v>0.87320604412973379</c:v>
                </c:pt>
                <c:pt idx="27623">
                  <c:v>0.87323765568691913</c:v>
                </c:pt>
                <c:pt idx="27624">
                  <c:v>0.87326926724410447</c:v>
                </c:pt>
                <c:pt idx="27625">
                  <c:v>0.8733008788012897</c:v>
                </c:pt>
                <c:pt idx="27626">
                  <c:v>0.87333249035847504</c:v>
                </c:pt>
                <c:pt idx="27627">
                  <c:v>0.87336410191566038</c:v>
                </c:pt>
                <c:pt idx="27628">
                  <c:v>0.87339571347284573</c:v>
                </c:pt>
                <c:pt idx="27629">
                  <c:v>0.87342732503003095</c:v>
                </c:pt>
                <c:pt idx="27630">
                  <c:v>0.87345893658721629</c:v>
                </c:pt>
                <c:pt idx="27631">
                  <c:v>0.87349054814440164</c:v>
                </c:pt>
                <c:pt idx="27632">
                  <c:v>0.87352215970158686</c:v>
                </c:pt>
                <c:pt idx="27633">
                  <c:v>0.8735537712587722</c:v>
                </c:pt>
                <c:pt idx="27634">
                  <c:v>0.87358538281595755</c:v>
                </c:pt>
                <c:pt idx="27635">
                  <c:v>0.87361699437314277</c:v>
                </c:pt>
                <c:pt idx="27636">
                  <c:v>0.87364860593032811</c:v>
                </c:pt>
                <c:pt idx="27637">
                  <c:v>0.87368021748751346</c:v>
                </c:pt>
                <c:pt idx="27638">
                  <c:v>0.8737118290446988</c:v>
                </c:pt>
                <c:pt idx="27639">
                  <c:v>0.87374344060188402</c:v>
                </c:pt>
                <c:pt idx="27640">
                  <c:v>0.87377505215906937</c:v>
                </c:pt>
                <c:pt idx="27641">
                  <c:v>0.87380666371625471</c:v>
                </c:pt>
                <c:pt idx="27642">
                  <c:v>0.87383827527343994</c:v>
                </c:pt>
                <c:pt idx="27643">
                  <c:v>0.87386988683062528</c:v>
                </c:pt>
                <c:pt idx="27644">
                  <c:v>0.87390149838781062</c:v>
                </c:pt>
                <c:pt idx="27645">
                  <c:v>0.87393310994499585</c:v>
                </c:pt>
                <c:pt idx="27646">
                  <c:v>0.87396472150218119</c:v>
                </c:pt>
                <c:pt idx="27647">
                  <c:v>0.87399633305936653</c:v>
                </c:pt>
                <c:pt idx="27648">
                  <c:v>0.87402794461655187</c:v>
                </c:pt>
                <c:pt idx="27649">
                  <c:v>0.8740595561737371</c:v>
                </c:pt>
                <c:pt idx="27650">
                  <c:v>0.87409116773092244</c:v>
                </c:pt>
                <c:pt idx="27651">
                  <c:v>0.87412277928810778</c:v>
                </c:pt>
                <c:pt idx="27652">
                  <c:v>0.87415439084529301</c:v>
                </c:pt>
                <c:pt idx="27653">
                  <c:v>0.87418600240247835</c:v>
                </c:pt>
                <c:pt idx="27654">
                  <c:v>0.87421761395966369</c:v>
                </c:pt>
                <c:pt idx="27655">
                  <c:v>0.87424922551684892</c:v>
                </c:pt>
                <c:pt idx="27656">
                  <c:v>0.87428083707403426</c:v>
                </c:pt>
                <c:pt idx="27657">
                  <c:v>0.8743124486312196</c:v>
                </c:pt>
                <c:pt idx="27658">
                  <c:v>0.87434406018840483</c:v>
                </c:pt>
                <c:pt idx="27659">
                  <c:v>0.87437567174559017</c:v>
                </c:pt>
                <c:pt idx="27660">
                  <c:v>0.87440728330277551</c:v>
                </c:pt>
                <c:pt idx="27661">
                  <c:v>0.87443889485996085</c:v>
                </c:pt>
                <c:pt idx="27662">
                  <c:v>0.87447050641714608</c:v>
                </c:pt>
                <c:pt idx="27663">
                  <c:v>0.87450211797433142</c:v>
                </c:pt>
                <c:pt idx="27664">
                  <c:v>0.87453372953151676</c:v>
                </c:pt>
                <c:pt idx="27665">
                  <c:v>0.87456534108870199</c:v>
                </c:pt>
                <c:pt idx="27666">
                  <c:v>0.87459695264588733</c:v>
                </c:pt>
                <c:pt idx="27667">
                  <c:v>0.87462856420307267</c:v>
                </c:pt>
                <c:pt idx="27668">
                  <c:v>0.8746601757602579</c:v>
                </c:pt>
                <c:pt idx="27669">
                  <c:v>0.87469178731744324</c:v>
                </c:pt>
                <c:pt idx="27670">
                  <c:v>0.87472339887462858</c:v>
                </c:pt>
                <c:pt idx="27671">
                  <c:v>0.87475501043181392</c:v>
                </c:pt>
                <c:pt idx="27672">
                  <c:v>0.87478662198899915</c:v>
                </c:pt>
                <c:pt idx="27673">
                  <c:v>0.87481823354618449</c:v>
                </c:pt>
                <c:pt idx="27674">
                  <c:v>0.87484984510336983</c:v>
                </c:pt>
                <c:pt idx="27675">
                  <c:v>0.87488145666055506</c:v>
                </c:pt>
                <c:pt idx="27676">
                  <c:v>0.8749130682177404</c:v>
                </c:pt>
                <c:pt idx="27677">
                  <c:v>0.87494467977492574</c:v>
                </c:pt>
                <c:pt idx="27678">
                  <c:v>0.87497629133211097</c:v>
                </c:pt>
                <c:pt idx="27679">
                  <c:v>0.87500790288929631</c:v>
                </c:pt>
                <c:pt idx="27680">
                  <c:v>0.87503951444648165</c:v>
                </c:pt>
                <c:pt idx="27681">
                  <c:v>0.87507112600366699</c:v>
                </c:pt>
                <c:pt idx="27682">
                  <c:v>0.87510273756085222</c:v>
                </c:pt>
                <c:pt idx="27683">
                  <c:v>0.87513434911803756</c:v>
                </c:pt>
                <c:pt idx="27684">
                  <c:v>0.8751659606752229</c:v>
                </c:pt>
                <c:pt idx="27685">
                  <c:v>0.87519757223240813</c:v>
                </c:pt>
                <c:pt idx="27686">
                  <c:v>0.87522918378959347</c:v>
                </c:pt>
                <c:pt idx="27687">
                  <c:v>0.87526079534677881</c:v>
                </c:pt>
                <c:pt idx="27688">
                  <c:v>0.87529240690396404</c:v>
                </c:pt>
                <c:pt idx="27689">
                  <c:v>0.87532401846114938</c:v>
                </c:pt>
                <c:pt idx="27690">
                  <c:v>0.87535563001833472</c:v>
                </c:pt>
                <c:pt idx="27691">
                  <c:v>0.87538724157552006</c:v>
                </c:pt>
                <c:pt idx="27692">
                  <c:v>0.87541885313270529</c:v>
                </c:pt>
                <c:pt idx="27693">
                  <c:v>0.87545046468989063</c:v>
                </c:pt>
                <c:pt idx="27694">
                  <c:v>0.87548207624707597</c:v>
                </c:pt>
                <c:pt idx="27695">
                  <c:v>0.8755136878042612</c:v>
                </c:pt>
                <c:pt idx="27696">
                  <c:v>0.87554529936144654</c:v>
                </c:pt>
                <c:pt idx="27697">
                  <c:v>0.87557691091863188</c:v>
                </c:pt>
                <c:pt idx="27698">
                  <c:v>0.87560852247581711</c:v>
                </c:pt>
                <c:pt idx="27699">
                  <c:v>0.87564013403300245</c:v>
                </c:pt>
                <c:pt idx="27700">
                  <c:v>0.87567174559018779</c:v>
                </c:pt>
                <c:pt idx="27701">
                  <c:v>0.87570335714737313</c:v>
                </c:pt>
                <c:pt idx="27702">
                  <c:v>0.87573496870455836</c:v>
                </c:pt>
                <c:pt idx="27703">
                  <c:v>0.8757665802617437</c:v>
                </c:pt>
                <c:pt idx="27704">
                  <c:v>0.87579819181892904</c:v>
                </c:pt>
                <c:pt idx="27705">
                  <c:v>0.87582980337611427</c:v>
                </c:pt>
                <c:pt idx="27706">
                  <c:v>0.87586141493329961</c:v>
                </c:pt>
                <c:pt idx="27707">
                  <c:v>0.87589302649048495</c:v>
                </c:pt>
                <c:pt idx="27708">
                  <c:v>0.87592463804767018</c:v>
                </c:pt>
                <c:pt idx="27709">
                  <c:v>0.87595624960485552</c:v>
                </c:pt>
                <c:pt idx="27710">
                  <c:v>0.87598786116204086</c:v>
                </c:pt>
                <c:pt idx="27711">
                  <c:v>0.8760194727192262</c:v>
                </c:pt>
                <c:pt idx="27712">
                  <c:v>0.87605108427641143</c:v>
                </c:pt>
                <c:pt idx="27713">
                  <c:v>0.87608269583359677</c:v>
                </c:pt>
                <c:pt idx="27714">
                  <c:v>0.87611430739078211</c:v>
                </c:pt>
                <c:pt idx="27715">
                  <c:v>0.87614591894796734</c:v>
                </c:pt>
                <c:pt idx="27716">
                  <c:v>0.87617753050515268</c:v>
                </c:pt>
                <c:pt idx="27717">
                  <c:v>0.87620914206233802</c:v>
                </c:pt>
                <c:pt idx="27718">
                  <c:v>0.87624075361952325</c:v>
                </c:pt>
                <c:pt idx="27719">
                  <c:v>0.87627236517670859</c:v>
                </c:pt>
                <c:pt idx="27720">
                  <c:v>0.87630397673389393</c:v>
                </c:pt>
                <c:pt idx="27721">
                  <c:v>0.87633558829107927</c:v>
                </c:pt>
                <c:pt idx="27722">
                  <c:v>0.8763671998482645</c:v>
                </c:pt>
                <c:pt idx="27723">
                  <c:v>0.87639881140544984</c:v>
                </c:pt>
                <c:pt idx="27724">
                  <c:v>0.87643042296263518</c:v>
                </c:pt>
                <c:pt idx="27725">
                  <c:v>0.87646203451982041</c:v>
                </c:pt>
                <c:pt idx="27726">
                  <c:v>0.87649364607700575</c:v>
                </c:pt>
                <c:pt idx="27727">
                  <c:v>0.87652525763419109</c:v>
                </c:pt>
                <c:pt idx="27728">
                  <c:v>0.87655686919137632</c:v>
                </c:pt>
                <c:pt idx="27729">
                  <c:v>0.87658848074856166</c:v>
                </c:pt>
                <c:pt idx="27730">
                  <c:v>0.876620092305747</c:v>
                </c:pt>
                <c:pt idx="27731">
                  <c:v>0.87665170386293234</c:v>
                </c:pt>
                <c:pt idx="27732">
                  <c:v>0.87668331542011757</c:v>
                </c:pt>
                <c:pt idx="27733">
                  <c:v>0.87671492697730291</c:v>
                </c:pt>
                <c:pt idx="27734">
                  <c:v>0.87674653853448825</c:v>
                </c:pt>
                <c:pt idx="27735">
                  <c:v>0.87677815009167348</c:v>
                </c:pt>
                <c:pt idx="27736">
                  <c:v>0.87680976164885882</c:v>
                </c:pt>
                <c:pt idx="27737">
                  <c:v>0.87684137320604416</c:v>
                </c:pt>
                <c:pt idx="27738">
                  <c:v>0.87687298476322939</c:v>
                </c:pt>
                <c:pt idx="27739">
                  <c:v>0.87690459632041473</c:v>
                </c:pt>
                <c:pt idx="27740">
                  <c:v>0.87693620787760007</c:v>
                </c:pt>
                <c:pt idx="27741">
                  <c:v>0.87696781943478541</c:v>
                </c:pt>
                <c:pt idx="27742">
                  <c:v>0.87699943099197064</c:v>
                </c:pt>
                <c:pt idx="27743">
                  <c:v>0.87703104254915598</c:v>
                </c:pt>
                <c:pt idx="27744">
                  <c:v>0.87706265410634132</c:v>
                </c:pt>
                <c:pt idx="27745">
                  <c:v>0.87709426566352655</c:v>
                </c:pt>
                <c:pt idx="27746">
                  <c:v>0.87712587722071189</c:v>
                </c:pt>
                <c:pt idx="27747">
                  <c:v>0.87715748877789723</c:v>
                </c:pt>
                <c:pt idx="27748">
                  <c:v>0.87718910033508246</c:v>
                </c:pt>
                <c:pt idx="27749">
                  <c:v>0.8772207118922678</c:v>
                </c:pt>
                <c:pt idx="27750">
                  <c:v>0.87725232344945314</c:v>
                </c:pt>
                <c:pt idx="27751">
                  <c:v>0.87728393500663848</c:v>
                </c:pt>
                <c:pt idx="27752">
                  <c:v>0.87731554656382371</c:v>
                </c:pt>
                <c:pt idx="27753">
                  <c:v>0.87734715812100905</c:v>
                </c:pt>
                <c:pt idx="27754">
                  <c:v>0.87737876967819439</c:v>
                </c:pt>
                <c:pt idx="27755">
                  <c:v>0.87741038123537962</c:v>
                </c:pt>
                <c:pt idx="27756">
                  <c:v>0.87744199279256496</c:v>
                </c:pt>
                <c:pt idx="27757">
                  <c:v>0.8774736043497503</c:v>
                </c:pt>
                <c:pt idx="27758">
                  <c:v>0.87750521590693553</c:v>
                </c:pt>
                <c:pt idx="27759">
                  <c:v>0.87753682746412087</c:v>
                </c:pt>
                <c:pt idx="27760">
                  <c:v>0.87756843902130621</c:v>
                </c:pt>
                <c:pt idx="27761">
                  <c:v>0.87760005057849144</c:v>
                </c:pt>
                <c:pt idx="27762">
                  <c:v>0.87763166213567678</c:v>
                </c:pt>
                <c:pt idx="27763">
                  <c:v>0.87766327369286212</c:v>
                </c:pt>
                <c:pt idx="27764">
                  <c:v>0.87769488525004746</c:v>
                </c:pt>
                <c:pt idx="27765">
                  <c:v>0.87772649680723269</c:v>
                </c:pt>
                <c:pt idx="27766">
                  <c:v>0.87775810836441803</c:v>
                </c:pt>
                <c:pt idx="27767">
                  <c:v>0.87778971992160337</c:v>
                </c:pt>
                <c:pt idx="27768">
                  <c:v>0.8778213314787886</c:v>
                </c:pt>
                <c:pt idx="27769">
                  <c:v>0.87785294303597394</c:v>
                </c:pt>
                <c:pt idx="27770">
                  <c:v>0.87788455459315928</c:v>
                </c:pt>
                <c:pt idx="27771">
                  <c:v>0.87791616615034451</c:v>
                </c:pt>
                <c:pt idx="27772">
                  <c:v>0.87794777770752985</c:v>
                </c:pt>
                <c:pt idx="27773">
                  <c:v>0.87797938926471519</c:v>
                </c:pt>
                <c:pt idx="27774">
                  <c:v>0.87801100082190053</c:v>
                </c:pt>
                <c:pt idx="27775">
                  <c:v>0.87804261237908576</c:v>
                </c:pt>
                <c:pt idx="27776">
                  <c:v>0.8780742239362711</c:v>
                </c:pt>
                <c:pt idx="27777">
                  <c:v>0.87810583549345644</c:v>
                </c:pt>
                <c:pt idx="27778">
                  <c:v>0.87813744705064167</c:v>
                </c:pt>
                <c:pt idx="27779">
                  <c:v>0.87816905860782701</c:v>
                </c:pt>
                <c:pt idx="27780">
                  <c:v>0.87820067016501235</c:v>
                </c:pt>
                <c:pt idx="27781">
                  <c:v>0.87823228172219758</c:v>
                </c:pt>
                <c:pt idx="27782">
                  <c:v>0.87826389327938292</c:v>
                </c:pt>
                <c:pt idx="27783">
                  <c:v>0.87829550483656826</c:v>
                </c:pt>
                <c:pt idx="27784">
                  <c:v>0.8783271163937536</c:v>
                </c:pt>
                <c:pt idx="27785">
                  <c:v>0.87835872795093883</c:v>
                </c:pt>
                <c:pt idx="27786">
                  <c:v>0.87839033950812417</c:v>
                </c:pt>
                <c:pt idx="27787">
                  <c:v>0.87842195106530951</c:v>
                </c:pt>
                <c:pt idx="27788">
                  <c:v>0.87845356262249474</c:v>
                </c:pt>
                <c:pt idx="27789">
                  <c:v>0.87848517417968008</c:v>
                </c:pt>
                <c:pt idx="27790">
                  <c:v>0.87851678573686542</c:v>
                </c:pt>
                <c:pt idx="27791">
                  <c:v>0.87854839729405065</c:v>
                </c:pt>
                <c:pt idx="27792">
                  <c:v>0.87858000885123599</c:v>
                </c:pt>
                <c:pt idx="27793">
                  <c:v>0.87861162040842133</c:v>
                </c:pt>
                <c:pt idx="27794">
                  <c:v>0.87864323196560667</c:v>
                </c:pt>
                <c:pt idx="27795">
                  <c:v>0.8786748435227919</c:v>
                </c:pt>
                <c:pt idx="27796">
                  <c:v>0.87870645507997724</c:v>
                </c:pt>
                <c:pt idx="27797">
                  <c:v>0.87873806663716258</c:v>
                </c:pt>
                <c:pt idx="27798">
                  <c:v>0.87876967819434781</c:v>
                </c:pt>
                <c:pt idx="27799">
                  <c:v>0.87880128975153315</c:v>
                </c:pt>
                <c:pt idx="27800">
                  <c:v>0.87883290130871849</c:v>
                </c:pt>
                <c:pt idx="27801">
                  <c:v>0.87886451286590372</c:v>
                </c:pt>
                <c:pt idx="27802">
                  <c:v>0.87889612442308906</c:v>
                </c:pt>
                <c:pt idx="27803">
                  <c:v>0.8789277359802744</c:v>
                </c:pt>
                <c:pt idx="27804">
                  <c:v>0.87895934753745975</c:v>
                </c:pt>
                <c:pt idx="27805">
                  <c:v>0.87899095909464497</c:v>
                </c:pt>
                <c:pt idx="27806">
                  <c:v>0.87902257065183032</c:v>
                </c:pt>
                <c:pt idx="27807">
                  <c:v>0.87905418220901566</c:v>
                </c:pt>
                <c:pt idx="27808">
                  <c:v>0.87908579376620088</c:v>
                </c:pt>
                <c:pt idx="27809">
                  <c:v>0.87911740532338623</c:v>
                </c:pt>
                <c:pt idx="27810">
                  <c:v>0.87914901688057157</c:v>
                </c:pt>
                <c:pt idx="27811">
                  <c:v>0.87918062843775679</c:v>
                </c:pt>
                <c:pt idx="27812">
                  <c:v>0.87921223999494214</c:v>
                </c:pt>
                <c:pt idx="27813">
                  <c:v>0.87924385155212748</c:v>
                </c:pt>
                <c:pt idx="27814">
                  <c:v>0.87927546310931282</c:v>
                </c:pt>
                <c:pt idx="27815">
                  <c:v>0.87930707466649805</c:v>
                </c:pt>
                <c:pt idx="27816">
                  <c:v>0.87933868622368339</c:v>
                </c:pt>
                <c:pt idx="27817">
                  <c:v>0.87937029778086873</c:v>
                </c:pt>
                <c:pt idx="27818">
                  <c:v>0.87940190933805396</c:v>
                </c:pt>
                <c:pt idx="27819">
                  <c:v>0.8794335208952393</c:v>
                </c:pt>
                <c:pt idx="27820">
                  <c:v>0.87946513245242464</c:v>
                </c:pt>
                <c:pt idx="27821">
                  <c:v>0.87949674400960987</c:v>
                </c:pt>
                <c:pt idx="27822">
                  <c:v>0.87952835556679521</c:v>
                </c:pt>
                <c:pt idx="27823">
                  <c:v>0.87955996712398055</c:v>
                </c:pt>
                <c:pt idx="27824">
                  <c:v>0.87959157868116589</c:v>
                </c:pt>
                <c:pt idx="27825">
                  <c:v>0.87962319023835112</c:v>
                </c:pt>
                <c:pt idx="27826">
                  <c:v>0.87965480179553646</c:v>
                </c:pt>
                <c:pt idx="27827">
                  <c:v>0.8796864133527218</c:v>
                </c:pt>
                <c:pt idx="27828">
                  <c:v>0.87971802490990703</c:v>
                </c:pt>
                <c:pt idx="27829">
                  <c:v>0.87974963646709237</c:v>
                </c:pt>
                <c:pt idx="27830">
                  <c:v>0.87978124802427771</c:v>
                </c:pt>
                <c:pt idx="27831">
                  <c:v>0.87981285958146294</c:v>
                </c:pt>
                <c:pt idx="27832">
                  <c:v>0.87984447113864828</c:v>
                </c:pt>
                <c:pt idx="27833">
                  <c:v>0.87987608269583362</c:v>
                </c:pt>
                <c:pt idx="27834">
                  <c:v>0.87990769425301896</c:v>
                </c:pt>
                <c:pt idx="27835">
                  <c:v>0.87993930581020419</c:v>
                </c:pt>
                <c:pt idx="27836">
                  <c:v>0.87997091736738953</c:v>
                </c:pt>
                <c:pt idx="27837">
                  <c:v>0.88000252892457487</c:v>
                </c:pt>
                <c:pt idx="27838">
                  <c:v>0.8800341404817601</c:v>
                </c:pt>
                <c:pt idx="27839">
                  <c:v>0.88006575203894544</c:v>
                </c:pt>
                <c:pt idx="27840">
                  <c:v>0.88009736359613078</c:v>
                </c:pt>
                <c:pt idx="27841">
                  <c:v>0.88012897515331601</c:v>
                </c:pt>
                <c:pt idx="27842">
                  <c:v>0.88016058671050135</c:v>
                </c:pt>
                <c:pt idx="27843">
                  <c:v>0.88019219826768669</c:v>
                </c:pt>
                <c:pt idx="27844">
                  <c:v>0.88022380982487203</c:v>
                </c:pt>
                <c:pt idx="27845">
                  <c:v>0.88025542138205726</c:v>
                </c:pt>
                <c:pt idx="27846">
                  <c:v>0.8802870329392426</c:v>
                </c:pt>
                <c:pt idx="27847">
                  <c:v>0.88031864449642794</c:v>
                </c:pt>
                <c:pt idx="27848">
                  <c:v>0.88035025605361317</c:v>
                </c:pt>
                <c:pt idx="27849">
                  <c:v>0.88038186761079851</c:v>
                </c:pt>
                <c:pt idx="27850">
                  <c:v>0.88041347916798385</c:v>
                </c:pt>
                <c:pt idx="27851">
                  <c:v>0.88044509072516908</c:v>
                </c:pt>
                <c:pt idx="27852">
                  <c:v>0.88047670228235442</c:v>
                </c:pt>
                <c:pt idx="27853">
                  <c:v>0.88050831383953976</c:v>
                </c:pt>
                <c:pt idx="27854">
                  <c:v>0.88053992539672499</c:v>
                </c:pt>
                <c:pt idx="27855">
                  <c:v>0.88057153695391033</c:v>
                </c:pt>
                <c:pt idx="27856">
                  <c:v>0.88060314851109567</c:v>
                </c:pt>
                <c:pt idx="27857">
                  <c:v>0.88063476006828101</c:v>
                </c:pt>
                <c:pt idx="27858">
                  <c:v>0.88066637162546624</c:v>
                </c:pt>
                <c:pt idx="27859">
                  <c:v>0.88069798318265158</c:v>
                </c:pt>
                <c:pt idx="27860">
                  <c:v>0.88072959473983692</c:v>
                </c:pt>
                <c:pt idx="27861">
                  <c:v>0.88076120629702215</c:v>
                </c:pt>
                <c:pt idx="27862">
                  <c:v>0.88079281785420749</c:v>
                </c:pt>
                <c:pt idx="27863">
                  <c:v>0.88082442941139283</c:v>
                </c:pt>
                <c:pt idx="27864">
                  <c:v>0.88085604096857806</c:v>
                </c:pt>
                <c:pt idx="27865">
                  <c:v>0.8808876525257634</c:v>
                </c:pt>
                <c:pt idx="27866">
                  <c:v>0.88091926408294874</c:v>
                </c:pt>
                <c:pt idx="27867">
                  <c:v>0.88095087564013408</c:v>
                </c:pt>
                <c:pt idx="27868">
                  <c:v>0.88098248719731931</c:v>
                </c:pt>
                <c:pt idx="27869">
                  <c:v>0.88101409875450465</c:v>
                </c:pt>
                <c:pt idx="27870">
                  <c:v>0.88104571031168999</c:v>
                </c:pt>
                <c:pt idx="27871">
                  <c:v>0.88107732186887522</c:v>
                </c:pt>
                <c:pt idx="27872">
                  <c:v>0.88110893342606056</c:v>
                </c:pt>
                <c:pt idx="27873">
                  <c:v>0.8811405449832459</c:v>
                </c:pt>
                <c:pt idx="27874">
                  <c:v>0.88117215654043113</c:v>
                </c:pt>
                <c:pt idx="27875">
                  <c:v>0.88120376809761647</c:v>
                </c:pt>
                <c:pt idx="27876">
                  <c:v>0.88123537965480181</c:v>
                </c:pt>
                <c:pt idx="27877">
                  <c:v>0.88126699121198715</c:v>
                </c:pt>
                <c:pt idx="27878">
                  <c:v>0.88129860276917238</c:v>
                </c:pt>
                <c:pt idx="27879">
                  <c:v>0.88133021432635772</c:v>
                </c:pt>
                <c:pt idx="27880">
                  <c:v>0.88136182588354306</c:v>
                </c:pt>
                <c:pt idx="27881">
                  <c:v>0.88139343744072829</c:v>
                </c:pt>
                <c:pt idx="27882">
                  <c:v>0.88142504899791363</c:v>
                </c:pt>
                <c:pt idx="27883">
                  <c:v>0.88145666055509897</c:v>
                </c:pt>
                <c:pt idx="27884">
                  <c:v>0.8814882721122842</c:v>
                </c:pt>
                <c:pt idx="27885">
                  <c:v>0.88151988366946954</c:v>
                </c:pt>
                <c:pt idx="27886">
                  <c:v>0.88155149522665488</c:v>
                </c:pt>
                <c:pt idx="27887">
                  <c:v>0.88158310678384022</c:v>
                </c:pt>
                <c:pt idx="27888">
                  <c:v>0.88161471834102545</c:v>
                </c:pt>
                <c:pt idx="27889">
                  <c:v>0.88164632989821079</c:v>
                </c:pt>
                <c:pt idx="27890">
                  <c:v>0.88167794145539613</c:v>
                </c:pt>
                <c:pt idx="27891">
                  <c:v>0.88170955301258136</c:v>
                </c:pt>
                <c:pt idx="27892">
                  <c:v>0.8817411645697667</c:v>
                </c:pt>
                <c:pt idx="27893">
                  <c:v>0.88177277612695204</c:v>
                </c:pt>
                <c:pt idx="27894">
                  <c:v>0.88180438768413727</c:v>
                </c:pt>
                <c:pt idx="27895">
                  <c:v>0.88183599924132261</c:v>
                </c:pt>
                <c:pt idx="27896">
                  <c:v>0.88186761079850795</c:v>
                </c:pt>
                <c:pt idx="27897">
                  <c:v>0.88189922235569329</c:v>
                </c:pt>
                <c:pt idx="27898">
                  <c:v>0.88193083391287852</c:v>
                </c:pt>
                <c:pt idx="27899">
                  <c:v>0.88196244547006386</c:v>
                </c:pt>
                <c:pt idx="27900">
                  <c:v>0.8819940570272492</c:v>
                </c:pt>
                <c:pt idx="27901">
                  <c:v>0.88202566858443443</c:v>
                </c:pt>
                <c:pt idx="27902">
                  <c:v>0.88205728014161977</c:v>
                </c:pt>
                <c:pt idx="27903">
                  <c:v>0.88208889169880511</c:v>
                </c:pt>
                <c:pt idx="27904">
                  <c:v>0.88212050325599034</c:v>
                </c:pt>
                <c:pt idx="27905">
                  <c:v>0.88215211481317568</c:v>
                </c:pt>
                <c:pt idx="27906">
                  <c:v>0.88218372637036102</c:v>
                </c:pt>
                <c:pt idx="27907">
                  <c:v>0.88221533792754636</c:v>
                </c:pt>
                <c:pt idx="27908">
                  <c:v>0.88224694948473159</c:v>
                </c:pt>
                <c:pt idx="27909">
                  <c:v>0.88227856104191693</c:v>
                </c:pt>
                <c:pt idx="27910">
                  <c:v>0.88231017259910227</c:v>
                </c:pt>
                <c:pt idx="27911">
                  <c:v>0.8823417841562875</c:v>
                </c:pt>
                <c:pt idx="27912">
                  <c:v>0.88237339571347284</c:v>
                </c:pt>
                <c:pt idx="27913">
                  <c:v>0.88240500727065818</c:v>
                </c:pt>
                <c:pt idx="27914">
                  <c:v>0.88243661882784341</c:v>
                </c:pt>
                <c:pt idx="27915">
                  <c:v>0.88246823038502875</c:v>
                </c:pt>
                <c:pt idx="27916">
                  <c:v>0.88249984194221409</c:v>
                </c:pt>
                <c:pt idx="27917">
                  <c:v>0.88253145349939943</c:v>
                </c:pt>
                <c:pt idx="27918">
                  <c:v>0.88256306505658466</c:v>
                </c:pt>
                <c:pt idx="27919">
                  <c:v>0.88259467661377</c:v>
                </c:pt>
                <c:pt idx="27920">
                  <c:v>0.88262628817095534</c:v>
                </c:pt>
                <c:pt idx="27921">
                  <c:v>0.88265789972814057</c:v>
                </c:pt>
                <c:pt idx="27922">
                  <c:v>0.88268951128532591</c:v>
                </c:pt>
                <c:pt idx="27923">
                  <c:v>0.88272112284251125</c:v>
                </c:pt>
                <c:pt idx="27924">
                  <c:v>0.88275273439969648</c:v>
                </c:pt>
                <c:pt idx="27925">
                  <c:v>0.88278434595688182</c:v>
                </c:pt>
                <c:pt idx="27926">
                  <c:v>0.88281595751406716</c:v>
                </c:pt>
                <c:pt idx="27927">
                  <c:v>0.8828475690712525</c:v>
                </c:pt>
                <c:pt idx="27928">
                  <c:v>0.88287918062843773</c:v>
                </c:pt>
                <c:pt idx="27929">
                  <c:v>0.88291079218562307</c:v>
                </c:pt>
                <c:pt idx="27930">
                  <c:v>0.88294240374280841</c:v>
                </c:pt>
                <c:pt idx="27931">
                  <c:v>0.88297401529999364</c:v>
                </c:pt>
                <c:pt idx="27932">
                  <c:v>0.88300562685717898</c:v>
                </c:pt>
                <c:pt idx="27933">
                  <c:v>0.88303723841436432</c:v>
                </c:pt>
                <c:pt idx="27934">
                  <c:v>0.88306884997154955</c:v>
                </c:pt>
                <c:pt idx="27935">
                  <c:v>0.88310046152873489</c:v>
                </c:pt>
                <c:pt idx="27936">
                  <c:v>0.88313207308592023</c:v>
                </c:pt>
                <c:pt idx="27937">
                  <c:v>0.88316368464310557</c:v>
                </c:pt>
                <c:pt idx="27938">
                  <c:v>0.8831952962002908</c:v>
                </c:pt>
                <c:pt idx="27939">
                  <c:v>0.88322690775747614</c:v>
                </c:pt>
                <c:pt idx="27940">
                  <c:v>0.88325851931466148</c:v>
                </c:pt>
                <c:pt idx="27941">
                  <c:v>0.88329013087184671</c:v>
                </c:pt>
                <c:pt idx="27942">
                  <c:v>0.88332174242903205</c:v>
                </c:pt>
                <c:pt idx="27943">
                  <c:v>0.88335335398621739</c:v>
                </c:pt>
                <c:pt idx="27944">
                  <c:v>0.88338496554340262</c:v>
                </c:pt>
                <c:pt idx="27945">
                  <c:v>0.88341657710058796</c:v>
                </c:pt>
                <c:pt idx="27946">
                  <c:v>0.8834481886577733</c:v>
                </c:pt>
                <c:pt idx="27947">
                  <c:v>0.88347980021495864</c:v>
                </c:pt>
                <c:pt idx="27948">
                  <c:v>0.88351141177214387</c:v>
                </c:pt>
                <c:pt idx="27949">
                  <c:v>0.88354302332932921</c:v>
                </c:pt>
                <c:pt idx="27950">
                  <c:v>0.88357463488651455</c:v>
                </c:pt>
                <c:pt idx="27951">
                  <c:v>0.88360624644369978</c:v>
                </c:pt>
                <c:pt idx="27952">
                  <c:v>0.88363785800088512</c:v>
                </c:pt>
                <c:pt idx="27953">
                  <c:v>0.88366946955807046</c:v>
                </c:pt>
                <c:pt idx="27954">
                  <c:v>0.88370108111525569</c:v>
                </c:pt>
                <c:pt idx="27955">
                  <c:v>0.88373269267244103</c:v>
                </c:pt>
                <c:pt idx="27956">
                  <c:v>0.88376430422962637</c:v>
                </c:pt>
                <c:pt idx="27957">
                  <c:v>0.8837959157868116</c:v>
                </c:pt>
                <c:pt idx="27958">
                  <c:v>0.88382752734399694</c:v>
                </c:pt>
                <c:pt idx="27959">
                  <c:v>0.88385913890118228</c:v>
                </c:pt>
                <c:pt idx="27960">
                  <c:v>0.88389075045836762</c:v>
                </c:pt>
                <c:pt idx="27961">
                  <c:v>0.88392236201555285</c:v>
                </c:pt>
                <c:pt idx="27962">
                  <c:v>0.88395397357273819</c:v>
                </c:pt>
                <c:pt idx="27963">
                  <c:v>0.88398558512992353</c:v>
                </c:pt>
                <c:pt idx="27964">
                  <c:v>0.88401719668710876</c:v>
                </c:pt>
                <c:pt idx="27965">
                  <c:v>0.8840488082442941</c:v>
                </c:pt>
                <c:pt idx="27966">
                  <c:v>0.88408041980147944</c:v>
                </c:pt>
                <c:pt idx="27967">
                  <c:v>0.88411203135866467</c:v>
                </c:pt>
                <c:pt idx="27968">
                  <c:v>0.88414364291585001</c:v>
                </c:pt>
                <c:pt idx="27969">
                  <c:v>0.88417525447303535</c:v>
                </c:pt>
                <c:pt idx="27970">
                  <c:v>0.8842068660302207</c:v>
                </c:pt>
                <c:pt idx="27971">
                  <c:v>0.88423847758740592</c:v>
                </c:pt>
                <c:pt idx="27972">
                  <c:v>0.88427008914459126</c:v>
                </c:pt>
                <c:pt idx="27973">
                  <c:v>0.88430170070177661</c:v>
                </c:pt>
                <c:pt idx="27974">
                  <c:v>0.88433331225896183</c:v>
                </c:pt>
                <c:pt idx="27975">
                  <c:v>0.88436492381614717</c:v>
                </c:pt>
                <c:pt idx="27976">
                  <c:v>0.88439653537333252</c:v>
                </c:pt>
                <c:pt idx="27977">
                  <c:v>0.88442814693051774</c:v>
                </c:pt>
                <c:pt idx="27978">
                  <c:v>0.88445975848770308</c:v>
                </c:pt>
                <c:pt idx="27979">
                  <c:v>0.88449137004488843</c:v>
                </c:pt>
                <c:pt idx="27980">
                  <c:v>0.88452298160207377</c:v>
                </c:pt>
                <c:pt idx="27981">
                  <c:v>0.88455459315925899</c:v>
                </c:pt>
                <c:pt idx="27982">
                  <c:v>0.88458620471644434</c:v>
                </c:pt>
                <c:pt idx="27983">
                  <c:v>0.88461781627362968</c:v>
                </c:pt>
                <c:pt idx="27984">
                  <c:v>0.88464942783081491</c:v>
                </c:pt>
                <c:pt idx="27985">
                  <c:v>0.88468103938800025</c:v>
                </c:pt>
                <c:pt idx="27986">
                  <c:v>0.88471265094518559</c:v>
                </c:pt>
                <c:pt idx="27987">
                  <c:v>0.88474426250237082</c:v>
                </c:pt>
                <c:pt idx="27988">
                  <c:v>0.88477587405955616</c:v>
                </c:pt>
                <c:pt idx="27989">
                  <c:v>0.8848074856167415</c:v>
                </c:pt>
                <c:pt idx="27990">
                  <c:v>0.88483909717392684</c:v>
                </c:pt>
                <c:pt idx="27991">
                  <c:v>0.88487070873111207</c:v>
                </c:pt>
                <c:pt idx="27992">
                  <c:v>0.88490232028829741</c:v>
                </c:pt>
                <c:pt idx="27993">
                  <c:v>0.88493393184548275</c:v>
                </c:pt>
                <c:pt idx="27994">
                  <c:v>0.88496554340266798</c:v>
                </c:pt>
                <c:pt idx="27995">
                  <c:v>0.88499715495985332</c:v>
                </c:pt>
                <c:pt idx="27996">
                  <c:v>0.88502876651703866</c:v>
                </c:pt>
                <c:pt idx="27997">
                  <c:v>0.88506037807422389</c:v>
                </c:pt>
                <c:pt idx="27998">
                  <c:v>0.88509198963140923</c:v>
                </c:pt>
                <c:pt idx="27999">
                  <c:v>0.88512360118859457</c:v>
                </c:pt>
                <c:pt idx="28000">
                  <c:v>0.88515521274577991</c:v>
                </c:pt>
                <c:pt idx="28001">
                  <c:v>0.88518682430296514</c:v>
                </c:pt>
                <c:pt idx="28002">
                  <c:v>0.88521843586015048</c:v>
                </c:pt>
                <c:pt idx="28003">
                  <c:v>0.88525004741733582</c:v>
                </c:pt>
                <c:pt idx="28004">
                  <c:v>0.88528165897452105</c:v>
                </c:pt>
                <c:pt idx="28005">
                  <c:v>0.88531327053170639</c:v>
                </c:pt>
                <c:pt idx="28006">
                  <c:v>0.88534488208889173</c:v>
                </c:pt>
                <c:pt idx="28007">
                  <c:v>0.88537649364607696</c:v>
                </c:pt>
                <c:pt idx="28008">
                  <c:v>0.8854081052032623</c:v>
                </c:pt>
                <c:pt idx="28009">
                  <c:v>0.88543971676044764</c:v>
                </c:pt>
                <c:pt idx="28010">
                  <c:v>0.88547132831763298</c:v>
                </c:pt>
                <c:pt idx="28011">
                  <c:v>0.88550293987481821</c:v>
                </c:pt>
                <c:pt idx="28012">
                  <c:v>0.88553455143200355</c:v>
                </c:pt>
                <c:pt idx="28013">
                  <c:v>0.88556616298918889</c:v>
                </c:pt>
                <c:pt idx="28014">
                  <c:v>0.88559777454637412</c:v>
                </c:pt>
                <c:pt idx="28015">
                  <c:v>0.88562938610355946</c:v>
                </c:pt>
                <c:pt idx="28016">
                  <c:v>0.8856609976607448</c:v>
                </c:pt>
                <c:pt idx="28017">
                  <c:v>0.88569260921793003</c:v>
                </c:pt>
                <c:pt idx="28018">
                  <c:v>0.88572422077511537</c:v>
                </c:pt>
                <c:pt idx="28019">
                  <c:v>0.88575583233230071</c:v>
                </c:pt>
                <c:pt idx="28020">
                  <c:v>0.88578744388948605</c:v>
                </c:pt>
                <c:pt idx="28021">
                  <c:v>0.88581905544667128</c:v>
                </c:pt>
                <c:pt idx="28022">
                  <c:v>0.88585066700385662</c:v>
                </c:pt>
                <c:pt idx="28023">
                  <c:v>0.88588227856104196</c:v>
                </c:pt>
                <c:pt idx="28024">
                  <c:v>0.88591389011822719</c:v>
                </c:pt>
                <c:pt idx="28025">
                  <c:v>0.88594550167541253</c:v>
                </c:pt>
                <c:pt idx="28026">
                  <c:v>0.88597711323259787</c:v>
                </c:pt>
                <c:pt idx="28027">
                  <c:v>0.8860087247897831</c:v>
                </c:pt>
                <c:pt idx="28028">
                  <c:v>0.88604033634696844</c:v>
                </c:pt>
                <c:pt idx="28029">
                  <c:v>0.88607194790415378</c:v>
                </c:pt>
                <c:pt idx="28030">
                  <c:v>0.88610355946133912</c:v>
                </c:pt>
                <c:pt idx="28031">
                  <c:v>0.88613517101852435</c:v>
                </c:pt>
                <c:pt idx="28032">
                  <c:v>0.88616678257570969</c:v>
                </c:pt>
                <c:pt idx="28033">
                  <c:v>0.88619839413289503</c:v>
                </c:pt>
                <c:pt idx="28034">
                  <c:v>0.88623000569008026</c:v>
                </c:pt>
                <c:pt idx="28035">
                  <c:v>0.8862616172472656</c:v>
                </c:pt>
                <c:pt idx="28036">
                  <c:v>0.88629322880445094</c:v>
                </c:pt>
                <c:pt idx="28037">
                  <c:v>0.88632484036163617</c:v>
                </c:pt>
                <c:pt idx="28038">
                  <c:v>0.88635645191882151</c:v>
                </c:pt>
                <c:pt idx="28039">
                  <c:v>0.88638806347600685</c:v>
                </c:pt>
                <c:pt idx="28040">
                  <c:v>0.88641967503319219</c:v>
                </c:pt>
                <c:pt idx="28041">
                  <c:v>0.88645128659037742</c:v>
                </c:pt>
                <c:pt idx="28042">
                  <c:v>0.88648289814756276</c:v>
                </c:pt>
                <c:pt idx="28043">
                  <c:v>0.8865145097047481</c:v>
                </c:pt>
                <c:pt idx="28044">
                  <c:v>0.88654612126193333</c:v>
                </c:pt>
                <c:pt idx="28045">
                  <c:v>0.88657773281911867</c:v>
                </c:pt>
                <c:pt idx="28046">
                  <c:v>0.88660934437630401</c:v>
                </c:pt>
                <c:pt idx="28047">
                  <c:v>0.88664095593348924</c:v>
                </c:pt>
                <c:pt idx="28048">
                  <c:v>0.88667256749067458</c:v>
                </c:pt>
                <c:pt idx="28049">
                  <c:v>0.88670417904785992</c:v>
                </c:pt>
                <c:pt idx="28050">
                  <c:v>0.88673579060504526</c:v>
                </c:pt>
                <c:pt idx="28051">
                  <c:v>0.88676740216223049</c:v>
                </c:pt>
                <c:pt idx="28052">
                  <c:v>0.88679901371941583</c:v>
                </c:pt>
                <c:pt idx="28053">
                  <c:v>0.88683062527660117</c:v>
                </c:pt>
                <c:pt idx="28054">
                  <c:v>0.8868622368337864</c:v>
                </c:pt>
                <c:pt idx="28055">
                  <c:v>0.88689384839097174</c:v>
                </c:pt>
                <c:pt idx="28056">
                  <c:v>0.88692545994815708</c:v>
                </c:pt>
                <c:pt idx="28057">
                  <c:v>0.88695707150534231</c:v>
                </c:pt>
                <c:pt idx="28058">
                  <c:v>0.88698868306252765</c:v>
                </c:pt>
                <c:pt idx="28059">
                  <c:v>0.88702029461971299</c:v>
                </c:pt>
                <c:pt idx="28060">
                  <c:v>0.88705190617689822</c:v>
                </c:pt>
                <c:pt idx="28061">
                  <c:v>0.88708351773408356</c:v>
                </c:pt>
                <c:pt idx="28062">
                  <c:v>0.8871151292912689</c:v>
                </c:pt>
                <c:pt idx="28063">
                  <c:v>0.88714674084845424</c:v>
                </c:pt>
                <c:pt idx="28064">
                  <c:v>0.88717835240563947</c:v>
                </c:pt>
                <c:pt idx="28065">
                  <c:v>0.88720996396282481</c:v>
                </c:pt>
                <c:pt idx="28066">
                  <c:v>0.88724157552001015</c:v>
                </c:pt>
                <c:pt idx="28067">
                  <c:v>0.88727318707719538</c:v>
                </c:pt>
                <c:pt idx="28068">
                  <c:v>0.88730479863438072</c:v>
                </c:pt>
                <c:pt idx="28069">
                  <c:v>0.88733641019156606</c:v>
                </c:pt>
                <c:pt idx="28070">
                  <c:v>0.88736802174875129</c:v>
                </c:pt>
                <c:pt idx="28071">
                  <c:v>0.88739963330593663</c:v>
                </c:pt>
                <c:pt idx="28072">
                  <c:v>0.88743124486312197</c:v>
                </c:pt>
                <c:pt idx="28073">
                  <c:v>0.88746285642030731</c:v>
                </c:pt>
                <c:pt idx="28074">
                  <c:v>0.88749446797749254</c:v>
                </c:pt>
                <c:pt idx="28075">
                  <c:v>0.88752607953467788</c:v>
                </c:pt>
                <c:pt idx="28076">
                  <c:v>0.88755769109186322</c:v>
                </c:pt>
                <c:pt idx="28077">
                  <c:v>0.88758930264904845</c:v>
                </c:pt>
                <c:pt idx="28078">
                  <c:v>0.88762091420623379</c:v>
                </c:pt>
                <c:pt idx="28079">
                  <c:v>0.88765252576341913</c:v>
                </c:pt>
                <c:pt idx="28080">
                  <c:v>0.88768413732060436</c:v>
                </c:pt>
                <c:pt idx="28081">
                  <c:v>0.8877157488777897</c:v>
                </c:pt>
                <c:pt idx="28082">
                  <c:v>0.88774736043497504</c:v>
                </c:pt>
                <c:pt idx="28083">
                  <c:v>0.88777897199216038</c:v>
                </c:pt>
                <c:pt idx="28084">
                  <c:v>0.88781058354934561</c:v>
                </c:pt>
                <c:pt idx="28085">
                  <c:v>0.88784219510653095</c:v>
                </c:pt>
                <c:pt idx="28086">
                  <c:v>0.88787380666371629</c:v>
                </c:pt>
                <c:pt idx="28087">
                  <c:v>0.88790541822090152</c:v>
                </c:pt>
                <c:pt idx="28088">
                  <c:v>0.88793702977808686</c:v>
                </c:pt>
                <c:pt idx="28089">
                  <c:v>0.8879686413352722</c:v>
                </c:pt>
                <c:pt idx="28090">
                  <c:v>0.88800025289245743</c:v>
                </c:pt>
                <c:pt idx="28091">
                  <c:v>0.88803186444964277</c:v>
                </c:pt>
                <c:pt idx="28092">
                  <c:v>0.88806347600682811</c:v>
                </c:pt>
                <c:pt idx="28093">
                  <c:v>0.88809508756401345</c:v>
                </c:pt>
                <c:pt idx="28094">
                  <c:v>0.88812669912119868</c:v>
                </c:pt>
                <c:pt idx="28095">
                  <c:v>0.88815831067838402</c:v>
                </c:pt>
                <c:pt idx="28096">
                  <c:v>0.88818992223556936</c:v>
                </c:pt>
                <c:pt idx="28097">
                  <c:v>0.88822153379275459</c:v>
                </c:pt>
                <c:pt idx="28098">
                  <c:v>0.88825314534993993</c:v>
                </c:pt>
                <c:pt idx="28099">
                  <c:v>0.88828475690712527</c:v>
                </c:pt>
                <c:pt idx="28100">
                  <c:v>0.8883163684643105</c:v>
                </c:pt>
                <c:pt idx="28101">
                  <c:v>0.88834798002149584</c:v>
                </c:pt>
                <c:pt idx="28102">
                  <c:v>0.88837959157868118</c:v>
                </c:pt>
                <c:pt idx="28103">
                  <c:v>0.88841120313586652</c:v>
                </c:pt>
                <c:pt idx="28104">
                  <c:v>0.88844281469305175</c:v>
                </c:pt>
                <c:pt idx="28105">
                  <c:v>0.88847442625023709</c:v>
                </c:pt>
                <c:pt idx="28106">
                  <c:v>0.88850603780742243</c:v>
                </c:pt>
                <c:pt idx="28107">
                  <c:v>0.88853764936460766</c:v>
                </c:pt>
                <c:pt idx="28108">
                  <c:v>0.888569260921793</c:v>
                </c:pt>
                <c:pt idx="28109">
                  <c:v>0.88860087247897834</c:v>
                </c:pt>
                <c:pt idx="28110">
                  <c:v>0.88863248403616357</c:v>
                </c:pt>
                <c:pt idx="28111">
                  <c:v>0.88866409559334891</c:v>
                </c:pt>
                <c:pt idx="28112">
                  <c:v>0.88869570715053425</c:v>
                </c:pt>
                <c:pt idx="28113">
                  <c:v>0.88872731870771959</c:v>
                </c:pt>
                <c:pt idx="28114">
                  <c:v>0.88875893026490482</c:v>
                </c:pt>
                <c:pt idx="28115">
                  <c:v>0.88879054182209016</c:v>
                </c:pt>
                <c:pt idx="28116">
                  <c:v>0.8888221533792755</c:v>
                </c:pt>
                <c:pt idx="28117">
                  <c:v>0.88885376493646073</c:v>
                </c:pt>
                <c:pt idx="28118">
                  <c:v>0.88888537649364607</c:v>
                </c:pt>
                <c:pt idx="28119">
                  <c:v>0.88891698805083141</c:v>
                </c:pt>
                <c:pt idx="28120">
                  <c:v>0.88894859960801664</c:v>
                </c:pt>
                <c:pt idx="28121">
                  <c:v>0.88898021116520198</c:v>
                </c:pt>
                <c:pt idx="28122">
                  <c:v>0.88901182272238732</c:v>
                </c:pt>
                <c:pt idx="28123">
                  <c:v>0.88904343427957266</c:v>
                </c:pt>
                <c:pt idx="28124">
                  <c:v>0.88907504583675789</c:v>
                </c:pt>
                <c:pt idx="28125">
                  <c:v>0.88910665739394323</c:v>
                </c:pt>
                <c:pt idx="28126">
                  <c:v>0.88913826895112857</c:v>
                </c:pt>
                <c:pt idx="28127">
                  <c:v>0.8891698805083138</c:v>
                </c:pt>
                <c:pt idx="28128">
                  <c:v>0.88920149206549914</c:v>
                </c:pt>
                <c:pt idx="28129">
                  <c:v>0.88923310362268448</c:v>
                </c:pt>
                <c:pt idx="28130">
                  <c:v>0.88926471517986971</c:v>
                </c:pt>
                <c:pt idx="28131">
                  <c:v>0.88929632673705505</c:v>
                </c:pt>
                <c:pt idx="28132">
                  <c:v>0.88932793829424039</c:v>
                </c:pt>
                <c:pt idx="28133">
                  <c:v>0.88935954985142573</c:v>
                </c:pt>
                <c:pt idx="28134">
                  <c:v>0.88939116140861096</c:v>
                </c:pt>
                <c:pt idx="28135">
                  <c:v>0.8894227729657963</c:v>
                </c:pt>
                <c:pt idx="28136">
                  <c:v>0.88945438452298164</c:v>
                </c:pt>
                <c:pt idx="28137">
                  <c:v>0.88948599608016687</c:v>
                </c:pt>
                <c:pt idx="28138">
                  <c:v>0.88951760763735221</c:v>
                </c:pt>
                <c:pt idx="28139">
                  <c:v>0.88954921919453755</c:v>
                </c:pt>
                <c:pt idx="28140">
                  <c:v>0.88958083075172278</c:v>
                </c:pt>
                <c:pt idx="28141">
                  <c:v>0.88961244230890812</c:v>
                </c:pt>
                <c:pt idx="28142">
                  <c:v>0.88964405386609346</c:v>
                </c:pt>
                <c:pt idx="28143">
                  <c:v>0.88967566542327881</c:v>
                </c:pt>
                <c:pt idx="28144">
                  <c:v>0.88970727698046403</c:v>
                </c:pt>
                <c:pt idx="28145">
                  <c:v>0.88973888853764938</c:v>
                </c:pt>
                <c:pt idx="28146">
                  <c:v>0.88977050009483472</c:v>
                </c:pt>
                <c:pt idx="28147">
                  <c:v>0.88980211165201994</c:v>
                </c:pt>
                <c:pt idx="28148">
                  <c:v>0.88983372320920529</c:v>
                </c:pt>
                <c:pt idx="28149">
                  <c:v>0.88986533476639063</c:v>
                </c:pt>
                <c:pt idx="28150">
                  <c:v>0.88989694632357585</c:v>
                </c:pt>
                <c:pt idx="28151">
                  <c:v>0.8899285578807612</c:v>
                </c:pt>
                <c:pt idx="28152">
                  <c:v>0.88996016943794654</c:v>
                </c:pt>
                <c:pt idx="28153">
                  <c:v>0.88999178099513176</c:v>
                </c:pt>
                <c:pt idx="28154">
                  <c:v>0.89002339255231711</c:v>
                </c:pt>
                <c:pt idx="28155">
                  <c:v>0.89005500410950245</c:v>
                </c:pt>
                <c:pt idx="28156">
                  <c:v>0.89008661566668779</c:v>
                </c:pt>
                <c:pt idx="28157">
                  <c:v>0.89011822722387302</c:v>
                </c:pt>
                <c:pt idx="28158">
                  <c:v>0.89014983878105836</c:v>
                </c:pt>
                <c:pt idx="28159">
                  <c:v>0.8901814503382437</c:v>
                </c:pt>
                <c:pt idx="28160">
                  <c:v>0.89021306189542893</c:v>
                </c:pt>
                <c:pt idx="28161">
                  <c:v>0.89024467345261427</c:v>
                </c:pt>
                <c:pt idx="28162">
                  <c:v>0.89027628500979961</c:v>
                </c:pt>
                <c:pt idx="28163">
                  <c:v>0.89030789656698484</c:v>
                </c:pt>
                <c:pt idx="28164">
                  <c:v>0.89033950812417018</c:v>
                </c:pt>
                <c:pt idx="28165">
                  <c:v>0.89037111968135552</c:v>
                </c:pt>
                <c:pt idx="28166">
                  <c:v>0.89040273123854086</c:v>
                </c:pt>
                <c:pt idx="28167">
                  <c:v>0.89043434279572609</c:v>
                </c:pt>
                <c:pt idx="28168">
                  <c:v>0.89046595435291143</c:v>
                </c:pt>
                <c:pt idx="28169">
                  <c:v>0.89049756591009677</c:v>
                </c:pt>
                <c:pt idx="28170">
                  <c:v>0.890529177467282</c:v>
                </c:pt>
                <c:pt idx="28171">
                  <c:v>0.89056078902446734</c:v>
                </c:pt>
                <c:pt idx="28172">
                  <c:v>0.89059240058165268</c:v>
                </c:pt>
                <c:pt idx="28173">
                  <c:v>0.89062401213883791</c:v>
                </c:pt>
                <c:pt idx="28174">
                  <c:v>0.89065562369602325</c:v>
                </c:pt>
                <c:pt idx="28175">
                  <c:v>0.89068723525320859</c:v>
                </c:pt>
                <c:pt idx="28176">
                  <c:v>0.89071884681039393</c:v>
                </c:pt>
                <c:pt idx="28177">
                  <c:v>0.89075045836757916</c:v>
                </c:pt>
                <c:pt idx="28178">
                  <c:v>0.8907820699247645</c:v>
                </c:pt>
                <c:pt idx="28179">
                  <c:v>0.89081368148194984</c:v>
                </c:pt>
                <c:pt idx="28180">
                  <c:v>0.89084529303913507</c:v>
                </c:pt>
                <c:pt idx="28181">
                  <c:v>0.89087690459632041</c:v>
                </c:pt>
                <c:pt idx="28182">
                  <c:v>0.89090851615350575</c:v>
                </c:pt>
                <c:pt idx="28183">
                  <c:v>0.89094012771069098</c:v>
                </c:pt>
                <c:pt idx="28184">
                  <c:v>0.89097173926787632</c:v>
                </c:pt>
                <c:pt idx="28185">
                  <c:v>0.89100335082506166</c:v>
                </c:pt>
                <c:pt idx="28186">
                  <c:v>0.891034962382247</c:v>
                </c:pt>
                <c:pt idx="28187">
                  <c:v>0.89106657393943223</c:v>
                </c:pt>
                <c:pt idx="28188">
                  <c:v>0.89109818549661757</c:v>
                </c:pt>
                <c:pt idx="28189">
                  <c:v>0.89112979705380291</c:v>
                </c:pt>
                <c:pt idx="28190">
                  <c:v>0.89116140861098814</c:v>
                </c:pt>
                <c:pt idx="28191">
                  <c:v>0.89119302016817348</c:v>
                </c:pt>
                <c:pt idx="28192">
                  <c:v>0.89122463172535882</c:v>
                </c:pt>
                <c:pt idx="28193">
                  <c:v>0.89125624328254405</c:v>
                </c:pt>
                <c:pt idx="28194">
                  <c:v>0.89128785483972939</c:v>
                </c:pt>
                <c:pt idx="28195">
                  <c:v>0.89131946639691473</c:v>
                </c:pt>
                <c:pt idx="28196">
                  <c:v>0.89135107795410007</c:v>
                </c:pt>
                <c:pt idx="28197">
                  <c:v>0.8913826895112853</c:v>
                </c:pt>
                <c:pt idx="28198">
                  <c:v>0.89141430106847064</c:v>
                </c:pt>
                <c:pt idx="28199">
                  <c:v>0.89144591262565598</c:v>
                </c:pt>
                <c:pt idx="28200">
                  <c:v>0.89147752418284121</c:v>
                </c:pt>
                <c:pt idx="28201">
                  <c:v>0.89150913574002655</c:v>
                </c:pt>
                <c:pt idx="28202">
                  <c:v>0.89154074729721189</c:v>
                </c:pt>
                <c:pt idx="28203">
                  <c:v>0.89157235885439712</c:v>
                </c:pt>
                <c:pt idx="28204">
                  <c:v>0.89160397041158246</c:v>
                </c:pt>
                <c:pt idx="28205">
                  <c:v>0.8916355819687678</c:v>
                </c:pt>
                <c:pt idx="28206">
                  <c:v>0.89166719352595314</c:v>
                </c:pt>
                <c:pt idx="28207">
                  <c:v>0.89169880508313837</c:v>
                </c:pt>
                <c:pt idx="28208">
                  <c:v>0.89173041664032371</c:v>
                </c:pt>
                <c:pt idx="28209">
                  <c:v>0.89176202819750905</c:v>
                </c:pt>
                <c:pt idx="28210">
                  <c:v>0.89179363975469428</c:v>
                </c:pt>
                <c:pt idx="28211">
                  <c:v>0.89182525131187962</c:v>
                </c:pt>
                <c:pt idx="28212">
                  <c:v>0.89185686286906496</c:v>
                </c:pt>
                <c:pt idx="28213">
                  <c:v>0.89188847442625019</c:v>
                </c:pt>
                <c:pt idx="28214">
                  <c:v>0.89192008598343553</c:v>
                </c:pt>
                <c:pt idx="28215">
                  <c:v>0.89195169754062087</c:v>
                </c:pt>
                <c:pt idx="28216">
                  <c:v>0.89198330909780621</c:v>
                </c:pt>
                <c:pt idx="28217">
                  <c:v>0.89201492065499144</c:v>
                </c:pt>
                <c:pt idx="28218">
                  <c:v>0.89204653221217678</c:v>
                </c:pt>
                <c:pt idx="28219">
                  <c:v>0.89207814376936212</c:v>
                </c:pt>
                <c:pt idx="28220">
                  <c:v>0.89210975532654735</c:v>
                </c:pt>
                <c:pt idx="28221">
                  <c:v>0.89214136688373269</c:v>
                </c:pt>
                <c:pt idx="28222">
                  <c:v>0.89217297844091803</c:v>
                </c:pt>
                <c:pt idx="28223">
                  <c:v>0.89220458999810326</c:v>
                </c:pt>
                <c:pt idx="28224">
                  <c:v>0.8922362015552886</c:v>
                </c:pt>
                <c:pt idx="28225">
                  <c:v>0.89226781311247394</c:v>
                </c:pt>
                <c:pt idx="28226">
                  <c:v>0.89229942466965928</c:v>
                </c:pt>
                <c:pt idx="28227">
                  <c:v>0.89233103622684451</c:v>
                </c:pt>
                <c:pt idx="28228">
                  <c:v>0.89236264778402985</c:v>
                </c:pt>
                <c:pt idx="28229">
                  <c:v>0.89239425934121519</c:v>
                </c:pt>
                <c:pt idx="28230">
                  <c:v>0.89242587089840042</c:v>
                </c:pt>
                <c:pt idx="28231">
                  <c:v>0.89245748245558576</c:v>
                </c:pt>
                <c:pt idx="28232">
                  <c:v>0.8924890940127711</c:v>
                </c:pt>
                <c:pt idx="28233">
                  <c:v>0.89252070556995633</c:v>
                </c:pt>
                <c:pt idx="28234">
                  <c:v>0.89255231712714167</c:v>
                </c:pt>
                <c:pt idx="28235">
                  <c:v>0.89258392868432701</c:v>
                </c:pt>
                <c:pt idx="28236">
                  <c:v>0.89261554024151235</c:v>
                </c:pt>
                <c:pt idx="28237">
                  <c:v>0.89264715179869758</c:v>
                </c:pt>
                <c:pt idx="28238">
                  <c:v>0.89267876335588292</c:v>
                </c:pt>
                <c:pt idx="28239">
                  <c:v>0.89271037491306826</c:v>
                </c:pt>
                <c:pt idx="28240">
                  <c:v>0.89274198647025349</c:v>
                </c:pt>
                <c:pt idx="28241">
                  <c:v>0.89277359802743883</c:v>
                </c:pt>
                <c:pt idx="28242">
                  <c:v>0.89280520958462417</c:v>
                </c:pt>
                <c:pt idx="28243">
                  <c:v>0.8928368211418094</c:v>
                </c:pt>
                <c:pt idx="28244">
                  <c:v>0.89286843269899474</c:v>
                </c:pt>
                <c:pt idx="28245">
                  <c:v>0.89290004425618008</c:v>
                </c:pt>
                <c:pt idx="28246">
                  <c:v>0.89293165581336542</c:v>
                </c:pt>
                <c:pt idx="28247">
                  <c:v>0.89296326737055065</c:v>
                </c:pt>
                <c:pt idx="28248">
                  <c:v>0.89299487892773599</c:v>
                </c:pt>
                <c:pt idx="28249">
                  <c:v>0.89302649048492133</c:v>
                </c:pt>
                <c:pt idx="28250">
                  <c:v>0.89305810204210656</c:v>
                </c:pt>
                <c:pt idx="28251">
                  <c:v>0.8930897135992919</c:v>
                </c:pt>
                <c:pt idx="28252">
                  <c:v>0.89312132515647724</c:v>
                </c:pt>
                <c:pt idx="28253">
                  <c:v>0.89315293671366247</c:v>
                </c:pt>
                <c:pt idx="28254">
                  <c:v>0.89318454827084781</c:v>
                </c:pt>
                <c:pt idx="28255">
                  <c:v>0.89321615982803315</c:v>
                </c:pt>
                <c:pt idx="28256">
                  <c:v>0.89324777138521838</c:v>
                </c:pt>
                <c:pt idx="28257">
                  <c:v>0.89327938294240372</c:v>
                </c:pt>
                <c:pt idx="28258">
                  <c:v>0.89331099449958906</c:v>
                </c:pt>
                <c:pt idx="28259">
                  <c:v>0.8933426060567744</c:v>
                </c:pt>
                <c:pt idx="28260">
                  <c:v>0.89337421761395963</c:v>
                </c:pt>
                <c:pt idx="28261">
                  <c:v>0.89340582917114497</c:v>
                </c:pt>
                <c:pt idx="28262">
                  <c:v>0.89343744072833031</c:v>
                </c:pt>
                <c:pt idx="28263">
                  <c:v>0.89346905228551554</c:v>
                </c:pt>
                <c:pt idx="28264">
                  <c:v>0.89350066384270088</c:v>
                </c:pt>
                <c:pt idx="28265">
                  <c:v>0.89353227539988622</c:v>
                </c:pt>
                <c:pt idx="28266">
                  <c:v>0.89356388695707145</c:v>
                </c:pt>
                <c:pt idx="28267">
                  <c:v>0.89359549851425679</c:v>
                </c:pt>
                <c:pt idx="28268">
                  <c:v>0.89362711007144213</c:v>
                </c:pt>
                <c:pt idx="28269">
                  <c:v>0.89365872162862747</c:v>
                </c:pt>
                <c:pt idx="28270">
                  <c:v>0.8936903331858127</c:v>
                </c:pt>
                <c:pt idx="28271">
                  <c:v>0.89372194474299804</c:v>
                </c:pt>
                <c:pt idx="28272">
                  <c:v>0.89375355630018338</c:v>
                </c:pt>
                <c:pt idx="28273">
                  <c:v>0.89378516785736861</c:v>
                </c:pt>
                <c:pt idx="28274">
                  <c:v>0.89381677941455395</c:v>
                </c:pt>
                <c:pt idx="28275">
                  <c:v>0.89384839097173929</c:v>
                </c:pt>
                <c:pt idx="28276">
                  <c:v>0.89388000252892452</c:v>
                </c:pt>
                <c:pt idx="28277">
                  <c:v>0.89391161408610986</c:v>
                </c:pt>
                <c:pt idx="28278">
                  <c:v>0.8939432256432952</c:v>
                </c:pt>
                <c:pt idx="28279">
                  <c:v>0.89397483720048054</c:v>
                </c:pt>
                <c:pt idx="28280">
                  <c:v>0.89400644875766577</c:v>
                </c:pt>
                <c:pt idx="28281">
                  <c:v>0.89403806031485111</c:v>
                </c:pt>
                <c:pt idx="28282">
                  <c:v>0.89406967187203645</c:v>
                </c:pt>
                <c:pt idx="28283">
                  <c:v>0.89410128342922168</c:v>
                </c:pt>
                <c:pt idx="28284">
                  <c:v>0.89413289498640702</c:v>
                </c:pt>
                <c:pt idx="28285">
                  <c:v>0.89416450654359236</c:v>
                </c:pt>
                <c:pt idx="28286">
                  <c:v>0.89419611810077759</c:v>
                </c:pt>
                <c:pt idx="28287">
                  <c:v>0.89422772965796293</c:v>
                </c:pt>
                <c:pt idx="28288">
                  <c:v>0.89425934121514827</c:v>
                </c:pt>
                <c:pt idx="28289">
                  <c:v>0.89429095277233361</c:v>
                </c:pt>
                <c:pt idx="28290">
                  <c:v>0.89432256432951884</c:v>
                </c:pt>
                <c:pt idx="28291">
                  <c:v>0.89435417588670418</c:v>
                </c:pt>
                <c:pt idx="28292">
                  <c:v>0.89438578744388952</c:v>
                </c:pt>
                <c:pt idx="28293">
                  <c:v>0.89441739900107475</c:v>
                </c:pt>
                <c:pt idx="28294">
                  <c:v>0.89444901055826009</c:v>
                </c:pt>
                <c:pt idx="28295">
                  <c:v>0.89448062211544543</c:v>
                </c:pt>
                <c:pt idx="28296">
                  <c:v>0.89451223367263066</c:v>
                </c:pt>
                <c:pt idx="28297">
                  <c:v>0.894543845229816</c:v>
                </c:pt>
                <c:pt idx="28298">
                  <c:v>0.89457545678700134</c:v>
                </c:pt>
                <c:pt idx="28299">
                  <c:v>0.89460706834418668</c:v>
                </c:pt>
                <c:pt idx="28300">
                  <c:v>0.89463867990137191</c:v>
                </c:pt>
                <c:pt idx="28301">
                  <c:v>0.89467029145855725</c:v>
                </c:pt>
                <c:pt idx="28302">
                  <c:v>0.89470190301574259</c:v>
                </c:pt>
                <c:pt idx="28303">
                  <c:v>0.89473351457292782</c:v>
                </c:pt>
                <c:pt idx="28304">
                  <c:v>0.89476512613011316</c:v>
                </c:pt>
                <c:pt idx="28305">
                  <c:v>0.8947967376872985</c:v>
                </c:pt>
                <c:pt idx="28306">
                  <c:v>0.89482834924448373</c:v>
                </c:pt>
                <c:pt idx="28307">
                  <c:v>0.89485996080166907</c:v>
                </c:pt>
                <c:pt idx="28308">
                  <c:v>0.89489157235885441</c:v>
                </c:pt>
                <c:pt idx="28309">
                  <c:v>0.89492318391603976</c:v>
                </c:pt>
                <c:pt idx="28310">
                  <c:v>0.89495479547322498</c:v>
                </c:pt>
                <c:pt idx="28311">
                  <c:v>0.89498640703041032</c:v>
                </c:pt>
                <c:pt idx="28312">
                  <c:v>0.89501801858759567</c:v>
                </c:pt>
                <c:pt idx="28313">
                  <c:v>0.89504963014478089</c:v>
                </c:pt>
                <c:pt idx="28314">
                  <c:v>0.89508124170196623</c:v>
                </c:pt>
                <c:pt idx="28315">
                  <c:v>0.89511285325915158</c:v>
                </c:pt>
                <c:pt idx="28316">
                  <c:v>0.8951444648163368</c:v>
                </c:pt>
                <c:pt idx="28317">
                  <c:v>0.89517607637352214</c:v>
                </c:pt>
                <c:pt idx="28318">
                  <c:v>0.89520768793070749</c:v>
                </c:pt>
                <c:pt idx="28319">
                  <c:v>0.89523929948789283</c:v>
                </c:pt>
                <c:pt idx="28320">
                  <c:v>0.89527091104507805</c:v>
                </c:pt>
                <c:pt idx="28321">
                  <c:v>0.8953025226022634</c:v>
                </c:pt>
                <c:pt idx="28322">
                  <c:v>0.89533413415944874</c:v>
                </c:pt>
                <c:pt idx="28323">
                  <c:v>0.89536574571663397</c:v>
                </c:pt>
                <c:pt idx="28324">
                  <c:v>0.89539735727381931</c:v>
                </c:pt>
                <c:pt idx="28325">
                  <c:v>0.89542896883100465</c:v>
                </c:pt>
                <c:pt idx="28326">
                  <c:v>0.89546058038818988</c:v>
                </c:pt>
                <c:pt idx="28327">
                  <c:v>0.89549219194537522</c:v>
                </c:pt>
                <c:pt idx="28328">
                  <c:v>0.89552380350256056</c:v>
                </c:pt>
                <c:pt idx="28329">
                  <c:v>0.8955554150597459</c:v>
                </c:pt>
                <c:pt idx="28330">
                  <c:v>0.89558702661693113</c:v>
                </c:pt>
                <c:pt idx="28331">
                  <c:v>0.89561863817411647</c:v>
                </c:pt>
                <c:pt idx="28332">
                  <c:v>0.89565024973130181</c:v>
                </c:pt>
                <c:pt idx="28333">
                  <c:v>0.89568186128848704</c:v>
                </c:pt>
                <c:pt idx="28334">
                  <c:v>0.89571347284567238</c:v>
                </c:pt>
                <c:pt idx="28335">
                  <c:v>0.89574508440285772</c:v>
                </c:pt>
                <c:pt idx="28336">
                  <c:v>0.89577669596004295</c:v>
                </c:pt>
                <c:pt idx="28337">
                  <c:v>0.89580830751722829</c:v>
                </c:pt>
                <c:pt idx="28338">
                  <c:v>0.89583991907441363</c:v>
                </c:pt>
                <c:pt idx="28339">
                  <c:v>0.89587153063159897</c:v>
                </c:pt>
                <c:pt idx="28340">
                  <c:v>0.8959031421887842</c:v>
                </c:pt>
                <c:pt idx="28341">
                  <c:v>0.89593475374596954</c:v>
                </c:pt>
                <c:pt idx="28342">
                  <c:v>0.89596636530315488</c:v>
                </c:pt>
                <c:pt idx="28343">
                  <c:v>0.89599797686034011</c:v>
                </c:pt>
                <c:pt idx="28344">
                  <c:v>0.89602958841752545</c:v>
                </c:pt>
                <c:pt idx="28345">
                  <c:v>0.89606119997471079</c:v>
                </c:pt>
                <c:pt idx="28346">
                  <c:v>0.89609281153189602</c:v>
                </c:pt>
                <c:pt idx="28347">
                  <c:v>0.89612442308908136</c:v>
                </c:pt>
                <c:pt idx="28348">
                  <c:v>0.8961560346462667</c:v>
                </c:pt>
                <c:pt idx="28349">
                  <c:v>0.89618764620345204</c:v>
                </c:pt>
                <c:pt idx="28350">
                  <c:v>0.89621925776063727</c:v>
                </c:pt>
                <c:pt idx="28351">
                  <c:v>0.89625086931782261</c:v>
                </c:pt>
                <c:pt idx="28352">
                  <c:v>0.89628248087500795</c:v>
                </c:pt>
                <c:pt idx="28353">
                  <c:v>0.89631409243219318</c:v>
                </c:pt>
                <c:pt idx="28354">
                  <c:v>0.89634570398937852</c:v>
                </c:pt>
                <c:pt idx="28355">
                  <c:v>0.89637731554656386</c:v>
                </c:pt>
                <c:pt idx="28356">
                  <c:v>0.89640892710374909</c:v>
                </c:pt>
                <c:pt idx="28357">
                  <c:v>0.89644053866093443</c:v>
                </c:pt>
                <c:pt idx="28358">
                  <c:v>0.89647215021811977</c:v>
                </c:pt>
                <c:pt idx="28359">
                  <c:v>0.896503761775305</c:v>
                </c:pt>
                <c:pt idx="28360">
                  <c:v>0.89653537333249034</c:v>
                </c:pt>
                <c:pt idx="28361">
                  <c:v>0.89656698488967568</c:v>
                </c:pt>
                <c:pt idx="28362">
                  <c:v>0.89659859644686102</c:v>
                </c:pt>
                <c:pt idx="28363">
                  <c:v>0.89663020800404625</c:v>
                </c:pt>
                <c:pt idx="28364">
                  <c:v>0.89666181956123159</c:v>
                </c:pt>
                <c:pt idx="28365">
                  <c:v>0.89669343111841693</c:v>
                </c:pt>
                <c:pt idx="28366">
                  <c:v>0.89672504267560216</c:v>
                </c:pt>
                <c:pt idx="28367">
                  <c:v>0.8967566542327875</c:v>
                </c:pt>
                <c:pt idx="28368">
                  <c:v>0.89678826578997284</c:v>
                </c:pt>
                <c:pt idx="28369">
                  <c:v>0.89681987734715807</c:v>
                </c:pt>
                <c:pt idx="28370">
                  <c:v>0.89685148890434341</c:v>
                </c:pt>
                <c:pt idx="28371">
                  <c:v>0.89688310046152875</c:v>
                </c:pt>
                <c:pt idx="28372">
                  <c:v>0.89691471201871409</c:v>
                </c:pt>
                <c:pt idx="28373">
                  <c:v>0.89694632357589932</c:v>
                </c:pt>
                <c:pt idx="28374">
                  <c:v>0.89697793513308466</c:v>
                </c:pt>
                <c:pt idx="28375">
                  <c:v>0.89700954669027</c:v>
                </c:pt>
                <c:pt idx="28376">
                  <c:v>0.89704115824745523</c:v>
                </c:pt>
                <c:pt idx="28377">
                  <c:v>0.89707276980464057</c:v>
                </c:pt>
                <c:pt idx="28378">
                  <c:v>0.89710438136182591</c:v>
                </c:pt>
                <c:pt idx="28379">
                  <c:v>0.89713599291901114</c:v>
                </c:pt>
                <c:pt idx="28380">
                  <c:v>0.89716760447619648</c:v>
                </c:pt>
                <c:pt idx="28381">
                  <c:v>0.89719921603338182</c:v>
                </c:pt>
                <c:pt idx="28382">
                  <c:v>0.89723082759056716</c:v>
                </c:pt>
                <c:pt idx="28383">
                  <c:v>0.89726243914775239</c:v>
                </c:pt>
                <c:pt idx="28384">
                  <c:v>0.89729405070493773</c:v>
                </c:pt>
                <c:pt idx="28385">
                  <c:v>0.89732566226212307</c:v>
                </c:pt>
                <c:pt idx="28386">
                  <c:v>0.8973572738193083</c:v>
                </c:pt>
                <c:pt idx="28387">
                  <c:v>0.89738888537649364</c:v>
                </c:pt>
                <c:pt idx="28388">
                  <c:v>0.89742049693367898</c:v>
                </c:pt>
                <c:pt idx="28389">
                  <c:v>0.89745210849086421</c:v>
                </c:pt>
                <c:pt idx="28390">
                  <c:v>0.89748372004804955</c:v>
                </c:pt>
                <c:pt idx="28391">
                  <c:v>0.89751533160523489</c:v>
                </c:pt>
                <c:pt idx="28392">
                  <c:v>0.89754694316242023</c:v>
                </c:pt>
                <c:pt idx="28393">
                  <c:v>0.89757855471960546</c:v>
                </c:pt>
                <c:pt idx="28394">
                  <c:v>0.8976101662767908</c:v>
                </c:pt>
                <c:pt idx="28395">
                  <c:v>0.89764177783397614</c:v>
                </c:pt>
                <c:pt idx="28396">
                  <c:v>0.89767338939116137</c:v>
                </c:pt>
                <c:pt idx="28397">
                  <c:v>0.89770500094834671</c:v>
                </c:pt>
                <c:pt idx="28398">
                  <c:v>0.89773661250553205</c:v>
                </c:pt>
                <c:pt idx="28399">
                  <c:v>0.89776822406271728</c:v>
                </c:pt>
                <c:pt idx="28400">
                  <c:v>0.89779983561990262</c:v>
                </c:pt>
                <c:pt idx="28401">
                  <c:v>0.89783144717708796</c:v>
                </c:pt>
                <c:pt idx="28402">
                  <c:v>0.8978630587342733</c:v>
                </c:pt>
                <c:pt idx="28403">
                  <c:v>0.89789467029145853</c:v>
                </c:pt>
                <c:pt idx="28404">
                  <c:v>0.89792628184864387</c:v>
                </c:pt>
                <c:pt idx="28405">
                  <c:v>0.89795789340582921</c:v>
                </c:pt>
                <c:pt idx="28406">
                  <c:v>0.89798950496301444</c:v>
                </c:pt>
                <c:pt idx="28407">
                  <c:v>0.89802111652019978</c:v>
                </c:pt>
                <c:pt idx="28408">
                  <c:v>0.89805272807738512</c:v>
                </c:pt>
                <c:pt idx="28409">
                  <c:v>0.89808433963457035</c:v>
                </c:pt>
                <c:pt idx="28410">
                  <c:v>0.89811595119175569</c:v>
                </c:pt>
                <c:pt idx="28411">
                  <c:v>0.89814756274894103</c:v>
                </c:pt>
                <c:pt idx="28412">
                  <c:v>0.89817917430612637</c:v>
                </c:pt>
                <c:pt idx="28413">
                  <c:v>0.8982107858633116</c:v>
                </c:pt>
                <c:pt idx="28414">
                  <c:v>0.89824239742049694</c:v>
                </c:pt>
                <c:pt idx="28415">
                  <c:v>0.89827400897768228</c:v>
                </c:pt>
                <c:pt idx="28416">
                  <c:v>0.89830562053486751</c:v>
                </c:pt>
                <c:pt idx="28417">
                  <c:v>0.89833723209205285</c:v>
                </c:pt>
                <c:pt idx="28418">
                  <c:v>0.89836884364923819</c:v>
                </c:pt>
                <c:pt idx="28419">
                  <c:v>0.89840045520642342</c:v>
                </c:pt>
                <c:pt idx="28420">
                  <c:v>0.89843206676360876</c:v>
                </c:pt>
                <c:pt idx="28421">
                  <c:v>0.8984636783207941</c:v>
                </c:pt>
                <c:pt idx="28422">
                  <c:v>0.89849528987797944</c:v>
                </c:pt>
                <c:pt idx="28423">
                  <c:v>0.89852690143516467</c:v>
                </c:pt>
                <c:pt idx="28424">
                  <c:v>0.89855851299235001</c:v>
                </c:pt>
                <c:pt idx="28425">
                  <c:v>0.89859012454953535</c:v>
                </c:pt>
                <c:pt idx="28426">
                  <c:v>0.89862173610672058</c:v>
                </c:pt>
                <c:pt idx="28427">
                  <c:v>0.89865334766390592</c:v>
                </c:pt>
                <c:pt idx="28428">
                  <c:v>0.89868495922109126</c:v>
                </c:pt>
                <c:pt idx="28429">
                  <c:v>0.89871657077827649</c:v>
                </c:pt>
                <c:pt idx="28430">
                  <c:v>0.89874818233546183</c:v>
                </c:pt>
                <c:pt idx="28431">
                  <c:v>0.89877979389264717</c:v>
                </c:pt>
                <c:pt idx="28432">
                  <c:v>0.89881140544983251</c:v>
                </c:pt>
                <c:pt idx="28433">
                  <c:v>0.89884301700701774</c:v>
                </c:pt>
                <c:pt idx="28434">
                  <c:v>0.89887462856420308</c:v>
                </c:pt>
                <c:pt idx="28435">
                  <c:v>0.89890624012138842</c:v>
                </c:pt>
                <c:pt idx="28436">
                  <c:v>0.89893785167857365</c:v>
                </c:pt>
                <c:pt idx="28437">
                  <c:v>0.89896946323575899</c:v>
                </c:pt>
                <c:pt idx="28438">
                  <c:v>0.89900107479294433</c:v>
                </c:pt>
                <c:pt idx="28439">
                  <c:v>0.89903268635012956</c:v>
                </c:pt>
                <c:pt idx="28440">
                  <c:v>0.8990642979073149</c:v>
                </c:pt>
                <c:pt idx="28441">
                  <c:v>0.89909590946450024</c:v>
                </c:pt>
                <c:pt idx="28442">
                  <c:v>0.89912752102168558</c:v>
                </c:pt>
                <c:pt idx="28443">
                  <c:v>0.89915913257887081</c:v>
                </c:pt>
                <c:pt idx="28444">
                  <c:v>0.89919074413605615</c:v>
                </c:pt>
                <c:pt idx="28445">
                  <c:v>0.89922235569324149</c:v>
                </c:pt>
                <c:pt idx="28446">
                  <c:v>0.89925396725042672</c:v>
                </c:pt>
                <c:pt idx="28447">
                  <c:v>0.89928557880761206</c:v>
                </c:pt>
                <c:pt idx="28448">
                  <c:v>0.8993171903647974</c:v>
                </c:pt>
                <c:pt idx="28449">
                  <c:v>0.89934880192198263</c:v>
                </c:pt>
                <c:pt idx="28450">
                  <c:v>0.89938041347916797</c:v>
                </c:pt>
                <c:pt idx="28451">
                  <c:v>0.89941202503635331</c:v>
                </c:pt>
                <c:pt idx="28452">
                  <c:v>0.89944363659353854</c:v>
                </c:pt>
                <c:pt idx="28453">
                  <c:v>0.89947524815072388</c:v>
                </c:pt>
                <c:pt idx="28454">
                  <c:v>0.89950685970790922</c:v>
                </c:pt>
                <c:pt idx="28455">
                  <c:v>0.89953847126509456</c:v>
                </c:pt>
                <c:pt idx="28456">
                  <c:v>0.89957008282227979</c:v>
                </c:pt>
                <c:pt idx="28457">
                  <c:v>0.89960169437946513</c:v>
                </c:pt>
                <c:pt idx="28458">
                  <c:v>0.89963330593665047</c:v>
                </c:pt>
                <c:pt idx="28459">
                  <c:v>0.8996649174938357</c:v>
                </c:pt>
                <c:pt idx="28460">
                  <c:v>0.89969652905102104</c:v>
                </c:pt>
                <c:pt idx="28461">
                  <c:v>0.89972814060820638</c:v>
                </c:pt>
                <c:pt idx="28462">
                  <c:v>0.89975975216539161</c:v>
                </c:pt>
                <c:pt idx="28463">
                  <c:v>0.89979136372257695</c:v>
                </c:pt>
                <c:pt idx="28464">
                  <c:v>0.89982297527976229</c:v>
                </c:pt>
                <c:pt idx="28465">
                  <c:v>0.89985458683694763</c:v>
                </c:pt>
                <c:pt idx="28466">
                  <c:v>0.89988619839413286</c:v>
                </c:pt>
                <c:pt idx="28467">
                  <c:v>0.8999178099513182</c:v>
                </c:pt>
                <c:pt idx="28468">
                  <c:v>0.89994942150850354</c:v>
                </c:pt>
                <c:pt idx="28469">
                  <c:v>0.89998103306568877</c:v>
                </c:pt>
                <c:pt idx="28470">
                  <c:v>0.90001264462287411</c:v>
                </c:pt>
                <c:pt idx="28471">
                  <c:v>0.90004425618005945</c:v>
                </c:pt>
                <c:pt idx="28472">
                  <c:v>0.90007586773724468</c:v>
                </c:pt>
                <c:pt idx="28473">
                  <c:v>0.90010747929443002</c:v>
                </c:pt>
                <c:pt idx="28474">
                  <c:v>0.90013909085161536</c:v>
                </c:pt>
                <c:pt idx="28475">
                  <c:v>0.9001707024088007</c:v>
                </c:pt>
                <c:pt idx="28476">
                  <c:v>0.90020231396598593</c:v>
                </c:pt>
                <c:pt idx="28477">
                  <c:v>0.90023392552317127</c:v>
                </c:pt>
                <c:pt idx="28478">
                  <c:v>0.90026553708035661</c:v>
                </c:pt>
                <c:pt idx="28479">
                  <c:v>0.90029714863754184</c:v>
                </c:pt>
                <c:pt idx="28480">
                  <c:v>0.90032876019472718</c:v>
                </c:pt>
                <c:pt idx="28481">
                  <c:v>0.90036037175191252</c:v>
                </c:pt>
                <c:pt idx="28482">
                  <c:v>0.90039198330909775</c:v>
                </c:pt>
                <c:pt idx="28483">
                  <c:v>0.90042359486628309</c:v>
                </c:pt>
                <c:pt idx="28484">
                  <c:v>0.90045520642346843</c:v>
                </c:pt>
                <c:pt idx="28485">
                  <c:v>0.90048681798065378</c:v>
                </c:pt>
                <c:pt idx="28486">
                  <c:v>0.900518429537839</c:v>
                </c:pt>
                <c:pt idx="28487">
                  <c:v>0.90055004109502435</c:v>
                </c:pt>
                <c:pt idx="28488">
                  <c:v>0.90058165265220969</c:v>
                </c:pt>
                <c:pt idx="28489">
                  <c:v>0.90061326420939491</c:v>
                </c:pt>
                <c:pt idx="28490">
                  <c:v>0.90064487576658026</c:v>
                </c:pt>
                <c:pt idx="28491">
                  <c:v>0.9006764873237656</c:v>
                </c:pt>
                <c:pt idx="28492">
                  <c:v>0.90070809888095082</c:v>
                </c:pt>
                <c:pt idx="28493">
                  <c:v>0.90073971043813617</c:v>
                </c:pt>
                <c:pt idx="28494">
                  <c:v>0.90077132199532151</c:v>
                </c:pt>
                <c:pt idx="28495">
                  <c:v>0.90080293355250685</c:v>
                </c:pt>
                <c:pt idx="28496">
                  <c:v>0.90083454510969208</c:v>
                </c:pt>
                <c:pt idx="28497">
                  <c:v>0.90086615666687742</c:v>
                </c:pt>
                <c:pt idx="28498">
                  <c:v>0.90089776822406276</c:v>
                </c:pt>
                <c:pt idx="28499">
                  <c:v>0.90092937978124799</c:v>
                </c:pt>
                <c:pt idx="28500">
                  <c:v>0.90096099133843333</c:v>
                </c:pt>
                <c:pt idx="28501">
                  <c:v>0.90099260289561867</c:v>
                </c:pt>
                <c:pt idx="28502">
                  <c:v>0.9010242144528039</c:v>
                </c:pt>
                <c:pt idx="28503">
                  <c:v>0.90105582600998924</c:v>
                </c:pt>
                <c:pt idx="28504">
                  <c:v>0.90108743756717458</c:v>
                </c:pt>
                <c:pt idx="28505">
                  <c:v>0.90111904912435992</c:v>
                </c:pt>
                <c:pt idx="28506">
                  <c:v>0.90115066068154515</c:v>
                </c:pt>
                <c:pt idx="28507">
                  <c:v>0.90118227223873049</c:v>
                </c:pt>
                <c:pt idx="28508">
                  <c:v>0.90121388379591583</c:v>
                </c:pt>
                <c:pt idx="28509">
                  <c:v>0.90124549535310106</c:v>
                </c:pt>
                <c:pt idx="28510">
                  <c:v>0.9012771069102864</c:v>
                </c:pt>
                <c:pt idx="28511">
                  <c:v>0.90130871846747174</c:v>
                </c:pt>
                <c:pt idx="28512">
                  <c:v>0.90134033002465697</c:v>
                </c:pt>
                <c:pt idx="28513">
                  <c:v>0.90137194158184231</c:v>
                </c:pt>
                <c:pt idx="28514">
                  <c:v>0.90140355313902765</c:v>
                </c:pt>
                <c:pt idx="28515">
                  <c:v>0.90143516469621299</c:v>
                </c:pt>
                <c:pt idx="28516">
                  <c:v>0.90146677625339822</c:v>
                </c:pt>
                <c:pt idx="28517">
                  <c:v>0.90149838781058356</c:v>
                </c:pt>
                <c:pt idx="28518">
                  <c:v>0.9015299993677689</c:v>
                </c:pt>
                <c:pt idx="28519">
                  <c:v>0.90156161092495413</c:v>
                </c:pt>
                <c:pt idx="28520">
                  <c:v>0.90159322248213947</c:v>
                </c:pt>
                <c:pt idx="28521">
                  <c:v>0.90162483403932481</c:v>
                </c:pt>
                <c:pt idx="28522">
                  <c:v>0.90165644559651004</c:v>
                </c:pt>
                <c:pt idx="28523">
                  <c:v>0.90168805715369538</c:v>
                </c:pt>
                <c:pt idx="28524">
                  <c:v>0.90171966871088072</c:v>
                </c:pt>
                <c:pt idx="28525">
                  <c:v>0.90175128026806606</c:v>
                </c:pt>
                <c:pt idx="28526">
                  <c:v>0.90178289182525129</c:v>
                </c:pt>
                <c:pt idx="28527">
                  <c:v>0.90181450338243663</c:v>
                </c:pt>
                <c:pt idx="28528">
                  <c:v>0.90184611493962197</c:v>
                </c:pt>
                <c:pt idx="28529">
                  <c:v>0.9018777264968072</c:v>
                </c:pt>
                <c:pt idx="28530">
                  <c:v>0.90190933805399254</c:v>
                </c:pt>
                <c:pt idx="28531">
                  <c:v>0.90194094961117788</c:v>
                </c:pt>
                <c:pt idx="28532">
                  <c:v>0.90197256116836311</c:v>
                </c:pt>
                <c:pt idx="28533">
                  <c:v>0.90200417272554845</c:v>
                </c:pt>
                <c:pt idx="28534">
                  <c:v>0.90203578428273379</c:v>
                </c:pt>
                <c:pt idx="28535">
                  <c:v>0.90206739583991913</c:v>
                </c:pt>
                <c:pt idx="28536">
                  <c:v>0.90209900739710436</c:v>
                </c:pt>
                <c:pt idx="28537">
                  <c:v>0.9021306189542897</c:v>
                </c:pt>
                <c:pt idx="28538">
                  <c:v>0.90216223051147504</c:v>
                </c:pt>
                <c:pt idx="28539">
                  <c:v>0.90219384206866027</c:v>
                </c:pt>
                <c:pt idx="28540">
                  <c:v>0.90222545362584561</c:v>
                </c:pt>
                <c:pt idx="28541">
                  <c:v>0.90225706518303095</c:v>
                </c:pt>
                <c:pt idx="28542">
                  <c:v>0.90228867674021618</c:v>
                </c:pt>
                <c:pt idx="28543">
                  <c:v>0.90232028829740152</c:v>
                </c:pt>
                <c:pt idx="28544">
                  <c:v>0.90235189985458686</c:v>
                </c:pt>
                <c:pt idx="28545">
                  <c:v>0.9023835114117722</c:v>
                </c:pt>
                <c:pt idx="28546">
                  <c:v>0.90241512296895743</c:v>
                </c:pt>
                <c:pt idx="28547">
                  <c:v>0.90244673452614277</c:v>
                </c:pt>
                <c:pt idx="28548">
                  <c:v>0.90247834608332811</c:v>
                </c:pt>
                <c:pt idx="28549">
                  <c:v>0.90250995764051334</c:v>
                </c:pt>
                <c:pt idx="28550">
                  <c:v>0.90254156919769868</c:v>
                </c:pt>
                <c:pt idx="28551">
                  <c:v>0.90257318075488402</c:v>
                </c:pt>
                <c:pt idx="28552">
                  <c:v>0.90260479231206925</c:v>
                </c:pt>
                <c:pt idx="28553">
                  <c:v>0.90263640386925459</c:v>
                </c:pt>
                <c:pt idx="28554">
                  <c:v>0.90266801542643993</c:v>
                </c:pt>
                <c:pt idx="28555">
                  <c:v>0.90269962698362516</c:v>
                </c:pt>
                <c:pt idx="28556">
                  <c:v>0.9027312385408105</c:v>
                </c:pt>
                <c:pt idx="28557">
                  <c:v>0.90276285009799584</c:v>
                </c:pt>
                <c:pt idx="28558">
                  <c:v>0.90279446165518118</c:v>
                </c:pt>
                <c:pt idx="28559">
                  <c:v>0.90282607321236641</c:v>
                </c:pt>
                <c:pt idx="28560">
                  <c:v>0.90285768476955175</c:v>
                </c:pt>
                <c:pt idx="28561">
                  <c:v>0.90288929632673709</c:v>
                </c:pt>
                <c:pt idx="28562">
                  <c:v>0.90292090788392232</c:v>
                </c:pt>
                <c:pt idx="28563">
                  <c:v>0.90295251944110766</c:v>
                </c:pt>
                <c:pt idx="28564">
                  <c:v>0.902984130998293</c:v>
                </c:pt>
                <c:pt idx="28565">
                  <c:v>0.90301574255547823</c:v>
                </c:pt>
                <c:pt idx="28566">
                  <c:v>0.90304735411266357</c:v>
                </c:pt>
                <c:pt idx="28567">
                  <c:v>0.90307896566984891</c:v>
                </c:pt>
                <c:pt idx="28568">
                  <c:v>0.90311057722703425</c:v>
                </c:pt>
                <c:pt idx="28569">
                  <c:v>0.90314218878421948</c:v>
                </c:pt>
                <c:pt idx="28570">
                  <c:v>0.90317380034140482</c:v>
                </c:pt>
                <c:pt idx="28571">
                  <c:v>0.90320541189859016</c:v>
                </c:pt>
                <c:pt idx="28572">
                  <c:v>0.90323702345577539</c:v>
                </c:pt>
                <c:pt idx="28573">
                  <c:v>0.90326863501296073</c:v>
                </c:pt>
                <c:pt idx="28574">
                  <c:v>0.90330024657014607</c:v>
                </c:pt>
                <c:pt idx="28575">
                  <c:v>0.9033318581273313</c:v>
                </c:pt>
                <c:pt idx="28576">
                  <c:v>0.90336346968451664</c:v>
                </c:pt>
                <c:pt idx="28577">
                  <c:v>0.90339508124170198</c:v>
                </c:pt>
                <c:pt idx="28578">
                  <c:v>0.90342669279888732</c:v>
                </c:pt>
                <c:pt idx="28579">
                  <c:v>0.90345830435607255</c:v>
                </c:pt>
                <c:pt idx="28580">
                  <c:v>0.90348991591325789</c:v>
                </c:pt>
                <c:pt idx="28581">
                  <c:v>0.90352152747044323</c:v>
                </c:pt>
                <c:pt idx="28582">
                  <c:v>0.90355313902762846</c:v>
                </c:pt>
                <c:pt idx="28583">
                  <c:v>0.9035847505848138</c:v>
                </c:pt>
                <c:pt idx="28584">
                  <c:v>0.90361636214199914</c:v>
                </c:pt>
                <c:pt idx="28585">
                  <c:v>0.90364797369918437</c:v>
                </c:pt>
                <c:pt idx="28586">
                  <c:v>0.90367958525636971</c:v>
                </c:pt>
                <c:pt idx="28587">
                  <c:v>0.90371119681355505</c:v>
                </c:pt>
                <c:pt idx="28588">
                  <c:v>0.90374280837074039</c:v>
                </c:pt>
                <c:pt idx="28589">
                  <c:v>0.90377441992792562</c:v>
                </c:pt>
                <c:pt idx="28590">
                  <c:v>0.90380603148511096</c:v>
                </c:pt>
                <c:pt idx="28591">
                  <c:v>0.9038376430422963</c:v>
                </c:pt>
                <c:pt idx="28592">
                  <c:v>0.90386925459948153</c:v>
                </c:pt>
                <c:pt idx="28593">
                  <c:v>0.90390086615666687</c:v>
                </c:pt>
                <c:pt idx="28594">
                  <c:v>0.90393247771385221</c:v>
                </c:pt>
                <c:pt idx="28595">
                  <c:v>0.90396408927103744</c:v>
                </c:pt>
                <c:pt idx="28596">
                  <c:v>0.90399570082822278</c:v>
                </c:pt>
                <c:pt idx="28597">
                  <c:v>0.90402731238540812</c:v>
                </c:pt>
                <c:pt idx="28598">
                  <c:v>0.90405892394259346</c:v>
                </c:pt>
                <c:pt idx="28599">
                  <c:v>0.90409053549977869</c:v>
                </c:pt>
                <c:pt idx="28600">
                  <c:v>0.90412214705696403</c:v>
                </c:pt>
                <c:pt idx="28601">
                  <c:v>0.90415375861414937</c:v>
                </c:pt>
                <c:pt idx="28602">
                  <c:v>0.9041853701713346</c:v>
                </c:pt>
                <c:pt idx="28603">
                  <c:v>0.90421698172851994</c:v>
                </c:pt>
                <c:pt idx="28604">
                  <c:v>0.90424859328570528</c:v>
                </c:pt>
                <c:pt idx="28605">
                  <c:v>0.90428020484289051</c:v>
                </c:pt>
                <c:pt idx="28606">
                  <c:v>0.90431181640007585</c:v>
                </c:pt>
                <c:pt idx="28607">
                  <c:v>0.90434342795726119</c:v>
                </c:pt>
                <c:pt idx="28608">
                  <c:v>0.90437503951444653</c:v>
                </c:pt>
                <c:pt idx="28609">
                  <c:v>0.90440665107163176</c:v>
                </c:pt>
                <c:pt idx="28610">
                  <c:v>0.9044382626288171</c:v>
                </c:pt>
                <c:pt idx="28611">
                  <c:v>0.90446987418600244</c:v>
                </c:pt>
                <c:pt idx="28612">
                  <c:v>0.90450148574318767</c:v>
                </c:pt>
                <c:pt idx="28613">
                  <c:v>0.90453309730037301</c:v>
                </c:pt>
                <c:pt idx="28614">
                  <c:v>0.90456470885755835</c:v>
                </c:pt>
                <c:pt idx="28615">
                  <c:v>0.90459632041474358</c:v>
                </c:pt>
                <c:pt idx="28616">
                  <c:v>0.90462793197192892</c:v>
                </c:pt>
                <c:pt idx="28617">
                  <c:v>0.90465954352911426</c:v>
                </c:pt>
                <c:pt idx="28618">
                  <c:v>0.9046911550862996</c:v>
                </c:pt>
                <c:pt idx="28619">
                  <c:v>0.90472276664348483</c:v>
                </c:pt>
                <c:pt idx="28620">
                  <c:v>0.90475437820067017</c:v>
                </c:pt>
                <c:pt idx="28621">
                  <c:v>0.90478598975785551</c:v>
                </c:pt>
                <c:pt idx="28622">
                  <c:v>0.90481760131504074</c:v>
                </c:pt>
                <c:pt idx="28623">
                  <c:v>0.90484921287222608</c:v>
                </c:pt>
                <c:pt idx="28624">
                  <c:v>0.90488082442941142</c:v>
                </c:pt>
                <c:pt idx="28625">
                  <c:v>0.90491243598659665</c:v>
                </c:pt>
                <c:pt idx="28626">
                  <c:v>0.90494404754378199</c:v>
                </c:pt>
                <c:pt idx="28627">
                  <c:v>0.90497565910096733</c:v>
                </c:pt>
                <c:pt idx="28628">
                  <c:v>0.90500727065815267</c:v>
                </c:pt>
                <c:pt idx="28629">
                  <c:v>0.9050388822153379</c:v>
                </c:pt>
                <c:pt idx="28630">
                  <c:v>0.90507049377252324</c:v>
                </c:pt>
                <c:pt idx="28631">
                  <c:v>0.90510210532970858</c:v>
                </c:pt>
                <c:pt idx="28632">
                  <c:v>0.90513371688689381</c:v>
                </c:pt>
                <c:pt idx="28633">
                  <c:v>0.90516532844407915</c:v>
                </c:pt>
                <c:pt idx="28634">
                  <c:v>0.90519694000126449</c:v>
                </c:pt>
                <c:pt idx="28635">
                  <c:v>0.90522855155844972</c:v>
                </c:pt>
                <c:pt idx="28636">
                  <c:v>0.90526016311563506</c:v>
                </c:pt>
                <c:pt idx="28637">
                  <c:v>0.9052917746728204</c:v>
                </c:pt>
                <c:pt idx="28638">
                  <c:v>0.90532338623000574</c:v>
                </c:pt>
                <c:pt idx="28639">
                  <c:v>0.90535499778719097</c:v>
                </c:pt>
                <c:pt idx="28640">
                  <c:v>0.90538660934437631</c:v>
                </c:pt>
                <c:pt idx="28641">
                  <c:v>0.90541822090156165</c:v>
                </c:pt>
                <c:pt idx="28642">
                  <c:v>0.90544983245874688</c:v>
                </c:pt>
                <c:pt idx="28643">
                  <c:v>0.90548144401593222</c:v>
                </c:pt>
                <c:pt idx="28644">
                  <c:v>0.90551305557311756</c:v>
                </c:pt>
                <c:pt idx="28645">
                  <c:v>0.90554466713030279</c:v>
                </c:pt>
                <c:pt idx="28646">
                  <c:v>0.90557627868748813</c:v>
                </c:pt>
                <c:pt idx="28647">
                  <c:v>0.90560789024467347</c:v>
                </c:pt>
                <c:pt idx="28648">
                  <c:v>0.90563950180185881</c:v>
                </c:pt>
                <c:pt idx="28649">
                  <c:v>0.90567111335904404</c:v>
                </c:pt>
                <c:pt idx="28650">
                  <c:v>0.90570272491622938</c:v>
                </c:pt>
                <c:pt idx="28651">
                  <c:v>0.90573433647341473</c:v>
                </c:pt>
                <c:pt idx="28652">
                  <c:v>0.90576594803059995</c:v>
                </c:pt>
                <c:pt idx="28653">
                  <c:v>0.90579755958778529</c:v>
                </c:pt>
                <c:pt idx="28654">
                  <c:v>0.90582917114497064</c:v>
                </c:pt>
                <c:pt idx="28655">
                  <c:v>0.90586078270215586</c:v>
                </c:pt>
                <c:pt idx="28656">
                  <c:v>0.9058923942593412</c:v>
                </c:pt>
                <c:pt idx="28657">
                  <c:v>0.90592400581652655</c:v>
                </c:pt>
                <c:pt idx="28658">
                  <c:v>0.90595561737371177</c:v>
                </c:pt>
                <c:pt idx="28659">
                  <c:v>0.90598722893089711</c:v>
                </c:pt>
                <c:pt idx="28660">
                  <c:v>0.90601884048808246</c:v>
                </c:pt>
                <c:pt idx="28661">
                  <c:v>0.9060504520452678</c:v>
                </c:pt>
                <c:pt idx="28662">
                  <c:v>0.90608206360245303</c:v>
                </c:pt>
                <c:pt idx="28663">
                  <c:v>0.90611367515963837</c:v>
                </c:pt>
                <c:pt idx="28664">
                  <c:v>0.90614528671682371</c:v>
                </c:pt>
                <c:pt idx="28665">
                  <c:v>0.90617689827400894</c:v>
                </c:pt>
                <c:pt idx="28666">
                  <c:v>0.90620850983119428</c:v>
                </c:pt>
                <c:pt idx="28667">
                  <c:v>0.90624012138837962</c:v>
                </c:pt>
                <c:pt idx="28668">
                  <c:v>0.90627173294556485</c:v>
                </c:pt>
                <c:pt idx="28669">
                  <c:v>0.90630334450275019</c:v>
                </c:pt>
                <c:pt idx="28670">
                  <c:v>0.90633495605993553</c:v>
                </c:pt>
                <c:pt idx="28671">
                  <c:v>0.90636656761712087</c:v>
                </c:pt>
                <c:pt idx="28672">
                  <c:v>0.9063981791743061</c:v>
                </c:pt>
                <c:pt idx="28673">
                  <c:v>0.90642979073149144</c:v>
                </c:pt>
                <c:pt idx="28674">
                  <c:v>0.90646140228867678</c:v>
                </c:pt>
                <c:pt idx="28675">
                  <c:v>0.90649301384586201</c:v>
                </c:pt>
                <c:pt idx="28676">
                  <c:v>0.90652462540304735</c:v>
                </c:pt>
                <c:pt idx="28677">
                  <c:v>0.90655623696023269</c:v>
                </c:pt>
                <c:pt idx="28678">
                  <c:v>0.90658784851741792</c:v>
                </c:pt>
                <c:pt idx="28679">
                  <c:v>0.90661946007460326</c:v>
                </c:pt>
                <c:pt idx="28680">
                  <c:v>0.9066510716317886</c:v>
                </c:pt>
                <c:pt idx="28681">
                  <c:v>0.90668268318897394</c:v>
                </c:pt>
                <c:pt idx="28682">
                  <c:v>0.90671429474615917</c:v>
                </c:pt>
                <c:pt idx="28683">
                  <c:v>0.90674590630334451</c:v>
                </c:pt>
                <c:pt idx="28684">
                  <c:v>0.90677751786052985</c:v>
                </c:pt>
                <c:pt idx="28685">
                  <c:v>0.90680912941771508</c:v>
                </c:pt>
                <c:pt idx="28686">
                  <c:v>0.90684074097490042</c:v>
                </c:pt>
                <c:pt idx="28687">
                  <c:v>0.90687235253208576</c:v>
                </c:pt>
                <c:pt idx="28688">
                  <c:v>0.90690396408927099</c:v>
                </c:pt>
                <c:pt idx="28689">
                  <c:v>0.90693557564645633</c:v>
                </c:pt>
                <c:pt idx="28690">
                  <c:v>0.90696718720364167</c:v>
                </c:pt>
                <c:pt idx="28691">
                  <c:v>0.90699879876082701</c:v>
                </c:pt>
                <c:pt idx="28692">
                  <c:v>0.90703041031801224</c:v>
                </c:pt>
                <c:pt idx="28693">
                  <c:v>0.90706202187519758</c:v>
                </c:pt>
                <c:pt idx="28694">
                  <c:v>0.90709363343238292</c:v>
                </c:pt>
                <c:pt idx="28695">
                  <c:v>0.90712524498956815</c:v>
                </c:pt>
                <c:pt idx="28696">
                  <c:v>0.90715685654675349</c:v>
                </c:pt>
                <c:pt idx="28697">
                  <c:v>0.90718846810393883</c:v>
                </c:pt>
                <c:pt idx="28698">
                  <c:v>0.90722007966112406</c:v>
                </c:pt>
                <c:pt idx="28699">
                  <c:v>0.9072516912183094</c:v>
                </c:pt>
                <c:pt idx="28700">
                  <c:v>0.90728330277549474</c:v>
                </c:pt>
                <c:pt idx="28701">
                  <c:v>0.90731491433268008</c:v>
                </c:pt>
                <c:pt idx="28702">
                  <c:v>0.90734652588986531</c:v>
                </c:pt>
                <c:pt idx="28703">
                  <c:v>0.90737813744705065</c:v>
                </c:pt>
                <c:pt idx="28704">
                  <c:v>0.90740974900423599</c:v>
                </c:pt>
                <c:pt idx="28705">
                  <c:v>0.90744136056142122</c:v>
                </c:pt>
                <c:pt idx="28706">
                  <c:v>0.90747297211860656</c:v>
                </c:pt>
                <c:pt idx="28707">
                  <c:v>0.9075045836757919</c:v>
                </c:pt>
                <c:pt idx="28708">
                  <c:v>0.90753619523297713</c:v>
                </c:pt>
                <c:pt idx="28709">
                  <c:v>0.90756780679016247</c:v>
                </c:pt>
                <c:pt idx="28710">
                  <c:v>0.90759941834734781</c:v>
                </c:pt>
                <c:pt idx="28711">
                  <c:v>0.90763102990453315</c:v>
                </c:pt>
                <c:pt idx="28712">
                  <c:v>0.90766264146171838</c:v>
                </c:pt>
                <c:pt idx="28713">
                  <c:v>0.90769425301890372</c:v>
                </c:pt>
                <c:pt idx="28714">
                  <c:v>0.90772586457608906</c:v>
                </c:pt>
                <c:pt idx="28715">
                  <c:v>0.90775747613327429</c:v>
                </c:pt>
                <c:pt idx="28716">
                  <c:v>0.90778908769045963</c:v>
                </c:pt>
                <c:pt idx="28717">
                  <c:v>0.90782069924764497</c:v>
                </c:pt>
                <c:pt idx="28718">
                  <c:v>0.9078523108048302</c:v>
                </c:pt>
                <c:pt idx="28719">
                  <c:v>0.90788392236201554</c:v>
                </c:pt>
                <c:pt idx="28720">
                  <c:v>0.90791553391920088</c:v>
                </c:pt>
                <c:pt idx="28721">
                  <c:v>0.90794714547638622</c:v>
                </c:pt>
                <c:pt idx="28722">
                  <c:v>0.90797875703357145</c:v>
                </c:pt>
                <c:pt idx="28723">
                  <c:v>0.90801036859075679</c:v>
                </c:pt>
                <c:pt idx="28724">
                  <c:v>0.90804198014794213</c:v>
                </c:pt>
                <c:pt idx="28725">
                  <c:v>0.90807359170512736</c:v>
                </c:pt>
                <c:pt idx="28726">
                  <c:v>0.9081052032623127</c:v>
                </c:pt>
                <c:pt idx="28727">
                  <c:v>0.90813681481949804</c:v>
                </c:pt>
                <c:pt idx="28728">
                  <c:v>0.90816842637668327</c:v>
                </c:pt>
                <c:pt idx="28729">
                  <c:v>0.90820003793386861</c:v>
                </c:pt>
                <c:pt idx="28730">
                  <c:v>0.90823164949105395</c:v>
                </c:pt>
                <c:pt idx="28731">
                  <c:v>0.90826326104823929</c:v>
                </c:pt>
                <c:pt idx="28732">
                  <c:v>0.90829487260542452</c:v>
                </c:pt>
                <c:pt idx="28733">
                  <c:v>0.90832648416260986</c:v>
                </c:pt>
                <c:pt idx="28734">
                  <c:v>0.9083580957197952</c:v>
                </c:pt>
                <c:pt idx="28735">
                  <c:v>0.90838970727698043</c:v>
                </c:pt>
                <c:pt idx="28736">
                  <c:v>0.90842131883416577</c:v>
                </c:pt>
                <c:pt idx="28737">
                  <c:v>0.90845293039135111</c:v>
                </c:pt>
                <c:pt idx="28738">
                  <c:v>0.90848454194853634</c:v>
                </c:pt>
                <c:pt idx="28739">
                  <c:v>0.90851615350572168</c:v>
                </c:pt>
                <c:pt idx="28740">
                  <c:v>0.90854776506290702</c:v>
                </c:pt>
                <c:pt idx="28741">
                  <c:v>0.90857937662009236</c:v>
                </c:pt>
                <c:pt idx="28742">
                  <c:v>0.90861098817727759</c:v>
                </c:pt>
                <c:pt idx="28743">
                  <c:v>0.90864259973446293</c:v>
                </c:pt>
                <c:pt idx="28744">
                  <c:v>0.90867421129164827</c:v>
                </c:pt>
                <c:pt idx="28745">
                  <c:v>0.9087058228488335</c:v>
                </c:pt>
                <c:pt idx="28746">
                  <c:v>0.90873743440601884</c:v>
                </c:pt>
                <c:pt idx="28747">
                  <c:v>0.90876904596320418</c:v>
                </c:pt>
                <c:pt idx="28748">
                  <c:v>0.90880065752038941</c:v>
                </c:pt>
                <c:pt idx="28749">
                  <c:v>0.90883226907757475</c:v>
                </c:pt>
                <c:pt idx="28750">
                  <c:v>0.90886388063476009</c:v>
                </c:pt>
                <c:pt idx="28751">
                  <c:v>0.90889549219194532</c:v>
                </c:pt>
                <c:pt idx="28752">
                  <c:v>0.90892710374913066</c:v>
                </c:pt>
                <c:pt idx="28753">
                  <c:v>0.908958715306316</c:v>
                </c:pt>
                <c:pt idx="28754">
                  <c:v>0.90899032686350134</c:v>
                </c:pt>
                <c:pt idx="28755">
                  <c:v>0.90902193842068657</c:v>
                </c:pt>
                <c:pt idx="28756">
                  <c:v>0.90905354997787191</c:v>
                </c:pt>
                <c:pt idx="28757">
                  <c:v>0.90908516153505725</c:v>
                </c:pt>
                <c:pt idx="28758">
                  <c:v>0.90911677309224248</c:v>
                </c:pt>
                <c:pt idx="28759">
                  <c:v>0.90914838464942782</c:v>
                </c:pt>
                <c:pt idx="28760">
                  <c:v>0.90917999620661316</c:v>
                </c:pt>
                <c:pt idx="28761">
                  <c:v>0.90921160776379839</c:v>
                </c:pt>
                <c:pt idx="28762">
                  <c:v>0.90924321932098373</c:v>
                </c:pt>
                <c:pt idx="28763">
                  <c:v>0.90927483087816907</c:v>
                </c:pt>
                <c:pt idx="28764">
                  <c:v>0.90930644243535441</c:v>
                </c:pt>
                <c:pt idx="28765">
                  <c:v>0.90933805399253964</c:v>
                </c:pt>
                <c:pt idx="28766">
                  <c:v>0.90936966554972498</c:v>
                </c:pt>
                <c:pt idx="28767">
                  <c:v>0.90940127710691032</c:v>
                </c:pt>
                <c:pt idx="28768">
                  <c:v>0.90943288866409555</c:v>
                </c:pt>
                <c:pt idx="28769">
                  <c:v>0.90946450022128089</c:v>
                </c:pt>
                <c:pt idx="28770">
                  <c:v>0.90949611177846623</c:v>
                </c:pt>
                <c:pt idx="28771">
                  <c:v>0.90952772333565146</c:v>
                </c:pt>
                <c:pt idx="28772">
                  <c:v>0.9095593348928368</c:v>
                </c:pt>
                <c:pt idx="28773">
                  <c:v>0.90959094645002214</c:v>
                </c:pt>
                <c:pt idx="28774">
                  <c:v>0.90962255800720748</c:v>
                </c:pt>
                <c:pt idx="28775">
                  <c:v>0.90965416956439271</c:v>
                </c:pt>
                <c:pt idx="28776">
                  <c:v>0.90968578112157805</c:v>
                </c:pt>
                <c:pt idx="28777">
                  <c:v>0.90971739267876339</c:v>
                </c:pt>
                <c:pt idx="28778">
                  <c:v>0.90974900423594862</c:v>
                </c:pt>
                <c:pt idx="28779">
                  <c:v>0.90978061579313396</c:v>
                </c:pt>
                <c:pt idx="28780">
                  <c:v>0.9098122273503193</c:v>
                </c:pt>
                <c:pt idx="28781">
                  <c:v>0.90984383890750453</c:v>
                </c:pt>
                <c:pt idx="28782">
                  <c:v>0.90987545046468987</c:v>
                </c:pt>
                <c:pt idx="28783">
                  <c:v>0.90990706202187521</c:v>
                </c:pt>
                <c:pt idx="28784">
                  <c:v>0.90993867357906055</c:v>
                </c:pt>
                <c:pt idx="28785">
                  <c:v>0.90997028513624578</c:v>
                </c:pt>
                <c:pt idx="28786">
                  <c:v>0.91000189669343112</c:v>
                </c:pt>
                <c:pt idx="28787">
                  <c:v>0.91003350825061646</c:v>
                </c:pt>
                <c:pt idx="28788">
                  <c:v>0.91006511980780169</c:v>
                </c:pt>
                <c:pt idx="28789">
                  <c:v>0.91009673136498703</c:v>
                </c:pt>
                <c:pt idx="28790">
                  <c:v>0.91012834292217237</c:v>
                </c:pt>
                <c:pt idx="28791">
                  <c:v>0.9101599544793576</c:v>
                </c:pt>
                <c:pt idx="28792">
                  <c:v>0.91019156603654294</c:v>
                </c:pt>
                <c:pt idx="28793">
                  <c:v>0.91022317759372828</c:v>
                </c:pt>
                <c:pt idx="28794">
                  <c:v>0.91025478915091362</c:v>
                </c:pt>
                <c:pt idx="28795">
                  <c:v>0.91028640070809885</c:v>
                </c:pt>
                <c:pt idx="28796">
                  <c:v>0.91031801226528419</c:v>
                </c:pt>
                <c:pt idx="28797">
                  <c:v>0.91034962382246953</c:v>
                </c:pt>
                <c:pt idx="28798">
                  <c:v>0.91038123537965476</c:v>
                </c:pt>
                <c:pt idx="28799">
                  <c:v>0.9104128469368401</c:v>
                </c:pt>
                <c:pt idx="28800">
                  <c:v>0.91044445849402544</c:v>
                </c:pt>
                <c:pt idx="28801">
                  <c:v>0.91047607005121067</c:v>
                </c:pt>
                <c:pt idx="28802">
                  <c:v>0.91050768160839601</c:v>
                </c:pt>
                <c:pt idx="28803">
                  <c:v>0.91053929316558135</c:v>
                </c:pt>
                <c:pt idx="28804">
                  <c:v>0.91057090472276669</c:v>
                </c:pt>
                <c:pt idx="28805">
                  <c:v>0.91060251627995192</c:v>
                </c:pt>
                <c:pt idx="28806">
                  <c:v>0.91063412783713726</c:v>
                </c:pt>
                <c:pt idx="28807">
                  <c:v>0.9106657393943226</c:v>
                </c:pt>
                <c:pt idx="28808">
                  <c:v>0.91069735095150783</c:v>
                </c:pt>
                <c:pt idx="28809">
                  <c:v>0.91072896250869317</c:v>
                </c:pt>
                <c:pt idx="28810">
                  <c:v>0.91076057406587851</c:v>
                </c:pt>
                <c:pt idx="28811">
                  <c:v>0.91079218562306374</c:v>
                </c:pt>
                <c:pt idx="28812">
                  <c:v>0.91082379718024908</c:v>
                </c:pt>
                <c:pt idx="28813">
                  <c:v>0.91085540873743442</c:v>
                </c:pt>
                <c:pt idx="28814">
                  <c:v>0.91088702029461976</c:v>
                </c:pt>
                <c:pt idx="28815">
                  <c:v>0.91091863185180499</c:v>
                </c:pt>
                <c:pt idx="28816">
                  <c:v>0.91095024340899033</c:v>
                </c:pt>
                <c:pt idx="28817">
                  <c:v>0.91098185496617567</c:v>
                </c:pt>
                <c:pt idx="28818">
                  <c:v>0.9110134665233609</c:v>
                </c:pt>
                <c:pt idx="28819">
                  <c:v>0.91104507808054624</c:v>
                </c:pt>
                <c:pt idx="28820">
                  <c:v>0.91107668963773158</c:v>
                </c:pt>
                <c:pt idx="28821">
                  <c:v>0.91110830119491681</c:v>
                </c:pt>
                <c:pt idx="28822">
                  <c:v>0.91113991275210215</c:v>
                </c:pt>
                <c:pt idx="28823">
                  <c:v>0.91117152430928749</c:v>
                </c:pt>
                <c:pt idx="28824">
                  <c:v>0.91120313586647284</c:v>
                </c:pt>
                <c:pt idx="28825">
                  <c:v>0.91123474742365806</c:v>
                </c:pt>
                <c:pt idx="28826">
                  <c:v>0.91126635898084341</c:v>
                </c:pt>
                <c:pt idx="28827">
                  <c:v>0.91129797053802875</c:v>
                </c:pt>
                <c:pt idx="28828">
                  <c:v>0.91132958209521397</c:v>
                </c:pt>
                <c:pt idx="28829">
                  <c:v>0.91136119365239932</c:v>
                </c:pt>
                <c:pt idx="28830">
                  <c:v>0.91139280520958466</c:v>
                </c:pt>
                <c:pt idx="28831">
                  <c:v>0.91142441676676988</c:v>
                </c:pt>
                <c:pt idx="28832">
                  <c:v>0.91145602832395523</c:v>
                </c:pt>
                <c:pt idx="28833">
                  <c:v>0.91148763988114057</c:v>
                </c:pt>
                <c:pt idx="28834">
                  <c:v>0.91151925143832591</c:v>
                </c:pt>
                <c:pt idx="28835">
                  <c:v>0.91155086299551114</c:v>
                </c:pt>
                <c:pt idx="28836">
                  <c:v>0.91158247455269648</c:v>
                </c:pt>
                <c:pt idx="28837">
                  <c:v>0.91161408610988182</c:v>
                </c:pt>
                <c:pt idx="28838">
                  <c:v>0.91164569766706705</c:v>
                </c:pt>
                <c:pt idx="28839">
                  <c:v>0.91167730922425239</c:v>
                </c:pt>
                <c:pt idx="28840">
                  <c:v>0.91170892078143773</c:v>
                </c:pt>
                <c:pt idx="28841">
                  <c:v>0.91174053233862296</c:v>
                </c:pt>
                <c:pt idx="28842">
                  <c:v>0.9117721438958083</c:v>
                </c:pt>
                <c:pt idx="28843">
                  <c:v>0.91180375545299364</c:v>
                </c:pt>
                <c:pt idx="28844">
                  <c:v>0.91183536701017898</c:v>
                </c:pt>
                <c:pt idx="28845">
                  <c:v>0.91186697856736421</c:v>
                </c:pt>
                <c:pt idx="28846">
                  <c:v>0.91189859012454955</c:v>
                </c:pt>
                <c:pt idx="28847">
                  <c:v>0.91193020168173489</c:v>
                </c:pt>
                <c:pt idx="28848">
                  <c:v>0.91196181323892012</c:v>
                </c:pt>
                <c:pt idx="28849">
                  <c:v>0.91199342479610546</c:v>
                </c:pt>
                <c:pt idx="28850">
                  <c:v>0.9120250363532908</c:v>
                </c:pt>
                <c:pt idx="28851">
                  <c:v>0.91205664791047603</c:v>
                </c:pt>
                <c:pt idx="28852">
                  <c:v>0.91208825946766137</c:v>
                </c:pt>
                <c:pt idx="28853">
                  <c:v>0.91211987102484671</c:v>
                </c:pt>
                <c:pt idx="28854">
                  <c:v>0.91215148258203194</c:v>
                </c:pt>
                <c:pt idx="28855">
                  <c:v>0.91218309413921728</c:v>
                </c:pt>
                <c:pt idx="28856">
                  <c:v>0.91221470569640262</c:v>
                </c:pt>
                <c:pt idx="28857">
                  <c:v>0.91224631725358796</c:v>
                </c:pt>
                <c:pt idx="28858">
                  <c:v>0.91227792881077319</c:v>
                </c:pt>
                <c:pt idx="28859">
                  <c:v>0.91230954036795853</c:v>
                </c:pt>
                <c:pt idx="28860">
                  <c:v>0.91234115192514387</c:v>
                </c:pt>
                <c:pt idx="28861">
                  <c:v>0.9123727634823291</c:v>
                </c:pt>
                <c:pt idx="28862">
                  <c:v>0.91240437503951444</c:v>
                </c:pt>
                <c:pt idx="28863">
                  <c:v>0.91243598659669978</c:v>
                </c:pt>
                <c:pt idx="28864">
                  <c:v>0.91246759815388501</c:v>
                </c:pt>
                <c:pt idx="28865">
                  <c:v>0.91249920971107035</c:v>
                </c:pt>
                <c:pt idx="28866">
                  <c:v>0.91253082126825569</c:v>
                </c:pt>
                <c:pt idx="28867">
                  <c:v>0.91256243282544103</c:v>
                </c:pt>
                <c:pt idx="28868">
                  <c:v>0.91259404438262626</c:v>
                </c:pt>
                <c:pt idx="28869">
                  <c:v>0.9126256559398116</c:v>
                </c:pt>
                <c:pt idx="28870">
                  <c:v>0.91265726749699694</c:v>
                </c:pt>
                <c:pt idx="28871">
                  <c:v>0.91268887905418217</c:v>
                </c:pt>
                <c:pt idx="28872">
                  <c:v>0.91272049061136751</c:v>
                </c:pt>
                <c:pt idx="28873">
                  <c:v>0.91275210216855285</c:v>
                </c:pt>
                <c:pt idx="28874">
                  <c:v>0.91278371372573808</c:v>
                </c:pt>
                <c:pt idx="28875">
                  <c:v>0.91281532528292342</c:v>
                </c:pt>
                <c:pt idx="28876">
                  <c:v>0.91284693684010876</c:v>
                </c:pt>
                <c:pt idx="28877">
                  <c:v>0.9128785483972941</c:v>
                </c:pt>
                <c:pt idx="28878">
                  <c:v>0.91291015995447933</c:v>
                </c:pt>
                <c:pt idx="28879">
                  <c:v>0.91294177151166467</c:v>
                </c:pt>
                <c:pt idx="28880">
                  <c:v>0.91297338306885001</c:v>
                </c:pt>
                <c:pt idx="28881">
                  <c:v>0.91300499462603524</c:v>
                </c:pt>
                <c:pt idx="28882">
                  <c:v>0.91303660618322058</c:v>
                </c:pt>
                <c:pt idx="28883">
                  <c:v>0.91306821774040592</c:v>
                </c:pt>
                <c:pt idx="28884">
                  <c:v>0.91309982929759115</c:v>
                </c:pt>
                <c:pt idx="28885">
                  <c:v>0.91313144085477649</c:v>
                </c:pt>
                <c:pt idx="28886">
                  <c:v>0.91316305241196183</c:v>
                </c:pt>
                <c:pt idx="28887">
                  <c:v>0.91319466396914717</c:v>
                </c:pt>
                <c:pt idx="28888">
                  <c:v>0.9132262755263324</c:v>
                </c:pt>
                <c:pt idx="28889">
                  <c:v>0.91325788708351774</c:v>
                </c:pt>
                <c:pt idx="28890">
                  <c:v>0.91328949864070308</c:v>
                </c:pt>
                <c:pt idx="28891">
                  <c:v>0.91332111019788831</c:v>
                </c:pt>
                <c:pt idx="28892">
                  <c:v>0.91335272175507365</c:v>
                </c:pt>
                <c:pt idx="28893">
                  <c:v>0.91338433331225899</c:v>
                </c:pt>
                <c:pt idx="28894">
                  <c:v>0.91341594486944422</c:v>
                </c:pt>
                <c:pt idx="28895">
                  <c:v>0.91344755642662956</c:v>
                </c:pt>
                <c:pt idx="28896">
                  <c:v>0.9134791679838149</c:v>
                </c:pt>
                <c:pt idx="28897">
                  <c:v>0.91351077954100024</c:v>
                </c:pt>
                <c:pt idx="28898">
                  <c:v>0.91354239109818547</c:v>
                </c:pt>
                <c:pt idx="28899">
                  <c:v>0.91357400265537081</c:v>
                </c:pt>
                <c:pt idx="28900">
                  <c:v>0.91360561421255615</c:v>
                </c:pt>
                <c:pt idx="28901">
                  <c:v>0.91363722576974138</c:v>
                </c:pt>
                <c:pt idx="28902">
                  <c:v>0.91366883732692672</c:v>
                </c:pt>
                <c:pt idx="28903">
                  <c:v>0.91370044888411206</c:v>
                </c:pt>
                <c:pt idx="28904">
                  <c:v>0.91373206044129729</c:v>
                </c:pt>
                <c:pt idx="28905">
                  <c:v>0.91376367199848263</c:v>
                </c:pt>
                <c:pt idx="28906">
                  <c:v>0.91379528355566797</c:v>
                </c:pt>
                <c:pt idx="28907">
                  <c:v>0.91382689511285331</c:v>
                </c:pt>
                <c:pt idx="28908">
                  <c:v>0.91385850667003854</c:v>
                </c:pt>
                <c:pt idx="28909">
                  <c:v>0.91389011822722388</c:v>
                </c:pt>
                <c:pt idx="28910">
                  <c:v>0.91392172978440922</c:v>
                </c:pt>
                <c:pt idx="28911">
                  <c:v>0.91395334134159445</c:v>
                </c:pt>
                <c:pt idx="28912">
                  <c:v>0.91398495289877979</c:v>
                </c:pt>
                <c:pt idx="28913">
                  <c:v>0.91401656445596513</c:v>
                </c:pt>
                <c:pt idx="28914">
                  <c:v>0.91404817601315036</c:v>
                </c:pt>
                <c:pt idx="28915">
                  <c:v>0.9140797875703357</c:v>
                </c:pt>
                <c:pt idx="28916">
                  <c:v>0.91411139912752104</c:v>
                </c:pt>
                <c:pt idx="28917">
                  <c:v>0.91414301068470638</c:v>
                </c:pt>
                <c:pt idx="28918">
                  <c:v>0.91417462224189161</c:v>
                </c:pt>
                <c:pt idx="28919">
                  <c:v>0.91420623379907695</c:v>
                </c:pt>
                <c:pt idx="28920">
                  <c:v>0.91423784535626229</c:v>
                </c:pt>
                <c:pt idx="28921">
                  <c:v>0.91426945691344752</c:v>
                </c:pt>
                <c:pt idx="28922">
                  <c:v>0.91430106847063286</c:v>
                </c:pt>
                <c:pt idx="28923">
                  <c:v>0.9143326800278182</c:v>
                </c:pt>
                <c:pt idx="28924">
                  <c:v>0.91436429158500343</c:v>
                </c:pt>
                <c:pt idx="28925">
                  <c:v>0.91439590314218877</c:v>
                </c:pt>
                <c:pt idx="28926">
                  <c:v>0.91442751469937411</c:v>
                </c:pt>
                <c:pt idx="28927">
                  <c:v>0.91445912625655945</c:v>
                </c:pt>
                <c:pt idx="28928">
                  <c:v>0.91449073781374468</c:v>
                </c:pt>
                <c:pt idx="28929">
                  <c:v>0.91452234937093002</c:v>
                </c:pt>
                <c:pt idx="28930">
                  <c:v>0.91455396092811536</c:v>
                </c:pt>
                <c:pt idx="28931">
                  <c:v>0.91458557248530059</c:v>
                </c:pt>
                <c:pt idx="28932">
                  <c:v>0.91461718404248593</c:v>
                </c:pt>
                <c:pt idx="28933">
                  <c:v>0.91464879559967127</c:v>
                </c:pt>
                <c:pt idx="28934">
                  <c:v>0.9146804071568565</c:v>
                </c:pt>
                <c:pt idx="28935">
                  <c:v>0.91471201871404184</c:v>
                </c:pt>
                <c:pt idx="28936">
                  <c:v>0.91474363027122718</c:v>
                </c:pt>
                <c:pt idx="28937">
                  <c:v>0.91477524182841252</c:v>
                </c:pt>
                <c:pt idx="28938">
                  <c:v>0.91480685338559775</c:v>
                </c:pt>
                <c:pt idx="28939">
                  <c:v>0.91483846494278309</c:v>
                </c:pt>
                <c:pt idx="28940">
                  <c:v>0.91487007649996843</c:v>
                </c:pt>
                <c:pt idx="28941">
                  <c:v>0.91490168805715366</c:v>
                </c:pt>
                <c:pt idx="28942">
                  <c:v>0.914933299614339</c:v>
                </c:pt>
                <c:pt idx="28943">
                  <c:v>0.91496491117152434</c:v>
                </c:pt>
                <c:pt idx="28944">
                  <c:v>0.91499652272870957</c:v>
                </c:pt>
                <c:pt idx="28945">
                  <c:v>0.91502813428589491</c:v>
                </c:pt>
                <c:pt idx="28946">
                  <c:v>0.91505974584308025</c:v>
                </c:pt>
                <c:pt idx="28947">
                  <c:v>0.91509135740026548</c:v>
                </c:pt>
                <c:pt idx="28948">
                  <c:v>0.91512296895745082</c:v>
                </c:pt>
                <c:pt idx="28949">
                  <c:v>0.91515458051463616</c:v>
                </c:pt>
                <c:pt idx="28950">
                  <c:v>0.9151861920718215</c:v>
                </c:pt>
                <c:pt idx="28951">
                  <c:v>0.91521780362900673</c:v>
                </c:pt>
                <c:pt idx="28952">
                  <c:v>0.91524941518619207</c:v>
                </c:pt>
                <c:pt idx="28953">
                  <c:v>0.91528102674337741</c:v>
                </c:pt>
                <c:pt idx="28954">
                  <c:v>0.91531263830056264</c:v>
                </c:pt>
                <c:pt idx="28955">
                  <c:v>0.91534424985774798</c:v>
                </c:pt>
                <c:pt idx="28956">
                  <c:v>0.91537586141493332</c:v>
                </c:pt>
                <c:pt idx="28957">
                  <c:v>0.91540747297211855</c:v>
                </c:pt>
                <c:pt idx="28958">
                  <c:v>0.91543908452930389</c:v>
                </c:pt>
                <c:pt idx="28959">
                  <c:v>0.91547069608648923</c:v>
                </c:pt>
                <c:pt idx="28960">
                  <c:v>0.91550230764367457</c:v>
                </c:pt>
                <c:pt idx="28961">
                  <c:v>0.9155339192008598</c:v>
                </c:pt>
                <c:pt idx="28962">
                  <c:v>0.91556553075804514</c:v>
                </c:pt>
                <c:pt idx="28963">
                  <c:v>0.91559714231523048</c:v>
                </c:pt>
                <c:pt idx="28964">
                  <c:v>0.91562875387241571</c:v>
                </c:pt>
                <c:pt idx="28965">
                  <c:v>0.91566036542960105</c:v>
                </c:pt>
                <c:pt idx="28966">
                  <c:v>0.91569197698678639</c:v>
                </c:pt>
                <c:pt idx="28967">
                  <c:v>0.91572358854397162</c:v>
                </c:pt>
                <c:pt idx="28968">
                  <c:v>0.91575520010115696</c:v>
                </c:pt>
                <c:pt idx="28969">
                  <c:v>0.9157868116583423</c:v>
                </c:pt>
                <c:pt idx="28970">
                  <c:v>0.91581842321552764</c:v>
                </c:pt>
                <c:pt idx="28971">
                  <c:v>0.91585003477271287</c:v>
                </c:pt>
                <c:pt idx="28972">
                  <c:v>0.91588164632989821</c:v>
                </c:pt>
                <c:pt idx="28973">
                  <c:v>0.91591325788708355</c:v>
                </c:pt>
                <c:pt idx="28974">
                  <c:v>0.91594486944426878</c:v>
                </c:pt>
                <c:pt idx="28975">
                  <c:v>0.91597648100145412</c:v>
                </c:pt>
                <c:pt idx="28976">
                  <c:v>0.91600809255863946</c:v>
                </c:pt>
                <c:pt idx="28977">
                  <c:v>0.91603970411582469</c:v>
                </c:pt>
                <c:pt idx="28978">
                  <c:v>0.91607131567301003</c:v>
                </c:pt>
                <c:pt idx="28979">
                  <c:v>0.91610292723019537</c:v>
                </c:pt>
                <c:pt idx="28980">
                  <c:v>0.91613453878738071</c:v>
                </c:pt>
                <c:pt idx="28981">
                  <c:v>0.91616615034456594</c:v>
                </c:pt>
                <c:pt idx="28982">
                  <c:v>0.91619776190175128</c:v>
                </c:pt>
                <c:pt idx="28983">
                  <c:v>0.91622937345893662</c:v>
                </c:pt>
                <c:pt idx="28984">
                  <c:v>0.91626098501612185</c:v>
                </c:pt>
                <c:pt idx="28985">
                  <c:v>0.91629259657330719</c:v>
                </c:pt>
                <c:pt idx="28986">
                  <c:v>0.91632420813049253</c:v>
                </c:pt>
                <c:pt idx="28987">
                  <c:v>0.91635581968767776</c:v>
                </c:pt>
                <c:pt idx="28988">
                  <c:v>0.9163874312448631</c:v>
                </c:pt>
                <c:pt idx="28989">
                  <c:v>0.91641904280204844</c:v>
                </c:pt>
                <c:pt idx="28990">
                  <c:v>0.91645065435923379</c:v>
                </c:pt>
                <c:pt idx="28991">
                  <c:v>0.91648226591641901</c:v>
                </c:pt>
                <c:pt idx="28992">
                  <c:v>0.91651387747360435</c:v>
                </c:pt>
                <c:pt idx="28993">
                  <c:v>0.9165454890307897</c:v>
                </c:pt>
                <c:pt idx="28994">
                  <c:v>0.91657710058797492</c:v>
                </c:pt>
                <c:pt idx="28995">
                  <c:v>0.91660871214516026</c:v>
                </c:pt>
                <c:pt idx="28996">
                  <c:v>0.91664032370234561</c:v>
                </c:pt>
                <c:pt idx="28997">
                  <c:v>0.91667193525953083</c:v>
                </c:pt>
                <c:pt idx="28998">
                  <c:v>0.91670354681671617</c:v>
                </c:pt>
                <c:pt idx="28999">
                  <c:v>0.91673515837390152</c:v>
                </c:pt>
                <c:pt idx="29000">
                  <c:v>0.91676676993108686</c:v>
                </c:pt>
                <c:pt idx="29001">
                  <c:v>0.91679838148827208</c:v>
                </c:pt>
                <c:pt idx="29002">
                  <c:v>0.91682999304545743</c:v>
                </c:pt>
                <c:pt idx="29003">
                  <c:v>0.91686160460264277</c:v>
                </c:pt>
                <c:pt idx="29004">
                  <c:v>0.916893216159828</c:v>
                </c:pt>
                <c:pt idx="29005">
                  <c:v>0.91692482771701334</c:v>
                </c:pt>
                <c:pt idx="29006">
                  <c:v>0.91695643927419868</c:v>
                </c:pt>
                <c:pt idx="29007">
                  <c:v>0.91698805083138391</c:v>
                </c:pt>
                <c:pt idx="29008">
                  <c:v>0.91701966238856925</c:v>
                </c:pt>
                <c:pt idx="29009">
                  <c:v>0.91705127394575459</c:v>
                </c:pt>
                <c:pt idx="29010">
                  <c:v>0.91708288550293993</c:v>
                </c:pt>
                <c:pt idx="29011">
                  <c:v>0.91711449706012516</c:v>
                </c:pt>
                <c:pt idx="29012">
                  <c:v>0.9171461086173105</c:v>
                </c:pt>
                <c:pt idx="29013">
                  <c:v>0.91717772017449584</c:v>
                </c:pt>
                <c:pt idx="29014">
                  <c:v>0.91720933173168107</c:v>
                </c:pt>
                <c:pt idx="29015">
                  <c:v>0.91724094328886641</c:v>
                </c:pt>
                <c:pt idx="29016">
                  <c:v>0.91727255484605175</c:v>
                </c:pt>
                <c:pt idx="29017">
                  <c:v>0.91730416640323698</c:v>
                </c:pt>
                <c:pt idx="29018">
                  <c:v>0.91733577796042232</c:v>
                </c:pt>
                <c:pt idx="29019">
                  <c:v>0.91736738951760766</c:v>
                </c:pt>
                <c:pt idx="29020">
                  <c:v>0.917399001074793</c:v>
                </c:pt>
                <c:pt idx="29021">
                  <c:v>0.91743061263197823</c:v>
                </c:pt>
                <c:pt idx="29022">
                  <c:v>0.91746222418916357</c:v>
                </c:pt>
                <c:pt idx="29023">
                  <c:v>0.91749383574634891</c:v>
                </c:pt>
                <c:pt idx="29024">
                  <c:v>0.91752544730353414</c:v>
                </c:pt>
                <c:pt idx="29025">
                  <c:v>0.91755705886071948</c:v>
                </c:pt>
                <c:pt idx="29026">
                  <c:v>0.91758867041790482</c:v>
                </c:pt>
                <c:pt idx="29027">
                  <c:v>0.91762028197509005</c:v>
                </c:pt>
                <c:pt idx="29028">
                  <c:v>0.91765189353227539</c:v>
                </c:pt>
                <c:pt idx="29029">
                  <c:v>0.91768350508946073</c:v>
                </c:pt>
                <c:pt idx="29030">
                  <c:v>0.91771511664664607</c:v>
                </c:pt>
                <c:pt idx="29031">
                  <c:v>0.9177467282038313</c:v>
                </c:pt>
                <c:pt idx="29032">
                  <c:v>0.91777833976101664</c:v>
                </c:pt>
                <c:pt idx="29033">
                  <c:v>0.91780995131820198</c:v>
                </c:pt>
                <c:pt idx="29034">
                  <c:v>0.91784156287538721</c:v>
                </c:pt>
                <c:pt idx="29035">
                  <c:v>0.91787317443257255</c:v>
                </c:pt>
                <c:pt idx="29036">
                  <c:v>0.91790478598975789</c:v>
                </c:pt>
                <c:pt idx="29037">
                  <c:v>0.91793639754694312</c:v>
                </c:pt>
                <c:pt idx="29038">
                  <c:v>0.91796800910412846</c:v>
                </c:pt>
                <c:pt idx="29039">
                  <c:v>0.9179996206613138</c:v>
                </c:pt>
                <c:pt idx="29040">
                  <c:v>0.91803123221849914</c:v>
                </c:pt>
                <c:pt idx="29041">
                  <c:v>0.91806284377568437</c:v>
                </c:pt>
                <c:pt idx="29042">
                  <c:v>0.91809445533286971</c:v>
                </c:pt>
                <c:pt idx="29043">
                  <c:v>0.91812606689005505</c:v>
                </c:pt>
                <c:pt idx="29044">
                  <c:v>0.91815767844724028</c:v>
                </c:pt>
                <c:pt idx="29045">
                  <c:v>0.91818929000442562</c:v>
                </c:pt>
                <c:pt idx="29046">
                  <c:v>0.91822090156161096</c:v>
                </c:pt>
                <c:pt idx="29047">
                  <c:v>0.91825251311879619</c:v>
                </c:pt>
                <c:pt idx="29048">
                  <c:v>0.91828412467598153</c:v>
                </c:pt>
                <c:pt idx="29049">
                  <c:v>0.91831573623316687</c:v>
                </c:pt>
                <c:pt idx="29050">
                  <c:v>0.9183473477903521</c:v>
                </c:pt>
                <c:pt idx="29051">
                  <c:v>0.91837895934753744</c:v>
                </c:pt>
                <c:pt idx="29052">
                  <c:v>0.91841057090472278</c:v>
                </c:pt>
                <c:pt idx="29053">
                  <c:v>0.91844218246190812</c:v>
                </c:pt>
                <c:pt idx="29054">
                  <c:v>0.91847379401909335</c:v>
                </c:pt>
                <c:pt idx="29055">
                  <c:v>0.91850540557627869</c:v>
                </c:pt>
                <c:pt idx="29056">
                  <c:v>0.91853701713346403</c:v>
                </c:pt>
                <c:pt idx="29057">
                  <c:v>0.91856862869064926</c:v>
                </c:pt>
                <c:pt idx="29058">
                  <c:v>0.9186002402478346</c:v>
                </c:pt>
                <c:pt idx="29059">
                  <c:v>0.91863185180501994</c:v>
                </c:pt>
                <c:pt idx="29060">
                  <c:v>0.91866346336220517</c:v>
                </c:pt>
                <c:pt idx="29061">
                  <c:v>0.91869507491939051</c:v>
                </c:pt>
                <c:pt idx="29062">
                  <c:v>0.91872668647657585</c:v>
                </c:pt>
                <c:pt idx="29063">
                  <c:v>0.91875829803376119</c:v>
                </c:pt>
                <c:pt idx="29064">
                  <c:v>0.91878990959094642</c:v>
                </c:pt>
                <c:pt idx="29065">
                  <c:v>0.91882152114813176</c:v>
                </c:pt>
                <c:pt idx="29066">
                  <c:v>0.9188531327053171</c:v>
                </c:pt>
                <c:pt idx="29067">
                  <c:v>0.91888474426250233</c:v>
                </c:pt>
                <c:pt idx="29068">
                  <c:v>0.91891635581968767</c:v>
                </c:pt>
                <c:pt idx="29069">
                  <c:v>0.91894796737687301</c:v>
                </c:pt>
                <c:pt idx="29070">
                  <c:v>0.91897957893405824</c:v>
                </c:pt>
                <c:pt idx="29071">
                  <c:v>0.91901119049124358</c:v>
                </c:pt>
                <c:pt idx="29072">
                  <c:v>0.91904280204842892</c:v>
                </c:pt>
                <c:pt idx="29073">
                  <c:v>0.91907441360561426</c:v>
                </c:pt>
                <c:pt idx="29074">
                  <c:v>0.91910602516279949</c:v>
                </c:pt>
                <c:pt idx="29075">
                  <c:v>0.91913763671998483</c:v>
                </c:pt>
                <c:pt idx="29076">
                  <c:v>0.91916924827717017</c:v>
                </c:pt>
                <c:pt idx="29077">
                  <c:v>0.9192008598343554</c:v>
                </c:pt>
                <c:pt idx="29078">
                  <c:v>0.91923247139154074</c:v>
                </c:pt>
                <c:pt idx="29079">
                  <c:v>0.91926408294872608</c:v>
                </c:pt>
                <c:pt idx="29080">
                  <c:v>0.91929569450591131</c:v>
                </c:pt>
                <c:pt idx="29081">
                  <c:v>0.91932730606309665</c:v>
                </c:pt>
                <c:pt idx="29082">
                  <c:v>0.91935891762028199</c:v>
                </c:pt>
                <c:pt idx="29083">
                  <c:v>0.91939052917746733</c:v>
                </c:pt>
                <c:pt idx="29084">
                  <c:v>0.91942214073465256</c:v>
                </c:pt>
                <c:pt idx="29085">
                  <c:v>0.9194537522918379</c:v>
                </c:pt>
                <c:pt idx="29086">
                  <c:v>0.91948536384902324</c:v>
                </c:pt>
                <c:pt idx="29087">
                  <c:v>0.91951697540620847</c:v>
                </c:pt>
                <c:pt idx="29088">
                  <c:v>0.91954858696339381</c:v>
                </c:pt>
                <c:pt idx="29089">
                  <c:v>0.91958019852057915</c:v>
                </c:pt>
                <c:pt idx="29090">
                  <c:v>0.91961181007776438</c:v>
                </c:pt>
                <c:pt idx="29091">
                  <c:v>0.91964342163494972</c:v>
                </c:pt>
                <c:pt idx="29092">
                  <c:v>0.91967503319213506</c:v>
                </c:pt>
                <c:pt idx="29093">
                  <c:v>0.9197066447493204</c:v>
                </c:pt>
                <c:pt idx="29094">
                  <c:v>0.91973825630650563</c:v>
                </c:pt>
                <c:pt idx="29095">
                  <c:v>0.91976986786369097</c:v>
                </c:pt>
                <c:pt idx="29096">
                  <c:v>0.91980147942087631</c:v>
                </c:pt>
                <c:pt idx="29097">
                  <c:v>0.91983309097806154</c:v>
                </c:pt>
                <c:pt idx="29098">
                  <c:v>0.91986470253524688</c:v>
                </c:pt>
                <c:pt idx="29099">
                  <c:v>0.91989631409243222</c:v>
                </c:pt>
                <c:pt idx="29100">
                  <c:v>0.91992792564961745</c:v>
                </c:pt>
                <c:pt idx="29101">
                  <c:v>0.91995953720680279</c:v>
                </c:pt>
                <c:pt idx="29102">
                  <c:v>0.91999114876398813</c:v>
                </c:pt>
                <c:pt idx="29103">
                  <c:v>0.92002276032117347</c:v>
                </c:pt>
                <c:pt idx="29104">
                  <c:v>0.9200543718783587</c:v>
                </c:pt>
                <c:pt idx="29105">
                  <c:v>0.92008598343554404</c:v>
                </c:pt>
                <c:pt idx="29106">
                  <c:v>0.92011759499272938</c:v>
                </c:pt>
                <c:pt idx="29107">
                  <c:v>0.92014920654991461</c:v>
                </c:pt>
                <c:pt idx="29108">
                  <c:v>0.92018081810709995</c:v>
                </c:pt>
                <c:pt idx="29109">
                  <c:v>0.92021242966428529</c:v>
                </c:pt>
                <c:pt idx="29110">
                  <c:v>0.92024404122147052</c:v>
                </c:pt>
                <c:pt idx="29111">
                  <c:v>0.92027565277865586</c:v>
                </c:pt>
                <c:pt idx="29112">
                  <c:v>0.9203072643358412</c:v>
                </c:pt>
                <c:pt idx="29113">
                  <c:v>0.92033887589302654</c:v>
                </c:pt>
                <c:pt idx="29114">
                  <c:v>0.92037048745021177</c:v>
                </c:pt>
                <c:pt idx="29115">
                  <c:v>0.92040209900739711</c:v>
                </c:pt>
                <c:pt idx="29116">
                  <c:v>0.92043371056458245</c:v>
                </c:pt>
                <c:pt idx="29117">
                  <c:v>0.92046532212176768</c:v>
                </c:pt>
                <c:pt idx="29118">
                  <c:v>0.92049693367895302</c:v>
                </c:pt>
                <c:pt idx="29119">
                  <c:v>0.92052854523613836</c:v>
                </c:pt>
                <c:pt idx="29120">
                  <c:v>0.92056015679332359</c:v>
                </c:pt>
                <c:pt idx="29121">
                  <c:v>0.92059176835050893</c:v>
                </c:pt>
                <c:pt idx="29122">
                  <c:v>0.92062337990769427</c:v>
                </c:pt>
                <c:pt idx="29123">
                  <c:v>0.92065499146487961</c:v>
                </c:pt>
                <c:pt idx="29124">
                  <c:v>0.92068660302206484</c:v>
                </c:pt>
                <c:pt idx="29125">
                  <c:v>0.92071821457925018</c:v>
                </c:pt>
                <c:pt idx="29126">
                  <c:v>0.92074982613643552</c:v>
                </c:pt>
                <c:pt idx="29127">
                  <c:v>0.92078143769362075</c:v>
                </c:pt>
                <c:pt idx="29128">
                  <c:v>0.92081304925080609</c:v>
                </c:pt>
                <c:pt idx="29129">
                  <c:v>0.92084466080799143</c:v>
                </c:pt>
                <c:pt idx="29130">
                  <c:v>0.92087627236517666</c:v>
                </c:pt>
                <c:pt idx="29131">
                  <c:v>0.920907883922362</c:v>
                </c:pt>
                <c:pt idx="29132">
                  <c:v>0.92093949547954734</c:v>
                </c:pt>
                <c:pt idx="29133">
                  <c:v>0.92097110703673268</c:v>
                </c:pt>
                <c:pt idx="29134">
                  <c:v>0.92100271859391791</c:v>
                </c:pt>
                <c:pt idx="29135">
                  <c:v>0.92103433015110325</c:v>
                </c:pt>
                <c:pt idx="29136">
                  <c:v>0.92106594170828859</c:v>
                </c:pt>
                <c:pt idx="29137">
                  <c:v>0.92109755326547382</c:v>
                </c:pt>
                <c:pt idx="29138">
                  <c:v>0.92112916482265916</c:v>
                </c:pt>
                <c:pt idx="29139">
                  <c:v>0.9211607763798445</c:v>
                </c:pt>
                <c:pt idx="29140">
                  <c:v>0.92119238793702973</c:v>
                </c:pt>
                <c:pt idx="29141">
                  <c:v>0.92122399949421507</c:v>
                </c:pt>
                <c:pt idx="29142">
                  <c:v>0.92125561105140041</c:v>
                </c:pt>
                <c:pt idx="29143">
                  <c:v>0.92128722260858575</c:v>
                </c:pt>
                <c:pt idx="29144">
                  <c:v>0.92131883416577098</c:v>
                </c:pt>
                <c:pt idx="29145">
                  <c:v>0.92135044572295632</c:v>
                </c:pt>
                <c:pt idx="29146">
                  <c:v>0.92138205728014166</c:v>
                </c:pt>
                <c:pt idx="29147">
                  <c:v>0.92141366883732689</c:v>
                </c:pt>
                <c:pt idx="29148">
                  <c:v>0.92144528039451223</c:v>
                </c:pt>
                <c:pt idx="29149">
                  <c:v>0.92147689195169757</c:v>
                </c:pt>
                <c:pt idx="29150">
                  <c:v>0.9215085035088828</c:v>
                </c:pt>
                <c:pt idx="29151">
                  <c:v>0.92154011506606814</c:v>
                </c:pt>
                <c:pt idx="29152">
                  <c:v>0.92157172662325348</c:v>
                </c:pt>
                <c:pt idx="29153">
                  <c:v>0.92160333818043871</c:v>
                </c:pt>
                <c:pt idx="29154">
                  <c:v>0.92163494973762405</c:v>
                </c:pt>
                <c:pt idx="29155">
                  <c:v>0.92166656129480939</c:v>
                </c:pt>
                <c:pt idx="29156">
                  <c:v>0.92169817285199473</c:v>
                </c:pt>
                <c:pt idx="29157">
                  <c:v>0.92172978440917996</c:v>
                </c:pt>
                <c:pt idx="29158">
                  <c:v>0.9217613959663653</c:v>
                </c:pt>
                <c:pt idx="29159">
                  <c:v>0.92179300752355064</c:v>
                </c:pt>
                <c:pt idx="29160">
                  <c:v>0.92182461908073587</c:v>
                </c:pt>
                <c:pt idx="29161">
                  <c:v>0.92185623063792121</c:v>
                </c:pt>
                <c:pt idx="29162">
                  <c:v>0.92188784219510655</c:v>
                </c:pt>
                <c:pt idx="29163">
                  <c:v>0.92191945375229178</c:v>
                </c:pt>
                <c:pt idx="29164">
                  <c:v>0.92195106530947712</c:v>
                </c:pt>
                <c:pt idx="29165">
                  <c:v>0.92198267686666247</c:v>
                </c:pt>
                <c:pt idx="29166">
                  <c:v>0.92201428842384781</c:v>
                </c:pt>
                <c:pt idx="29167">
                  <c:v>0.92204589998103303</c:v>
                </c:pt>
                <c:pt idx="29168">
                  <c:v>0.92207751153821838</c:v>
                </c:pt>
                <c:pt idx="29169">
                  <c:v>0.92210912309540372</c:v>
                </c:pt>
                <c:pt idx="29170">
                  <c:v>0.92214073465258894</c:v>
                </c:pt>
                <c:pt idx="29171">
                  <c:v>0.92217234620977429</c:v>
                </c:pt>
                <c:pt idx="29172">
                  <c:v>0.92220395776695963</c:v>
                </c:pt>
                <c:pt idx="29173">
                  <c:v>0.92223556932414485</c:v>
                </c:pt>
                <c:pt idx="29174">
                  <c:v>0.9222671808813302</c:v>
                </c:pt>
                <c:pt idx="29175">
                  <c:v>0.92229879243851554</c:v>
                </c:pt>
                <c:pt idx="29176">
                  <c:v>0.92233040399570088</c:v>
                </c:pt>
                <c:pt idx="29177">
                  <c:v>0.92236201555288611</c:v>
                </c:pt>
                <c:pt idx="29178">
                  <c:v>0.92239362711007145</c:v>
                </c:pt>
                <c:pt idx="29179">
                  <c:v>0.92242523866725679</c:v>
                </c:pt>
                <c:pt idx="29180">
                  <c:v>0.92245685022444202</c:v>
                </c:pt>
                <c:pt idx="29181">
                  <c:v>0.92248846178162736</c:v>
                </c:pt>
                <c:pt idx="29182">
                  <c:v>0.9225200733388127</c:v>
                </c:pt>
                <c:pt idx="29183">
                  <c:v>0.92255168489599793</c:v>
                </c:pt>
                <c:pt idx="29184">
                  <c:v>0.92258329645318327</c:v>
                </c:pt>
                <c:pt idx="29185">
                  <c:v>0.92261490801036861</c:v>
                </c:pt>
                <c:pt idx="29186">
                  <c:v>0.92264651956755395</c:v>
                </c:pt>
                <c:pt idx="29187">
                  <c:v>0.92267813112473918</c:v>
                </c:pt>
                <c:pt idx="29188">
                  <c:v>0.92270974268192452</c:v>
                </c:pt>
                <c:pt idx="29189">
                  <c:v>0.92274135423910986</c:v>
                </c:pt>
                <c:pt idx="29190">
                  <c:v>0.92277296579629509</c:v>
                </c:pt>
                <c:pt idx="29191">
                  <c:v>0.92280457735348043</c:v>
                </c:pt>
                <c:pt idx="29192">
                  <c:v>0.92283618891066577</c:v>
                </c:pt>
                <c:pt idx="29193">
                  <c:v>0.922867800467851</c:v>
                </c:pt>
                <c:pt idx="29194">
                  <c:v>0.92289941202503634</c:v>
                </c:pt>
                <c:pt idx="29195">
                  <c:v>0.92293102358222168</c:v>
                </c:pt>
                <c:pt idx="29196">
                  <c:v>0.92296263513940702</c:v>
                </c:pt>
                <c:pt idx="29197">
                  <c:v>0.92299424669659225</c:v>
                </c:pt>
                <c:pt idx="29198">
                  <c:v>0.92302585825377759</c:v>
                </c:pt>
                <c:pt idx="29199">
                  <c:v>0.92305746981096293</c:v>
                </c:pt>
                <c:pt idx="29200">
                  <c:v>0.92308908136814816</c:v>
                </c:pt>
                <c:pt idx="29201">
                  <c:v>0.9231206929253335</c:v>
                </c:pt>
                <c:pt idx="29202">
                  <c:v>0.92315230448251884</c:v>
                </c:pt>
                <c:pt idx="29203">
                  <c:v>0.92318391603970407</c:v>
                </c:pt>
                <c:pt idx="29204">
                  <c:v>0.92321552759688941</c:v>
                </c:pt>
                <c:pt idx="29205">
                  <c:v>0.92324713915407475</c:v>
                </c:pt>
                <c:pt idx="29206">
                  <c:v>0.92327875071126009</c:v>
                </c:pt>
                <c:pt idx="29207">
                  <c:v>0.92331036226844532</c:v>
                </c:pt>
                <c:pt idx="29208">
                  <c:v>0.92334197382563066</c:v>
                </c:pt>
                <c:pt idx="29209">
                  <c:v>0.923373585382816</c:v>
                </c:pt>
                <c:pt idx="29210">
                  <c:v>0.92340519694000123</c:v>
                </c:pt>
                <c:pt idx="29211">
                  <c:v>0.92343680849718657</c:v>
                </c:pt>
                <c:pt idx="29212">
                  <c:v>0.92346842005437191</c:v>
                </c:pt>
                <c:pt idx="29213">
                  <c:v>0.92350003161155714</c:v>
                </c:pt>
                <c:pt idx="29214">
                  <c:v>0.92353164316874248</c:v>
                </c:pt>
                <c:pt idx="29215">
                  <c:v>0.92356325472592782</c:v>
                </c:pt>
                <c:pt idx="29216">
                  <c:v>0.92359486628311316</c:v>
                </c:pt>
                <c:pt idx="29217">
                  <c:v>0.92362647784029839</c:v>
                </c:pt>
                <c:pt idx="29218">
                  <c:v>0.92365808939748373</c:v>
                </c:pt>
                <c:pt idx="29219">
                  <c:v>0.92368970095466907</c:v>
                </c:pt>
                <c:pt idx="29220">
                  <c:v>0.9237213125118543</c:v>
                </c:pt>
                <c:pt idx="29221">
                  <c:v>0.92375292406903964</c:v>
                </c:pt>
                <c:pt idx="29222">
                  <c:v>0.92378453562622498</c:v>
                </c:pt>
                <c:pt idx="29223">
                  <c:v>0.92381614718341021</c:v>
                </c:pt>
                <c:pt idx="29224">
                  <c:v>0.92384775874059555</c:v>
                </c:pt>
                <c:pt idx="29225">
                  <c:v>0.92387937029778089</c:v>
                </c:pt>
                <c:pt idx="29226">
                  <c:v>0.92391098185496623</c:v>
                </c:pt>
                <c:pt idx="29227">
                  <c:v>0.92394259341215146</c:v>
                </c:pt>
                <c:pt idx="29228">
                  <c:v>0.9239742049693368</c:v>
                </c:pt>
                <c:pt idx="29229">
                  <c:v>0.92400581652652214</c:v>
                </c:pt>
                <c:pt idx="29230">
                  <c:v>0.92403742808370737</c:v>
                </c:pt>
                <c:pt idx="29231">
                  <c:v>0.92406903964089271</c:v>
                </c:pt>
                <c:pt idx="29232">
                  <c:v>0.92410065119807805</c:v>
                </c:pt>
                <c:pt idx="29233">
                  <c:v>0.92413226275526328</c:v>
                </c:pt>
                <c:pt idx="29234">
                  <c:v>0.92416387431244862</c:v>
                </c:pt>
                <c:pt idx="29235">
                  <c:v>0.92419548586963396</c:v>
                </c:pt>
                <c:pt idx="29236">
                  <c:v>0.9242270974268193</c:v>
                </c:pt>
                <c:pt idx="29237">
                  <c:v>0.92425870898400453</c:v>
                </c:pt>
                <c:pt idx="29238">
                  <c:v>0.92429032054118987</c:v>
                </c:pt>
                <c:pt idx="29239">
                  <c:v>0.92432193209837521</c:v>
                </c:pt>
                <c:pt idx="29240">
                  <c:v>0.92435354365556044</c:v>
                </c:pt>
                <c:pt idx="29241">
                  <c:v>0.92438515521274578</c:v>
                </c:pt>
                <c:pt idx="29242">
                  <c:v>0.92441676676993112</c:v>
                </c:pt>
                <c:pt idx="29243">
                  <c:v>0.92444837832711635</c:v>
                </c:pt>
                <c:pt idx="29244">
                  <c:v>0.92447998988430169</c:v>
                </c:pt>
                <c:pt idx="29245">
                  <c:v>0.92451160144148703</c:v>
                </c:pt>
                <c:pt idx="29246">
                  <c:v>0.92454321299867226</c:v>
                </c:pt>
                <c:pt idx="29247">
                  <c:v>0.9245748245558576</c:v>
                </c:pt>
                <c:pt idx="29248">
                  <c:v>0.92460643611304294</c:v>
                </c:pt>
                <c:pt idx="29249">
                  <c:v>0.92463804767022828</c:v>
                </c:pt>
                <c:pt idx="29250">
                  <c:v>0.92466965922741351</c:v>
                </c:pt>
                <c:pt idx="29251">
                  <c:v>0.92470127078459885</c:v>
                </c:pt>
                <c:pt idx="29252">
                  <c:v>0.92473288234178419</c:v>
                </c:pt>
                <c:pt idx="29253">
                  <c:v>0.92476449389896942</c:v>
                </c:pt>
                <c:pt idx="29254">
                  <c:v>0.92479610545615476</c:v>
                </c:pt>
                <c:pt idx="29255">
                  <c:v>0.9248277170133401</c:v>
                </c:pt>
                <c:pt idx="29256">
                  <c:v>0.92485932857052533</c:v>
                </c:pt>
                <c:pt idx="29257">
                  <c:v>0.92489094012771067</c:v>
                </c:pt>
                <c:pt idx="29258">
                  <c:v>0.92492255168489601</c:v>
                </c:pt>
                <c:pt idx="29259">
                  <c:v>0.92495416324208135</c:v>
                </c:pt>
                <c:pt idx="29260">
                  <c:v>0.92498577479926658</c:v>
                </c:pt>
                <c:pt idx="29261">
                  <c:v>0.92501738635645192</c:v>
                </c:pt>
                <c:pt idx="29262">
                  <c:v>0.92504899791363726</c:v>
                </c:pt>
                <c:pt idx="29263">
                  <c:v>0.92508060947082249</c:v>
                </c:pt>
                <c:pt idx="29264">
                  <c:v>0.92511222102800783</c:v>
                </c:pt>
                <c:pt idx="29265">
                  <c:v>0.92514383258519317</c:v>
                </c:pt>
                <c:pt idx="29266">
                  <c:v>0.9251754441423784</c:v>
                </c:pt>
                <c:pt idx="29267">
                  <c:v>0.92520705569956374</c:v>
                </c:pt>
                <c:pt idx="29268">
                  <c:v>0.92523866725674908</c:v>
                </c:pt>
                <c:pt idx="29269">
                  <c:v>0.92527027881393442</c:v>
                </c:pt>
                <c:pt idx="29270">
                  <c:v>0.92530189037111965</c:v>
                </c:pt>
                <c:pt idx="29271">
                  <c:v>0.92533350192830499</c:v>
                </c:pt>
                <c:pt idx="29272">
                  <c:v>0.92536511348549033</c:v>
                </c:pt>
                <c:pt idx="29273">
                  <c:v>0.92539672504267556</c:v>
                </c:pt>
                <c:pt idx="29274">
                  <c:v>0.9254283365998609</c:v>
                </c:pt>
                <c:pt idx="29275">
                  <c:v>0.92545994815704624</c:v>
                </c:pt>
                <c:pt idx="29276">
                  <c:v>0.92549155971423147</c:v>
                </c:pt>
                <c:pt idx="29277">
                  <c:v>0.92552317127141681</c:v>
                </c:pt>
                <c:pt idx="29278">
                  <c:v>0.92555478282860215</c:v>
                </c:pt>
                <c:pt idx="29279">
                  <c:v>0.92558639438578749</c:v>
                </c:pt>
                <c:pt idx="29280">
                  <c:v>0.92561800594297272</c:v>
                </c:pt>
                <c:pt idx="29281">
                  <c:v>0.92564961750015806</c:v>
                </c:pt>
                <c:pt idx="29282">
                  <c:v>0.9256812290573434</c:v>
                </c:pt>
                <c:pt idx="29283">
                  <c:v>0.92571284061452863</c:v>
                </c:pt>
                <c:pt idx="29284">
                  <c:v>0.92574445217171397</c:v>
                </c:pt>
                <c:pt idx="29285">
                  <c:v>0.92577606372889931</c:v>
                </c:pt>
                <c:pt idx="29286">
                  <c:v>0.92580767528608454</c:v>
                </c:pt>
                <c:pt idx="29287">
                  <c:v>0.92583928684326988</c:v>
                </c:pt>
                <c:pt idx="29288">
                  <c:v>0.92587089840045522</c:v>
                </c:pt>
                <c:pt idx="29289">
                  <c:v>0.92590250995764056</c:v>
                </c:pt>
                <c:pt idx="29290">
                  <c:v>0.92593412151482579</c:v>
                </c:pt>
                <c:pt idx="29291">
                  <c:v>0.92596573307201113</c:v>
                </c:pt>
                <c:pt idx="29292">
                  <c:v>0.92599734462919647</c:v>
                </c:pt>
                <c:pt idx="29293">
                  <c:v>0.9260289561863817</c:v>
                </c:pt>
                <c:pt idx="29294">
                  <c:v>0.92606056774356704</c:v>
                </c:pt>
                <c:pt idx="29295">
                  <c:v>0.92609217930075238</c:v>
                </c:pt>
                <c:pt idx="29296">
                  <c:v>0.92612379085793761</c:v>
                </c:pt>
                <c:pt idx="29297">
                  <c:v>0.92615540241512295</c:v>
                </c:pt>
                <c:pt idx="29298">
                  <c:v>0.92618701397230829</c:v>
                </c:pt>
                <c:pt idx="29299">
                  <c:v>0.92621862552949363</c:v>
                </c:pt>
                <c:pt idx="29300">
                  <c:v>0.92625023708667886</c:v>
                </c:pt>
                <c:pt idx="29301">
                  <c:v>0.9262818486438642</c:v>
                </c:pt>
                <c:pt idx="29302">
                  <c:v>0.92631346020104954</c:v>
                </c:pt>
                <c:pt idx="29303">
                  <c:v>0.92634507175823477</c:v>
                </c:pt>
                <c:pt idx="29304">
                  <c:v>0.92637668331542011</c:v>
                </c:pt>
                <c:pt idx="29305">
                  <c:v>0.92640829487260545</c:v>
                </c:pt>
                <c:pt idx="29306">
                  <c:v>0.92643990642979068</c:v>
                </c:pt>
                <c:pt idx="29307">
                  <c:v>0.92647151798697602</c:v>
                </c:pt>
                <c:pt idx="29308">
                  <c:v>0.92650312954416136</c:v>
                </c:pt>
                <c:pt idx="29309">
                  <c:v>0.9265347411013467</c:v>
                </c:pt>
                <c:pt idx="29310">
                  <c:v>0.92656635265853193</c:v>
                </c:pt>
                <c:pt idx="29311">
                  <c:v>0.92659796421571727</c:v>
                </c:pt>
                <c:pt idx="29312">
                  <c:v>0.92662957577290261</c:v>
                </c:pt>
                <c:pt idx="29313">
                  <c:v>0.92666118733008784</c:v>
                </c:pt>
                <c:pt idx="29314">
                  <c:v>0.92669279888727318</c:v>
                </c:pt>
                <c:pt idx="29315">
                  <c:v>0.92672441044445852</c:v>
                </c:pt>
                <c:pt idx="29316">
                  <c:v>0.92675602200164375</c:v>
                </c:pt>
                <c:pt idx="29317">
                  <c:v>0.92678763355882909</c:v>
                </c:pt>
                <c:pt idx="29318">
                  <c:v>0.92681924511601443</c:v>
                </c:pt>
                <c:pt idx="29319">
                  <c:v>0.92685085667319977</c:v>
                </c:pt>
                <c:pt idx="29320">
                  <c:v>0.926882468230385</c:v>
                </c:pt>
                <c:pt idx="29321">
                  <c:v>0.92691407978757034</c:v>
                </c:pt>
                <c:pt idx="29322">
                  <c:v>0.92694569134475568</c:v>
                </c:pt>
                <c:pt idx="29323">
                  <c:v>0.92697730290194091</c:v>
                </c:pt>
                <c:pt idx="29324">
                  <c:v>0.92700891445912625</c:v>
                </c:pt>
                <c:pt idx="29325">
                  <c:v>0.92704052601631159</c:v>
                </c:pt>
                <c:pt idx="29326">
                  <c:v>0.92707213757349682</c:v>
                </c:pt>
                <c:pt idx="29327">
                  <c:v>0.92710374913068216</c:v>
                </c:pt>
                <c:pt idx="29328">
                  <c:v>0.9271353606878675</c:v>
                </c:pt>
                <c:pt idx="29329">
                  <c:v>0.92716697224505285</c:v>
                </c:pt>
                <c:pt idx="29330">
                  <c:v>0.92719858380223807</c:v>
                </c:pt>
                <c:pt idx="29331">
                  <c:v>0.92723019535942341</c:v>
                </c:pt>
                <c:pt idx="29332">
                  <c:v>0.92726180691660876</c:v>
                </c:pt>
                <c:pt idx="29333">
                  <c:v>0.92729341847379398</c:v>
                </c:pt>
                <c:pt idx="29334">
                  <c:v>0.92732503003097932</c:v>
                </c:pt>
                <c:pt idx="29335">
                  <c:v>0.92735664158816467</c:v>
                </c:pt>
                <c:pt idx="29336">
                  <c:v>0.92738825314534989</c:v>
                </c:pt>
                <c:pt idx="29337">
                  <c:v>0.92741986470253523</c:v>
                </c:pt>
                <c:pt idx="29338">
                  <c:v>0.92745147625972058</c:v>
                </c:pt>
                <c:pt idx="29339">
                  <c:v>0.92748308781690592</c:v>
                </c:pt>
                <c:pt idx="29340">
                  <c:v>0.92751469937409114</c:v>
                </c:pt>
                <c:pt idx="29341">
                  <c:v>0.92754631093127649</c:v>
                </c:pt>
                <c:pt idx="29342">
                  <c:v>0.92757792248846183</c:v>
                </c:pt>
                <c:pt idx="29343">
                  <c:v>0.92760953404564706</c:v>
                </c:pt>
                <c:pt idx="29344">
                  <c:v>0.9276411456028324</c:v>
                </c:pt>
                <c:pt idx="29345">
                  <c:v>0.92767275716001774</c:v>
                </c:pt>
                <c:pt idx="29346">
                  <c:v>0.92770436871720297</c:v>
                </c:pt>
                <c:pt idx="29347">
                  <c:v>0.92773598027438831</c:v>
                </c:pt>
                <c:pt idx="29348">
                  <c:v>0.92776759183157365</c:v>
                </c:pt>
                <c:pt idx="29349">
                  <c:v>0.92779920338875888</c:v>
                </c:pt>
                <c:pt idx="29350">
                  <c:v>0.92783081494594422</c:v>
                </c:pt>
                <c:pt idx="29351">
                  <c:v>0.92786242650312956</c:v>
                </c:pt>
                <c:pt idx="29352">
                  <c:v>0.9278940380603149</c:v>
                </c:pt>
                <c:pt idx="29353">
                  <c:v>0.92792564961750013</c:v>
                </c:pt>
                <c:pt idx="29354">
                  <c:v>0.92795726117468547</c:v>
                </c:pt>
                <c:pt idx="29355">
                  <c:v>0.92798887273187081</c:v>
                </c:pt>
                <c:pt idx="29356">
                  <c:v>0.92802048428905604</c:v>
                </c:pt>
                <c:pt idx="29357">
                  <c:v>0.92805209584624138</c:v>
                </c:pt>
                <c:pt idx="29358">
                  <c:v>0.92808370740342672</c:v>
                </c:pt>
                <c:pt idx="29359">
                  <c:v>0.92811531896061195</c:v>
                </c:pt>
                <c:pt idx="29360">
                  <c:v>0.92814693051779729</c:v>
                </c:pt>
                <c:pt idx="29361">
                  <c:v>0.92817854207498263</c:v>
                </c:pt>
                <c:pt idx="29362">
                  <c:v>0.92821015363216797</c:v>
                </c:pt>
                <c:pt idx="29363">
                  <c:v>0.9282417651893532</c:v>
                </c:pt>
                <c:pt idx="29364">
                  <c:v>0.92827337674653854</c:v>
                </c:pt>
                <c:pt idx="29365">
                  <c:v>0.92830498830372388</c:v>
                </c:pt>
                <c:pt idx="29366">
                  <c:v>0.92833659986090911</c:v>
                </c:pt>
                <c:pt idx="29367">
                  <c:v>0.92836821141809445</c:v>
                </c:pt>
                <c:pt idx="29368">
                  <c:v>0.92839982297527979</c:v>
                </c:pt>
                <c:pt idx="29369">
                  <c:v>0.92843143453246502</c:v>
                </c:pt>
                <c:pt idx="29370">
                  <c:v>0.92846304608965036</c:v>
                </c:pt>
                <c:pt idx="29371">
                  <c:v>0.9284946576468357</c:v>
                </c:pt>
                <c:pt idx="29372">
                  <c:v>0.92852626920402104</c:v>
                </c:pt>
                <c:pt idx="29373">
                  <c:v>0.92855788076120627</c:v>
                </c:pt>
                <c:pt idx="29374">
                  <c:v>0.92858949231839161</c:v>
                </c:pt>
                <c:pt idx="29375">
                  <c:v>0.92862110387557695</c:v>
                </c:pt>
                <c:pt idx="29376">
                  <c:v>0.92865271543276218</c:v>
                </c:pt>
                <c:pt idx="29377">
                  <c:v>0.92868432698994752</c:v>
                </c:pt>
                <c:pt idx="29378">
                  <c:v>0.92871593854713286</c:v>
                </c:pt>
                <c:pt idx="29379">
                  <c:v>0.92874755010431809</c:v>
                </c:pt>
                <c:pt idx="29380">
                  <c:v>0.92877916166150343</c:v>
                </c:pt>
                <c:pt idx="29381">
                  <c:v>0.92881077321868877</c:v>
                </c:pt>
                <c:pt idx="29382">
                  <c:v>0.92884238477587411</c:v>
                </c:pt>
                <c:pt idx="29383">
                  <c:v>0.92887399633305934</c:v>
                </c:pt>
                <c:pt idx="29384">
                  <c:v>0.92890560789024468</c:v>
                </c:pt>
                <c:pt idx="29385">
                  <c:v>0.92893721944743002</c:v>
                </c:pt>
                <c:pt idx="29386">
                  <c:v>0.92896883100461525</c:v>
                </c:pt>
                <c:pt idx="29387">
                  <c:v>0.92900044256180059</c:v>
                </c:pt>
                <c:pt idx="29388">
                  <c:v>0.92903205411898593</c:v>
                </c:pt>
                <c:pt idx="29389">
                  <c:v>0.92906366567617116</c:v>
                </c:pt>
                <c:pt idx="29390">
                  <c:v>0.9290952772333565</c:v>
                </c:pt>
                <c:pt idx="29391">
                  <c:v>0.92912688879054184</c:v>
                </c:pt>
                <c:pt idx="29392">
                  <c:v>0.92915850034772718</c:v>
                </c:pt>
                <c:pt idx="29393">
                  <c:v>0.92919011190491241</c:v>
                </c:pt>
                <c:pt idx="29394">
                  <c:v>0.92922172346209775</c:v>
                </c:pt>
                <c:pt idx="29395">
                  <c:v>0.92925333501928309</c:v>
                </c:pt>
                <c:pt idx="29396">
                  <c:v>0.92928494657646832</c:v>
                </c:pt>
                <c:pt idx="29397">
                  <c:v>0.92931655813365366</c:v>
                </c:pt>
                <c:pt idx="29398">
                  <c:v>0.929348169690839</c:v>
                </c:pt>
                <c:pt idx="29399">
                  <c:v>0.92937978124802423</c:v>
                </c:pt>
                <c:pt idx="29400">
                  <c:v>0.92941139280520957</c:v>
                </c:pt>
                <c:pt idx="29401">
                  <c:v>0.92944300436239491</c:v>
                </c:pt>
                <c:pt idx="29402">
                  <c:v>0.92947461591958025</c:v>
                </c:pt>
                <c:pt idx="29403">
                  <c:v>0.92950622747676548</c:v>
                </c:pt>
                <c:pt idx="29404">
                  <c:v>0.92953783903395082</c:v>
                </c:pt>
                <c:pt idx="29405">
                  <c:v>0.92956945059113616</c:v>
                </c:pt>
                <c:pt idx="29406">
                  <c:v>0.92960106214832139</c:v>
                </c:pt>
                <c:pt idx="29407">
                  <c:v>0.92963267370550673</c:v>
                </c:pt>
                <c:pt idx="29408">
                  <c:v>0.92966428526269207</c:v>
                </c:pt>
                <c:pt idx="29409">
                  <c:v>0.9296958968198773</c:v>
                </c:pt>
                <c:pt idx="29410">
                  <c:v>0.92972750837706264</c:v>
                </c:pt>
                <c:pt idx="29411">
                  <c:v>0.92975911993424798</c:v>
                </c:pt>
                <c:pt idx="29412">
                  <c:v>0.92979073149143332</c:v>
                </c:pt>
                <c:pt idx="29413">
                  <c:v>0.92982234304861855</c:v>
                </c:pt>
                <c:pt idx="29414">
                  <c:v>0.92985395460580389</c:v>
                </c:pt>
                <c:pt idx="29415">
                  <c:v>0.92988556616298923</c:v>
                </c:pt>
                <c:pt idx="29416">
                  <c:v>0.92991717772017446</c:v>
                </c:pt>
                <c:pt idx="29417">
                  <c:v>0.9299487892773598</c:v>
                </c:pt>
                <c:pt idx="29418">
                  <c:v>0.92998040083454514</c:v>
                </c:pt>
                <c:pt idx="29419">
                  <c:v>0.93001201239173037</c:v>
                </c:pt>
                <c:pt idx="29420">
                  <c:v>0.93004362394891571</c:v>
                </c:pt>
                <c:pt idx="29421">
                  <c:v>0.93007523550610105</c:v>
                </c:pt>
                <c:pt idx="29422">
                  <c:v>0.93010684706328639</c:v>
                </c:pt>
                <c:pt idx="29423">
                  <c:v>0.93013845862047162</c:v>
                </c:pt>
                <c:pt idx="29424">
                  <c:v>0.93017007017765696</c:v>
                </c:pt>
                <c:pt idx="29425">
                  <c:v>0.9302016817348423</c:v>
                </c:pt>
                <c:pt idx="29426">
                  <c:v>0.93023329329202753</c:v>
                </c:pt>
                <c:pt idx="29427">
                  <c:v>0.93026490484921287</c:v>
                </c:pt>
                <c:pt idx="29428">
                  <c:v>0.93029651640639821</c:v>
                </c:pt>
                <c:pt idx="29429">
                  <c:v>0.93032812796358344</c:v>
                </c:pt>
                <c:pt idx="29430">
                  <c:v>0.93035973952076878</c:v>
                </c:pt>
                <c:pt idx="29431">
                  <c:v>0.93039135107795412</c:v>
                </c:pt>
                <c:pt idx="29432">
                  <c:v>0.93042296263513946</c:v>
                </c:pt>
                <c:pt idx="29433">
                  <c:v>0.93045457419232469</c:v>
                </c:pt>
                <c:pt idx="29434">
                  <c:v>0.93048618574951003</c:v>
                </c:pt>
                <c:pt idx="29435">
                  <c:v>0.93051779730669537</c:v>
                </c:pt>
                <c:pt idx="29436">
                  <c:v>0.9305494088638806</c:v>
                </c:pt>
                <c:pt idx="29437">
                  <c:v>0.93058102042106594</c:v>
                </c:pt>
                <c:pt idx="29438">
                  <c:v>0.93061263197825128</c:v>
                </c:pt>
                <c:pt idx="29439">
                  <c:v>0.93064424353543651</c:v>
                </c:pt>
                <c:pt idx="29440">
                  <c:v>0.93067585509262185</c:v>
                </c:pt>
                <c:pt idx="29441">
                  <c:v>0.93070746664980719</c:v>
                </c:pt>
                <c:pt idx="29442">
                  <c:v>0.93073907820699253</c:v>
                </c:pt>
                <c:pt idx="29443">
                  <c:v>0.93077068976417776</c:v>
                </c:pt>
                <c:pt idx="29444">
                  <c:v>0.9308023013213631</c:v>
                </c:pt>
                <c:pt idx="29445">
                  <c:v>0.93083391287854844</c:v>
                </c:pt>
                <c:pt idx="29446">
                  <c:v>0.93086552443573367</c:v>
                </c:pt>
                <c:pt idx="29447">
                  <c:v>0.93089713599291901</c:v>
                </c:pt>
                <c:pt idx="29448">
                  <c:v>0.93092874755010435</c:v>
                </c:pt>
                <c:pt idx="29449">
                  <c:v>0.93096035910728958</c:v>
                </c:pt>
                <c:pt idx="29450">
                  <c:v>0.93099197066447492</c:v>
                </c:pt>
                <c:pt idx="29451">
                  <c:v>0.93102358222166026</c:v>
                </c:pt>
                <c:pt idx="29452">
                  <c:v>0.93105519377884549</c:v>
                </c:pt>
                <c:pt idx="29453">
                  <c:v>0.93108680533603083</c:v>
                </c:pt>
                <c:pt idx="29454">
                  <c:v>0.93111841689321617</c:v>
                </c:pt>
                <c:pt idx="29455">
                  <c:v>0.93115002845040151</c:v>
                </c:pt>
                <c:pt idx="29456">
                  <c:v>0.93118164000758674</c:v>
                </c:pt>
                <c:pt idx="29457">
                  <c:v>0.93121325156477208</c:v>
                </c:pt>
                <c:pt idx="29458">
                  <c:v>0.93124486312195742</c:v>
                </c:pt>
                <c:pt idx="29459">
                  <c:v>0.93127647467914265</c:v>
                </c:pt>
                <c:pt idx="29460">
                  <c:v>0.93130808623632799</c:v>
                </c:pt>
                <c:pt idx="29461">
                  <c:v>0.93133969779351333</c:v>
                </c:pt>
                <c:pt idx="29462">
                  <c:v>0.93137130935069856</c:v>
                </c:pt>
                <c:pt idx="29463">
                  <c:v>0.9314029209078839</c:v>
                </c:pt>
                <c:pt idx="29464">
                  <c:v>0.93143453246506924</c:v>
                </c:pt>
                <c:pt idx="29465">
                  <c:v>0.93146614402225458</c:v>
                </c:pt>
                <c:pt idx="29466">
                  <c:v>0.93149775557943981</c:v>
                </c:pt>
                <c:pt idx="29467">
                  <c:v>0.93152936713662515</c:v>
                </c:pt>
                <c:pt idx="29468">
                  <c:v>0.93156097869381049</c:v>
                </c:pt>
                <c:pt idx="29469">
                  <c:v>0.93159259025099572</c:v>
                </c:pt>
                <c:pt idx="29470">
                  <c:v>0.93162420180818106</c:v>
                </c:pt>
                <c:pt idx="29471">
                  <c:v>0.9316558133653664</c:v>
                </c:pt>
                <c:pt idx="29472">
                  <c:v>0.93168742492255163</c:v>
                </c:pt>
                <c:pt idx="29473">
                  <c:v>0.93171903647973697</c:v>
                </c:pt>
                <c:pt idx="29474">
                  <c:v>0.93175064803692231</c:v>
                </c:pt>
                <c:pt idx="29475">
                  <c:v>0.93178225959410765</c:v>
                </c:pt>
                <c:pt idx="29476">
                  <c:v>0.93181387115129288</c:v>
                </c:pt>
                <c:pt idx="29477">
                  <c:v>0.93184548270847822</c:v>
                </c:pt>
                <c:pt idx="29478">
                  <c:v>0.93187709426566356</c:v>
                </c:pt>
                <c:pt idx="29479">
                  <c:v>0.93190870582284879</c:v>
                </c:pt>
                <c:pt idx="29480">
                  <c:v>0.93194031738003413</c:v>
                </c:pt>
                <c:pt idx="29481">
                  <c:v>0.93197192893721947</c:v>
                </c:pt>
                <c:pt idx="29482">
                  <c:v>0.9320035404944047</c:v>
                </c:pt>
                <c:pt idx="29483">
                  <c:v>0.93203515205159004</c:v>
                </c:pt>
                <c:pt idx="29484">
                  <c:v>0.93206676360877538</c:v>
                </c:pt>
                <c:pt idx="29485">
                  <c:v>0.93209837516596072</c:v>
                </c:pt>
                <c:pt idx="29486">
                  <c:v>0.93212998672314595</c:v>
                </c:pt>
                <c:pt idx="29487">
                  <c:v>0.93216159828033129</c:v>
                </c:pt>
                <c:pt idx="29488">
                  <c:v>0.93219320983751663</c:v>
                </c:pt>
                <c:pt idx="29489">
                  <c:v>0.93222482139470186</c:v>
                </c:pt>
                <c:pt idx="29490">
                  <c:v>0.9322564329518872</c:v>
                </c:pt>
                <c:pt idx="29491">
                  <c:v>0.93228804450907254</c:v>
                </c:pt>
                <c:pt idx="29492">
                  <c:v>0.93231965606625777</c:v>
                </c:pt>
                <c:pt idx="29493">
                  <c:v>0.93235126762344311</c:v>
                </c:pt>
                <c:pt idx="29494">
                  <c:v>0.93238287918062845</c:v>
                </c:pt>
                <c:pt idx="29495">
                  <c:v>0.93241449073781379</c:v>
                </c:pt>
                <c:pt idx="29496">
                  <c:v>0.93244610229499902</c:v>
                </c:pt>
                <c:pt idx="29497">
                  <c:v>0.93247771385218436</c:v>
                </c:pt>
                <c:pt idx="29498">
                  <c:v>0.9325093254093697</c:v>
                </c:pt>
                <c:pt idx="29499">
                  <c:v>0.93254093696655493</c:v>
                </c:pt>
                <c:pt idx="29500">
                  <c:v>0.93257254852374027</c:v>
                </c:pt>
                <c:pt idx="29501">
                  <c:v>0.93260416008092561</c:v>
                </c:pt>
                <c:pt idx="29502">
                  <c:v>0.93263577163811084</c:v>
                </c:pt>
                <c:pt idx="29503">
                  <c:v>0.93266738319529618</c:v>
                </c:pt>
                <c:pt idx="29504">
                  <c:v>0.93269899475248152</c:v>
                </c:pt>
                <c:pt idx="29505">
                  <c:v>0.93273060630966687</c:v>
                </c:pt>
                <c:pt idx="29506">
                  <c:v>0.93276221786685209</c:v>
                </c:pt>
                <c:pt idx="29507">
                  <c:v>0.93279382942403744</c:v>
                </c:pt>
                <c:pt idx="29508">
                  <c:v>0.93282544098122278</c:v>
                </c:pt>
                <c:pt idx="29509">
                  <c:v>0.932857052538408</c:v>
                </c:pt>
                <c:pt idx="29510">
                  <c:v>0.93288866409559335</c:v>
                </c:pt>
                <c:pt idx="29511">
                  <c:v>0.93292027565277869</c:v>
                </c:pt>
                <c:pt idx="29512">
                  <c:v>0.93295188720996391</c:v>
                </c:pt>
                <c:pt idx="29513">
                  <c:v>0.93298349876714926</c:v>
                </c:pt>
                <c:pt idx="29514">
                  <c:v>0.9330151103243346</c:v>
                </c:pt>
                <c:pt idx="29515">
                  <c:v>0.93304672188151994</c:v>
                </c:pt>
                <c:pt idx="29516">
                  <c:v>0.93307833343870517</c:v>
                </c:pt>
                <c:pt idx="29517">
                  <c:v>0.93310994499589051</c:v>
                </c:pt>
                <c:pt idx="29518">
                  <c:v>0.93314155655307585</c:v>
                </c:pt>
                <c:pt idx="29519">
                  <c:v>0.93317316811026108</c:v>
                </c:pt>
                <c:pt idx="29520">
                  <c:v>0.93320477966744642</c:v>
                </c:pt>
                <c:pt idx="29521">
                  <c:v>0.93323639122463176</c:v>
                </c:pt>
                <c:pt idx="29522">
                  <c:v>0.93326800278181699</c:v>
                </c:pt>
                <c:pt idx="29523">
                  <c:v>0.93329961433900233</c:v>
                </c:pt>
                <c:pt idx="29524">
                  <c:v>0.93333122589618767</c:v>
                </c:pt>
                <c:pt idx="29525">
                  <c:v>0.93336283745337301</c:v>
                </c:pt>
                <c:pt idx="29526">
                  <c:v>0.93339444901055824</c:v>
                </c:pt>
                <c:pt idx="29527">
                  <c:v>0.93342606056774358</c:v>
                </c:pt>
                <c:pt idx="29528">
                  <c:v>0.93345767212492892</c:v>
                </c:pt>
                <c:pt idx="29529">
                  <c:v>0.93348928368211415</c:v>
                </c:pt>
                <c:pt idx="29530">
                  <c:v>0.93352089523929949</c:v>
                </c:pt>
                <c:pt idx="29531">
                  <c:v>0.93355250679648483</c:v>
                </c:pt>
                <c:pt idx="29532">
                  <c:v>0.93358411835367006</c:v>
                </c:pt>
                <c:pt idx="29533">
                  <c:v>0.9336157299108554</c:v>
                </c:pt>
                <c:pt idx="29534">
                  <c:v>0.93364734146804074</c:v>
                </c:pt>
                <c:pt idx="29535">
                  <c:v>0.93367895302522608</c:v>
                </c:pt>
                <c:pt idx="29536">
                  <c:v>0.93371056458241131</c:v>
                </c:pt>
                <c:pt idx="29537">
                  <c:v>0.93374217613959665</c:v>
                </c:pt>
                <c:pt idx="29538">
                  <c:v>0.93377378769678199</c:v>
                </c:pt>
                <c:pt idx="29539">
                  <c:v>0.93380539925396722</c:v>
                </c:pt>
                <c:pt idx="29540">
                  <c:v>0.93383701081115256</c:v>
                </c:pt>
                <c:pt idx="29541">
                  <c:v>0.9338686223683379</c:v>
                </c:pt>
                <c:pt idx="29542">
                  <c:v>0.93390023392552313</c:v>
                </c:pt>
                <c:pt idx="29543">
                  <c:v>0.93393184548270847</c:v>
                </c:pt>
                <c:pt idx="29544">
                  <c:v>0.93396345703989381</c:v>
                </c:pt>
                <c:pt idx="29545">
                  <c:v>0.93399506859707904</c:v>
                </c:pt>
                <c:pt idx="29546">
                  <c:v>0.93402668015426438</c:v>
                </c:pt>
                <c:pt idx="29547">
                  <c:v>0.93405829171144972</c:v>
                </c:pt>
                <c:pt idx="29548">
                  <c:v>0.93408990326863506</c:v>
                </c:pt>
                <c:pt idx="29549">
                  <c:v>0.93412151482582029</c:v>
                </c:pt>
                <c:pt idx="29550">
                  <c:v>0.93415312638300563</c:v>
                </c:pt>
                <c:pt idx="29551">
                  <c:v>0.93418473794019097</c:v>
                </c:pt>
                <c:pt idx="29552">
                  <c:v>0.9342163494973762</c:v>
                </c:pt>
                <c:pt idx="29553">
                  <c:v>0.93424796105456154</c:v>
                </c:pt>
                <c:pt idx="29554">
                  <c:v>0.93427957261174688</c:v>
                </c:pt>
                <c:pt idx="29555">
                  <c:v>0.93431118416893211</c:v>
                </c:pt>
                <c:pt idx="29556">
                  <c:v>0.93434279572611745</c:v>
                </c:pt>
                <c:pt idx="29557">
                  <c:v>0.93437440728330279</c:v>
                </c:pt>
                <c:pt idx="29558">
                  <c:v>0.93440601884048813</c:v>
                </c:pt>
                <c:pt idx="29559">
                  <c:v>0.93443763039767336</c:v>
                </c:pt>
                <c:pt idx="29560">
                  <c:v>0.9344692419548587</c:v>
                </c:pt>
                <c:pt idx="29561">
                  <c:v>0.93450085351204404</c:v>
                </c:pt>
                <c:pt idx="29562">
                  <c:v>0.93453246506922927</c:v>
                </c:pt>
                <c:pt idx="29563">
                  <c:v>0.93456407662641461</c:v>
                </c:pt>
                <c:pt idx="29564">
                  <c:v>0.93459568818359995</c:v>
                </c:pt>
                <c:pt idx="29565">
                  <c:v>0.93462729974078518</c:v>
                </c:pt>
                <c:pt idx="29566">
                  <c:v>0.93465891129797052</c:v>
                </c:pt>
                <c:pt idx="29567">
                  <c:v>0.93469052285515586</c:v>
                </c:pt>
                <c:pt idx="29568">
                  <c:v>0.9347221344123412</c:v>
                </c:pt>
                <c:pt idx="29569">
                  <c:v>0.93475374596952643</c:v>
                </c:pt>
                <c:pt idx="29570">
                  <c:v>0.93478535752671177</c:v>
                </c:pt>
                <c:pt idx="29571">
                  <c:v>0.93481696908389711</c:v>
                </c:pt>
                <c:pt idx="29572">
                  <c:v>0.93484858064108234</c:v>
                </c:pt>
                <c:pt idx="29573">
                  <c:v>0.93488019219826768</c:v>
                </c:pt>
                <c:pt idx="29574">
                  <c:v>0.93491180375545302</c:v>
                </c:pt>
                <c:pt idx="29575">
                  <c:v>0.93494341531263825</c:v>
                </c:pt>
                <c:pt idx="29576">
                  <c:v>0.93497502686982359</c:v>
                </c:pt>
                <c:pt idx="29577">
                  <c:v>0.93500663842700893</c:v>
                </c:pt>
                <c:pt idx="29578">
                  <c:v>0.93503824998419427</c:v>
                </c:pt>
                <c:pt idx="29579">
                  <c:v>0.9350698615413795</c:v>
                </c:pt>
                <c:pt idx="29580">
                  <c:v>0.93510147309856484</c:v>
                </c:pt>
                <c:pt idx="29581">
                  <c:v>0.93513308465575018</c:v>
                </c:pt>
                <c:pt idx="29582">
                  <c:v>0.93516469621293541</c:v>
                </c:pt>
                <c:pt idx="29583">
                  <c:v>0.93519630777012075</c:v>
                </c:pt>
                <c:pt idx="29584">
                  <c:v>0.93522791932730609</c:v>
                </c:pt>
                <c:pt idx="29585">
                  <c:v>0.93525953088449132</c:v>
                </c:pt>
                <c:pt idx="29586">
                  <c:v>0.93529114244167666</c:v>
                </c:pt>
                <c:pt idx="29587">
                  <c:v>0.935322753998862</c:v>
                </c:pt>
                <c:pt idx="29588">
                  <c:v>0.93535436555604734</c:v>
                </c:pt>
                <c:pt idx="29589">
                  <c:v>0.93538597711323257</c:v>
                </c:pt>
                <c:pt idx="29590">
                  <c:v>0.93541758867041791</c:v>
                </c:pt>
                <c:pt idx="29591">
                  <c:v>0.93544920022760325</c:v>
                </c:pt>
                <c:pt idx="29592">
                  <c:v>0.93548081178478848</c:v>
                </c:pt>
                <c:pt idx="29593">
                  <c:v>0.93551242334197382</c:v>
                </c:pt>
                <c:pt idx="29594">
                  <c:v>0.93554403489915916</c:v>
                </c:pt>
                <c:pt idx="29595">
                  <c:v>0.93557564645634439</c:v>
                </c:pt>
                <c:pt idx="29596">
                  <c:v>0.93560725801352973</c:v>
                </c:pt>
                <c:pt idx="29597">
                  <c:v>0.93563886957071507</c:v>
                </c:pt>
                <c:pt idx="29598">
                  <c:v>0.93567048112790041</c:v>
                </c:pt>
                <c:pt idx="29599">
                  <c:v>0.93570209268508564</c:v>
                </c:pt>
                <c:pt idx="29600">
                  <c:v>0.93573370424227098</c:v>
                </c:pt>
                <c:pt idx="29601">
                  <c:v>0.93576531579945632</c:v>
                </c:pt>
                <c:pt idx="29602">
                  <c:v>0.93579692735664155</c:v>
                </c:pt>
                <c:pt idx="29603">
                  <c:v>0.93582853891382689</c:v>
                </c:pt>
                <c:pt idx="29604">
                  <c:v>0.93586015047101223</c:v>
                </c:pt>
                <c:pt idx="29605">
                  <c:v>0.93589176202819746</c:v>
                </c:pt>
                <c:pt idx="29606">
                  <c:v>0.9359233735853828</c:v>
                </c:pt>
                <c:pt idx="29607">
                  <c:v>0.93595498514256814</c:v>
                </c:pt>
                <c:pt idx="29608">
                  <c:v>0.93598659669975348</c:v>
                </c:pt>
                <c:pt idx="29609">
                  <c:v>0.93601820825693871</c:v>
                </c:pt>
                <c:pt idx="29610">
                  <c:v>0.93604981981412405</c:v>
                </c:pt>
                <c:pt idx="29611">
                  <c:v>0.93608143137130939</c:v>
                </c:pt>
                <c:pt idx="29612">
                  <c:v>0.93611304292849462</c:v>
                </c:pt>
                <c:pt idx="29613">
                  <c:v>0.93614465448567996</c:v>
                </c:pt>
                <c:pt idx="29614">
                  <c:v>0.9361762660428653</c:v>
                </c:pt>
                <c:pt idx="29615">
                  <c:v>0.93620787760005053</c:v>
                </c:pt>
                <c:pt idx="29616">
                  <c:v>0.93623948915723587</c:v>
                </c:pt>
                <c:pt idx="29617">
                  <c:v>0.93627110071442121</c:v>
                </c:pt>
                <c:pt idx="29618">
                  <c:v>0.93630271227160655</c:v>
                </c:pt>
                <c:pt idx="29619">
                  <c:v>0.93633432382879178</c:v>
                </c:pt>
                <c:pt idx="29620">
                  <c:v>0.93636593538597712</c:v>
                </c:pt>
                <c:pt idx="29621">
                  <c:v>0.93639754694316246</c:v>
                </c:pt>
                <c:pt idx="29622">
                  <c:v>0.93642915850034769</c:v>
                </c:pt>
                <c:pt idx="29623">
                  <c:v>0.93646077005753303</c:v>
                </c:pt>
                <c:pt idx="29624">
                  <c:v>0.93649238161471837</c:v>
                </c:pt>
                <c:pt idx="29625">
                  <c:v>0.9365239931719036</c:v>
                </c:pt>
                <c:pt idx="29626">
                  <c:v>0.93655560472908894</c:v>
                </c:pt>
                <c:pt idx="29627">
                  <c:v>0.93658721628627428</c:v>
                </c:pt>
                <c:pt idx="29628">
                  <c:v>0.93661882784345962</c:v>
                </c:pt>
                <c:pt idx="29629">
                  <c:v>0.93665043940064485</c:v>
                </c:pt>
                <c:pt idx="29630">
                  <c:v>0.93668205095783019</c:v>
                </c:pt>
                <c:pt idx="29631">
                  <c:v>0.93671366251501553</c:v>
                </c:pt>
                <c:pt idx="29632">
                  <c:v>0.93674527407220076</c:v>
                </c:pt>
                <c:pt idx="29633">
                  <c:v>0.9367768856293861</c:v>
                </c:pt>
                <c:pt idx="29634">
                  <c:v>0.93680849718657144</c:v>
                </c:pt>
                <c:pt idx="29635">
                  <c:v>0.93684010874375667</c:v>
                </c:pt>
                <c:pt idx="29636">
                  <c:v>0.93687172030094201</c:v>
                </c:pt>
                <c:pt idx="29637">
                  <c:v>0.93690333185812735</c:v>
                </c:pt>
                <c:pt idx="29638">
                  <c:v>0.93693494341531269</c:v>
                </c:pt>
                <c:pt idx="29639">
                  <c:v>0.93696655497249792</c:v>
                </c:pt>
                <c:pt idx="29640">
                  <c:v>0.93699816652968326</c:v>
                </c:pt>
                <c:pt idx="29641">
                  <c:v>0.9370297780868686</c:v>
                </c:pt>
                <c:pt idx="29642">
                  <c:v>0.93706138964405383</c:v>
                </c:pt>
                <c:pt idx="29643">
                  <c:v>0.93709300120123917</c:v>
                </c:pt>
                <c:pt idx="29644">
                  <c:v>0.93712461275842451</c:v>
                </c:pt>
                <c:pt idx="29645">
                  <c:v>0.93715622431560974</c:v>
                </c:pt>
                <c:pt idx="29646">
                  <c:v>0.93718783587279508</c:v>
                </c:pt>
                <c:pt idx="29647">
                  <c:v>0.93721944742998042</c:v>
                </c:pt>
                <c:pt idx="29648">
                  <c:v>0.93725105898716565</c:v>
                </c:pt>
                <c:pt idx="29649">
                  <c:v>0.93728267054435099</c:v>
                </c:pt>
                <c:pt idx="29650">
                  <c:v>0.93731428210153633</c:v>
                </c:pt>
                <c:pt idx="29651">
                  <c:v>0.93734589365872167</c:v>
                </c:pt>
                <c:pt idx="29652">
                  <c:v>0.9373775052159069</c:v>
                </c:pt>
                <c:pt idx="29653">
                  <c:v>0.93740911677309224</c:v>
                </c:pt>
                <c:pt idx="29654">
                  <c:v>0.93744072833027758</c:v>
                </c:pt>
                <c:pt idx="29655">
                  <c:v>0.93747233988746281</c:v>
                </c:pt>
                <c:pt idx="29656">
                  <c:v>0.93750395144464815</c:v>
                </c:pt>
                <c:pt idx="29657">
                  <c:v>0.93753556300183349</c:v>
                </c:pt>
                <c:pt idx="29658">
                  <c:v>0.93756717455901872</c:v>
                </c:pt>
                <c:pt idx="29659">
                  <c:v>0.93759878611620406</c:v>
                </c:pt>
                <c:pt idx="29660">
                  <c:v>0.9376303976733894</c:v>
                </c:pt>
                <c:pt idx="29661">
                  <c:v>0.93766200923057474</c:v>
                </c:pt>
                <c:pt idx="29662">
                  <c:v>0.93769362078775997</c:v>
                </c:pt>
                <c:pt idx="29663">
                  <c:v>0.93772523234494531</c:v>
                </c:pt>
                <c:pt idx="29664">
                  <c:v>0.93775684390213065</c:v>
                </c:pt>
                <c:pt idx="29665">
                  <c:v>0.93778845545931588</c:v>
                </c:pt>
                <c:pt idx="29666">
                  <c:v>0.93782006701650122</c:v>
                </c:pt>
                <c:pt idx="29667">
                  <c:v>0.93785167857368656</c:v>
                </c:pt>
                <c:pt idx="29668">
                  <c:v>0.93788329013087179</c:v>
                </c:pt>
                <c:pt idx="29669">
                  <c:v>0.93791490168805713</c:v>
                </c:pt>
                <c:pt idx="29670">
                  <c:v>0.93794651324524247</c:v>
                </c:pt>
                <c:pt idx="29671">
                  <c:v>0.93797812480242782</c:v>
                </c:pt>
                <c:pt idx="29672">
                  <c:v>0.93800973635961304</c:v>
                </c:pt>
                <c:pt idx="29673">
                  <c:v>0.93804134791679838</c:v>
                </c:pt>
                <c:pt idx="29674">
                  <c:v>0.93807295947398373</c:v>
                </c:pt>
                <c:pt idx="29675">
                  <c:v>0.93810457103116895</c:v>
                </c:pt>
                <c:pt idx="29676">
                  <c:v>0.93813618258835429</c:v>
                </c:pt>
                <c:pt idx="29677">
                  <c:v>0.93816779414553964</c:v>
                </c:pt>
                <c:pt idx="29678">
                  <c:v>0.93819940570272486</c:v>
                </c:pt>
                <c:pt idx="29679">
                  <c:v>0.9382310172599102</c:v>
                </c:pt>
                <c:pt idx="29680">
                  <c:v>0.93826262881709555</c:v>
                </c:pt>
                <c:pt idx="29681">
                  <c:v>0.93829424037428089</c:v>
                </c:pt>
                <c:pt idx="29682">
                  <c:v>0.93832585193146612</c:v>
                </c:pt>
                <c:pt idx="29683">
                  <c:v>0.93835746348865146</c:v>
                </c:pt>
                <c:pt idx="29684">
                  <c:v>0.9383890750458368</c:v>
                </c:pt>
                <c:pt idx="29685">
                  <c:v>0.93842068660302203</c:v>
                </c:pt>
                <c:pt idx="29686">
                  <c:v>0.93845229816020737</c:v>
                </c:pt>
                <c:pt idx="29687">
                  <c:v>0.93848390971739271</c:v>
                </c:pt>
                <c:pt idx="29688">
                  <c:v>0.93851552127457794</c:v>
                </c:pt>
                <c:pt idx="29689">
                  <c:v>0.93854713283176328</c:v>
                </c:pt>
                <c:pt idx="29690">
                  <c:v>0.93857874438894862</c:v>
                </c:pt>
                <c:pt idx="29691">
                  <c:v>0.93861035594613396</c:v>
                </c:pt>
                <c:pt idx="29692">
                  <c:v>0.93864196750331919</c:v>
                </c:pt>
                <c:pt idx="29693">
                  <c:v>0.93867357906050453</c:v>
                </c:pt>
                <c:pt idx="29694">
                  <c:v>0.93870519061768987</c:v>
                </c:pt>
                <c:pt idx="29695">
                  <c:v>0.9387368021748751</c:v>
                </c:pt>
                <c:pt idx="29696">
                  <c:v>0.93876841373206044</c:v>
                </c:pt>
                <c:pt idx="29697">
                  <c:v>0.93880002528924578</c:v>
                </c:pt>
                <c:pt idx="29698">
                  <c:v>0.93883163684643101</c:v>
                </c:pt>
                <c:pt idx="29699">
                  <c:v>0.93886324840361635</c:v>
                </c:pt>
                <c:pt idx="29700">
                  <c:v>0.93889485996080169</c:v>
                </c:pt>
                <c:pt idx="29701">
                  <c:v>0.93892647151798703</c:v>
                </c:pt>
                <c:pt idx="29702">
                  <c:v>0.93895808307517226</c:v>
                </c:pt>
                <c:pt idx="29703">
                  <c:v>0.9389896946323576</c:v>
                </c:pt>
                <c:pt idx="29704">
                  <c:v>0.93902130618954294</c:v>
                </c:pt>
                <c:pt idx="29705">
                  <c:v>0.93905291774672817</c:v>
                </c:pt>
                <c:pt idx="29706">
                  <c:v>0.93908452930391351</c:v>
                </c:pt>
                <c:pt idx="29707">
                  <c:v>0.93911614086109885</c:v>
                </c:pt>
                <c:pt idx="29708">
                  <c:v>0.93914775241828408</c:v>
                </c:pt>
                <c:pt idx="29709">
                  <c:v>0.93917936397546942</c:v>
                </c:pt>
                <c:pt idx="29710">
                  <c:v>0.93921097553265476</c:v>
                </c:pt>
                <c:pt idx="29711">
                  <c:v>0.9392425870898401</c:v>
                </c:pt>
                <c:pt idx="29712">
                  <c:v>0.93927419864702533</c:v>
                </c:pt>
                <c:pt idx="29713">
                  <c:v>0.93930581020421067</c:v>
                </c:pt>
                <c:pt idx="29714">
                  <c:v>0.93933742176139601</c:v>
                </c:pt>
                <c:pt idx="29715">
                  <c:v>0.93936903331858124</c:v>
                </c:pt>
                <c:pt idx="29716">
                  <c:v>0.93940064487576658</c:v>
                </c:pt>
                <c:pt idx="29717">
                  <c:v>0.93943225643295192</c:v>
                </c:pt>
                <c:pt idx="29718">
                  <c:v>0.93946386799013715</c:v>
                </c:pt>
                <c:pt idx="29719">
                  <c:v>0.93949547954732249</c:v>
                </c:pt>
                <c:pt idx="29720">
                  <c:v>0.93952709110450783</c:v>
                </c:pt>
                <c:pt idx="29721">
                  <c:v>0.93955870266169317</c:v>
                </c:pt>
                <c:pt idx="29722">
                  <c:v>0.9395903142188784</c:v>
                </c:pt>
                <c:pt idx="29723">
                  <c:v>0.93962192577606374</c:v>
                </c:pt>
                <c:pt idx="29724">
                  <c:v>0.93965353733324908</c:v>
                </c:pt>
                <c:pt idx="29725">
                  <c:v>0.93968514889043431</c:v>
                </c:pt>
                <c:pt idx="29726">
                  <c:v>0.93971676044761965</c:v>
                </c:pt>
                <c:pt idx="29727">
                  <c:v>0.93974837200480499</c:v>
                </c:pt>
                <c:pt idx="29728">
                  <c:v>0.93977998356199022</c:v>
                </c:pt>
                <c:pt idx="29729">
                  <c:v>0.93981159511917556</c:v>
                </c:pt>
                <c:pt idx="29730">
                  <c:v>0.9398432066763609</c:v>
                </c:pt>
                <c:pt idx="29731">
                  <c:v>0.93987481823354624</c:v>
                </c:pt>
                <c:pt idx="29732">
                  <c:v>0.93990642979073147</c:v>
                </c:pt>
                <c:pt idx="29733">
                  <c:v>0.93993804134791681</c:v>
                </c:pt>
                <c:pt idx="29734">
                  <c:v>0.93996965290510215</c:v>
                </c:pt>
                <c:pt idx="29735">
                  <c:v>0.94000126446228738</c:v>
                </c:pt>
                <c:pt idx="29736">
                  <c:v>0.94003287601947272</c:v>
                </c:pt>
                <c:pt idx="29737">
                  <c:v>0.94006448757665806</c:v>
                </c:pt>
                <c:pt idx="29738">
                  <c:v>0.94009609913384329</c:v>
                </c:pt>
                <c:pt idx="29739">
                  <c:v>0.94012771069102863</c:v>
                </c:pt>
                <c:pt idx="29740">
                  <c:v>0.94015932224821397</c:v>
                </c:pt>
                <c:pt idx="29741">
                  <c:v>0.94019093380539931</c:v>
                </c:pt>
                <c:pt idx="29742">
                  <c:v>0.94022254536258454</c:v>
                </c:pt>
                <c:pt idx="29743">
                  <c:v>0.94025415691976988</c:v>
                </c:pt>
                <c:pt idx="29744">
                  <c:v>0.94028576847695522</c:v>
                </c:pt>
                <c:pt idx="29745">
                  <c:v>0.94031738003414045</c:v>
                </c:pt>
                <c:pt idx="29746">
                  <c:v>0.94034899159132579</c:v>
                </c:pt>
                <c:pt idx="29747">
                  <c:v>0.94038060314851113</c:v>
                </c:pt>
                <c:pt idx="29748">
                  <c:v>0.94041221470569636</c:v>
                </c:pt>
                <c:pt idx="29749">
                  <c:v>0.9404438262628817</c:v>
                </c:pt>
                <c:pt idx="29750">
                  <c:v>0.94047543782006704</c:v>
                </c:pt>
                <c:pt idx="29751">
                  <c:v>0.94050704937725227</c:v>
                </c:pt>
                <c:pt idx="29752">
                  <c:v>0.94053866093443761</c:v>
                </c:pt>
                <c:pt idx="29753">
                  <c:v>0.94057027249162295</c:v>
                </c:pt>
                <c:pt idx="29754">
                  <c:v>0.94060188404880829</c:v>
                </c:pt>
                <c:pt idx="29755">
                  <c:v>0.94063349560599352</c:v>
                </c:pt>
                <c:pt idx="29756">
                  <c:v>0.94066510716317886</c:v>
                </c:pt>
                <c:pt idx="29757">
                  <c:v>0.9406967187203642</c:v>
                </c:pt>
                <c:pt idx="29758">
                  <c:v>0.94072833027754943</c:v>
                </c:pt>
                <c:pt idx="29759">
                  <c:v>0.94075994183473477</c:v>
                </c:pt>
                <c:pt idx="29760">
                  <c:v>0.94079155339192011</c:v>
                </c:pt>
                <c:pt idx="29761">
                  <c:v>0.94082316494910534</c:v>
                </c:pt>
                <c:pt idx="29762">
                  <c:v>0.94085477650629068</c:v>
                </c:pt>
                <c:pt idx="29763">
                  <c:v>0.94088638806347602</c:v>
                </c:pt>
                <c:pt idx="29764">
                  <c:v>0.94091799962066136</c:v>
                </c:pt>
                <c:pt idx="29765">
                  <c:v>0.94094961117784659</c:v>
                </c:pt>
                <c:pt idx="29766">
                  <c:v>0.94098122273503193</c:v>
                </c:pt>
                <c:pt idx="29767">
                  <c:v>0.94101283429221727</c:v>
                </c:pt>
                <c:pt idx="29768">
                  <c:v>0.9410444458494025</c:v>
                </c:pt>
                <c:pt idx="29769">
                  <c:v>0.94107605740658784</c:v>
                </c:pt>
                <c:pt idx="29770">
                  <c:v>0.94110766896377318</c:v>
                </c:pt>
                <c:pt idx="29771">
                  <c:v>0.94113928052095841</c:v>
                </c:pt>
                <c:pt idx="29772">
                  <c:v>0.94117089207814375</c:v>
                </c:pt>
                <c:pt idx="29773">
                  <c:v>0.94120250363532909</c:v>
                </c:pt>
                <c:pt idx="29774">
                  <c:v>0.94123411519251443</c:v>
                </c:pt>
                <c:pt idx="29775">
                  <c:v>0.94126572674969966</c:v>
                </c:pt>
                <c:pt idx="29776">
                  <c:v>0.941297338306885</c:v>
                </c:pt>
                <c:pt idx="29777">
                  <c:v>0.94132894986407034</c:v>
                </c:pt>
                <c:pt idx="29778">
                  <c:v>0.94136056142125557</c:v>
                </c:pt>
                <c:pt idx="29779">
                  <c:v>0.94139217297844091</c:v>
                </c:pt>
                <c:pt idx="29780">
                  <c:v>0.94142378453562625</c:v>
                </c:pt>
                <c:pt idx="29781">
                  <c:v>0.94145539609281148</c:v>
                </c:pt>
                <c:pt idx="29782">
                  <c:v>0.94148700764999682</c:v>
                </c:pt>
                <c:pt idx="29783">
                  <c:v>0.94151861920718216</c:v>
                </c:pt>
                <c:pt idx="29784">
                  <c:v>0.9415502307643675</c:v>
                </c:pt>
                <c:pt idx="29785">
                  <c:v>0.94158184232155273</c:v>
                </c:pt>
                <c:pt idx="29786">
                  <c:v>0.94161345387873807</c:v>
                </c:pt>
                <c:pt idx="29787">
                  <c:v>0.94164506543592341</c:v>
                </c:pt>
                <c:pt idx="29788">
                  <c:v>0.94167667699310864</c:v>
                </c:pt>
                <c:pt idx="29789">
                  <c:v>0.94170828855029398</c:v>
                </c:pt>
                <c:pt idx="29790">
                  <c:v>0.94173990010747932</c:v>
                </c:pt>
                <c:pt idx="29791">
                  <c:v>0.94177151166466455</c:v>
                </c:pt>
                <c:pt idx="29792">
                  <c:v>0.94180312322184989</c:v>
                </c:pt>
                <c:pt idx="29793">
                  <c:v>0.94183473477903523</c:v>
                </c:pt>
                <c:pt idx="29794">
                  <c:v>0.94186634633622057</c:v>
                </c:pt>
                <c:pt idx="29795">
                  <c:v>0.9418979578934058</c:v>
                </c:pt>
                <c:pt idx="29796">
                  <c:v>0.94192956945059114</c:v>
                </c:pt>
                <c:pt idx="29797">
                  <c:v>0.94196118100777648</c:v>
                </c:pt>
                <c:pt idx="29798">
                  <c:v>0.94199279256496171</c:v>
                </c:pt>
                <c:pt idx="29799">
                  <c:v>0.94202440412214705</c:v>
                </c:pt>
                <c:pt idx="29800">
                  <c:v>0.94205601567933239</c:v>
                </c:pt>
                <c:pt idx="29801">
                  <c:v>0.94208762723651762</c:v>
                </c:pt>
                <c:pt idx="29802">
                  <c:v>0.94211923879370296</c:v>
                </c:pt>
                <c:pt idx="29803">
                  <c:v>0.9421508503508883</c:v>
                </c:pt>
                <c:pt idx="29804">
                  <c:v>0.94218246190807364</c:v>
                </c:pt>
                <c:pt idx="29805">
                  <c:v>0.94221407346525887</c:v>
                </c:pt>
                <c:pt idx="29806">
                  <c:v>0.94224568502244421</c:v>
                </c:pt>
                <c:pt idx="29807">
                  <c:v>0.94227729657962955</c:v>
                </c:pt>
                <c:pt idx="29808">
                  <c:v>0.94230890813681478</c:v>
                </c:pt>
                <c:pt idx="29809">
                  <c:v>0.94234051969400012</c:v>
                </c:pt>
                <c:pt idx="29810">
                  <c:v>0.94237213125118546</c:v>
                </c:pt>
                <c:pt idx="29811">
                  <c:v>0.94240374280837069</c:v>
                </c:pt>
                <c:pt idx="29812">
                  <c:v>0.94243535436555603</c:v>
                </c:pt>
                <c:pt idx="29813">
                  <c:v>0.94246696592274137</c:v>
                </c:pt>
                <c:pt idx="29814">
                  <c:v>0.94249857747992671</c:v>
                </c:pt>
                <c:pt idx="29815">
                  <c:v>0.94253018903711194</c:v>
                </c:pt>
                <c:pt idx="29816">
                  <c:v>0.94256180059429728</c:v>
                </c:pt>
                <c:pt idx="29817">
                  <c:v>0.94259341215148262</c:v>
                </c:pt>
                <c:pt idx="29818">
                  <c:v>0.94262502370866785</c:v>
                </c:pt>
                <c:pt idx="29819">
                  <c:v>0.94265663526585319</c:v>
                </c:pt>
                <c:pt idx="29820">
                  <c:v>0.94268824682303853</c:v>
                </c:pt>
                <c:pt idx="29821">
                  <c:v>0.94271985838022376</c:v>
                </c:pt>
                <c:pt idx="29822">
                  <c:v>0.9427514699374091</c:v>
                </c:pt>
                <c:pt idx="29823">
                  <c:v>0.94278308149459444</c:v>
                </c:pt>
                <c:pt idx="29824">
                  <c:v>0.94281469305177978</c:v>
                </c:pt>
                <c:pt idx="29825">
                  <c:v>0.94284630460896501</c:v>
                </c:pt>
                <c:pt idx="29826">
                  <c:v>0.94287791616615035</c:v>
                </c:pt>
                <c:pt idx="29827">
                  <c:v>0.94290952772333569</c:v>
                </c:pt>
                <c:pt idx="29828">
                  <c:v>0.94294113928052092</c:v>
                </c:pt>
                <c:pt idx="29829">
                  <c:v>0.94297275083770626</c:v>
                </c:pt>
                <c:pt idx="29830">
                  <c:v>0.9430043623948916</c:v>
                </c:pt>
                <c:pt idx="29831">
                  <c:v>0.94303597395207683</c:v>
                </c:pt>
                <c:pt idx="29832">
                  <c:v>0.94306758550926217</c:v>
                </c:pt>
                <c:pt idx="29833">
                  <c:v>0.94309919706644751</c:v>
                </c:pt>
                <c:pt idx="29834">
                  <c:v>0.94313080862363285</c:v>
                </c:pt>
                <c:pt idx="29835">
                  <c:v>0.94316242018081808</c:v>
                </c:pt>
                <c:pt idx="29836">
                  <c:v>0.94319403173800342</c:v>
                </c:pt>
                <c:pt idx="29837">
                  <c:v>0.94322564329518876</c:v>
                </c:pt>
                <c:pt idx="29838">
                  <c:v>0.94325725485237399</c:v>
                </c:pt>
                <c:pt idx="29839">
                  <c:v>0.94328886640955933</c:v>
                </c:pt>
                <c:pt idx="29840">
                  <c:v>0.94332047796674467</c:v>
                </c:pt>
                <c:pt idx="29841">
                  <c:v>0.9433520895239299</c:v>
                </c:pt>
                <c:pt idx="29842">
                  <c:v>0.94338370108111524</c:v>
                </c:pt>
                <c:pt idx="29843">
                  <c:v>0.94341531263830058</c:v>
                </c:pt>
                <c:pt idx="29844">
                  <c:v>0.94344692419548581</c:v>
                </c:pt>
                <c:pt idx="29845">
                  <c:v>0.94347853575267115</c:v>
                </c:pt>
                <c:pt idx="29846">
                  <c:v>0.9435101473098565</c:v>
                </c:pt>
                <c:pt idx="29847">
                  <c:v>0.94354175886704184</c:v>
                </c:pt>
                <c:pt idx="29848">
                  <c:v>0.94357337042422706</c:v>
                </c:pt>
                <c:pt idx="29849">
                  <c:v>0.94360498198141241</c:v>
                </c:pt>
                <c:pt idx="29850">
                  <c:v>0.94363659353859775</c:v>
                </c:pt>
                <c:pt idx="29851">
                  <c:v>0.94366820509578297</c:v>
                </c:pt>
                <c:pt idx="29852">
                  <c:v>0.94369981665296832</c:v>
                </c:pt>
                <c:pt idx="29853">
                  <c:v>0.94373142821015366</c:v>
                </c:pt>
                <c:pt idx="29854">
                  <c:v>0.94376303976733888</c:v>
                </c:pt>
                <c:pt idx="29855">
                  <c:v>0.94379465132452423</c:v>
                </c:pt>
                <c:pt idx="29856">
                  <c:v>0.94382626288170957</c:v>
                </c:pt>
                <c:pt idx="29857">
                  <c:v>0.94385787443889491</c:v>
                </c:pt>
                <c:pt idx="29858">
                  <c:v>0.94388948599608014</c:v>
                </c:pt>
                <c:pt idx="29859">
                  <c:v>0.94392109755326548</c:v>
                </c:pt>
                <c:pt idx="29860">
                  <c:v>0.94395270911045082</c:v>
                </c:pt>
                <c:pt idx="29861">
                  <c:v>0.94398432066763605</c:v>
                </c:pt>
                <c:pt idx="29862">
                  <c:v>0.94401593222482139</c:v>
                </c:pt>
                <c:pt idx="29863">
                  <c:v>0.94404754378200673</c:v>
                </c:pt>
                <c:pt idx="29864">
                  <c:v>0.94407915533919196</c:v>
                </c:pt>
                <c:pt idx="29865">
                  <c:v>0.9441107668963773</c:v>
                </c:pt>
                <c:pt idx="29866">
                  <c:v>0.94414237845356264</c:v>
                </c:pt>
                <c:pt idx="29867">
                  <c:v>0.94417399001074798</c:v>
                </c:pt>
                <c:pt idx="29868">
                  <c:v>0.94420560156793321</c:v>
                </c:pt>
                <c:pt idx="29869">
                  <c:v>0.94423721312511855</c:v>
                </c:pt>
                <c:pt idx="29870">
                  <c:v>0.94426882468230389</c:v>
                </c:pt>
                <c:pt idx="29871">
                  <c:v>0.94430043623948912</c:v>
                </c:pt>
                <c:pt idx="29872">
                  <c:v>0.94433204779667446</c:v>
                </c:pt>
                <c:pt idx="29873">
                  <c:v>0.9443636593538598</c:v>
                </c:pt>
                <c:pt idx="29874">
                  <c:v>0.94439527091104503</c:v>
                </c:pt>
                <c:pt idx="29875">
                  <c:v>0.94442688246823037</c:v>
                </c:pt>
                <c:pt idx="29876">
                  <c:v>0.94445849402541571</c:v>
                </c:pt>
                <c:pt idx="29877">
                  <c:v>0.94449010558260105</c:v>
                </c:pt>
                <c:pt idx="29878">
                  <c:v>0.94452171713978628</c:v>
                </c:pt>
                <c:pt idx="29879">
                  <c:v>0.94455332869697162</c:v>
                </c:pt>
                <c:pt idx="29880">
                  <c:v>0.94458494025415696</c:v>
                </c:pt>
                <c:pt idx="29881">
                  <c:v>0.94461655181134219</c:v>
                </c:pt>
                <c:pt idx="29882">
                  <c:v>0.94464816336852753</c:v>
                </c:pt>
                <c:pt idx="29883">
                  <c:v>0.94467977492571287</c:v>
                </c:pt>
                <c:pt idx="29884">
                  <c:v>0.9447113864828981</c:v>
                </c:pt>
                <c:pt idx="29885">
                  <c:v>0.94474299804008344</c:v>
                </c:pt>
                <c:pt idx="29886">
                  <c:v>0.94477460959726878</c:v>
                </c:pt>
                <c:pt idx="29887">
                  <c:v>0.94480622115445412</c:v>
                </c:pt>
                <c:pt idx="29888">
                  <c:v>0.94483783271163935</c:v>
                </c:pt>
                <c:pt idx="29889">
                  <c:v>0.94486944426882469</c:v>
                </c:pt>
                <c:pt idx="29890">
                  <c:v>0.94490105582601003</c:v>
                </c:pt>
                <c:pt idx="29891">
                  <c:v>0.94493266738319526</c:v>
                </c:pt>
                <c:pt idx="29892">
                  <c:v>0.9449642789403806</c:v>
                </c:pt>
                <c:pt idx="29893">
                  <c:v>0.94499589049756594</c:v>
                </c:pt>
                <c:pt idx="29894">
                  <c:v>0.94502750205475117</c:v>
                </c:pt>
                <c:pt idx="29895">
                  <c:v>0.94505911361193651</c:v>
                </c:pt>
                <c:pt idx="29896">
                  <c:v>0.94509072516912185</c:v>
                </c:pt>
                <c:pt idx="29897">
                  <c:v>0.94512233672630719</c:v>
                </c:pt>
                <c:pt idx="29898">
                  <c:v>0.94515394828349242</c:v>
                </c:pt>
                <c:pt idx="29899">
                  <c:v>0.94518555984067776</c:v>
                </c:pt>
                <c:pt idx="29900">
                  <c:v>0.9452171713978631</c:v>
                </c:pt>
                <c:pt idx="29901">
                  <c:v>0.94524878295504833</c:v>
                </c:pt>
                <c:pt idx="29902">
                  <c:v>0.94528039451223367</c:v>
                </c:pt>
                <c:pt idx="29903">
                  <c:v>0.94531200606941901</c:v>
                </c:pt>
                <c:pt idx="29904">
                  <c:v>0.94534361762660424</c:v>
                </c:pt>
                <c:pt idx="29905">
                  <c:v>0.94537522918378958</c:v>
                </c:pt>
                <c:pt idx="29906">
                  <c:v>0.94540684074097492</c:v>
                </c:pt>
                <c:pt idx="29907">
                  <c:v>0.94543845229816026</c:v>
                </c:pt>
                <c:pt idx="29908">
                  <c:v>0.94547006385534549</c:v>
                </c:pt>
                <c:pt idx="29909">
                  <c:v>0.94550167541253083</c:v>
                </c:pt>
                <c:pt idx="29910">
                  <c:v>0.94553328696971617</c:v>
                </c:pt>
                <c:pt idx="29911">
                  <c:v>0.9455648985269014</c:v>
                </c:pt>
                <c:pt idx="29912">
                  <c:v>0.94559651008408674</c:v>
                </c:pt>
                <c:pt idx="29913">
                  <c:v>0.94562812164127208</c:v>
                </c:pt>
                <c:pt idx="29914">
                  <c:v>0.94565973319845731</c:v>
                </c:pt>
                <c:pt idx="29915">
                  <c:v>0.94569134475564265</c:v>
                </c:pt>
                <c:pt idx="29916">
                  <c:v>0.94572295631282799</c:v>
                </c:pt>
                <c:pt idx="29917">
                  <c:v>0.94575456787001333</c:v>
                </c:pt>
                <c:pt idx="29918">
                  <c:v>0.94578617942719856</c:v>
                </c:pt>
                <c:pt idx="29919">
                  <c:v>0.9458177909843839</c:v>
                </c:pt>
                <c:pt idx="29920">
                  <c:v>0.94584940254156924</c:v>
                </c:pt>
                <c:pt idx="29921">
                  <c:v>0.94588101409875447</c:v>
                </c:pt>
                <c:pt idx="29922">
                  <c:v>0.94591262565593981</c:v>
                </c:pt>
                <c:pt idx="29923">
                  <c:v>0.94594423721312515</c:v>
                </c:pt>
                <c:pt idx="29924">
                  <c:v>0.94597584877031038</c:v>
                </c:pt>
                <c:pt idx="29925">
                  <c:v>0.94600746032749572</c:v>
                </c:pt>
                <c:pt idx="29926">
                  <c:v>0.94603907188468106</c:v>
                </c:pt>
                <c:pt idx="29927">
                  <c:v>0.9460706834418664</c:v>
                </c:pt>
                <c:pt idx="29928">
                  <c:v>0.94610229499905163</c:v>
                </c:pt>
                <c:pt idx="29929">
                  <c:v>0.94613390655623697</c:v>
                </c:pt>
                <c:pt idx="29930">
                  <c:v>0.94616551811342231</c:v>
                </c:pt>
                <c:pt idx="29931">
                  <c:v>0.94619712967060754</c:v>
                </c:pt>
                <c:pt idx="29932">
                  <c:v>0.94622874122779288</c:v>
                </c:pt>
                <c:pt idx="29933">
                  <c:v>0.94626035278497822</c:v>
                </c:pt>
                <c:pt idx="29934">
                  <c:v>0.94629196434216345</c:v>
                </c:pt>
                <c:pt idx="29935">
                  <c:v>0.94632357589934879</c:v>
                </c:pt>
                <c:pt idx="29936">
                  <c:v>0.94635518745653413</c:v>
                </c:pt>
                <c:pt idx="29937">
                  <c:v>0.94638679901371947</c:v>
                </c:pt>
                <c:pt idx="29938">
                  <c:v>0.9464184105709047</c:v>
                </c:pt>
                <c:pt idx="29939">
                  <c:v>0.94645002212809004</c:v>
                </c:pt>
                <c:pt idx="29940">
                  <c:v>0.94648163368527538</c:v>
                </c:pt>
                <c:pt idx="29941">
                  <c:v>0.94651324524246061</c:v>
                </c:pt>
                <c:pt idx="29942">
                  <c:v>0.94654485679964595</c:v>
                </c:pt>
                <c:pt idx="29943">
                  <c:v>0.94657646835683129</c:v>
                </c:pt>
                <c:pt idx="29944">
                  <c:v>0.94660807991401652</c:v>
                </c:pt>
                <c:pt idx="29945">
                  <c:v>0.94663969147120186</c:v>
                </c:pt>
                <c:pt idx="29946">
                  <c:v>0.9466713030283872</c:v>
                </c:pt>
                <c:pt idx="29947">
                  <c:v>0.94670291458557243</c:v>
                </c:pt>
                <c:pt idx="29948">
                  <c:v>0.94673452614275777</c:v>
                </c:pt>
                <c:pt idx="29949">
                  <c:v>0.94676613769994311</c:v>
                </c:pt>
                <c:pt idx="29950">
                  <c:v>0.94679774925712845</c:v>
                </c:pt>
                <c:pt idx="29951">
                  <c:v>0.94682936081431368</c:v>
                </c:pt>
                <c:pt idx="29952">
                  <c:v>0.94686097237149902</c:v>
                </c:pt>
                <c:pt idx="29953">
                  <c:v>0.94689258392868436</c:v>
                </c:pt>
                <c:pt idx="29954">
                  <c:v>0.94692419548586959</c:v>
                </c:pt>
                <c:pt idx="29955">
                  <c:v>0.94695580704305493</c:v>
                </c:pt>
                <c:pt idx="29956">
                  <c:v>0.94698741860024027</c:v>
                </c:pt>
                <c:pt idx="29957">
                  <c:v>0.9470190301574255</c:v>
                </c:pt>
                <c:pt idx="29958">
                  <c:v>0.94705064171461084</c:v>
                </c:pt>
                <c:pt idx="29959">
                  <c:v>0.94708225327179618</c:v>
                </c:pt>
                <c:pt idx="29960">
                  <c:v>0.94711386482898152</c:v>
                </c:pt>
                <c:pt idx="29961">
                  <c:v>0.94714547638616675</c:v>
                </c:pt>
                <c:pt idx="29962">
                  <c:v>0.94717708794335209</c:v>
                </c:pt>
                <c:pt idx="29963">
                  <c:v>0.94720869950053743</c:v>
                </c:pt>
                <c:pt idx="29964">
                  <c:v>0.94724031105772266</c:v>
                </c:pt>
                <c:pt idx="29965">
                  <c:v>0.947271922614908</c:v>
                </c:pt>
                <c:pt idx="29966">
                  <c:v>0.94730353417209334</c:v>
                </c:pt>
                <c:pt idx="29967">
                  <c:v>0.94733514572927857</c:v>
                </c:pt>
                <c:pt idx="29968">
                  <c:v>0.94736675728646391</c:v>
                </c:pt>
                <c:pt idx="29969">
                  <c:v>0.94739836884364925</c:v>
                </c:pt>
                <c:pt idx="29970">
                  <c:v>0.94742998040083459</c:v>
                </c:pt>
                <c:pt idx="29971">
                  <c:v>0.94746159195801982</c:v>
                </c:pt>
                <c:pt idx="29972">
                  <c:v>0.94749320351520516</c:v>
                </c:pt>
                <c:pt idx="29973">
                  <c:v>0.9475248150723905</c:v>
                </c:pt>
                <c:pt idx="29974">
                  <c:v>0.94755642662957573</c:v>
                </c:pt>
                <c:pt idx="29975">
                  <c:v>0.94758803818676107</c:v>
                </c:pt>
                <c:pt idx="29976">
                  <c:v>0.94761964974394641</c:v>
                </c:pt>
                <c:pt idx="29977">
                  <c:v>0.94765126130113164</c:v>
                </c:pt>
                <c:pt idx="29978">
                  <c:v>0.94768287285831698</c:v>
                </c:pt>
                <c:pt idx="29979">
                  <c:v>0.94771448441550232</c:v>
                </c:pt>
                <c:pt idx="29980">
                  <c:v>0.94774609597268766</c:v>
                </c:pt>
                <c:pt idx="29981">
                  <c:v>0.94777770752987289</c:v>
                </c:pt>
                <c:pt idx="29982">
                  <c:v>0.94780931908705823</c:v>
                </c:pt>
                <c:pt idx="29983">
                  <c:v>0.94784093064424357</c:v>
                </c:pt>
                <c:pt idx="29984">
                  <c:v>0.9478725422014288</c:v>
                </c:pt>
                <c:pt idx="29985">
                  <c:v>0.94790415375861414</c:v>
                </c:pt>
                <c:pt idx="29986">
                  <c:v>0.94793576531579948</c:v>
                </c:pt>
                <c:pt idx="29987">
                  <c:v>0.94796737687298471</c:v>
                </c:pt>
                <c:pt idx="29988">
                  <c:v>0.94799898843017005</c:v>
                </c:pt>
                <c:pt idx="29989">
                  <c:v>0.94803059998735539</c:v>
                </c:pt>
                <c:pt idx="29990">
                  <c:v>0.94806221154454073</c:v>
                </c:pt>
                <c:pt idx="29991">
                  <c:v>0.94809382310172596</c:v>
                </c:pt>
                <c:pt idx="29992">
                  <c:v>0.9481254346589113</c:v>
                </c:pt>
                <c:pt idx="29993">
                  <c:v>0.94815704621609664</c:v>
                </c:pt>
                <c:pt idx="29994">
                  <c:v>0.94818865777328187</c:v>
                </c:pt>
                <c:pt idx="29995">
                  <c:v>0.94822026933046721</c:v>
                </c:pt>
                <c:pt idx="29996">
                  <c:v>0.94825188088765255</c:v>
                </c:pt>
                <c:pt idx="29997">
                  <c:v>0.94828349244483778</c:v>
                </c:pt>
                <c:pt idx="29998">
                  <c:v>0.94831510400202312</c:v>
                </c:pt>
                <c:pt idx="29999">
                  <c:v>0.94834671555920846</c:v>
                </c:pt>
                <c:pt idx="30000">
                  <c:v>0.9483783271163938</c:v>
                </c:pt>
                <c:pt idx="30001">
                  <c:v>0.94840993867357903</c:v>
                </c:pt>
                <c:pt idx="30002">
                  <c:v>0.94844155023076437</c:v>
                </c:pt>
                <c:pt idx="30003">
                  <c:v>0.94847316178794971</c:v>
                </c:pt>
                <c:pt idx="30004">
                  <c:v>0.94850477334513494</c:v>
                </c:pt>
                <c:pt idx="30005">
                  <c:v>0.94853638490232028</c:v>
                </c:pt>
                <c:pt idx="30006">
                  <c:v>0.94856799645950562</c:v>
                </c:pt>
                <c:pt idx="30007">
                  <c:v>0.94859960801669085</c:v>
                </c:pt>
                <c:pt idx="30008">
                  <c:v>0.94863121957387619</c:v>
                </c:pt>
                <c:pt idx="30009">
                  <c:v>0.94866283113106153</c:v>
                </c:pt>
                <c:pt idx="30010">
                  <c:v>0.94869444268824688</c:v>
                </c:pt>
                <c:pt idx="30011">
                  <c:v>0.9487260542454321</c:v>
                </c:pt>
                <c:pt idx="30012">
                  <c:v>0.94875766580261744</c:v>
                </c:pt>
                <c:pt idx="30013">
                  <c:v>0.94878927735980279</c:v>
                </c:pt>
                <c:pt idx="30014">
                  <c:v>0.94882088891698801</c:v>
                </c:pt>
                <c:pt idx="30015">
                  <c:v>0.94885250047417335</c:v>
                </c:pt>
                <c:pt idx="30016">
                  <c:v>0.9488841120313587</c:v>
                </c:pt>
                <c:pt idx="30017">
                  <c:v>0.94891572358854392</c:v>
                </c:pt>
                <c:pt idx="30018">
                  <c:v>0.94894733514572926</c:v>
                </c:pt>
                <c:pt idx="30019">
                  <c:v>0.94897894670291461</c:v>
                </c:pt>
                <c:pt idx="30020">
                  <c:v>0.94901055826009995</c:v>
                </c:pt>
                <c:pt idx="30021">
                  <c:v>0.94904216981728517</c:v>
                </c:pt>
                <c:pt idx="30022">
                  <c:v>0.94907378137447052</c:v>
                </c:pt>
                <c:pt idx="30023">
                  <c:v>0.94910539293165586</c:v>
                </c:pt>
                <c:pt idx="30024">
                  <c:v>0.94913700448884109</c:v>
                </c:pt>
                <c:pt idx="30025">
                  <c:v>0.94916861604602643</c:v>
                </c:pt>
                <c:pt idx="30026">
                  <c:v>0.94920022760321177</c:v>
                </c:pt>
                <c:pt idx="30027">
                  <c:v>0.949231839160397</c:v>
                </c:pt>
                <c:pt idx="30028">
                  <c:v>0.94926345071758234</c:v>
                </c:pt>
                <c:pt idx="30029">
                  <c:v>0.94929506227476768</c:v>
                </c:pt>
                <c:pt idx="30030">
                  <c:v>0.94932667383195302</c:v>
                </c:pt>
                <c:pt idx="30031">
                  <c:v>0.94935828538913825</c:v>
                </c:pt>
                <c:pt idx="30032">
                  <c:v>0.94938989694632359</c:v>
                </c:pt>
                <c:pt idx="30033">
                  <c:v>0.94942150850350893</c:v>
                </c:pt>
                <c:pt idx="30034">
                  <c:v>0.94945312006069416</c:v>
                </c:pt>
                <c:pt idx="30035">
                  <c:v>0.9494847316178795</c:v>
                </c:pt>
                <c:pt idx="30036">
                  <c:v>0.94951634317506484</c:v>
                </c:pt>
                <c:pt idx="30037">
                  <c:v>0.94954795473225007</c:v>
                </c:pt>
                <c:pt idx="30038">
                  <c:v>0.94957956628943541</c:v>
                </c:pt>
                <c:pt idx="30039">
                  <c:v>0.94961117784662075</c:v>
                </c:pt>
                <c:pt idx="30040">
                  <c:v>0.94964278940380609</c:v>
                </c:pt>
                <c:pt idx="30041">
                  <c:v>0.94967440096099132</c:v>
                </c:pt>
                <c:pt idx="30042">
                  <c:v>0.94970601251817666</c:v>
                </c:pt>
                <c:pt idx="30043">
                  <c:v>0.949737624075362</c:v>
                </c:pt>
                <c:pt idx="30044">
                  <c:v>0.94976923563254723</c:v>
                </c:pt>
                <c:pt idx="30045">
                  <c:v>0.94980084718973257</c:v>
                </c:pt>
                <c:pt idx="30046">
                  <c:v>0.94983245874691791</c:v>
                </c:pt>
                <c:pt idx="30047">
                  <c:v>0.94986407030410314</c:v>
                </c:pt>
                <c:pt idx="30048">
                  <c:v>0.94989568186128848</c:v>
                </c:pt>
                <c:pt idx="30049">
                  <c:v>0.94992729341847382</c:v>
                </c:pt>
                <c:pt idx="30050">
                  <c:v>0.94995890497565905</c:v>
                </c:pt>
                <c:pt idx="30051">
                  <c:v>0.94999051653284439</c:v>
                </c:pt>
                <c:pt idx="30052">
                  <c:v>0.95002212809002973</c:v>
                </c:pt>
                <c:pt idx="30053">
                  <c:v>0.95005373964721507</c:v>
                </c:pt>
                <c:pt idx="30054">
                  <c:v>0.9500853512044003</c:v>
                </c:pt>
                <c:pt idx="30055">
                  <c:v>0.95011696276158564</c:v>
                </c:pt>
                <c:pt idx="30056">
                  <c:v>0.95014857431877098</c:v>
                </c:pt>
                <c:pt idx="30057">
                  <c:v>0.95018018587595621</c:v>
                </c:pt>
                <c:pt idx="30058">
                  <c:v>0.95021179743314155</c:v>
                </c:pt>
                <c:pt idx="30059">
                  <c:v>0.95024340899032689</c:v>
                </c:pt>
                <c:pt idx="30060">
                  <c:v>0.95027502054751212</c:v>
                </c:pt>
                <c:pt idx="30061">
                  <c:v>0.95030663210469746</c:v>
                </c:pt>
                <c:pt idx="30062">
                  <c:v>0.9503382436618828</c:v>
                </c:pt>
                <c:pt idx="30063">
                  <c:v>0.95036985521906814</c:v>
                </c:pt>
                <c:pt idx="30064">
                  <c:v>0.95040146677625337</c:v>
                </c:pt>
                <c:pt idx="30065">
                  <c:v>0.95043307833343871</c:v>
                </c:pt>
                <c:pt idx="30066">
                  <c:v>0.95046468989062405</c:v>
                </c:pt>
                <c:pt idx="30067">
                  <c:v>0.95049630144780928</c:v>
                </c:pt>
                <c:pt idx="30068">
                  <c:v>0.95052791300499462</c:v>
                </c:pt>
                <c:pt idx="30069">
                  <c:v>0.95055952456217996</c:v>
                </c:pt>
                <c:pt idx="30070">
                  <c:v>0.95059113611936519</c:v>
                </c:pt>
                <c:pt idx="30071">
                  <c:v>0.95062274767655053</c:v>
                </c:pt>
                <c:pt idx="30072">
                  <c:v>0.95065435923373587</c:v>
                </c:pt>
                <c:pt idx="30073">
                  <c:v>0.95068597079092121</c:v>
                </c:pt>
                <c:pt idx="30074">
                  <c:v>0.95071758234810644</c:v>
                </c:pt>
                <c:pt idx="30075">
                  <c:v>0.95074919390529178</c:v>
                </c:pt>
                <c:pt idx="30076">
                  <c:v>0.95078080546247712</c:v>
                </c:pt>
                <c:pt idx="30077">
                  <c:v>0.95081241701966235</c:v>
                </c:pt>
                <c:pt idx="30078">
                  <c:v>0.95084402857684769</c:v>
                </c:pt>
                <c:pt idx="30079">
                  <c:v>0.95087564013403303</c:v>
                </c:pt>
                <c:pt idx="30080">
                  <c:v>0.95090725169121826</c:v>
                </c:pt>
                <c:pt idx="30081">
                  <c:v>0.9509388632484036</c:v>
                </c:pt>
                <c:pt idx="30082">
                  <c:v>0.95097047480558894</c:v>
                </c:pt>
                <c:pt idx="30083">
                  <c:v>0.95100208636277428</c:v>
                </c:pt>
                <c:pt idx="30084">
                  <c:v>0.95103369791995951</c:v>
                </c:pt>
                <c:pt idx="30085">
                  <c:v>0.95106530947714485</c:v>
                </c:pt>
                <c:pt idx="30086">
                  <c:v>0.95109692103433019</c:v>
                </c:pt>
                <c:pt idx="30087">
                  <c:v>0.95112853259151542</c:v>
                </c:pt>
                <c:pt idx="30088">
                  <c:v>0.95116014414870076</c:v>
                </c:pt>
                <c:pt idx="30089">
                  <c:v>0.9511917557058861</c:v>
                </c:pt>
                <c:pt idx="30090">
                  <c:v>0.95122336726307133</c:v>
                </c:pt>
                <c:pt idx="30091">
                  <c:v>0.95125497882025667</c:v>
                </c:pt>
                <c:pt idx="30092">
                  <c:v>0.95128659037744201</c:v>
                </c:pt>
                <c:pt idx="30093">
                  <c:v>0.95131820193462735</c:v>
                </c:pt>
                <c:pt idx="30094">
                  <c:v>0.95134981349181258</c:v>
                </c:pt>
                <c:pt idx="30095">
                  <c:v>0.95138142504899792</c:v>
                </c:pt>
                <c:pt idx="30096">
                  <c:v>0.95141303660618326</c:v>
                </c:pt>
                <c:pt idx="30097">
                  <c:v>0.95144464816336849</c:v>
                </c:pt>
                <c:pt idx="30098">
                  <c:v>0.95147625972055383</c:v>
                </c:pt>
                <c:pt idx="30099">
                  <c:v>0.95150787127773917</c:v>
                </c:pt>
                <c:pt idx="30100">
                  <c:v>0.9515394828349244</c:v>
                </c:pt>
                <c:pt idx="30101">
                  <c:v>0.95157109439210974</c:v>
                </c:pt>
                <c:pt idx="30102">
                  <c:v>0.95160270594929508</c:v>
                </c:pt>
                <c:pt idx="30103">
                  <c:v>0.95163431750648042</c:v>
                </c:pt>
                <c:pt idx="30104">
                  <c:v>0.95166592906366565</c:v>
                </c:pt>
                <c:pt idx="30105">
                  <c:v>0.95169754062085099</c:v>
                </c:pt>
                <c:pt idx="30106">
                  <c:v>0.95172915217803633</c:v>
                </c:pt>
                <c:pt idx="30107">
                  <c:v>0.95176076373522156</c:v>
                </c:pt>
                <c:pt idx="30108">
                  <c:v>0.9517923752924069</c:v>
                </c:pt>
                <c:pt idx="30109">
                  <c:v>0.95182398684959224</c:v>
                </c:pt>
                <c:pt idx="30110">
                  <c:v>0.95185559840677747</c:v>
                </c:pt>
                <c:pt idx="30111">
                  <c:v>0.95188720996396281</c:v>
                </c:pt>
                <c:pt idx="30112">
                  <c:v>0.95191882152114815</c:v>
                </c:pt>
                <c:pt idx="30113">
                  <c:v>0.95195043307833349</c:v>
                </c:pt>
                <c:pt idx="30114">
                  <c:v>0.95198204463551872</c:v>
                </c:pt>
                <c:pt idx="30115">
                  <c:v>0.95201365619270406</c:v>
                </c:pt>
                <c:pt idx="30116">
                  <c:v>0.9520452677498894</c:v>
                </c:pt>
                <c:pt idx="30117">
                  <c:v>0.95207687930707463</c:v>
                </c:pt>
                <c:pt idx="30118">
                  <c:v>0.95210849086425997</c:v>
                </c:pt>
                <c:pt idx="30119">
                  <c:v>0.95214010242144531</c:v>
                </c:pt>
                <c:pt idx="30120">
                  <c:v>0.95217171397863054</c:v>
                </c:pt>
                <c:pt idx="30121">
                  <c:v>0.95220332553581588</c:v>
                </c:pt>
                <c:pt idx="30122">
                  <c:v>0.95223493709300122</c:v>
                </c:pt>
                <c:pt idx="30123">
                  <c:v>0.95226654865018656</c:v>
                </c:pt>
                <c:pt idx="30124">
                  <c:v>0.95229816020737179</c:v>
                </c:pt>
                <c:pt idx="30125">
                  <c:v>0.95232977176455713</c:v>
                </c:pt>
                <c:pt idx="30126">
                  <c:v>0.95236138332174247</c:v>
                </c:pt>
                <c:pt idx="30127">
                  <c:v>0.9523929948789277</c:v>
                </c:pt>
                <c:pt idx="30128">
                  <c:v>0.95242460643611304</c:v>
                </c:pt>
                <c:pt idx="30129">
                  <c:v>0.95245621799329838</c:v>
                </c:pt>
                <c:pt idx="30130">
                  <c:v>0.95248782955048361</c:v>
                </c:pt>
                <c:pt idx="30131">
                  <c:v>0.95251944110766895</c:v>
                </c:pt>
                <c:pt idx="30132">
                  <c:v>0.95255105266485429</c:v>
                </c:pt>
                <c:pt idx="30133">
                  <c:v>0.95258266422203963</c:v>
                </c:pt>
                <c:pt idx="30134">
                  <c:v>0.95261427577922486</c:v>
                </c:pt>
                <c:pt idx="30135">
                  <c:v>0.9526458873364102</c:v>
                </c:pt>
                <c:pt idx="30136">
                  <c:v>0.95267749889359554</c:v>
                </c:pt>
                <c:pt idx="30137">
                  <c:v>0.95270911045078077</c:v>
                </c:pt>
                <c:pt idx="30138">
                  <c:v>0.95274072200796611</c:v>
                </c:pt>
                <c:pt idx="30139">
                  <c:v>0.95277233356515145</c:v>
                </c:pt>
                <c:pt idx="30140">
                  <c:v>0.95280394512233668</c:v>
                </c:pt>
                <c:pt idx="30141">
                  <c:v>0.95283555667952202</c:v>
                </c:pt>
                <c:pt idx="30142">
                  <c:v>0.95286716823670736</c:v>
                </c:pt>
                <c:pt idx="30143">
                  <c:v>0.95289877979389259</c:v>
                </c:pt>
                <c:pt idx="30144">
                  <c:v>0.95293039135107793</c:v>
                </c:pt>
                <c:pt idx="30145">
                  <c:v>0.95296200290826327</c:v>
                </c:pt>
                <c:pt idx="30146">
                  <c:v>0.95299361446544861</c:v>
                </c:pt>
                <c:pt idx="30147">
                  <c:v>0.95302522602263384</c:v>
                </c:pt>
                <c:pt idx="30148">
                  <c:v>0.95305683757981918</c:v>
                </c:pt>
                <c:pt idx="30149">
                  <c:v>0.95308844913700452</c:v>
                </c:pt>
                <c:pt idx="30150">
                  <c:v>0.95312006069418975</c:v>
                </c:pt>
                <c:pt idx="30151">
                  <c:v>0.95315167225137509</c:v>
                </c:pt>
                <c:pt idx="30152">
                  <c:v>0.95318328380856043</c:v>
                </c:pt>
                <c:pt idx="30153">
                  <c:v>0.95321489536574566</c:v>
                </c:pt>
                <c:pt idx="30154">
                  <c:v>0.953246506922931</c:v>
                </c:pt>
                <c:pt idx="30155">
                  <c:v>0.95327811848011634</c:v>
                </c:pt>
                <c:pt idx="30156">
                  <c:v>0.95330973003730168</c:v>
                </c:pt>
                <c:pt idx="30157">
                  <c:v>0.95334134159448691</c:v>
                </c:pt>
                <c:pt idx="30158">
                  <c:v>0.95337295315167225</c:v>
                </c:pt>
                <c:pt idx="30159">
                  <c:v>0.95340456470885759</c:v>
                </c:pt>
                <c:pt idx="30160">
                  <c:v>0.95343617626604282</c:v>
                </c:pt>
                <c:pt idx="30161">
                  <c:v>0.95346778782322816</c:v>
                </c:pt>
                <c:pt idx="30162">
                  <c:v>0.9534993993804135</c:v>
                </c:pt>
                <c:pt idx="30163">
                  <c:v>0.95353101093759873</c:v>
                </c:pt>
                <c:pt idx="30164">
                  <c:v>0.95356262249478407</c:v>
                </c:pt>
                <c:pt idx="30165">
                  <c:v>0.95359423405196941</c:v>
                </c:pt>
                <c:pt idx="30166">
                  <c:v>0.95362584560915475</c:v>
                </c:pt>
                <c:pt idx="30167">
                  <c:v>0.95365745716633998</c:v>
                </c:pt>
                <c:pt idx="30168">
                  <c:v>0.95368906872352532</c:v>
                </c:pt>
                <c:pt idx="30169">
                  <c:v>0.95372068028071066</c:v>
                </c:pt>
                <c:pt idx="30170">
                  <c:v>0.95375229183789589</c:v>
                </c:pt>
                <c:pt idx="30171">
                  <c:v>0.95378390339508123</c:v>
                </c:pt>
                <c:pt idx="30172">
                  <c:v>0.95381551495226657</c:v>
                </c:pt>
                <c:pt idx="30173">
                  <c:v>0.9538471265094518</c:v>
                </c:pt>
                <c:pt idx="30174">
                  <c:v>0.95387873806663714</c:v>
                </c:pt>
                <c:pt idx="30175">
                  <c:v>0.95391034962382248</c:v>
                </c:pt>
                <c:pt idx="30176">
                  <c:v>0.95394196118100782</c:v>
                </c:pt>
                <c:pt idx="30177">
                  <c:v>0.95397357273819305</c:v>
                </c:pt>
                <c:pt idx="30178">
                  <c:v>0.95400518429537839</c:v>
                </c:pt>
                <c:pt idx="30179">
                  <c:v>0.95403679585256373</c:v>
                </c:pt>
                <c:pt idx="30180">
                  <c:v>0.95406840740974896</c:v>
                </c:pt>
                <c:pt idx="30181">
                  <c:v>0.9541000189669343</c:v>
                </c:pt>
                <c:pt idx="30182">
                  <c:v>0.95413163052411964</c:v>
                </c:pt>
                <c:pt idx="30183">
                  <c:v>0.95416324208130487</c:v>
                </c:pt>
                <c:pt idx="30184">
                  <c:v>0.95419485363849021</c:v>
                </c:pt>
                <c:pt idx="30185">
                  <c:v>0.95422646519567556</c:v>
                </c:pt>
                <c:pt idx="30186">
                  <c:v>0.9542580767528609</c:v>
                </c:pt>
                <c:pt idx="30187">
                  <c:v>0.95428968831004612</c:v>
                </c:pt>
                <c:pt idx="30188">
                  <c:v>0.95432129986723147</c:v>
                </c:pt>
                <c:pt idx="30189">
                  <c:v>0.95435291142441681</c:v>
                </c:pt>
                <c:pt idx="30190">
                  <c:v>0.95438452298160203</c:v>
                </c:pt>
                <c:pt idx="30191">
                  <c:v>0.95441613453878738</c:v>
                </c:pt>
                <c:pt idx="30192">
                  <c:v>0.95444774609597272</c:v>
                </c:pt>
                <c:pt idx="30193">
                  <c:v>0.95447935765315794</c:v>
                </c:pt>
                <c:pt idx="30194">
                  <c:v>0.95451096921034329</c:v>
                </c:pt>
                <c:pt idx="30195">
                  <c:v>0.95454258076752863</c:v>
                </c:pt>
                <c:pt idx="30196">
                  <c:v>0.95457419232471397</c:v>
                </c:pt>
                <c:pt idx="30197">
                  <c:v>0.9546058038818992</c:v>
                </c:pt>
                <c:pt idx="30198">
                  <c:v>0.95463741543908454</c:v>
                </c:pt>
                <c:pt idx="30199">
                  <c:v>0.95466902699626988</c:v>
                </c:pt>
                <c:pt idx="30200">
                  <c:v>0.95470063855345511</c:v>
                </c:pt>
                <c:pt idx="30201">
                  <c:v>0.95473225011064045</c:v>
                </c:pt>
                <c:pt idx="30202">
                  <c:v>0.95476386166782579</c:v>
                </c:pt>
                <c:pt idx="30203">
                  <c:v>0.95479547322501102</c:v>
                </c:pt>
                <c:pt idx="30204">
                  <c:v>0.95482708478219636</c:v>
                </c:pt>
                <c:pt idx="30205">
                  <c:v>0.9548586963393817</c:v>
                </c:pt>
                <c:pt idx="30206">
                  <c:v>0.95489030789656704</c:v>
                </c:pt>
                <c:pt idx="30207">
                  <c:v>0.95492191945375227</c:v>
                </c:pt>
                <c:pt idx="30208">
                  <c:v>0.95495353101093761</c:v>
                </c:pt>
                <c:pt idx="30209">
                  <c:v>0.95498514256812295</c:v>
                </c:pt>
                <c:pt idx="30210">
                  <c:v>0.95501675412530818</c:v>
                </c:pt>
                <c:pt idx="30211">
                  <c:v>0.95504836568249352</c:v>
                </c:pt>
                <c:pt idx="30212">
                  <c:v>0.95507997723967886</c:v>
                </c:pt>
                <c:pt idx="30213">
                  <c:v>0.95511158879686409</c:v>
                </c:pt>
                <c:pt idx="30214">
                  <c:v>0.95514320035404943</c:v>
                </c:pt>
                <c:pt idx="30215">
                  <c:v>0.95517481191123477</c:v>
                </c:pt>
                <c:pt idx="30216">
                  <c:v>0.95520642346842011</c:v>
                </c:pt>
                <c:pt idx="30217">
                  <c:v>0.95523803502560534</c:v>
                </c:pt>
                <c:pt idx="30218">
                  <c:v>0.95526964658279068</c:v>
                </c:pt>
                <c:pt idx="30219">
                  <c:v>0.95530125813997602</c:v>
                </c:pt>
                <c:pt idx="30220">
                  <c:v>0.95533286969716125</c:v>
                </c:pt>
                <c:pt idx="30221">
                  <c:v>0.95536448125434659</c:v>
                </c:pt>
                <c:pt idx="30222">
                  <c:v>0.95539609281153193</c:v>
                </c:pt>
                <c:pt idx="30223">
                  <c:v>0.95542770436871716</c:v>
                </c:pt>
                <c:pt idx="30224">
                  <c:v>0.9554593159259025</c:v>
                </c:pt>
                <c:pt idx="30225">
                  <c:v>0.95549092748308784</c:v>
                </c:pt>
                <c:pt idx="30226">
                  <c:v>0.95552253904027318</c:v>
                </c:pt>
                <c:pt idx="30227">
                  <c:v>0.95555415059745841</c:v>
                </c:pt>
                <c:pt idx="30228">
                  <c:v>0.95558576215464375</c:v>
                </c:pt>
                <c:pt idx="30229">
                  <c:v>0.95561737371182909</c:v>
                </c:pt>
                <c:pt idx="30230">
                  <c:v>0.95564898526901432</c:v>
                </c:pt>
                <c:pt idx="30231">
                  <c:v>0.95568059682619966</c:v>
                </c:pt>
                <c:pt idx="30232">
                  <c:v>0.955712208383385</c:v>
                </c:pt>
                <c:pt idx="30233">
                  <c:v>0.95574381994057023</c:v>
                </c:pt>
                <c:pt idx="30234">
                  <c:v>0.95577543149775557</c:v>
                </c:pt>
                <c:pt idx="30235">
                  <c:v>0.95580704305494091</c:v>
                </c:pt>
                <c:pt idx="30236">
                  <c:v>0.95583865461212625</c:v>
                </c:pt>
                <c:pt idx="30237">
                  <c:v>0.95587026616931148</c:v>
                </c:pt>
                <c:pt idx="30238">
                  <c:v>0.95590187772649682</c:v>
                </c:pt>
                <c:pt idx="30239">
                  <c:v>0.95593348928368216</c:v>
                </c:pt>
                <c:pt idx="30240">
                  <c:v>0.95596510084086739</c:v>
                </c:pt>
                <c:pt idx="30241">
                  <c:v>0.95599671239805273</c:v>
                </c:pt>
                <c:pt idx="30242">
                  <c:v>0.95602832395523807</c:v>
                </c:pt>
                <c:pt idx="30243">
                  <c:v>0.9560599355124233</c:v>
                </c:pt>
                <c:pt idx="30244">
                  <c:v>0.95609154706960864</c:v>
                </c:pt>
                <c:pt idx="30245">
                  <c:v>0.95612315862679398</c:v>
                </c:pt>
                <c:pt idx="30246">
                  <c:v>0.95615477018397921</c:v>
                </c:pt>
                <c:pt idx="30247">
                  <c:v>0.95618638174116455</c:v>
                </c:pt>
                <c:pt idx="30248">
                  <c:v>0.95621799329834989</c:v>
                </c:pt>
                <c:pt idx="30249">
                  <c:v>0.95624960485553523</c:v>
                </c:pt>
                <c:pt idx="30250">
                  <c:v>0.95628121641272046</c:v>
                </c:pt>
                <c:pt idx="30251">
                  <c:v>0.9563128279699058</c:v>
                </c:pt>
                <c:pt idx="30252">
                  <c:v>0.95634443952709114</c:v>
                </c:pt>
                <c:pt idx="30253">
                  <c:v>0.95637605108427637</c:v>
                </c:pt>
                <c:pt idx="30254">
                  <c:v>0.95640766264146171</c:v>
                </c:pt>
                <c:pt idx="30255">
                  <c:v>0.95643927419864705</c:v>
                </c:pt>
                <c:pt idx="30256">
                  <c:v>0.95647088575583228</c:v>
                </c:pt>
                <c:pt idx="30257">
                  <c:v>0.95650249731301762</c:v>
                </c:pt>
                <c:pt idx="30258">
                  <c:v>0.95653410887020296</c:v>
                </c:pt>
                <c:pt idx="30259">
                  <c:v>0.9565657204273883</c:v>
                </c:pt>
                <c:pt idx="30260">
                  <c:v>0.95659733198457353</c:v>
                </c:pt>
                <c:pt idx="30261">
                  <c:v>0.95662894354175887</c:v>
                </c:pt>
                <c:pt idx="30262">
                  <c:v>0.95666055509894421</c:v>
                </c:pt>
                <c:pt idx="30263">
                  <c:v>0.95669216665612944</c:v>
                </c:pt>
                <c:pt idx="30264">
                  <c:v>0.95672377821331478</c:v>
                </c:pt>
                <c:pt idx="30265">
                  <c:v>0.95675538977050012</c:v>
                </c:pt>
                <c:pt idx="30266">
                  <c:v>0.95678700132768535</c:v>
                </c:pt>
                <c:pt idx="30267">
                  <c:v>0.95681861288487069</c:v>
                </c:pt>
                <c:pt idx="30268">
                  <c:v>0.95685022444205603</c:v>
                </c:pt>
                <c:pt idx="30269">
                  <c:v>0.95688183599924137</c:v>
                </c:pt>
                <c:pt idx="30270">
                  <c:v>0.9569134475564266</c:v>
                </c:pt>
                <c:pt idx="30271">
                  <c:v>0.95694505911361194</c:v>
                </c:pt>
                <c:pt idx="30272">
                  <c:v>0.95697667067079728</c:v>
                </c:pt>
                <c:pt idx="30273">
                  <c:v>0.95700828222798251</c:v>
                </c:pt>
                <c:pt idx="30274">
                  <c:v>0.95703989378516785</c:v>
                </c:pt>
                <c:pt idx="30275">
                  <c:v>0.95707150534235319</c:v>
                </c:pt>
                <c:pt idx="30276">
                  <c:v>0.95710311689953842</c:v>
                </c:pt>
                <c:pt idx="30277">
                  <c:v>0.95713472845672376</c:v>
                </c:pt>
                <c:pt idx="30278">
                  <c:v>0.9571663400139091</c:v>
                </c:pt>
                <c:pt idx="30279">
                  <c:v>0.95719795157109444</c:v>
                </c:pt>
                <c:pt idx="30280">
                  <c:v>0.95722956312827967</c:v>
                </c:pt>
                <c:pt idx="30281">
                  <c:v>0.95726117468546501</c:v>
                </c:pt>
                <c:pt idx="30282">
                  <c:v>0.95729278624265035</c:v>
                </c:pt>
                <c:pt idx="30283">
                  <c:v>0.95732439779983558</c:v>
                </c:pt>
                <c:pt idx="30284">
                  <c:v>0.95735600935702092</c:v>
                </c:pt>
                <c:pt idx="30285">
                  <c:v>0.95738762091420626</c:v>
                </c:pt>
                <c:pt idx="30286">
                  <c:v>0.95741923247139149</c:v>
                </c:pt>
                <c:pt idx="30287">
                  <c:v>0.95745084402857683</c:v>
                </c:pt>
                <c:pt idx="30288">
                  <c:v>0.95748245558576217</c:v>
                </c:pt>
                <c:pt idx="30289">
                  <c:v>0.95751406714294751</c:v>
                </c:pt>
                <c:pt idx="30290">
                  <c:v>0.95754567870013274</c:v>
                </c:pt>
                <c:pt idx="30291">
                  <c:v>0.95757729025731808</c:v>
                </c:pt>
                <c:pt idx="30292">
                  <c:v>0.95760890181450342</c:v>
                </c:pt>
                <c:pt idx="30293">
                  <c:v>0.95764051337168865</c:v>
                </c:pt>
                <c:pt idx="30294">
                  <c:v>0.95767212492887399</c:v>
                </c:pt>
                <c:pt idx="30295">
                  <c:v>0.95770373648605933</c:v>
                </c:pt>
                <c:pt idx="30296">
                  <c:v>0.95773534804324456</c:v>
                </c:pt>
                <c:pt idx="30297">
                  <c:v>0.9577669596004299</c:v>
                </c:pt>
                <c:pt idx="30298">
                  <c:v>0.95779857115761524</c:v>
                </c:pt>
                <c:pt idx="30299">
                  <c:v>0.95783018271480058</c:v>
                </c:pt>
                <c:pt idx="30300">
                  <c:v>0.95786179427198581</c:v>
                </c:pt>
                <c:pt idx="30301">
                  <c:v>0.95789340582917115</c:v>
                </c:pt>
                <c:pt idx="30302">
                  <c:v>0.95792501738635649</c:v>
                </c:pt>
                <c:pt idx="30303">
                  <c:v>0.95795662894354172</c:v>
                </c:pt>
                <c:pt idx="30304">
                  <c:v>0.95798824050072706</c:v>
                </c:pt>
                <c:pt idx="30305">
                  <c:v>0.9580198520579124</c:v>
                </c:pt>
                <c:pt idx="30306">
                  <c:v>0.95805146361509763</c:v>
                </c:pt>
                <c:pt idx="30307">
                  <c:v>0.95808307517228297</c:v>
                </c:pt>
                <c:pt idx="30308">
                  <c:v>0.95811468672946831</c:v>
                </c:pt>
                <c:pt idx="30309">
                  <c:v>0.95814629828665365</c:v>
                </c:pt>
                <c:pt idx="30310">
                  <c:v>0.95817790984383888</c:v>
                </c:pt>
                <c:pt idx="30311">
                  <c:v>0.95820952140102422</c:v>
                </c:pt>
                <c:pt idx="30312">
                  <c:v>0.95824113295820956</c:v>
                </c:pt>
                <c:pt idx="30313">
                  <c:v>0.95827274451539479</c:v>
                </c:pt>
                <c:pt idx="30314">
                  <c:v>0.95830435607258013</c:v>
                </c:pt>
                <c:pt idx="30315">
                  <c:v>0.95833596762976547</c:v>
                </c:pt>
                <c:pt idx="30316">
                  <c:v>0.9583675791869507</c:v>
                </c:pt>
                <c:pt idx="30317">
                  <c:v>0.95839919074413604</c:v>
                </c:pt>
                <c:pt idx="30318">
                  <c:v>0.95843080230132138</c:v>
                </c:pt>
                <c:pt idx="30319">
                  <c:v>0.95846241385850672</c:v>
                </c:pt>
                <c:pt idx="30320">
                  <c:v>0.95849402541569195</c:v>
                </c:pt>
                <c:pt idx="30321">
                  <c:v>0.95852563697287729</c:v>
                </c:pt>
                <c:pt idx="30322">
                  <c:v>0.95855724853006263</c:v>
                </c:pt>
                <c:pt idx="30323">
                  <c:v>0.95858886008724786</c:v>
                </c:pt>
                <c:pt idx="30324">
                  <c:v>0.9586204716444332</c:v>
                </c:pt>
                <c:pt idx="30325">
                  <c:v>0.95865208320161854</c:v>
                </c:pt>
                <c:pt idx="30326">
                  <c:v>0.95868369475880377</c:v>
                </c:pt>
                <c:pt idx="30327">
                  <c:v>0.95871530631598911</c:v>
                </c:pt>
                <c:pt idx="30328">
                  <c:v>0.95874691787317445</c:v>
                </c:pt>
                <c:pt idx="30329">
                  <c:v>0.95877852943035979</c:v>
                </c:pt>
                <c:pt idx="30330">
                  <c:v>0.95881014098754502</c:v>
                </c:pt>
                <c:pt idx="30331">
                  <c:v>0.95884175254473036</c:v>
                </c:pt>
                <c:pt idx="30332">
                  <c:v>0.9588733641019157</c:v>
                </c:pt>
                <c:pt idx="30333">
                  <c:v>0.95890497565910093</c:v>
                </c:pt>
                <c:pt idx="30334">
                  <c:v>0.95893658721628627</c:v>
                </c:pt>
                <c:pt idx="30335">
                  <c:v>0.95896819877347161</c:v>
                </c:pt>
                <c:pt idx="30336">
                  <c:v>0.95899981033065684</c:v>
                </c:pt>
                <c:pt idx="30337">
                  <c:v>0.95903142188784218</c:v>
                </c:pt>
                <c:pt idx="30338">
                  <c:v>0.95906303344502752</c:v>
                </c:pt>
                <c:pt idx="30339">
                  <c:v>0.95909464500221286</c:v>
                </c:pt>
                <c:pt idx="30340">
                  <c:v>0.95912625655939809</c:v>
                </c:pt>
                <c:pt idx="30341">
                  <c:v>0.95915786811658343</c:v>
                </c:pt>
                <c:pt idx="30342">
                  <c:v>0.95918947967376877</c:v>
                </c:pt>
                <c:pt idx="30343">
                  <c:v>0.959221091230954</c:v>
                </c:pt>
                <c:pt idx="30344">
                  <c:v>0.95925270278813934</c:v>
                </c:pt>
                <c:pt idx="30345">
                  <c:v>0.95928431434532468</c:v>
                </c:pt>
                <c:pt idx="30346">
                  <c:v>0.95931592590250991</c:v>
                </c:pt>
                <c:pt idx="30347">
                  <c:v>0.95934753745969525</c:v>
                </c:pt>
                <c:pt idx="30348">
                  <c:v>0.95937914901688059</c:v>
                </c:pt>
                <c:pt idx="30349">
                  <c:v>0.95941076057406582</c:v>
                </c:pt>
                <c:pt idx="30350">
                  <c:v>0.95944237213125116</c:v>
                </c:pt>
                <c:pt idx="30351">
                  <c:v>0.9594739836884365</c:v>
                </c:pt>
                <c:pt idx="30352">
                  <c:v>0.95950559524562185</c:v>
                </c:pt>
                <c:pt idx="30353">
                  <c:v>0.95953720680280707</c:v>
                </c:pt>
                <c:pt idx="30354">
                  <c:v>0.95956881835999241</c:v>
                </c:pt>
                <c:pt idx="30355">
                  <c:v>0.95960042991717776</c:v>
                </c:pt>
                <c:pt idx="30356">
                  <c:v>0.95963204147436298</c:v>
                </c:pt>
                <c:pt idx="30357">
                  <c:v>0.95966365303154832</c:v>
                </c:pt>
                <c:pt idx="30358">
                  <c:v>0.95969526458873367</c:v>
                </c:pt>
                <c:pt idx="30359">
                  <c:v>0.95972687614591889</c:v>
                </c:pt>
                <c:pt idx="30360">
                  <c:v>0.95975848770310423</c:v>
                </c:pt>
                <c:pt idx="30361">
                  <c:v>0.95979009926028958</c:v>
                </c:pt>
                <c:pt idx="30362">
                  <c:v>0.95982171081747492</c:v>
                </c:pt>
                <c:pt idx="30363">
                  <c:v>0.95985332237466015</c:v>
                </c:pt>
                <c:pt idx="30364">
                  <c:v>0.95988493393184549</c:v>
                </c:pt>
                <c:pt idx="30365">
                  <c:v>0.95991654548903083</c:v>
                </c:pt>
                <c:pt idx="30366">
                  <c:v>0.95994815704621606</c:v>
                </c:pt>
                <c:pt idx="30367">
                  <c:v>0.9599797686034014</c:v>
                </c:pt>
                <c:pt idx="30368">
                  <c:v>0.96001138016058674</c:v>
                </c:pt>
                <c:pt idx="30369">
                  <c:v>0.96004299171777197</c:v>
                </c:pt>
                <c:pt idx="30370">
                  <c:v>0.96007460327495731</c:v>
                </c:pt>
                <c:pt idx="30371">
                  <c:v>0.96010621483214265</c:v>
                </c:pt>
                <c:pt idx="30372">
                  <c:v>0.96013782638932799</c:v>
                </c:pt>
                <c:pt idx="30373">
                  <c:v>0.96016943794651322</c:v>
                </c:pt>
                <c:pt idx="30374">
                  <c:v>0.96020104950369856</c:v>
                </c:pt>
                <c:pt idx="30375">
                  <c:v>0.9602326610608839</c:v>
                </c:pt>
                <c:pt idx="30376">
                  <c:v>0.96026427261806913</c:v>
                </c:pt>
                <c:pt idx="30377">
                  <c:v>0.96029588417525447</c:v>
                </c:pt>
                <c:pt idx="30378">
                  <c:v>0.96032749573243981</c:v>
                </c:pt>
                <c:pt idx="30379">
                  <c:v>0.96035910728962504</c:v>
                </c:pt>
                <c:pt idx="30380">
                  <c:v>0.96039071884681038</c:v>
                </c:pt>
                <c:pt idx="30381">
                  <c:v>0.96042233040399572</c:v>
                </c:pt>
                <c:pt idx="30382">
                  <c:v>0.96045394196118106</c:v>
                </c:pt>
                <c:pt idx="30383">
                  <c:v>0.96048555351836629</c:v>
                </c:pt>
                <c:pt idx="30384">
                  <c:v>0.96051716507555163</c:v>
                </c:pt>
                <c:pt idx="30385">
                  <c:v>0.96054877663273697</c:v>
                </c:pt>
                <c:pt idx="30386">
                  <c:v>0.9605803881899222</c:v>
                </c:pt>
                <c:pt idx="30387">
                  <c:v>0.96061199974710754</c:v>
                </c:pt>
                <c:pt idx="30388">
                  <c:v>0.96064361130429288</c:v>
                </c:pt>
                <c:pt idx="30389">
                  <c:v>0.96067522286147811</c:v>
                </c:pt>
                <c:pt idx="30390">
                  <c:v>0.96070683441866345</c:v>
                </c:pt>
                <c:pt idx="30391">
                  <c:v>0.96073844597584879</c:v>
                </c:pt>
                <c:pt idx="30392">
                  <c:v>0.96077005753303413</c:v>
                </c:pt>
                <c:pt idx="30393">
                  <c:v>0.96080166909021936</c:v>
                </c:pt>
                <c:pt idx="30394">
                  <c:v>0.9608332806474047</c:v>
                </c:pt>
                <c:pt idx="30395">
                  <c:v>0.96086489220459004</c:v>
                </c:pt>
                <c:pt idx="30396">
                  <c:v>0.96089650376177527</c:v>
                </c:pt>
                <c:pt idx="30397">
                  <c:v>0.96092811531896061</c:v>
                </c:pt>
                <c:pt idx="30398">
                  <c:v>0.96095972687614595</c:v>
                </c:pt>
                <c:pt idx="30399">
                  <c:v>0.96099133843333118</c:v>
                </c:pt>
                <c:pt idx="30400">
                  <c:v>0.96102294999051652</c:v>
                </c:pt>
                <c:pt idx="30401">
                  <c:v>0.96105456154770186</c:v>
                </c:pt>
                <c:pt idx="30402">
                  <c:v>0.9610861731048872</c:v>
                </c:pt>
                <c:pt idx="30403">
                  <c:v>0.96111778466207243</c:v>
                </c:pt>
                <c:pt idx="30404">
                  <c:v>0.96114939621925777</c:v>
                </c:pt>
                <c:pt idx="30405">
                  <c:v>0.96118100777644311</c:v>
                </c:pt>
                <c:pt idx="30406">
                  <c:v>0.96121261933362834</c:v>
                </c:pt>
                <c:pt idx="30407">
                  <c:v>0.96124423089081368</c:v>
                </c:pt>
                <c:pt idx="30408">
                  <c:v>0.96127584244799902</c:v>
                </c:pt>
                <c:pt idx="30409">
                  <c:v>0.96130745400518425</c:v>
                </c:pt>
                <c:pt idx="30410">
                  <c:v>0.96133906556236959</c:v>
                </c:pt>
                <c:pt idx="30411">
                  <c:v>0.96137067711955493</c:v>
                </c:pt>
                <c:pt idx="30412">
                  <c:v>0.96140228867674027</c:v>
                </c:pt>
                <c:pt idx="30413">
                  <c:v>0.9614339002339255</c:v>
                </c:pt>
                <c:pt idx="30414">
                  <c:v>0.96146551179111084</c:v>
                </c:pt>
                <c:pt idx="30415">
                  <c:v>0.96149712334829618</c:v>
                </c:pt>
                <c:pt idx="30416">
                  <c:v>0.96152873490548141</c:v>
                </c:pt>
                <c:pt idx="30417">
                  <c:v>0.96156034646266675</c:v>
                </c:pt>
                <c:pt idx="30418">
                  <c:v>0.96159195801985209</c:v>
                </c:pt>
                <c:pt idx="30419">
                  <c:v>0.96162356957703732</c:v>
                </c:pt>
                <c:pt idx="30420">
                  <c:v>0.96165518113422266</c:v>
                </c:pt>
                <c:pt idx="30421">
                  <c:v>0.961686792691408</c:v>
                </c:pt>
                <c:pt idx="30422">
                  <c:v>0.96171840424859334</c:v>
                </c:pt>
                <c:pt idx="30423">
                  <c:v>0.96175001580577857</c:v>
                </c:pt>
                <c:pt idx="30424">
                  <c:v>0.96178162736296391</c:v>
                </c:pt>
                <c:pt idx="30425">
                  <c:v>0.96181323892014925</c:v>
                </c:pt>
                <c:pt idx="30426">
                  <c:v>0.96184485047733448</c:v>
                </c:pt>
                <c:pt idx="30427">
                  <c:v>0.96187646203451982</c:v>
                </c:pt>
                <c:pt idx="30428">
                  <c:v>0.96190807359170516</c:v>
                </c:pt>
                <c:pt idx="30429">
                  <c:v>0.96193968514889039</c:v>
                </c:pt>
                <c:pt idx="30430">
                  <c:v>0.96197129670607573</c:v>
                </c:pt>
                <c:pt idx="30431">
                  <c:v>0.96200290826326107</c:v>
                </c:pt>
                <c:pt idx="30432">
                  <c:v>0.96203451982044641</c:v>
                </c:pt>
                <c:pt idx="30433">
                  <c:v>0.96206613137763164</c:v>
                </c:pt>
                <c:pt idx="30434">
                  <c:v>0.96209774293481698</c:v>
                </c:pt>
                <c:pt idx="30435">
                  <c:v>0.96212935449200232</c:v>
                </c:pt>
                <c:pt idx="30436">
                  <c:v>0.96216096604918755</c:v>
                </c:pt>
                <c:pt idx="30437">
                  <c:v>0.96219257760637289</c:v>
                </c:pt>
                <c:pt idx="30438">
                  <c:v>0.96222418916355823</c:v>
                </c:pt>
                <c:pt idx="30439">
                  <c:v>0.96225580072074346</c:v>
                </c:pt>
                <c:pt idx="30440">
                  <c:v>0.9622874122779288</c:v>
                </c:pt>
                <c:pt idx="30441">
                  <c:v>0.96231902383511414</c:v>
                </c:pt>
                <c:pt idx="30442">
                  <c:v>0.96235063539229937</c:v>
                </c:pt>
                <c:pt idx="30443">
                  <c:v>0.96238224694948471</c:v>
                </c:pt>
                <c:pt idx="30444">
                  <c:v>0.96241385850667005</c:v>
                </c:pt>
                <c:pt idx="30445">
                  <c:v>0.96244547006385539</c:v>
                </c:pt>
                <c:pt idx="30446">
                  <c:v>0.96247708162104062</c:v>
                </c:pt>
                <c:pt idx="30447">
                  <c:v>0.96250869317822596</c:v>
                </c:pt>
                <c:pt idx="30448">
                  <c:v>0.9625403047354113</c:v>
                </c:pt>
                <c:pt idx="30449">
                  <c:v>0.96257191629259653</c:v>
                </c:pt>
                <c:pt idx="30450">
                  <c:v>0.96260352784978187</c:v>
                </c:pt>
                <c:pt idx="30451">
                  <c:v>0.96263513940696721</c:v>
                </c:pt>
                <c:pt idx="30452">
                  <c:v>0.96266675096415244</c:v>
                </c:pt>
                <c:pt idx="30453">
                  <c:v>0.96269836252133778</c:v>
                </c:pt>
                <c:pt idx="30454">
                  <c:v>0.96272997407852312</c:v>
                </c:pt>
                <c:pt idx="30455">
                  <c:v>0.96276158563570846</c:v>
                </c:pt>
                <c:pt idx="30456">
                  <c:v>0.96279319719289369</c:v>
                </c:pt>
                <c:pt idx="30457">
                  <c:v>0.96282480875007903</c:v>
                </c:pt>
                <c:pt idx="30458">
                  <c:v>0.96285642030726437</c:v>
                </c:pt>
                <c:pt idx="30459">
                  <c:v>0.9628880318644496</c:v>
                </c:pt>
                <c:pt idx="30460">
                  <c:v>0.96291964342163494</c:v>
                </c:pt>
                <c:pt idx="30461">
                  <c:v>0.96295125497882028</c:v>
                </c:pt>
                <c:pt idx="30462">
                  <c:v>0.96298286653600551</c:v>
                </c:pt>
                <c:pt idx="30463">
                  <c:v>0.96301447809319085</c:v>
                </c:pt>
                <c:pt idx="30464">
                  <c:v>0.96304608965037619</c:v>
                </c:pt>
                <c:pt idx="30465">
                  <c:v>0.96307770120756153</c:v>
                </c:pt>
                <c:pt idx="30466">
                  <c:v>0.96310931276474676</c:v>
                </c:pt>
                <c:pt idx="30467">
                  <c:v>0.9631409243219321</c:v>
                </c:pt>
                <c:pt idx="30468">
                  <c:v>0.96317253587911744</c:v>
                </c:pt>
                <c:pt idx="30469">
                  <c:v>0.96320414743630267</c:v>
                </c:pt>
                <c:pt idx="30470">
                  <c:v>0.96323575899348801</c:v>
                </c:pt>
                <c:pt idx="30471">
                  <c:v>0.96326737055067335</c:v>
                </c:pt>
                <c:pt idx="30472">
                  <c:v>0.96329898210785858</c:v>
                </c:pt>
                <c:pt idx="30473">
                  <c:v>0.96333059366504392</c:v>
                </c:pt>
                <c:pt idx="30474">
                  <c:v>0.96336220522222926</c:v>
                </c:pt>
                <c:pt idx="30475">
                  <c:v>0.9633938167794146</c:v>
                </c:pt>
                <c:pt idx="30476">
                  <c:v>0.96342542833659983</c:v>
                </c:pt>
                <c:pt idx="30477">
                  <c:v>0.96345703989378517</c:v>
                </c:pt>
                <c:pt idx="30478">
                  <c:v>0.96348865145097051</c:v>
                </c:pt>
                <c:pt idx="30479">
                  <c:v>0.96352026300815574</c:v>
                </c:pt>
                <c:pt idx="30480">
                  <c:v>0.96355187456534108</c:v>
                </c:pt>
                <c:pt idx="30481">
                  <c:v>0.96358348612252642</c:v>
                </c:pt>
                <c:pt idx="30482">
                  <c:v>0.96361509767971165</c:v>
                </c:pt>
                <c:pt idx="30483">
                  <c:v>0.96364670923689699</c:v>
                </c:pt>
                <c:pt idx="30484">
                  <c:v>0.96367832079408233</c:v>
                </c:pt>
                <c:pt idx="30485">
                  <c:v>0.96370993235126767</c:v>
                </c:pt>
                <c:pt idx="30486">
                  <c:v>0.9637415439084529</c:v>
                </c:pt>
                <c:pt idx="30487">
                  <c:v>0.96377315546563824</c:v>
                </c:pt>
                <c:pt idx="30488">
                  <c:v>0.96380476702282358</c:v>
                </c:pt>
                <c:pt idx="30489">
                  <c:v>0.96383637858000881</c:v>
                </c:pt>
                <c:pt idx="30490">
                  <c:v>0.96386799013719415</c:v>
                </c:pt>
                <c:pt idx="30491">
                  <c:v>0.96389960169437949</c:v>
                </c:pt>
                <c:pt idx="30492">
                  <c:v>0.96393121325156472</c:v>
                </c:pt>
                <c:pt idx="30493">
                  <c:v>0.96396282480875006</c:v>
                </c:pt>
                <c:pt idx="30494">
                  <c:v>0.9639944363659354</c:v>
                </c:pt>
                <c:pt idx="30495">
                  <c:v>0.96402604792312074</c:v>
                </c:pt>
                <c:pt idx="30496">
                  <c:v>0.96405765948030597</c:v>
                </c:pt>
                <c:pt idx="30497">
                  <c:v>0.96408927103749131</c:v>
                </c:pt>
                <c:pt idx="30498">
                  <c:v>0.96412088259467665</c:v>
                </c:pt>
                <c:pt idx="30499">
                  <c:v>0.96415249415186188</c:v>
                </c:pt>
                <c:pt idx="30500">
                  <c:v>0.96418410570904722</c:v>
                </c:pt>
                <c:pt idx="30501">
                  <c:v>0.96421571726623256</c:v>
                </c:pt>
                <c:pt idx="30502">
                  <c:v>0.96424732882341779</c:v>
                </c:pt>
                <c:pt idx="30503">
                  <c:v>0.96427894038060313</c:v>
                </c:pt>
                <c:pt idx="30504">
                  <c:v>0.96431055193778847</c:v>
                </c:pt>
                <c:pt idx="30505">
                  <c:v>0.96434216349497381</c:v>
                </c:pt>
                <c:pt idx="30506">
                  <c:v>0.96437377505215904</c:v>
                </c:pt>
                <c:pt idx="30507">
                  <c:v>0.96440538660934438</c:v>
                </c:pt>
                <c:pt idx="30508">
                  <c:v>0.96443699816652972</c:v>
                </c:pt>
                <c:pt idx="30509">
                  <c:v>0.96446860972371495</c:v>
                </c:pt>
                <c:pt idx="30510">
                  <c:v>0.96450022128090029</c:v>
                </c:pt>
                <c:pt idx="30511">
                  <c:v>0.96453183283808563</c:v>
                </c:pt>
                <c:pt idx="30512">
                  <c:v>0.96456344439527086</c:v>
                </c:pt>
                <c:pt idx="30513">
                  <c:v>0.9645950559524562</c:v>
                </c:pt>
                <c:pt idx="30514">
                  <c:v>0.96462666750964154</c:v>
                </c:pt>
                <c:pt idx="30515">
                  <c:v>0.96465827906682688</c:v>
                </c:pt>
                <c:pt idx="30516">
                  <c:v>0.96468989062401211</c:v>
                </c:pt>
                <c:pt idx="30517">
                  <c:v>0.96472150218119745</c:v>
                </c:pt>
                <c:pt idx="30518">
                  <c:v>0.96475311373838279</c:v>
                </c:pt>
                <c:pt idx="30519">
                  <c:v>0.96478472529556802</c:v>
                </c:pt>
                <c:pt idx="30520">
                  <c:v>0.96481633685275336</c:v>
                </c:pt>
                <c:pt idx="30521">
                  <c:v>0.9648479484099387</c:v>
                </c:pt>
                <c:pt idx="30522">
                  <c:v>0.96487955996712393</c:v>
                </c:pt>
                <c:pt idx="30523">
                  <c:v>0.96491117152430927</c:v>
                </c:pt>
                <c:pt idx="30524">
                  <c:v>0.96494278308149461</c:v>
                </c:pt>
                <c:pt idx="30525">
                  <c:v>0.96497439463867996</c:v>
                </c:pt>
                <c:pt idx="30526">
                  <c:v>0.96500600619586518</c:v>
                </c:pt>
                <c:pt idx="30527">
                  <c:v>0.96503761775305053</c:v>
                </c:pt>
                <c:pt idx="30528">
                  <c:v>0.96506922931023587</c:v>
                </c:pt>
                <c:pt idx="30529">
                  <c:v>0.96510084086742109</c:v>
                </c:pt>
                <c:pt idx="30530">
                  <c:v>0.96513245242460644</c:v>
                </c:pt>
                <c:pt idx="30531">
                  <c:v>0.96516406398179178</c:v>
                </c:pt>
                <c:pt idx="30532">
                  <c:v>0.965195675538977</c:v>
                </c:pt>
                <c:pt idx="30533">
                  <c:v>0.96522728709616235</c:v>
                </c:pt>
                <c:pt idx="30534">
                  <c:v>0.96525889865334769</c:v>
                </c:pt>
                <c:pt idx="30535">
                  <c:v>0.96529051021053303</c:v>
                </c:pt>
                <c:pt idx="30536">
                  <c:v>0.96532212176771826</c:v>
                </c:pt>
                <c:pt idx="30537">
                  <c:v>0.9653537333249036</c:v>
                </c:pt>
                <c:pt idx="30538">
                  <c:v>0.96538534488208894</c:v>
                </c:pt>
                <c:pt idx="30539">
                  <c:v>0.96541695643927417</c:v>
                </c:pt>
                <c:pt idx="30540">
                  <c:v>0.96544856799645951</c:v>
                </c:pt>
                <c:pt idx="30541">
                  <c:v>0.96548017955364485</c:v>
                </c:pt>
                <c:pt idx="30542">
                  <c:v>0.96551179111083008</c:v>
                </c:pt>
                <c:pt idx="30543">
                  <c:v>0.96554340266801542</c:v>
                </c:pt>
                <c:pt idx="30544">
                  <c:v>0.96557501422520076</c:v>
                </c:pt>
                <c:pt idx="30545">
                  <c:v>0.96560662578238599</c:v>
                </c:pt>
                <c:pt idx="30546">
                  <c:v>0.96563823733957133</c:v>
                </c:pt>
                <c:pt idx="30547">
                  <c:v>0.96566984889675667</c:v>
                </c:pt>
                <c:pt idx="30548">
                  <c:v>0.96570146045394201</c:v>
                </c:pt>
                <c:pt idx="30549">
                  <c:v>0.96573307201112724</c:v>
                </c:pt>
                <c:pt idx="30550">
                  <c:v>0.96576468356831258</c:v>
                </c:pt>
                <c:pt idx="30551">
                  <c:v>0.96579629512549792</c:v>
                </c:pt>
                <c:pt idx="30552">
                  <c:v>0.96582790668268315</c:v>
                </c:pt>
                <c:pt idx="30553">
                  <c:v>0.96585951823986849</c:v>
                </c:pt>
                <c:pt idx="30554">
                  <c:v>0.96589112979705383</c:v>
                </c:pt>
                <c:pt idx="30555">
                  <c:v>0.96592274135423906</c:v>
                </c:pt>
                <c:pt idx="30556">
                  <c:v>0.9659543529114244</c:v>
                </c:pt>
                <c:pt idx="30557">
                  <c:v>0.96598596446860974</c:v>
                </c:pt>
                <c:pt idx="30558">
                  <c:v>0.96601757602579508</c:v>
                </c:pt>
                <c:pt idx="30559">
                  <c:v>0.96604918758298031</c:v>
                </c:pt>
                <c:pt idx="30560">
                  <c:v>0.96608079914016565</c:v>
                </c:pt>
                <c:pt idx="30561">
                  <c:v>0.96611241069735099</c:v>
                </c:pt>
                <c:pt idx="30562">
                  <c:v>0.96614402225453622</c:v>
                </c:pt>
                <c:pt idx="30563">
                  <c:v>0.96617563381172156</c:v>
                </c:pt>
                <c:pt idx="30564">
                  <c:v>0.9662072453689069</c:v>
                </c:pt>
                <c:pt idx="30565">
                  <c:v>0.96623885692609213</c:v>
                </c:pt>
                <c:pt idx="30566">
                  <c:v>0.96627046848327747</c:v>
                </c:pt>
                <c:pt idx="30567">
                  <c:v>0.96630208004046281</c:v>
                </c:pt>
                <c:pt idx="30568">
                  <c:v>0.96633369159764815</c:v>
                </c:pt>
                <c:pt idx="30569">
                  <c:v>0.96636530315483338</c:v>
                </c:pt>
                <c:pt idx="30570">
                  <c:v>0.96639691471201872</c:v>
                </c:pt>
                <c:pt idx="30571">
                  <c:v>0.96642852626920406</c:v>
                </c:pt>
                <c:pt idx="30572">
                  <c:v>0.96646013782638929</c:v>
                </c:pt>
                <c:pt idx="30573">
                  <c:v>0.96649174938357463</c:v>
                </c:pt>
                <c:pt idx="30574">
                  <c:v>0.96652336094075997</c:v>
                </c:pt>
                <c:pt idx="30575">
                  <c:v>0.9665549724979452</c:v>
                </c:pt>
                <c:pt idx="30576">
                  <c:v>0.96658658405513054</c:v>
                </c:pt>
                <c:pt idx="30577">
                  <c:v>0.96661819561231588</c:v>
                </c:pt>
                <c:pt idx="30578">
                  <c:v>0.96664980716950122</c:v>
                </c:pt>
                <c:pt idx="30579">
                  <c:v>0.96668141872668645</c:v>
                </c:pt>
                <c:pt idx="30580">
                  <c:v>0.96671303028387179</c:v>
                </c:pt>
                <c:pt idx="30581">
                  <c:v>0.96674464184105713</c:v>
                </c:pt>
                <c:pt idx="30582">
                  <c:v>0.96677625339824236</c:v>
                </c:pt>
                <c:pt idx="30583">
                  <c:v>0.9668078649554277</c:v>
                </c:pt>
                <c:pt idx="30584">
                  <c:v>0.96683947651261304</c:v>
                </c:pt>
                <c:pt idx="30585">
                  <c:v>0.96687108806979827</c:v>
                </c:pt>
                <c:pt idx="30586">
                  <c:v>0.96690269962698361</c:v>
                </c:pt>
                <c:pt idx="30587">
                  <c:v>0.96693431118416895</c:v>
                </c:pt>
                <c:pt idx="30588">
                  <c:v>0.96696592274135429</c:v>
                </c:pt>
                <c:pt idx="30589">
                  <c:v>0.96699753429853952</c:v>
                </c:pt>
                <c:pt idx="30590">
                  <c:v>0.96702914585572486</c:v>
                </c:pt>
                <c:pt idx="30591">
                  <c:v>0.9670607574129102</c:v>
                </c:pt>
                <c:pt idx="30592">
                  <c:v>0.96709236897009543</c:v>
                </c:pt>
                <c:pt idx="30593">
                  <c:v>0.96712398052728077</c:v>
                </c:pt>
                <c:pt idx="30594">
                  <c:v>0.96715559208446611</c:v>
                </c:pt>
                <c:pt idx="30595">
                  <c:v>0.96718720364165134</c:v>
                </c:pt>
                <c:pt idx="30596">
                  <c:v>0.96721881519883668</c:v>
                </c:pt>
                <c:pt idx="30597">
                  <c:v>0.96725042675602202</c:v>
                </c:pt>
                <c:pt idx="30598">
                  <c:v>0.96728203831320736</c:v>
                </c:pt>
                <c:pt idx="30599">
                  <c:v>0.96731364987039259</c:v>
                </c:pt>
                <c:pt idx="30600">
                  <c:v>0.96734526142757793</c:v>
                </c:pt>
                <c:pt idx="30601">
                  <c:v>0.96737687298476327</c:v>
                </c:pt>
                <c:pt idx="30602">
                  <c:v>0.9674084845419485</c:v>
                </c:pt>
                <c:pt idx="30603">
                  <c:v>0.96744009609913384</c:v>
                </c:pt>
                <c:pt idx="30604">
                  <c:v>0.96747170765631918</c:v>
                </c:pt>
                <c:pt idx="30605">
                  <c:v>0.96750331921350441</c:v>
                </c:pt>
                <c:pt idx="30606">
                  <c:v>0.96753493077068975</c:v>
                </c:pt>
                <c:pt idx="30607">
                  <c:v>0.96756654232787509</c:v>
                </c:pt>
                <c:pt idx="30608">
                  <c:v>0.96759815388506043</c:v>
                </c:pt>
                <c:pt idx="30609">
                  <c:v>0.96762976544224566</c:v>
                </c:pt>
                <c:pt idx="30610">
                  <c:v>0.967661376999431</c:v>
                </c:pt>
                <c:pt idx="30611">
                  <c:v>0.96769298855661634</c:v>
                </c:pt>
                <c:pt idx="30612">
                  <c:v>0.96772460011380157</c:v>
                </c:pt>
                <c:pt idx="30613">
                  <c:v>0.96775621167098691</c:v>
                </c:pt>
                <c:pt idx="30614">
                  <c:v>0.96778782322817225</c:v>
                </c:pt>
                <c:pt idx="30615">
                  <c:v>0.96781943478535748</c:v>
                </c:pt>
                <c:pt idx="30616">
                  <c:v>0.96785104634254282</c:v>
                </c:pt>
                <c:pt idx="30617">
                  <c:v>0.96788265789972816</c:v>
                </c:pt>
                <c:pt idx="30618">
                  <c:v>0.9679142694569135</c:v>
                </c:pt>
                <c:pt idx="30619">
                  <c:v>0.96794588101409873</c:v>
                </c:pt>
                <c:pt idx="30620">
                  <c:v>0.96797749257128407</c:v>
                </c:pt>
                <c:pt idx="30621">
                  <c:v>0.96800910412846941</c:v>
                </c:pt>
                <c:pt idx="30622">
                  <c:v>0.96804071568565464</c:v>
                </c:pt>
                <c:pt idx="30623">
                  <c:v>0.96807232724283998</c:v>
                </c:pt>
                <c:pt idx="30624">
                  <c:v>0.96810393880002532</c:v>
                </c:pt>
                <c:pt idx="30625">
                  <c:v>0.96813555035721055</c:v>
                </c:pt>
                <c:pt idx="30626">
                  <c:v>0.96816716191439589</c:v>
                </c:pt>
                <c:pt idx="30627">
                  <c:v>0.96819877347158123</c:v>
                </c:pt>
                <c:pt idx="30628">
                  <c:v>0.96823038502876657</c:v>
                </c:pt>
                <c:pt idx="30629">
                  <c:v>0.9682619965859518</c:v>
                </c:pt>
                <c:pt idx="30630">
                  <c:v>0.96829360814313714</c:v>
                </c:pt>
                <c:pt idx="30631">
                  <c:v>0.96832521970032248</c:v>
                </c:pt>
                <c:pt idx="30632">
                  <c:v>0.96835683125750771</c:v>
                </c:pt>
                <c:pt idx="30633">
                  <c:v>0.96838844281469305</c:v>
                </c:pt>
                <c:pt idx="30634">
                  <c:v>0.96842005437187839</c:v>
                </c:pt>
                <c:pt idx="30635">
                  <c:v>0.96845166592906362</c:v>
                </c:pt>
                <c:pt idx="30636">
                  <c:v>0.96848327748624896</c:v>
                </c:pt>
                <c:pt idx="30637">
                  <c:v>0.9685148890434343</c:v>
                </c:pt>
                <c:pt idx="30638">
                  <c:v>0.96854650060061953</c:v>
                </c:pt>
                <c:pt idx="30639">
                  <c:v>0.96857811215780487</c:v>
                </c:pt>
                <c:pt idx="30640">
                  <c:v>0.96860972371499021</c:v>
                </c:pt>
                <c:pt idx="30641">
                  <c:v>0.96864133527217555</c:v>
                </c:pt>
                <c:pt idx="30642">
                  <c:v>0.96867294682936078</c:v>
                </c:pt>
                <c:pt idx="30643">
                  <c:v>0.96870455838654612</c:v>
                </c:pt>
                <c:pt idx="30644">
                  <c:v>0.96873616994373146</c:v>
                </c:pt>
                <c:pt idx="30645">
                  <c:v>0.96876778150091669</c:v>
                </c:pt>
                <c:pt idx="30646">
                  <c:v>0.96879939305810203</c:v>
                </c:pt>
                <c:pt idx="30647">
                  <c:v>0.96883100461528737</c:v>
                </c:pt>
                <c:pt idx="30648">
                  <c:v>0.9688626161724726</c:v>
                </c:pt>
                <c:pt idx="30649">
                  <c:v>0.96889422772965794</c:v>
                </c:pt>
                <c:pt idx="30650">
                  <c:v>0.96892583928684328</c:v>
                </c:pt>
                <c:pt idx="30651">
                  <c:v>0.96895745084402862</c:v>
                </c:pt>
                <c:pt idx="30652">
                  <c:v>0.96898906240121385</c:v>
                </c:pt>
                <c:pt idx="30653">
                  <c:v>0.96902067395839919</c:v>
                </c:pt>
                <c:pt idx="30654">
                  <c:v>0.96905228551558453</c:v>
                </c:pt>
                <c:pt idx="30655">
                  <c:v>0.96908389707276976</c:v>
                </c:pt>
                <c:pt idx="30656">
                  <c:v>0.9691155086299551</c:v>
                </c:pt>
                <c:pt idx="30657">
                  <c:v>0.96914712018714044</c:v>
                </c:pt>
                <c:pt idx="30658">
                  <c:v>0.96917873174432567</c:v>
                </c:pt>
                <c:pt idx="30659">
                  <c:v>0.96921034330151101</c:v>
                </c:pt>
                <c:pt idx="30660">
                  <c:v>0.96924195485869635</c:v>
                </c:pt>
                <c:pt idx="30661">
                  <c:v>0.96927356641588169</c:v>
                </c:pt>
                <c:pt idx="30662">
                  <c:v>0.96930517797306692</c:v>
                </c:pt>
                <c:pt idx="30663">
                  <c:v>0.96933678953025226</c:v>
                </c:pt>
                <c:pt idx="30664">
                  <c:v>0.9693684010874376</c:v>
                </c:pt>
                <c:pt idx="30665">
                  <c:v>0.96940001264462283</c:v>
                </c:pt>
                <c:pt idx="30666">
                  <c:v>0.96943162420180817</c:v>
                </c:pt>
                <c:pt idx="30667">
                  <c:v>0.96946323575899351</c:v>
                </c:pt>
                <c:pt idx="30668">
                  <c:v>0.96949484731617874</c:v>
                </c:pt>
                <c:pt idx="30669">
                  <c:v>0.96952645887336408</c:v>
                </c:pt>
                <c:pt idx="30670">
                  <c:v>0.96955807043054942</c:v>
                </c:pt>
                <c:pt idx="30671">
                  <c:v>0.96958968198773476</c:v>
                </c:pt>
                <c:pt idx="30672">
                  <c:v>0.96962129354491999</c:v>
                </c:pt>
                <c:pt idx="30673">
                  <c:v>0.96965290510210533</c:v>
                </c:pt>
                <c:pt idx="30674">
                  <c:v>0.96968451665929067</c:v>
                </c:pt>
                <c:pt idx="30675">
                  <c:v>0.9697161282164759</c:v>
                </c:pt>
                <c:pt idx="30676">
                  <c:v>0.96974773977366124</c:v>
                </c:pt>
                <c:pt idx="30677">
                  <c:v>0.96977935133084658</c:v>
                </c:pt>
                <c:pt idx="30678">
                  <c:v>0.96981096288803181</c:v>
                </c:pt>
                <c:pt idx="30679">
                  <c:v>0.96984257444521715</c:v>
                </c:pt>
                <c:pt idx="30680">
                  <c:v>0.96987418600240249</c:v>
                </c:pt>
                <c:pt idx="30681">
                  <c:v>0.96990579755958783</c:v>
                </c:pt>
                <c:pt idx="30682">
                  <c:v>0.96993740911677306</c:v>
                </c:pt>
                <c:pt idx="30683">
                  <c:v>0.9699690206739584</c:v>
                </c:pt>
                <c:pt idx="30684">
                  <c:v>0.97000063223114374</c:v>
                </c:pt>
                <c:pt idx="30685">
                  <c:v>0.97003224378832897</c:v>
                </c:pt>
                <c:pt idx="30686">
                  <c:v>0.97006385534551431</c:v>
                </c:pt>
                <c:pt idx="30687">
                  <c:v>0.97009546690269965</c:v>
                </c:pt>
                <c:pt idx="30688">
                  <c:v>0.97012707845988488</c:v>
                </c:pt>
                <c:pt idx="30689">
                  <c:v>0.97015869001707022</c:v>
                </c:pt>
                <c:pt idx="30690">
                  <c:v>0.97019030157425556</c:v>
                </c:pt>
                <c:pt idx="30691">
                  <c:v>0.97022191313144091</c:v>
                </c:pt>
                <c:pt idx="30692">
                  <c:v>0.97025352468862613</c:v>
                </c:pt>
                <c:pt idx="30693">
                  <c:v>0.97028513624581147</c:v>
                </c:pt>
                <c:pt idx="30694">
                  <c:v>0.97031674780299682</c:v>
                </c:pt>
                <c:pt idx="30695">
                  <c:v>0.97034835936018204</c:v>
                </c:pt>
                <c:pt idx="30696">
                  <c:v>0.97037997091736738</c:v>
                </c:pt>
                <c:pt idx="30697">
                  <c:v>0.97041158247455273</c:v>
                </c:pt>
                <c:pt idx="30698">
                  <c:v>0.97044319403173795</c:v>
                </c:pt>
                <c:pt idx="30699">
                  <c:v>0.97047480558892329</c:v>
                </c:pt>
                <c:pt idx="30700">
                  <c:v>0.97050641714610864</c:v>
                </c:pt>
                <c:pt idx="30701">
                  <c:v>0.97053802870329398</c:v>
                </c:pt>
                <c:pt idx="30702">
                  <c:v>0.97056964026047921</c:v>
                </c:pt>
                <c:pt idx="30703">
                  <c:v>0.97060125181766455</c:v>
                </c:pt>
                <c:pt idx="30704">
                  <c:v>0.97063286337484989</c:v>
                </c:pt>
                <c:pt idx="30705">
                  <c:v>0.97066447493203512</c:v>
                </c:pt>
                <c:pt idx="30706">
                  <c:v>0.97069608648922046</c:v>
                </c:pt>
                <c:pt idx="30707">
                  <c:v>0.9707276980464058</c:v>
                </c:pt>
                <c:pt idx="30708">
                  <c:v>0.97075930960359103</c:v>
                </c:pt>
                <c:pt idx="30709">
                  <c:v>0.97079092116077637</c:v>
                </c:pt>
                <c:pt idx="30710">
                  <c:v>0.97082253271796171</c:v>
                </c:pt>
                <c:pt idx="30711">
                  <c:v>0.97085414427514705</c:v>
                </c:pt>
                <c:pt idx="30712">
                  <c:v>0.97088575583233228</c:v>
                </c:pt>
                <c:pt idx="30713">
                  <c:v>0.97091736738951762</c:v>
                </c:pt>
                <c:pt idx="30714">
                  <c:v>0.97094897894670296</c:v>
                </c:pt>
                <c:pt idx="30715">
                  <c:v>0.97098059050388819</c:v>
                </c:pt>
                <c:pt idx="30716">
                  <c:v>0.97101220206107353</c:v>
                </c:pt>
                <c:pt idx="30717">
                  <c:v>0.97104381361825887</c:v>
                </c:pt>
                <c:pt idx="30718">
                  <c:v>0.9710754251754441</c:v>
                </c:pt>
                <c:pt idx="30719">
                  <c:v>0.97110703673262944</c:v>
                </c:pt>
                <c:pt idx="30720">
                  <c:v>0.97113864828981478</c:v>
                </c:pt>
                <c:pt idx="30721">
                  <c:v>0.97117025984700012</c:v>
                </c:pt>
                <c:pt idx="30722">
                  <c:v>0.97120187140418535</c:v>
                </c:pt>
                <c:pt idx="30723">
                  <c:v>0.97123348296137069</c:v>
                </c:pt>
                <c:pt idx="30724">
                  <c:v>0.97126509451855603</c:v>
                </c:pt>
                <c:pt idx="30725">
                  <c:v>0.97129670607574126</c:v>
                </c:pt>
                <c:pt idx="30726">
                  <c:v>0.9713283176329266</c:v>
                </c:pt>
                <c:pt idx="30727">
                  <c:v>0.97135992919011194</c:v>
                </c:pt>
                <c:pt idx="30728">
                  <c:v>0.97139154074729717</c:v>
                </c:pt>
                <c:pt idx="30729">
                  <c:v>0.97142315230448251</c:v>
                </c:pt>
                <c:pt idx="30730">
                  <c:v>0.97145476386166785</c:v>
                </c:pt>
                <c:pt idx="30731">
                  <c:v>0.97148637541885319</c:v>
                </c:pt>
                <c:pt idx="30732">
                  <c:v>0.97151798697603842</c:v>
                </c:pt>
                <c:pt idx="30733">
                  <c:v>0.97154959853322376</c:v>
                </c:pt>
                <c:pt idx="30734">
                  <c:v>0.9715812100904091</c:v>
                </c:pt>
                <c:pt idx="30735">
                  <c:v>0.97161282164759433</c:v>
                </c:pt>
                <c:pt idx="30736">
                  <c:v>0.97164443320477967</c:v>
                </c:pt>
                <c:pt idx="30737">
                  <c:v>0.97167604476196501</c:v>
                </c:pt>
                <c:pt idx="30738">
                  <c:v>0.97170765631915024</c:v>
                </c:pt>
                <c:pt idx="30739">
                  <c:v>0.97173926787633558</c:v>
                </c:pt>
                <c:pt idx="30740">
                  <c:v>0.97177087943352092</c:v>
                </c:pt>
                <c:pt idx="30741">
                  <c:v>0.97180249099070615</c:v>
                </c:pt>
                <c:pt idx="30742">
                  <c:v>0.97183410254789149</c:v>
                </c:pt>
                <c:pt idx="30743">
                  <c:v>0.97186571410507683</c:v>
                </c:pt>
                <c:pt idx="30744">
                  <c:v>0.97189732566226217</c:v>
                </c:pt>
                <c:pt idx="30745">
                  <c:v>0.9719289372194474</c:v>
                </c:pt>
                <c:pt idx="30746">
                  <c:v>0.97196054877663274</c:v>
                </c:pt>
                <c:pt idx="30747">
                  <c:v>0.97199216033381808</c:v>
                </c:pt>
                <c:pt idx="30748">
                  <c:v>0.97202377189100331</c:v>
                </c:pt>
                <c:pt idx="30749">
                  <c:v>0.97205538344818865</c:v>
                </c:pt>
                <c:pt idx="30750">
                  <c:v>0.97208699500537399</c:v>
                </c:pt>
                <c:pt idx="30751">
                  <c:v>0.97211860656255922</c:v>
                </c:pt>
                <c:pt idx="30752">
                  <c:v>0.97215021811974456</c:v>
                </c:pt>
                <c:pt idx="30753">
                  <c:v>0.9721818296769299</c:v>
                </c:pt>
                <c:pt idx="30754">
                  <c:v>0.97221344123411524</c:v>
                </c:pt>
                <c:pt idx="30755">
                  <c:v>0.97224505279130047</c:v>
                </c:pt>
                <c:pt idx="30756">
                  <c:v>0.97227666434848581</c:v>
                </c:pt>
                <c:pt idx="30757">
                  <c:v>0.97230827590567115</c:v>
                </c:pt>
                <c:pt idx="30758">
                  <c:v>0.97233988746285638</c:v>
                </c:pt>
                <c:pt idx="30759">
                  <c:v>0.97237149902004172</c:v>
                </c:pt>
                <c:pt idx="30760">
                  <c:v>0.97240311057722706</c:v>
                </c:pt>
                <c:pt idx="30761">
                  <c:v>0.97243472213441229</c:v>
                </c:pt>
                <c:pt idx="30762">
                  <c:v>0.97246633369159763</c:v>
                </c:pt>
                <c:pt idx="30763">
                  <c:v>0.97249794524878297</c:v>
                </c:pt>
                <c:pt idx="30764">
                  <c:v>0.97252955680596831</c:v>
                </c:pt>
                <c:pt idx="30765">
                  <c:v>0.97256116836315354</c:v>
                </c:pt>
                <c:pt idx="30766">
                  <c:v>0.97259277992033888</c:v>
                </c:pt>
                <c:pt idx="30767">
                  <c:v>0.97262439147752422</c:v>
                </c:pt>
                <c:pt idx="30768">
                  <c:v>0.97265600303470945</c:v>
                </c:pt>
                <c:pt idx="30769">
                  <c:v>0.97268761459189479</c:v>
                </c:pt>
                <c:pt idx="30770">
                  <c:v>0.97271922614908013</c:v>
                </c:pt>
                <c:pt idx="30771">
                  <c:v>0.97275083770626536</c:v>
                </c:pt>
                <c:pt idx="30772">
                  <c:v>0.9727824492634507</c:v>
                </c:pt>
                <c:pt idx="30773">
                  <c:v>0.97281406082063604</c:v>
                </c:pt>
                <c:pt idx="30774">
                  <c:v>0.97284567237782138</c:v>
                </c:pt>
                <c:pt idx="30775">
                  <c:v>0.97287728393500661</c:v>
                </c:pt>
                <c:pt idx="30776">
                  <c:v>0.97290889549219195</c:v>
                </c:pt>
                <c:pt idx="30777">
                  <c:v>0.97294050704937729</c:v>
                </c:pt>
                <c:pt idx="30778">
                  <c:v>0.97297211860656252</c:v>
                </c:pt>
                <c:pt idx="30779">
                  <c:v>0.97300373016374786</c:v>
                </c:pt>
                <c:pt idx="30780">
                  <c:v>0.9730353417209332</c:v>
                </c:pt>
                <c:pt idx="30781">
                  <c:v>0.97306695327811843</c:v>
                </c:pt>
                <c:pt idx="30782">
                  <c:v>0.97309856483530377</c:v>
                </c:pt>
                <c:pt idx="30783">
                  <c:v>0.97313017639248911</c:v>
                </c:pt>
                <c:pt idx="30784">
                  <c:v>0.97316178794967445</c:v>
                </c:pt>
                <c:pt idx="30785">
                  <c:v>0.97319339950685968</c:v>
                </c:pt>
                <c:pt idx="30786">
                  <c:v>0.97322501106404502</c:v>
                </c:pt>
                <c:pt idx="30787">
                  <c:v>0.97325662262123036</c:v>
                </c:pt>
                <c:pt idx="30788">
                  <c:v>0.97328823417841559</c:v>
                </c:pt>
                <c:pt idx="30789">
                  <c:v>0.97331984573560093</c:v>
                </c:pt>
                <c:pt idx="30790">
                  <c:v>0.97335145729278627</c:v>
                </c:pt>
                <c:pt idx="30791">
                  <c:v>0.9733830688499715</c:v>
                </c:pt>
                <c:pt idx="30792">
                  <c:v>0.97341468040715684</c:v>
                </c:pt>
                <c:pt idx="30793">
                  <c:v>0.97344629196434218</c:v>
                </c:pt>
                <c:pt idx="30794">
                  <c:v>0.97347790352152752</c:v>
                </c:pt>
                <c:pt idx="30795">
                  <c:v>0.97350951507871275</c:v>
                </c:pt>
                <c:pt idx="30796">
                  <c:v>0.97354112663589809</c:v>
                </c:pt>
                <c:pt idx="30797">
                  <c:v>0.97357273819308343</c:v>
                </c:pt>
                <c:pt idx="30798">
                  <c:v>0.97360434975026866</c:v>
                </c:pt>
                <c:pt idx="30799">
                  <c:v>0.973635961307454</c:v>
                </c:pt>
                <c:pt idx="30800">
                  <c:v>0.97366757286463934</c:v>
                </c:pt>
                <c:pt idx="30801">
                  <c:v>0.97369918442182457</c:v>
                </c:pt>
                <c:pt idx="30802">
                  <c:v>0.97373079597900991</c:v>
                </c:pt>
                <c:pt idx="30803">
                  <c:v>0.97376240753619525</c:v>
                </c:pt>
                <c:pt idx="30804">
                  <c:v>0.97379401909338059</c:v>
                </c:pt>
                <c:pt idx="30805">
                  <c:v>0.97382563065056582</c:v>
                </c:pt>
                <c:pt idx="30806">
                  <c:v>0.97385724220775116</c:v>
                </c:pt>
                <c:pt idx="30807">
                  <c:v>0.9738888537649365</c:v>
                </c:pt>
                <c:pt idx="30808">
                  <c:v>0.97392046532212173</c:v>
                </c:pt>
                <c:pt idx="30809">
                  <c:v>0.97395207687930707</c:v>
                </c:pt>
                <c:pt idx="30810">
                  <c:v>0.97398368843649241</c:v>
                </c:pt>
                <c:pt idx="30811">
                  <c:v>0.97401529999367764</c:v>
                </c:pt>
                <c:pt idx="30812">
                  <c:v>0.97404691155086298</c:v>
                </c:pt>
                <c:pt idx="30813">
                  <c:v>0.97407852310804832</c:v>
                </c:pt>
                <c:pt idx="30814">
                  <c:v>0.97411013466523366</c:v>
                </c:pt>
                <c:pt idx="30815">
                  <c:v>0.97414174622241889</c:v>
                </c:pt>
                <c:pt idx="30816">
                  <c:v>0.97417335777960423</c:v>
                </c:pt>
                <c:pt idx="30817">
                  <c:v>0.97420496933678957</c:v>
                </c:pt>
                <c:pt idx="30818">
                  <c:v>0.9742365808939748</c:v>
                </c:pt>
                <c:pt idx="30819">
                  <c:v>0.97426819245116014</c:v>
                </c:pt>
                <c:pt idx="30820">
                  <c:v>0.97429980400834548</c:v>
                </c:pt>
                <c:pt idx="30821">
                  <c:v>0.97433141556553071</c:v>
                </c:pt>
                <c:pt idx="30822">
                  <c:v>0.97436302712271605</c:v>
                </c:pt>
                <c:pt idx="30823">
                  <c:v>0.97439463867990139</c:v>
                </c:pt>
                <c:pt idx="30824">
                  <c:v>0.97442625023708673</c:v>
                </c:pt>
                <c:pt idx="30825">
                  <c:v>0.97445786179427196</c:v>
                </c:pt>
                <c:pt idx="30826">
                  <c:v>0.9744894733514573</c:v>
                </c:pt>
                <c:pt idx="30827">
                  <c:v>0.97452108490864264</c:v>
                </c:pt>
                <c:pt idx="30828">
                  <c:v>0.97455269646582787</c:v>
                </c:pt>
                <c:pt idx="30829">
                  <c:v>0.97458430802301321</c:v>
                </c:pt>
                <c:pt idx="30830">
                  <c:v>0.97461591958019855</c:v>
                </c:pt>
                <c:pt idx="30831">
                  <c:v>0.97464753113738378</c:v>
                </c:pt>
                <c:pt idx="30832">
                  <c:v>0.97467914269456912</c:v>
                </c:pt>
                <c:pt idx="30833">
                  <c:v>0.97471075425175446</c:v>
                </c:pt>
                <c:pt idx="30834">
                  <c:v>0.9747423658089398</c:v>
                </c:pt>
                <c:pt idx="30835">
                  <c:v>0.97477397736612503</c:v>
                </c:pt>
                <c:pt idx="30836">
                  <c:v>0.97480558892331037</c:v>
                </c:pt>
                <c:pt idx="30837">
                  <c:v>0.97483720048049571</c:v>
                </c:pt>
                <c:pt idx="30838">
                  <c:v>0.97486881203768094</c:v>
                </c:pt>
                <c:pt idx="30839">
                  <c:v>0.97490042359486628</c:v>
                </c:pt>
                <c:pt idx="30840">
                  <c:v>0.97493203515205162</c:v>
                </c:pt>
                <c:pt idx="30841">
                  <c:v>0.97496364670923685</c:v>
                </c:pt>
                <c:pt idx="30842">
                  <c:v>0.97499525826642219</c:v>
                </c:pt>
                <c:pt idx="30843">
                  <c:v>0.97502686982360753</c:v>
                </c:pt>
                <c:pt idx="30844">
                  <c:v>0.97505848138079276</c:v>
                </c:pt>
                <c:pt idx="30845">
                  <c:v>0.9750900929379781</c:v>
                </c:pt>
                <c:pt idx="30846">
                  <c:v>0.97512170449516344</c:v>
                </c:pt>
                <c:pt idx="30847">
                  <c:v>0.97515331605234878</c:v>
                </c:pt>
                <c:pt idx="30848">
                  <c:v>0.97518492760953401</c:v>
                </c:pt>
                <c:pt idx="30849">
                  <c:v>0.97521653916671935</c:v>
                </c:pt>
                <c:pt idx="30850">
                  <c:v>0.97524815072390469</c:v>
                </c:pt>
                <c:pt idx="30851">
                  <c:v>0.97527976228108992</c:v>
                </c:pt>
                <c:pt idx="30852">
                  <c:v>0.97531137383827526</c:v>
                </c:pt>
                <c:pt idx="30853">
                  <c:v>0.9753429853954606</c:v>
                </c:pt>
                <c:pt idx="30854">
                  <c:v>0.97537459695264583</c:v>
                </c:pt>
                <c:pt idx="30855">
                  <c:v>0.97540620850983117</c:v>
                </c:pt>
                <c:pt idx="30856">
                  <c:v>0.97543782006701651</c:v>
                </c:pt>
                <c:pt idx="30857">
                  <c:v>0.97546943162420185</c:v>
                </c:pt>
                <c:pt idx="30858">
                  <c:v>0.97550104318138708</c:v>
                </c:pt>
                <c:pt idx="30859">
                  <c:v>0.97553265473857242</c:v>
                </c:pt>
                <c:pt idx="30860">
                  <c:v>0.97556426629575776</c:v>
                </c:pt>
                <c:pt idx="30861">
                  <c:v>0.97559587785294299</c:v>
                </c:pt>
                <c:pt idx="30862">
                  <c:v>0.97562748941012833</c:v>
                </c:pt>
                <c:pt idx="30863">
                  <c:v>0.97565910096731367</c:v>
                </c:pt>
                <c:pt idx="30864">
                  <c:v>0.9756907125244989</c:v>
                </c:pt>
                <c:pt idx="30865">
                  <c:v>0.97572232408168424</c:v>
                </c:pt>
                <c:pt idx="30866">
                  <c:v>0.97575393563886959</c:v>
                </c:pt>
                <c:pt idx="30867">
                  <c:v>0.97578554719605493</c:v>
                </c:pt>
                <c:pt idx="30868">
                  <c:v>0.97581715875324015</c:v>
                </c:pt>
                <c:pt idx="30869">
                  <c:v>0.9758487703104255</c:v>
                </c:pt>
                <c:pt idx="30870">
                  <c:v>0.97588038186761084</c:v>
                </c:pt>
                <c:pt idx="30871">
                  <c:v>0.97591199342479606</c:v>
                </c:pt>
                <c:pt idx="30872">
                  <c:v>0.97594360498198141</c:v>
                </c:pt>
                <c:pt idx="30873">
                  <c:v>0.97597521653916675</c:v>
                </c:pt>
                <c:pt idx="30874">
                  <c:v>0.97600682809635197</c:v>
                </c:pt>
                <c:pt idx="30875">
                  <c:v>0.97603843965353732</c:v>
                </c:pt>
                <c:pt idx="30876">
                  <c:v>0.97607005121072266</c:v>
                </c:pt>
                <c:pt idx="30877">
                  <c:v>0.976101662767908</c:v>
                </c:pt>
                <c:pt idx="30878">
                  <c:v>0.97613327432509323</c:v>
                </c:pt>
                <c:pt idx="30879">
                  <c:v>0.97616488588227857</c:v>
                </c:pt>
                <c:pt idx="30880">
                  <c:v>0.97619649743946391</c:v>
                </c:pt>
                <c:pt idx="30881">
                  <c:v>0.97622810899664914</c:v>
                </c:pt>
                <c:pt idx="30882">
                  <c:v>0.97625972055383448</c:v>
                </c:pt>
                <c:pt idx="30883">
                  <c:v>0.97629133211101982</c:v>
                </c:pt>
                <c:pt idx="30884">
                  <c:v>0.97632294366820505</c:v>
                </c:pt>
                <c:pt idx="30885">
                  <c:v>0.97635455522539039</c:v>
                </c:pt>
                <c:pt idx="30886">
                  <c:v>0.97638616678257573</c:v>
                </c:pt>
                <c:pt idx="30887">
                  <c:v>0.97641777833976107</c:v>
                </c:pt>
                <c:pt idx="30888">
                  <c:v>0.9764493898969463</c:v>
                </c:pt>
                <c:pt idx="30889">
                  <c:v>0.97648100145413164</c:v>
                </c:pt>
                <c:pt idx="30890">
                  <c:v>0.97651261301131698</c:v>
                </c:pt>
                <c:pt idx="30891">
                  <c:v>0.97654422456850221</c:v>
                </c:pt>
                <c:pt idx="30892">
                  <c:v>0.97657583612568755</c:v>
                </c:pt>
                <c:pt idx="30893">
                  <c:v>0.97660744768287289</c:v>
                </c:pt>
                <c:pt idx="30894">
                  <c:v>0.97663905924005812</c:v>
                </c:pt>
                <c:pt idx="30895">
                  <c:v>0.97667067079724346</c:v>
                </c:pt>
                <c:pt idx="30896">
                  <c:v>0.9767022823544288</c:v>
                </c:pt>
                <c:pt idx="30897">
                  <c:v>0.97673389391161414</c:v>
                </c:pt>
                <c:pt idx="30898">
                  <c:v>0.97676550546879937</c:v>
                </c:pt>
                <c:pt idx="30899">
                  <c:v>0.97679711702598471</c:v>
                </c:pt>
                <c:pt idx="30900">
                  <c:v>0.97682872858317005</c:v>
                </c:pt>
                <c:pt idx="30901">
                  <c:v>0.97686034014035528</c:v>
                </c:pt>
                <c:pt idx="30902">
                  <c:v>0.97689195169754062</c:v>
                </c:pt>
                <c:pt idx="30903">
                  <c:v>0.97692356325472596</c:v>
                </c:pt>
                <c:pt idx="30904">
                  <c:v>0.97695517481191119</c:v>
                </c:pt>
                <c:pt idx="30905">
                  <c:v>0.97698678636909653</c:v>
                </c:pt>
                <c:pt idx="30906">
                  <c:v>0.97701839792628187</c:v>
                </c:pt>
                <c:pt idx="30907">
                  <c:v>0.97705000948346721</c:v>
                </c:pt>
                <c:pt idx="30908">
                  <c:v>0.97708162104065244</c:v>
                </c:pt>
                <c:pt idx="30909">
                  <c:v>0.97711323259783778</c:v>
                </c:pt>
                <c:pt idx="30910">
                  <c:v>0.97714484415502312</c:v>
                </c:pt>
                <c:pt idx="30911">
                  <c:v>0.97717645571220835</c:v>
                </c:pt>
                <c:pt idx="30912">
                  <c:v>0.97720806726939369</c:v>
                </c:pt>
                <c:pt idx="30913">
                  <c:v>0.97723967882657903</c:v>
                </c:pt>
                <c:pt idx="30914">
                  <c:v>0.97727129038376426</c:v>
                </c:pt>
                <c:pt idx="30915">
                  <c:v>0.9773029019409496</c:v>
                </c:pt>
                <c:pt idx="30916">
                  <c:v>0.97733451349813494</c:v>
                </c:pt>
                <c:pt idx="30917">
                  <c:v>0.97736612505532028</c:v>
                </c:pt>
                <c:pt idx="30918">
                  <c:v>0.97739773661250551</c:v>
                </c:pt>
                <c:pt idx="30919">
                  <c:v>0.97742934816969085</c:v>
                </c:pt>
                <c:pt idx="30920">
                  <c:v>0.97746095972687619</c:v>
                </c:pt>
                <c:pt idx="30921">
                  <c:v>0.97749257128406142</c:v>
                </c:pt>
                <c:pt idx="30922">
                  <c:v>0.97752418284124676</c:v>
                </c:pt>
                <c:pt idx="30923">
                  <c:v>0.9775557943984321</c:v>
                </c:pt>
                <c:pt idx="30924">
                  <c:v>0.97758740595561733</c:v>
                </c:pt>
                <c:pt idx="30925">
                  <c:v>0.97761901751280267</c:v>
                </c:pt>
                <c:pt idx="30926">
                  <c:v>0.97765062906998801</c:v>
                </c:pt>
                <c:pt idx="30927">
                  <c:v>0.97768224062717335</c:v>
                </c:pt>
                <c:pt idx="30928">
                  <c:v>0.97771385218435858</c:v>
                </c:pt>
                <c:pt idx="30929">
                  <c:v>0.97774546374154392</c:v>
                </c:pt>
                <c:pt idx="30930">
                  <c:v>0.97777707529872926</c:v>
                </c:pt>
                <c:pt idx="30931">
                  <c:v>0.97780868685591449</c:v>
                </c:pt>
                <c:pt idx="30932">
                  <c:v>0.97784029841309983</c:v>
                </c:pt>
                <c:pt idx="30933">
                  <c:v>0.97787190997028517</c:v>
                </c:pt>
                <c:pt idx="30934">
                  <c:v>0.9779035215274704</c:v>
                </c:pt>
                <c:pt idx="30935">
                  <c:v>0.97793513308465574</c:v>
                </c:pt>
                <c:pt idx="30936">
                  <c:v>0.97796674464184108</c:v>
                </c:pt>
                <c:pt idx="30937">
                  <c:v>0.97799835619902631</c:v>
                </c:pt>
                <c:pt idx="30938">
                  <c:v>0.97802996775621165</c:v>
                </c:pt>
                <c:pt idx="30939">
                  <c:v>0.97806157931339699</c:v>
                </c:pt>
                <c:pt idx="30940">
                  <c:v>0.97809319087058233</c:v>
                </c:pt>
                <c:pt idx="30941">
                  <c:v>0.97812480242776756</c:v>
                </c:pt>
                <c:pt idx="30942">
                  <c:v>0.9781564139849529</c:v>
                </c:pt>
                <c:pt idx="30943">
                  <c:v>0.97818802554213824</c:v>
                </c:pt>
                <c:pt idx="30944">
                  <c:v>0.97821963709932347</c:v>
                </c:pt>
                <c:pt idx="30945">
                  <c:v>0.97825124865650881</c:v>
                </c:pt>
                <c:pt idx="30946">
                  <c:v>0.97828286021369415</c:v>
                </c:pt>
                <c:pt idx="30947">
                  <c:v>0.97831447177087938</c:v>
                </c:pt>
                <c:pt idx="30948">
                  <c:v>0.97834608332806472</c:v>
                </c:pt>
                <c:pt idx="30949">
                  <c:v>0.97837769488525006</c:v>
                </c:pt>
                <c:pt idx="30950">
                  <c:v>0.9784093064424354</c:v>
                </c:pt>
                <c:pt idx="30951">
                  <c:v>0.97844091799962063</c:v>
                </c:pt>
                <c:pt idx="30952">
                  <c:v>0.97847252955680597</c:v>
                </c:pt>
                <c:pt idx="30953">
                  <c:v>0.97850414111399131</c:v>
                </c:pt>
                <c:pt idx="30954">
                  <c:v>0.97853575267117654</c:v>
                </c:pt>
                <c:pt idx="30955">
                  <c:v>0.97856736422836188</c:v>
                </c:pt>
                <c:pt idx="30956">
                  <c:v>0.97859897578554722</c:v>
                </c:pt>
                <c:pt idx="30957">
                  <c:v>0.97863058734273245</c:v>
                </c:pt>
                <c:pt idx="30958">
                  <c:v>0.97866219889991779</c:v>
                </c:pt>
                <c:pt idx="30959">
                  <c:v>0.97869381045710313</c:v>
                </c:pt>
                <c:pt idx="30960">
                  <c:v>0.97872542201428847</c:v>
                </c:pt>
                <c:pt idx="30961">
                  <c:v>0.9787570335714737</c:v>
                </c:pt>
                <c:pt idx="30962">
                  <c:v>0.97878864512865904</c:v>
                </c:pt>
                <c:pt idx="30963">
                  <c:v>0.97882025668584438</c:v>
                </c:pt>
                <c:pt idx="30964">
                  <c:v>0.97885186824302961</c:v>
                </c:pt>
                <c:pt idx="30965">
                  <c:v>0.97888347980021495</c:v>
                </c:pt>
                <c:pt idx="30966">
                  <c:v>0.97891509135740029</c:v>
                </c:pt>
                <c:pt idx="30967">
                  <c:v>0.97894670291458552</c:v>
                </c:pt>
                <c:pt idx="30968">
                  <c:v>0.97897831447177086</c:v>
                </c:pt>
                <c:pt idx="30969">
                  <c:v>0.9790099260289562</c:v>
                </c:pt>
                <c:pt idx="30970">
                  <c:v>0.97904153758614154</c:v>
                </c:pt>
                <c:pt idx="30971">
                  <c:v>0.97907314914332677</c:v>
                </c:pt>
                <c:pt idx="30972">
                  <c:v>0.97910476070051211</c:v>
                </c:pt>
                <c:pt idx="30973">
                  <c:v>0.97913637225769745</c:v>
                </c:pt>
                <c:pt idx="30974">
                  <c:v>0.97916798381488268</c:v>
                </c:pt>
                <c:pt idx="30975">
                  <c:v>0.97919959537206802</c:v>
                </c:pt>
                <c:pt idx="30976">
                  <c:v>0.97923120692925336</c:v>
                </c:pt>
                <c:pt idx="30977">
                  <c:v>0.97926281848643859</c:v>
                </c:pt>
                <c:pt idx="30978">
                  <c:v>0.97929443004362393</c:v>
                </c:pt>
                <c:pt idx="30979">
                  <c:v>0.97932604160080927</c:v>
                </c:pt>
                <c:pt idx="30980">
                  <c:v>0.97935765315799461</c:v>
                </c:pt>
                <c:pt idx="30981">
                  <c:v>0.97938926471517984</c:v>
                </c:pt>
                <c:pt idx="30982">
                  <c:v>0.97942087627236518</c:v>
                </c:pt>
                <c:pt idx="30983">
                  <c:v>0.97945248782955052</c:v>
                </c:pt>
                <c:pt idx="30984">
                  <c:v>0.97948409938673575</c:v>
                </c:pt>
                <c:pt idx="30985">
                  <c:v>0.97951571094392109</c:v>
                </c:pt>
                <c:pt idx="30986">
                  <c:v>0.97954732250110643</c:v>
                </c:pt>
                <c:pt idx="30987">
                  <c:v>0.97957893405829166</c:v>
                </c:pt>
                <c:pt idx="30988">
                  <c:v>0.979610545615477</c:v>
                </c:pt>
                <c:pt idx="30989">
                  <c:v>0.97964215717266234</c:v>
                </c:pt>
                <c:pt idx="30990">
                  <c:v>0.97967376872984768</c:v>
                </c:pt>
                <c:pt idx="30991">
                  <c:v>0.97970538028703291</c:v>
                </c:pt>
                <c:pt idx="30992">
                  <c:v>0.97973699184421825</c:v>
                </c:pt>
                <c:pt idx="30993">
                  <c:v>0.97976860340140359</c:v>
                </c:pt>
                <c:pt idx="30994">
                  <c:v>0.97980021495858882</c:v>
                </c:pt>
                <c:pt idx="30995">
                  <c:v>0.97983182651577416</c:v>
                </c:pt>
                <c:pt idx="30996">
                  <c:v>0.9798634380729595</c:v>
                </c:pt>
                <c:pt idx="30997">
                  <c:v>0.97989504963014473</c:v>
                </c:pt>
                <c:pt idx="30998">
                  <c:v>0.97992666118733007</c:v>
                </c:pt>
                <c:pt idx="30999">
                  <c:v>0.97995827274451541</c:v>
                </c:pt>
                <c:pt idx="31000">
                  <c:v>0.97998988430170075</c:v>
                </c:pt>
                <c:pt idx="31001">
                  <c:v>0.98002149585888598</c:v>
                </c:pt>
                <c:pt idx="31002">
                  <c:v>0.98005310741607132</c:v>
                </c:pt>
                <c:pt idx="31003">
                  <c:v>0.98008471897325666</c:v>
                </c:pt>
                <c:pt idx="31004">
                  <c:v>0.98011633053044189</c:v>
                </c:pt>
                <c:pt idx="31005">
                  <c:v>0.98014794208762723</c:v>
                </c:pt>
                <c:pt idx="31006">
                  <c:v>0.98017955364481257</c:v>
                </c:pt>
                <c:pt idx="31007">
                  <c:v>0.9802111652019978</c:v>
                </c:pt>
                <c:pt idx="31008">
                  <c:v>0.98024277675918314</c:v>
                </c:pt>
                <c:pt idx="31009">
                  <c:v>0.98027438831636848</c:v>
                </c:pt>
                <c:pt idx="31010">
                  <c:v>0.98030599987355382</c:v>
                </c:pt>
                <c:pt idx="31011">
                  <c:v>0.98033761143073905</c:v>
                </c:pt>
                <c:pt idx="31012">
                  <c:v>0.98036922298792439</c:v>
                </c:pt>
                <c:pt idx="31013">
                  <c:v>0.98040083454510973</c:v>
                </c:pt>
                <c:pt idx="31014">
                  <c:v>0.98043244610229496</c:v>
                </c:pt>
                <c:pt idx="31015">
                  <c:v>0.9804640576594803</c:v>
                </c:pt>
                <c:pt idx="31016">
                  <c:v>0.98049566921666564</c:v>
                </c:pt>
                <c:pt idx="31017">
                  <c:v>0.98052728077385087</c:v>
                </c:pt>
                <c:pt idx="31018">
                  <c:v>0.98055889233103621</c:v>
                </c:pt>
                <c:pt idx="31019">
                  <c:v>0.98059050388822155</c:v>
                </c:pt>
                <c:pt idx="31020">
                  <c:v>0.98062211544540689</c:v>
                </c:pt>
                <c:pt idx="31021">
                  <c:v>0.98065372700259212</c:v>
                </c:pt>
                <c:pt idx="31022">
                  <c:v>0.98068533855977746</c:v>
                </c:pt>
                <c:pt idx="31023">
                  <c:v>0.9807169501169628</c:v>
                </c:pt>
                <c:pt idx="31024">
                  <c:v>0.98074856167414803</c:v>
                </c:pt>
                <c:pt idx="31025">
                  <c:v>0.98078017323133337</c:v>
                </c:pt>
                <c:pt idx="31026">
                  <c:v>0.98081178478851871</c:v>
                </c:pt>
                <c:pt idx="31027">
                  <c:v>0.98084339634570394</c:v>
                </c:pt>
                <c:pt idx="31028">
                  <c:v>0.98087500790288928</c:v>
                </c:pt>
                <c:pt idx="31029">
                  <c:v>0.98090661946007462</c:v>
                </c:pt>
                <c:pt idx="31030">
                  <c:v>0.98093823101725997</c:v>
                </c:pt>
                <c:pt idx="31031">
                  <c:v>0.98096984257444519</c:v>
                </c:pt>
                <c:pt idx="31032">
                  <c:v>0.98100145413163053</c:v>
                </c:pt>
                <c:pt idx="31033">
                  <c:v>0.98103306568881588</c:v>
                </c:pt>
                <c:pt idx="31034">
                  <c:v>0.9810646772460011</c:v>
                </c:pt>
                <c:pt idx="31035">
                  <c:v>0.98109628880318644</c:v>
                </c:pt>
                <c:pt idx="31036">
                  <c:v>0.98112790036037179</c:v>
                </c:pt>
                <c:pt idx="31037">
                  <c:v>0.98115951191755701</c:v>
                </c:pt>
                <c:pt idx="31038">
                  <c:v>0.98119112347474235</c:v>
                </c:pt>
                <c:pt idx="31039">
                  <c:v>0.9812227350319277</c:v>
                </c:pt>
                <c:pt idx="31040">
                  <c:v>0.98125434658911292</c:v>
                </c:pt>
                <c:pt idx="31041">
                  <c:v>0.98128595814629826</c:v>
                </c:pt>
                <c:pt idx="31042">
                  <c:v>0.98131756970348361</c:v>
                </c:pt>
                <c:pt idx="31043">
                  <c:v>0.98134918126066895</c:v>
                </c:pt>
                <c:pt idx="31044">
                  <c:v>0.98138079281785418</c:v>
                </c:pt>
                <c:pt idx="31045">
                  <c:v>0.98141240437503952</c:v>
                </c:pt>
                <c:pt idx="31046">
                  <c:v>0.98144401593222486</c:v>
                </c:pt>
                <c:pt idx="31047">
                  <c:v>0.98147562748941009</c:v>
                </c:pt>
                <c:pt idx="31048">
                  <c:v>0.98150723904659543</c:v>
                </c:pt>
                <c:pt idx="31049">
                  <c:v>0.98153885060378077</c:v>
                </c:pt>
                <c:pt idx="31050">
                  <c:v>0.981570462160966</c:v>
                </c:pt>
                <c:pt idx="31051">
                  <c:v>0.98160207371815134</c:v>
                </c:pt>
                <c:pt idx="31052">
                  <c:v>0.98163368527533668</c:v>
                </c:pt>
                <c:pt idx="31053">
                  <c:v>0.98166529683252202</c:v>
                </c:pt>
                <c:pt idx="31054">
                  <c:v>0.98169690838970725</c:v>
                </c:pt>
                <c:pt idx="31055">
                  <c:v>0.98172851994689259</c:v>
                </c:pt>
                <c:pt idx="31056">
                  <c:v>0.98176013150407793</c:v>
                </c:pt>
                <c:pt idx="31057">
                  <c:v>0.98179174306126316</c:v>
                </c:pt>
                <c:pt idx="31058">
                  <c:v>0.9818233546184485</c:v>
                </c:pt>
                <c:pt idx="31059">
                  <c:v>0.98185496617563384</c:v>
                </c:pt>
                <c:pt idx="31060">
                  <c:v>0.98188657773281907</c:v>
                </c:pt>
                <c:pt idx="31061">
                  <c:v>0.98191818929000441</c:v>
                </c:pt>
                <c:pt idx="31062">
                  <c:v>0.98194980084718975</c:v>
                </c:pt>
                <c:pt idx="31063">
                  <c:v>0.98198141240437509</c:v>
                </c:pt>
                <c:pt idx="31064">
                  <c:v>0.98201302396156032</c:v>
                </c:pt>
                <c:pt idx="31065">
                  <c:v>0.98204463551874566</c:v>
                </c:pt>
                <c:pt idx="31066">
                  <c:v>0.982076247075931</c:v>
                </c:pt>
                <c:pt idx="31067">
                  <c:v>0.98210785863311623</c:v>
                </c:pt>
                <c:pt idx="31068">
                  <c:v>0.98213947019030157</c:v>
                </c:pt>
                <c:pt idx="31069">
                  <c:v>0.98217108174748691</c:v>
                </c:pt>
                <c:pt idx="31070">
                  <c:v>0.98220269330467214</c:v>
                </c:pt>
                <c:pt idx="31071">
                  <c:v>0.98223430486185748</c:v>
                </c:pt>
                <c:pt idx="31072">
                  <c:v>0.98226591641904282</c:v>
                </c:pt>
                <c:pt idx="31073">
                  <c:v>0.98229752797622816</c:v>
                </c:pt>
                <c:pt idx="31074">
                  <c:v>0.98232913953341339</c:v>
                </c:pt>
                <c:pt idx="31075">
                  <c:v>0.98236075109059873</c:v>
                </c:pt>
                <c:pt idx="31076">
                  <c:v>0.98239236264778407</c:v>
                </c:pt>
                <c:pt idx="31077">
                  <c:v>0.9824239742049693</c:v>
                </c:pt>
                <c:pt idx="31078">
                  <c:v>0.98245558576215464</c:v>
                </c:pt>
                <c:pt idx="31079">
                  <c:v>0.98248719731933998</c:v>
                </c:pt>
                <c:pt idx="31080">
                  <c:v>0.98251880887652521</c:v>
                </c:pt>
                <c:pt idx="31081">
                  <c:v>0.98255042043371055</c:v>
                </c:pt>
                <c:pt idx="31082">
                  <c:v>0.98258203199089589</c:v>
                </c:pt>
                <c:pt idx="31083">
                  <c:v>0.98261364354808123</c:v>
                </c:pt>
                <c:pt idx="31084">
                  <c:v>0.98264525510526646</c:v>
                </c:pt>
                <c:pt idx="31085">
                  <c:v>0.9826768666624518</c:v>
                </c:pt>
                <c:pt idx="31086">
                  <c:v>0.98270847821963714</c:v>
                </c:pt>
                <c:pt idx="31087">
                  <c:v>0.98274008977682237</c:v>
                </c:pt>
                <c:pt idx="31088">
                  <c:v>0.98277170133400771</c:v>
                </c:pt>
                <c:pt idx="31089">
                  <c:v>0.98280331289119305</c:v>
                </c:pt>
                <c:pt idx="31090">
                  <c:v>0.98283492444837828</c:v>
                </c:pt>
                <c:pt idx="31091">
                  <c:v>0.98286653600556362</c:v>
                </c:pt>
                <c:pt idx="31092">
                  <c:v>0.98289814756274896</c:v>
                </c:pt>
                <c:pt idx="31093">
                  <c:v>0.9829297591199343</c:v>
                </c:pt>
                <c:pt idx="31094">
                  <c:v>0.98296137067711953</c:v>
                </c:pt>
                <c:pt idx="31095">
                  <c:v>0.98299298223430487</c:v>
                </c:pt>
                <c:pt idx="31096">
                  <c:v>0.98302459379149021</c:v>
                </c:pt>
                <c:pt idx="31097">
                  <c:v>0.98305620534867544</c:v>
                </c:pt>
                <c:pt idx="31098">
                  <c:v>0.98308781690586078</c:v>
                </c:pt>
                <c:pt idx="31099">
                  <c:v>0.98311942846304612</c:v>
                </c:pt>
                <c:pt idx="31100">
                  <c:v>0.98315104002023135</c:v>
                </c:pt>
                <c:pt idx="31101">
                  <c:v>0.98318265157741669</c:v>
                </c:pt>
                <c:pt idx="31102">
                  <c:v>0.98321426313460203</c:v>
                </c:pt>
                <c:pt idx="31103">
                  <c:v>0.98324587469178737</c:v>
                </c:pt>
                <c:pt idx="31104">
                  <c:v>0.9832774862489726</c:v>
                </c:pt>
                <c:pt idx="31105">
                  <c:v>0.98330909780615794</c:v>
                </c:pt>
                <c:pt idx="31106">
                  <c:v>0.98334070936334328</c:v>
                </c:pt>
                <c:pt idx="31107">
                  <c:v>0.98337232092052851</c:v>
                </c:pt>
                <c:pt idx="31108">
                  <c:v>0.98340393247771385</c:v>
                </c:pt>
                <c:pt idx="31109">
                  <c:v>0.98343554403489919</c:v>
                </c:pt>
                <c:pt idx="31110">
                  <c:v>0.98346715559208442</c:v>
                </c:pt>
                <c:pt idx="31111">
                  <c:v>0.98349876714926976</c:v>
                </c:pt>
                <c:pt idx="31112">
                  <c:v>0.9835303787064551</c:v>
                </c:pt>
                <c:pt idx="31113">
                  <c:v>0.98356199026364044</c:v>
                </c:pt>
                <c:pt idx="31114">
                  <c:v>0.98359360182082567</c:v>
                </c:pt>
                <c:pt idx="31115">
                  <c:v>0.98362521337801101</c:v>
                </c:pt>
                <c:pt idx="31116">
                  <c:v>0.98365682493519635</c:v>
                </c:pt>
                <c:pt idx="31117">
                  <c:v>0.98368843649238158</c:v>
                </c:pt>
                <c:pt idx="31118">
                  <c:v>0.98372004804956692</c:v>
                </c:pt>
                <c:pt idx="31119">
                  <c:v>0.98375165960675226</c:v>
                </c:pt>
                <c:pt idx="31120">
                  <c:v>0.98378327116393749</c:v>
                </c:pt>
                <c:pt idx="31121">
                  <c:v>0.98381488272112283</c:v>
                </c:pt>
                <c:pt idx="31122">
                  <c:v>0.98384649427830817</c:v>
                </c:pt>
                <c:pt idx="31123">
                  <c:v>0.98387810583549351</c:v>
                </c:pt>
                <c:pt idx="31124">
                  <c:v>0.98390971739267874</c:v>
                </c:pt>
                <c:pt idx="31125">
                  <c:v>0.98394132894986408</c:v>
                </c:pt>
                <c:pt idx="31126">
                  <c:v>0.98397294050704942</c:v>
                </c:pt>
                <c:pt idx="31127">
                  <c:v>0.98400455206423465</c:v>
                </c:pt>
                <c:pt idx="31128">
                  <c:v>0.98403616362141999</c:v>
                </c:pt>
                <c:pt idx="31129">
                  <c:v>0.98406777517860533</c:v>
                </c:pt>
                <c:pt idx="31130">
                  <c:v>0.98409938673579056</c:v>
                </c:pt>
                <c:pt idx="31131">
                  <c:v>0.9841309982929759</c:v>
                </c:pt>
                <c:pt idx="31132">
                  <c:v>0.98416260985016124</c:v>
                </c:pt>
                <c:pt idx="31133">
                  <c:v>0.98419422140734658</c:v>
                </c:pt>
                <c:pt idx="31134">
                  <c:v>0.98422583296453181</c:v>
                </c:pt>
                <c:pt idx="31135">
                  <c:v>0.98425744452171715</c:v>
                </c:pt>
                <c:pt idx="31136">
                  <c:v>0.98428905607890249</c:v>
                </c:pt>
                <c:pt idx="31137">
                  <c:v>0.98432066763608772</c:v>
                </c:pt>
                <c:pt idx="31138">
                  <c:v>0.98435227919327306</c:v>
                </c:pt>
                <c:pt idx="31139">
                  <c:v>0.9843838907504584</c:v>
                </c:pt>
                <c:pt idx="31140">
                  <c:v>0.98441550230764363</c:v>
                </c:pt>
                <c:pt idx="31141">
                  <c:v>0.98444711386482897</c:v>
                </c:pt>
                <c:pt idx="31142">
                  <c:v>0.98447872542201431</c:v>
                </c:pt>
                <c:pt idx="31143">
                  <c:v>0.98451033697919954</c:v>
                </c:pt>
                <c:pt idx="31144">
                  <c:v>0.98454194853638488</c:v>
                </c:pt>
                <c:pt idx="31145">
                  <c:v>0.98457356009357022</c:v>
                </c:pt>
                <c:pt idx="31146">
                  <c:v>0.98460517165075556</c:v>
                </c:pt>
                <c:pt idx="31147">
                  <c:v>0.98463678320794079</c:v>
                </c:pt>
                <c:pt idx="31148">
                  <c:v>0.98466839476512613</c:v>
                </c:pt>
                <c:pt idx="31149">
                  <c:v>0.98470000632231147</c:v>
                </c:pt>
                <c:pt idx="31150">
                  <c:v>0.9847316178794967</c:v>
                </c:pt>
                <c:pt idx="31151">
                  <c:v>0.98476322943668204</c:v>
                </c:pt>
                <c:pt idx="31152">
                  <c:v>0.98479484099386738</c:v>
                </c:pt>
                <c:pt idx="31153">
                  <c:v>0.98482645255105261</c:v>
                </c:pt>
                <c:pt idx="31154">
                  <c:v>0.98485806410823795</c:v>
                </c:pt>
                <c:pt idx="31155">
                  <c:v>0.98488967566542329</c:v>
                </c:pt>
                <c:pt idx="31156">
                  <c:v>0.98492128722260863</c:v>
                </c:pt>
                <c:pt idx="31157">
                  <c:v>0.98495289877979386</c:v>
                </c:pt>
                <c:pt idx="31158">
                  <c:v>0.9849845103369792</c:v>
                </c:pt>
                <c:pt idx="31159">
                  <c:v>0.98501612189416454</c:v>
                </c:pt>
                <c:pt idx="31160">
                  <c:v>0.98504773345134977</c:v>
                </c:pt>
                <c:pt idx="31161">
                  <c:v>0.98507934500853511</c:v>
                </c:pt>
                <c:pt idx="31162">
                  <c:v>0.98511095656572045</c:v>
                </c:pt>
                <c:pt idx="31163">
                  <c:v>0.98514256812290568</c:v>
                </c:pt>
                <c:pt idx="31164">
                  <c:v>0.98517417968009102</c:v>
                </c:pt>
                <c:pt idx="31165">
                  <c:v>0.98520579123727636</c:v>
                </c:pt>
                <c:pt idx="31166">
                  <c:v>0.9852374027944617</c:v>
                </c:pt>
                <c:pt idx="31167">
                  <c:v>0.98526901435164693</c:v>
                </c:pt>
                <c:pt idx="31168">
                  <c:v>0.98530062590883227</c:v>
                </c:pt>
                <c:pt idx="31169">
                  <c:v>0.98533223746601761</c:v>
                </c:pt>
                <c:pt idx="31170">
                  <c:v>0.98536384902320284</c:v>
                </c:pt>
                <c:pt idx="31171">
                  <c:v>0.98539546058038818</c:v>
                </c:pt>
                <c:pt idx="31172">
                  <c:v>0.98542707213757352</c:v>
                </c:pt>
                <c:pt idx="31173">
                  <c:v>0.98545868369475875</c:v>
                </c:pt>
                <c:pt idx="31174">
                  <c:v>0.98549029525194409</c:v>
                </c:pt>
                <c:pt idx="31175">
                  <c:v>0.98552190680912943</c:v>
                </c:pt>
                <c:pt idx="31176">
                  <c:v>0.98555351836631477</c:v>
                </c:pt>
                <c:pt idx="31177">
                  <c:v>0.9855851299235</c:v>
                </c:pt>
                <c:pt idx="31178">
                  <c:v>0.98561674148068534</c:v>
                </c:pt>
                <c:pt idx="31179">
                  <c:v>0.98564835303787068</c:v>
                </c:pt>
                <c:pt idx="31180">
                  <c:v>0.98567996459505591</c:v>
                </c:pt>
                <c:pt idx="31181">
                  <c:v>0.98571157615224125</c:v>
                </c:pt>
                <c:pt idx="31182">
                  <c:v>0.98574318770942659</c:v>
                </c:pt>
                <c:pt idx="31183">
                  <c:v>0.98577479926661182</c:v>
                </c:pt>
                <c:pt idx="31184">
                  <c:v>0.98580641082379716</c:v>
                </c:pt>
                <c:pt idx="31185">
                  <c:v>0.9858380223809825</c:v>
                </c:pt>
                <c:pt idx="31186">
                  <c:v>0.98586963393816784</c:v>
                </c:pt>
                <c:pt idx="31187">
                  <c:v>0.98590124549535307</c:v>
                </c:pt>
                <c:pt idx="31188">
                  <c:v>0.98593285705253841</c:v>
                </c:pt>
                <c:pt idx="31189">
                  <c:v>0.98596446860972375</c:v>
                </c:pt>
                <c:pt idx="31190">
                  <c:v>0.98599608016690898</c:v>
                </c:pt>
                <c:pt idx="31191">
                  <c:v>0.98602769172409432</c:v>
                </c:pt>
                <c:pt idx="31192">
                  <c:v>0.98605930328127966</c:v>
                </c:pt>
                <c:pt idx="31193">
                  <c:v>0.98609091483846489</c:v>
                </c:pt>
                <c:pt idx="31194">
                  <c:v>0.98612252639565023</c:v>
                </c:pt>
                <c:pt idx="31195">
                  <c:v>0.98615413795283557</c:v>
                </c:pt>
                <c:pt idx="31196">
                  <c:v>0.98618574951002091</c:v>
                </c:pt>
                <c:pt idx="31197">
                  <c:v>0.98621736106720614</c:v>
                </c:pt>
                <c:pt idx="31198">
                  <c:v>0.98624897262439148</c:v>
                </c:pt>
                <c:pt idx="31199">
                  <c:v>0.98628058418157682</c:v>
                </c:pt>
                <c:pt idx="31200">
                  <c:v>0.98631219573876205</c:v>
                </c:pt>
                <c:pt idx="31201">
                  <c:v>0.98634380729594739</c:v>
                </c:pt>
                <c:pt idx="31202">
                  <c:v>0.98637541885313273</c:v>
                </c:pt>
                <c:pt idx="31203">
                  <c:v>0.98640703041031796</c:v>
                </c:pt>
                <c:pt idx="31204">
                  <c:v>0.9864386419675033</c:v>
                </c:pt>
                <c:pt idx="31205">
                  <c:v>0.98647025352468865</c:v>
                </c:pt>
                <c:pt idx="31206">
                  <c:v>0.98650186508187399</c:v>
                </c:pt>
                <c:pt idx="31207">
                  <c:v>0.98653347663905921</c:v>
                </c:pt>
                <c:pt idx="31208">
                  <c:v>0.98656508819624456</c:v>
                </c:pt>
                <c:pt idx="31209">
                  <c:v>0.9865966997534299</c:v>
                </c:pt>
                <c:pt idx="31210">
                  <c:v>0.98662831131061512</c:v>
                </c:pt>
                <c:pt idx="31211">
                  <c:v>0.98665992286780047</c:v>
                </c:pt>
                <c:pt idx="31212">
                  <c:v>0.98669153442498581</c:v>
                </c:pt>
                <c:pt idx="31213">
                  <c:v>0.98672314598217103</c:v>
                </c:pt>
                <c:pt idx="31214">
                  <c:v>0.98675475753935638</c:v>
                </c:pt>
                <c:pt idx="31215">
                  <c:v>0.98678636909654172</c:v>
                </c:pt>
                <c:pt idx="31216">
                  <c:v>0.98681798065372706</c:v>
                </c:pt>
                <c:pt idx="31217">
                  <c:v>0.98684959221091229</c:v>
                </c:pt>
                <c:pt idx="31218">
                  <c:v>0.98688120376809763</c:v>
                </c:pt>
                <c:pt idx="31219">
                  <c:v>0.98691281532528297</c:v>
                </c:pt>
                <c:pt idx="31220">
                  <c:v>0.9869444268824682</c:v>
                </c:pt>
                <c:pt idx="31221">
                  <c:v>0.98697603843965354</c:v>
                </c:pt>
                <c:pt idx="31222">
                  <c:v>0.98700764999683888</c:v>
                </c:pt>
                <c:pt idx="31223">
                  <c:v>0.98703926155402411</c:v>
                </c:pt>
                <c:pt idx="31224">
                  <c:v>0.98707087311120945</c:v>
                </c:pt>
                <c:pt idx="31225">
                  <c:v>0.98710248466839479</c:v>
                </c:pt>
                <c:pt idx="31226">
                  <c:v>0.98713409622558013</c:v>
                </c:pt>
                <c:pt idx="31227">
                  <c:v>0.98716570778276536</c:v>
                </c:pt>
                <c:pt idx="31228">
                  <c:v>0.9871973193399507</c:v>
                </c:pt>
                <c:pt idx="31229">
                  <c:v>0.98722893089713604</c:v>
                </c:pt>
                <c:pt idx="31230">
                  <c:v>0.98726054245432127</c:v>
                </c:pt>
                <c:pt idx="31231">
                  <c:v>0.98729215401150661</c:v>
                </c:pt>
                <c:pt idx="31232">
                  <c:v>0.98732376556869195</c:v>
                </c:pt>
                <c:pt idx="31233">
                  <c:v>0.98735537712587718</c:v>
                </c:pt>
                <c:pt idx="31234">
                  <c:v>0.98738698868306252</c:v>
                </c:pt>
                <c:pt idx="31235">
                  <c:v>0.98741860024024786</c:v>
                </c:pt>
                <c:pt idx="31236">
                  <c:v>0.98745021179743309</c:v>
                </c:pt>
                <c:pt idx="31237">
                  <c:v>0.98748182335461843</c:v>
                </c:pt>
                <c:pt idx="31238">
                  <c:v>0.98751343491180377</c:v>
                </c:pt>
                <c:pt idx="31239">
                  <c:v>0.98754504646898911</c:v>
                </c:pt>
                <c:pt idx="31240">
                  <c:v>0.98757665802617434</c:v>
                </c:pt>
                <c:pt idx="31241">
                  <c:v>0.98760826958335968</c:v>
                </c:pt>
                <c:pt idx="31242">
                  <c:v>0.98763988114054502</c:v>
                </c:pt>
                <c:pt idx="31243">
                  <c:v>0.98767149269773025</c:v>
                </c:pt>
                <c:pt idx="31244">
                  <c:v>0.98770310425491559</c:v>
                </c:pt>
                <c:pt idx="31245">
                  <c:v>0.98773471581210093</c:v>
                </c:pt>
                <c:pt idx="31246">
                  <c:v>0.98776632736928616</c:v>
                </c:pt>
                <c:pt idx="31247">
                  <c:v>0.9877979389264715</c:v>
                </c:pt>
                <c:pt idx="31248">
                  <c:v>0.98782955048365684</c:v>
                </c:pt>
                <c:pt idx="31249">
                  <c:v>0.98786116204084218</c:v>
                </c:pt>
                <c:pt idx="31250">
                  <c:v>0.98789277359802741</c:v>
                </c:pt>
                <c:pt idx="31251">
                  <c:v>0.98792438515521275</c:v>
                </c:pt>
                <c:pt idx="31252">
                  <c:v>0.98795599671239809</c:v>
                </c:pt>
                <c:pt idx="31253">
                  <c:v>0.98798760826958332</c:v>
                </c:pt>
                <c:pt idx="31254">
                  <c:v>0.98801921982676866</c:v>
                </c:pt>
                <c:pt idx="31255">
                  <c:v>0.988050831383954</c:v>
                </c:pt>
                <c:pt idx="31256">
                  <c:v>0.98808244294113923</c:v>
                </c:pt>
                <c:pt idx="31257">
                  <c:v>0.98811405449832457</c:v>
                </c:pt>
                <c:pt idx="31258">
                  <c:v>0.98814566605550991</c:v>
                </c:pt>
                <c:pt idx="31259">
                  <c:v>0.98817727761269525</c:v>
                </c:pt>
                <c:pt idx="31260">
                  <c:v>0.98820888916988048</c:v>
                </c:pt>
                <c:pt idx="31261">
                  <c:v>0.98824050072706582</c:v>
                </c:pt>
                <c:pt idx="31262">
                  <c:v>0.98827211228425116</c:v>
                </c:pt>
                <c:pt idx="31263">
                  <c:v>0.98830372384143639</c:v>
                </c:pt>
                <c:pt idx="31264">
                  <c:v>0.98833533539862173</c:v>
                </c:pt>
                <c:pt idx="31265">
                  <c:v>0.98836694695580707</c:v>
                </c:pt>
                <c:pt idx="31266">
                  <c:v>0.9883985585129923</c:v>
                </c:pt>
                <c:pt idx="31267">
                  <c:v>0.98843017007017764</c:v>
                </c:pt>
                <c:pt idx="31268">
                  <c:v>0.98846178162736298</c:v>
                </c:pt>
                <c:pt idx="31269">
                  <c:v>0.98849339318454832</c:v>
                </c:pt>
                <c:pt idx="31270">
                  <c:v>0.98852500474173355</c:v>
                </c:pt>
                <c:pt idx="31271">
                  <c:v>0.98855661629891889</c:v>
                </c:pt>
                <c:pt idx="31272">
                  <c:v>0.98858822785610423</c:v>
                </c:pt>
                <c:pt idx="31273">
                  <c:v>0.98861983941328946</c:v>
                </c:pt>
                <c:pt idx="31274">
                  <c:v>0.9886514509704748</c:v>
                </c:pt>
                <c:pt idx="31275">
                  <c:v>0.98868306252766014</c:v>
                </c:pt>
                <c:pt idx="31276">
                  <c:v>0.98871467408484537</c:v>
                </c:pt>
                <c:pt idx="31277">
                  <c:v>0.98874628564203071</c:v>
                </c:pt>
                <c:pt idx="31278">
                  <c:v>0.98877789719921605</c:v>
                </c:pt>
                <c:pt idx="31279">
                  <c:v>0.98880950875640139</c:v>
                </c:pt>
                <c:pt idx="31280">
                  <c:v>0.98884112031358662</c:v>
                </c:pt>
                <c:pt idx="31281">
                  <c:v>0.98887273187077196</c:v>
                </c:pt>
                <c:pt idx="31282">
                  <c:v>0.9889043434279573</c:v>
                </c:pt>
                <c:pt idx="31283">
                  <c:v>0.98893595498514253</c:v>
                </c:pt>
                <c:pt idx="31284">
                  <c:v>0.98896756654232787</c:v>
                </c:pt>
                <c:pt idx="31285">
                  <c:v>0.98899917809951321</c:v>
                </c:pt>
                <c:pt idx="31286">
                  <c:v>0.98903078965669844</c:v>
                </c:pt>
                <c:pt idx="31287">
                  <c:v>0.98906240121388378</c:v>
                </c:pt>
                <c:pt idx="31288">
                  <c:v>0.98909401277106912</c:v>
                </c:pt>
                <c:pt idx="31289">
                  <c:v>0.98912562432825446</c:v>
                </c:pt>
                <c:pt idx="31290">
                  <c:v>0.98915723588543969</c:v>
                </c:pt>
                <c:pt idx="31291">
                  <c:v>0.98918884744262503</c:v>
                </c:pt>
                <c:pt idx="31292">
                  <c:v>0.98922045899981037</c:v>
                </c:pt>
                <c:pt idx="31293">
                  <c:v>0.9892520705569956</c:v>
                </c:pt>
                <c:pt idx="31294">
                  <c:v>0.98928368211418094</c:v>
                </c:pt>
                <c:pt idx="31295">
                  <c:v>0.98931529367136628</c:v>
                </c:pt>
                <c:pt idx="31296">
                  <c:v>0.98934690522855151</c:v>
                </c:pt>
                <c:pt idx="31297">
                  <c:v>0.98937851678573685</c:v>
                </c:pt>
                <c:pt idx="31298">
                  <c:v>0.98941012834292219</c:v>
                </c:pt>
                <c:pt idx="31299">
                  <c:v>0.98944173990010753</c:v>
                </c:pt>
                <c:pt idx="31300">
                  <c:v>0.98947335145729276</c:v>
                </c:pt>
                <c:pt idx="31301">
                  <c:v>0.9895049630144781</c:v>
                </c:pt>
                <c:pt idx="31302">
                  <c:v>0.98953657457166344</c:v>
                </c:pt>
                <c:pt idx="31303">
                  <c:v>0.98956818612884867</c:v>
                </c:pt>
                <c:pt idx="31304">
                  <c:v>0.98959979768603401</c:v>
                </c:pt>
                <c:pt idx="31305">
                  <c:v>0.98963140924321935</c:v>
                </c:pt>
                <c:pt idx="31306">
                  <c:v>0.98966302080040458</c:v>
                </c:pt>
                <c:pt idx="31307">
                  <c:v>0.98969463235758992</c:v>
                </c:pt>
                <c:pt idx="31308">
                  <c:v>0.98972624391477526</c:v>
                </c:pt>
                <c:pt idx="31309">
                  <c:v>0.9897578554719606</c:v>
                </c:pt>
                <c:pt idx="31310">
                  <c:v>0.98978946702914583</c:v>
                </c:pt>
                <c:pt idx="31311">
                  <c:v>0.98982107858633117</c:v>
                </c:pt>
                <c:pt idx="31312">
                  <c:v>0.98985269014351651</c:v>
                </c:pt>
                <c:pt idx="31313">
                  <c:v>0.98988430170070174</c:v>
                </c:pt>
                <c:pt idx="31314">
                  <c:v>0.98991591325788708</c:v>
                </c:pt>
                <c:pt idx="31315">
                  <c:v>0.98994752481507242</c:v>
                </c:pt>
                <c:pt idx="31316">
                  <c:v>0.98997913637225765</c:v>
                </c:pt>
                <c:pt idx="31317">
                  <c:v>0.99001074792944299</c:v>
                </c:pt>
                <c:pt idx="31318">
                  <c:v>0.99004235948662833</c:v>
                </c:pt>
                <c:pt idx="31319">
                  <c:v>0.99007397104381367</c:v>
                </c:pt>
                <c:pt idx="31320">
                  <c:v>0.9901055826009989</c:v>
                </c:pt>
                <c:pt idx="31321">
                  <c:v>0.99013719415818424</c:v>
                </c:pt>
                <c:pt idx="31322">
                  <c:v>0.99016880571536958</c:v>
                </c:pt>
                <c:pt idx="31323">
                  <c:v>0.99020041727255481</c:v>
                </c:pt>
                <c:pt idx="31324">
                  <c:v>0.99023202882974015</c:v>
                </c:pt>
                <c:pt idx="31325">
                  <c:v>0.99026364038692549</c:v>
                </c:pt>
                <c:pt idx="31326">
                  <c:v>0.99029525194411072</c:v>
                </c:pt>
                <c:pt idx="31327">
                  <c:v>0.99032686350129606</c:v>
                </c:pt>
                <c:pt idx="31328">
                  <c:v>0.9903584750584814</c:v>
                </c:pt>
                <c:pt idx="31329">
                  <c:v>0.99039008661566674</c:v>
                </c:pt>
                <c:pt idx="31330">
                  <c:v>0.99042169817285197</c:v>
                </c:pt>
                <c:pt idx="31331">
                  <c:v>0.99045330973003731</c:v>
                </c:pt>
                <c:pt idx="31332">
                  <c:v>0.99048492128722265</c:v>
                </c:pt>
                <c:pt idx="31333">
                  <c:v>0.99051653284440788</c:v>
                </c:pt>
                <c:pt idx="31334">
                  <c:v>0.99054814440159322</c:v>
                </c:pt>
                <c:pt idx="31335">
                  <c:v>0.99057975595877856</c:v>
                </c:pt>
                <c:pt idx="31336">
                  <c:v>0.99061136751596379</c:v>
                </c:pt>
                <c:pt idx="31337">
                  <c:v>0.99064297907314913</c:v>
                </c:pt>
                <c:pt idx="31338">
                  <c:v>0.99067459063033447</c:v>
                </c:pt>
                <c:pt idx="31339">
                  <c:v>0.9907062021875197</c:v>
                </c:pt>
                <c:pt idx="31340">
                  <c:v>0.99073781374470504</c:v>
                </c:pt>
                <c:pt idx="31341">
                  <c:v>0.99076942530189038</c:v>
                </c:pt>
                <c:pt idx="31342">
                  <c:v>0.99080103685907572</c:v>
                </c:pt>
                <c:pt idx="31343">
                  <c:v>0.99083264841626095</c:v>
                </c:pt>
                <c:pt idx="31344">
                  <c:v>0.99086425997344629</c:v>
                </c:pt>
                <c:pt idx="31345">
                  <c:v>0.99089587153063163</c:v>
                </c:pt>
                <c:pt idx="31346">
                  <c:v>0.99092748308781686</c:v>
                </c:pt>
                <c:pt idx="31347">
                  <c:v>0.9909590946450022</c:v>
                </c:pt>
                <c:pt idx="31348">
                  <c:v>0.99099070620218754</c:v>
                </c:pt>
                <c:pt idx="31349">
                  <c:v>0.99102231775937277</c:v>
                </c:pt>
                <c:pt idx="31350">
                  <c:v>0.99105392931655811</c:v>
                </c:pt>
                <c:pt idx="31351">
                  <c:v>0.99108554087374345</c:v>
                </c:pt>
                <c:pt idx="31352">
                  <c:v>0.99111715243092879</c:v>
                </c:pt>
                <c:pt idx="31353">
                  <c:v>0.99114876398811402</c:v>
                </c:pt>
                <c:pt idx="31354">
                  <c:v>0.99118037554529936</c:v>
                </c:pt>
                <c:pt idx="31355">
                  <c:v>0.9912119871024847</c:v>
                </c:pt>
                <c:pt idx="31356">
                  <c:v>0.99124359865966993</c:v>
                </c:pt>
                <c:pt idx="31357">
                  <c:v>0.99127521021685527</c:v>
                </c:pt>
                <c:pt idx="31358">
                  <c:v>0.99130682177404061</c:v>
                </c:pt>
                <c:pt idx="31359">
                  <c:v>0.99133843333122584</c:v>
                </c:pt>
                <c:pt idx="31360">
                  <c:v>0.99137004488841118</c:v>
                </c:pt>
                <c:pt idx="31361">
                  <c:v>0.99140165644559652</c:v>
                </c:pt>
                <c:pt idx="31362">
                  <c:v>0.99143326800278186</c:v>
                </c:pt>
                <c:pt idx="31363">
                  <c:v>0.99146487955996709</c:v>
                </c:pt>
                <c:pt idx="31364">
                  <c:v>0.99149649111715243</c:v>
                </c:pt>
                <c:pt idx="31365">
                  <c:v>0.99152810267433777</c:v>
                </c:pt>
                <c:pt idx="31366">
                  <c:v>0.991559714231523</c:v>
                </c:pt>
                <c:pt idx="31367">
                  <c:v>0.99159132578870834</c:v>
                </c:pt>
                <c:pt idx="31368">
                  <c:v>0.99162293734589368</c:v>
                </c:pt>
                <c:pt idx="31369">
                  <c:v>0.99165454890307891</c:v>
                </c:pt>
                <c:pt idx="31370">
                  <c:v>0.99168616046026425</c:v>
                </c:pt>
                <c:pt idx="31371">
                  <c:v>0.99171777201744959</c:v>
                </c:pt>
                <c:pt idx="31372">
                  <c:v>0.99174938357463494</c:v>
                </c:pt>
                <c:pt idx="31373">
                  <c:v>0.99178099513182016</c:v>
                </c:pt>
                <c:pt idx="31374">
                  <c:v>0.9918126066890055</c:v>
                </c:pt>
                <c:pt idx="31375">
                  <c:v>0.99184421824619085</c:v>
                </c:pt>
                <c:pt idx="31376">
                  <c:v>0.99187582980337607</c:v>
                </c:pt>
                <c:pt idx="31377">
                  <c:v>0.99190744136056141</c:v>
                </c:pt>
                <c:pt idx="31378">
                  <c:v>0.99193905291774676</c:v>
                </c:pt>
                <c:pt idx="31379">
                  <c:v>0.99197066447493198</c:v>
                </c:pt>
                <c:pt idx="31380">
                  <c:v>0.99200227603211732</c:v>
                </c:pt>
                <c:pt idx="31381">
                  <c:v>0.99203388758930267</c:v>
                </c:pt>
                <c:pt idx="31382">
                  <c:v>0.99206549914648801</c:v>
                </c:pt>
                <c:pt idx="31383">
                  <c:v>0.99209711070367324</c:v>
                </c:pt>
                <c:pt idx="31384">
                  <c:v>0.99212872226085858</c:v>
                </c:pt>
                <c:pt idx="31385">
                  <c:v>0.99216033381804392</c:v>
                </c:pt>
                <c:pt idx="31386">
                  <c:v>0.99219194537522915</c:v>
                </c:pt>
                <c:pt idx="31387">
                  <c:v>0.99222355693241449</c:v>
                </c:pt>
                <c:pt idx="31388">
                  <c:v>0.99225516848959983</c:v>
                </c:pt>
                <c:pt idx="31389">
                  <c:v>0.99228678004678506</c:v>
                </c:pt>
                <c:pt idx="31390">
                  <c:v>0.9923183916039704</c:v>
                </c:pt>
                <c:pt idx="31391">
                  <c:v>0.99235000316115574</c:v>
                </c:pt>
                <c:pt idx="31392">
                  <c:v>0.99238161471834108</c:v>
                </c:pt>
                <c:pt idx="31393">
                  <c:v>0.99241322627552631</c:v>
                </c:pt>
                <c:pt idx="31394">
                  <c:v>0.99244483783271165</c:v>
                </c:pt>
                <c:pt idx="31395">
                  <c:v>0.99247644938989699</c:v>
                </c:pt>
                <c:pt idx="31396">
                  <c:v>0.99250806094708222</c:v>
                </c:pt>
                <c:pt idx="31397">
                  <c:v>0.99253967250426756</c:v>
                </c:pt>
                <c:pt idx="31398">
                  <c:v>0.9925712840614529</c:v>
                </c:pt>
                <c:pt idx="31399">
                  <c:v>0.99260289561863813</c:v>
                </c:pt>
                <c:pt idx="31400">
                  <c:v>0.99263450717582347</c:v>
                </c:pt>
                <c:pt idx="31401">
                  <c:v>0.99266611873300881</c:v>
                </c:pt>
                <c:pt idx="31402">
                  <c:v>0.99269773029019415</c:v>
                </c:pt>
                <c:pt idx="31403">
                  <c:v>0.99272934184737938</c:v>
                </c:pt>
                <c:pt idx="31404">
                  <c:v>0.99276095340456472</c:v>
                </c:pt>
                <c:pt idx="31405">
                  <c:v>0.99279256496175006</c:v>
                </c:pt>
                <c:pt idx="31406">
                  <c:v>0.99282417651893529</c:v>
                </c:pt>
                <c:pt idx="31407">
                  <c:v>0.99285578807612063</c:v>
                </c:pt>
                <c:pt idx="31408">
                  <c:v>0.99288739963330597</c:v>
                </c:pt>
                <c:pt idx="31409">
                  <c:v>0.9929190111904912</c:v>
                </c:pt>
                <c:pt idx="31410">
                  <c:v>0.99295062274767654</c:v>
                </c:pt>
                <c:pt idx="31411">
                  <c:v>0.99298223430486188</c:v>
                </c:pt>
                <c:pt idx="31412">
                  <c:v>0.99301384586204722</c:v>
                </c:pt>
                <c:pt idx="31413">
                  <c:v>0.99304545741923245</c:v>
                </c:pt>
                <c:pt idx="31414">
                  <c:v>0.99307706897641779</c:v>
                </c:pt>
                <c:pt idx="31415">
                  <c:v>0.99310868053360313</c:v>
                </c:pt>
                <c:pt idx="31416">
                  <c:v>0.99314029209078836</c:v>
                </c:pt>
                <c:pt idx="31417">
                  <c:v>0.9931719036479737</c:v>
                </c:pt>
                <c:pt idx="31418">
                  <c:v>0.99320351520515904</c:v>
                </c:pt>
                <c:pt idx="31419">
                  <c:v>0.99323512676234427</c:v>
                </c:pt>
                <c:pt idx="31420">
                  <c:v>0.99326673831952961</c:v>
                </c:pt>
                <c:pt idx="31421">
                  <c:v>0.99329834987671495</c:v>
                </c:pt>
                <c:pt idx="31422">
                  <c:v>0.99332996143390029</c:v>
                </c:pt>
                <c:pt idx="31423">
                  <c:v>0.99336157299108552</c:v>
                </c:pt>
                <c:pt idx="31424">
                  <c:v>0.99339318454827086</c:v>
                </c:pt>
                <c:pt idx="31425">
                  <c:v>0.9934247961054562</c:v>
                </c:pt>
                <c:pt idx="31426">
                  <c:v>0.99345640766264143</c:v>
                </c:pt>
                <c:pt idx="31427">
                  <c:v>0.99348801921982677</c:v>
                </c:pt>
                <c:pt idx="31428">
                  <c:v>0.99351963077701211</c:v>
                </c:pt>
                <c:pt idx="31429">
                  <c:v>0.99355124233419734</c:v>
                </c:pt>
                <c:pt idx="31430">
                  <c:v>0.99358285389138268</c:v>
                </c:pt>
                <c:pt idx="31431">
                  <c:v>0.99361446544856802</c:v>
                </c:pt>
                <c:pt idx="31432">
                  <c:v>0.99364607700575336</c:v>
                </c:pt>
                <c:pt idx="31433">
                  <c:v>0.99367768856293859</c:v>
                </c:pt>
                <c:pt idx="31434">
                  <c:v>0.99370930012012393</c:v>
                </c:pt>
                <c:pt idx="31435">
                  <c:v>0.99374091167730927</c:v>
                </c:pt>
                <c:pt idx="31436">
                  <c:v>0.9937725232344945</c:v>
                </c:pt>
                <c:pt idx="31437">
                  <c:v>0.99380413479167984</c:v>
                </c:pt>
                <c:pt idx="31438">
                  <c:v>0.99383574634886518</c:v>
                </c:pt>
                <c:pt idx="31439">
                  <c:v>0.99386735790605041</c:v>
                </c:pt>
                <c:pt idx="31440">
                  <c:v>0.99389896946323575</c:v>
                </c:pt>
                <c:pt idx="31441">
                  <c:v>0.99393058102042109</c:v>
                </c:pt>
                <c:pt idx="31442">
                  <c:v>0.99396219257760632</c:v>
                </c:pt>
                <c:pt idx="31443">
                  <c:v>0.99399380413479166</c:v>
                </c:pt>
                <c:pt idx="31444">
                  <c:v>0.994025415691977</c:v>
                </c:pt>
                <c:pt idx="31445">
                  <c:v>0.99405702724916234</c:v>
                </c:pt>
                <c:pt idx="31446">
                  <c:v>0.99408863880634757</c:v>
                </c:pt>
                <c:pt idx="31447">
                  <c:v>0.99412025036353291</c:v>
                </c:pt>
                <c:pt idx="31448">
                  <c:v>0.99415186192071825</c:v>
                </c:pt>
                <c:pt idx="31449">
                  <c:v>0.99418347347790348</c:v>
                </c:pt>
                <c:pt idx="31450">
                  <c:v>0.99421508503508882</c:v>
                </c:pt>
                <c:pt idx="31451">
                  <c:v>0.99424669659227416</c:v>
                </c:pt>
                <c:pt idx="31452">
                  <c:v>0.99427830814945939</c:v>
                </c:pt>
                <c:pt idx="31453">
                  <c:v>0.99430991970664473</c:v>
                </c:pt>
                <c:pt idx="31454">
                  <c:v>0.99434153126383007</c:v>
                </c:pt>
                <c:pt idx="31455">
                  <c:v>0.99437314282101541</c:v>
                </c:pt>
                <c:pt idx="31456">
                  <c:v>0.99440475437820064</c:v>
                </c:pt>
                <c:pt idx="31457">
                  <c:v>0.99443636593538598</c:v>
                </c:pt>
                <c:pt idx="31458">
                  <c:v>0.99446797749257132</c:v>
                </c:pt>
                <c:pt idx="31459">
                  <c:v>0.99449958904975655</c:v>
                </c:pt>
                <c:pt idx="31460">
                  <c:v>0.99453120060694189</c:v>
                </c:pt>
                <c:pt idx="31461">
                  <c:v>0.99456281216412723</c:v>
                </c:pt>
                <c:pt idx="31462">
                  <c:v>0.99459442372131246</c:v>
                </c:pt>
                <c:pt idx="31463">
                  <c:v>0.9946260352784978</c:v>
                </c:pt>
                <c:pt idx="31464">
                  <c:v>0.99465764683568314</c:v>
                </c:pt>
                <c:pt idx="31465">
                  <c:v>0.99468925839286848</c:v>
                </c:pt>
                <c:pt idx="31466">
                  <c:v>0.99472086995005371</c:v>
                </c:pt>
                <c:pt idx="31467">
                  <c:v>0.99475248150723905</c:v>
                </c:pt>
                <c:pt idx="31468">
                  <c:v>0.99478409306442439</c:v>
                </c:pt>
                <c:pt idx="31469">
                  <c:v>0.99481570462160962</c:v>
                </c:pt>
                <c:pt idx="31470">
                  <c:v>0.99484731617879496</c:v>
                </c:pt>
                <c:pt idx="31471">
                  <c:v>0.9948789277359803</c:v>
                </c:pt>
                <c:pt idx="31472">
                  <c:v>0.99491053929316553</c:v>
                </c:pt>
                <c:pt idx="31473">
                  <c:v>0.99494215085035087</c:v>
                </c:pt>
                <c:pt idx="31474">
                  <c:v>0.99497376240753621</c:v>
                </c:pt>
                <c:pt idx="31475">
                  <c:v>0.99500537396472155</c:v>
                </c:pt>
                <c:pt idx="31476">
                  <c:v>0.99503698552190678</c:v>
                </c:pt>
                <c:pt idx="31477">
                  <c:v>0.99506859707909212</c:v>
                </c:pt>
                <c:pt idx="31478">
                  <c:v>0.99510020863627746</c:v>
                </c:pt>
                <c:pt idx="31479">
                  <c:v>0.99513182019346269</c:v>
                </c:pt>
                <c:pt idx="31480">
                  <c:v>0.99516343175064803</c:v>
                </c:pt>
                <c:pt idx="31481">
                  <c:v>0.99519504330783337</c:v>
                </c:pt>
                <c:pt idx="31482">
                  <c:v>0.9952266548650186</c:v>
                </c:pt>
                <c:pt idx="31483">
                  <c:v>0.99525826642220394</c:v>
                </c:pt>
                <c:pt idx="31484">
                  <c:v>0.99528987797938928</c:v>
                </c:pt>
                <c:pt idx="31485">
                  <c:v>0.99532148953657462</c:v>
                </c:pt>
                <c:pt idx="31486">
                  <c:v>0.99535310109375985</c:v>
                </c:pt>
                <c:pt idx="31487">
                  <c:v>0.99538471265094519</c:v>
                </c:pt>
                <c:pt idx="31488">
                  <c:v>0.99541632420813053</c:v>
                </c:pt>
                <c:pt idx="31489">
                  <c:v>0.99544793576531576</c:v>
                </c:pt>
                <c:pt idx="31490">
                  <c:v>0.9954795473225011</c:v>
                </c:pt>
                <c:pt idx="31491">
                  <c:v>0.99551115887968644</c:v>
                </c:pt>
                <c:pt idx="31492">
                  <c:v>0.99554277043687167</c:v>
                </c:pt>
                <c:pt idx="31493">
                  <c:v>0.99557438199405701</c:v>
                </c:pt>
                <c:pt idx="31494">
                  <c:v>0.99560599355124235</c:v>
                </c:pt>
                <c:pt idx="31495">
                  <c:v>0.99563760510842769</c:v>
                </c:pt>
                <c:pt idx="31496">
                  <c:v>0.99566921666561292</c:v>
                </c:pt>
                <c:pt idx="31497">
                  <c:v>0.99570082822279826</c:v>
                </c:pt>
                <c:pt idx="31498">
                  <c:v>0.9957324397799836</c:v>
                </c:pt>
                <c:pt idx="31499">
                  <c:v>0.99576405133716883</c:v>
                </c:pt>
                <c:pt idx="31500">
                  <c:v>0.99579566289435417</c:v>
                </c:pt>
                <c:pt idx="31501">
                  <c:v>0.99582727445153951</c:v>
                </c:pt>
                <c:pt idx="31502">
                  <c:v>0.99585888600872474</c:v>
                </c:pt>
                <c:pt idx="31503">
                  <c:v>0.99589049756591008</c:v>
                </c:pt>
                <c:pt idx="31504">
                  <c:v>0.99592210912309542</c:v>
                </c:pt>
                <c:pt idx="31505">
                  <c:v>0.99595372068028076</c:v>
                </c:pt>
                <c:pt idx="31506">
                  <c:v>0.99598533223746599</c:v>
                </c:pt>
                <c:pt idx="31507">
                  <c:v>0.99601694379465133</c:v>
                </c:pt>
                <c:pt idx="31508">
                  <c:v>0.99604855535183667</c:v>
                </c:pt>
                <c:pt idx="31509">
                  <c:v>0.9960801669090219</c:v>
                </c:pt>
                <c:pt idx="31510">
                  <c:v>0.99611177846620724</c:v>
                </c:pt>
                <c:pt idx="31511">
                  <c:v>0.99614339002339258</c:v>
                </c:pt>
                <c:pt idx="31512">
                  <c:v>0.99617500158057781</c:v>
                </c:pt>
                <c:pt idx="31513">
                  <c:v>0.99620661313776315</c:v>
                </c:pt>
                <c:pt idx="31514">
                  <c:v>0.99623822469494849</c:v>
                </c:pt>
                <c:pt idx="31515">
                  <c:v>0.99626983625213383</c:v>
                </c:pt>
                <c:pt idx="31516">
                  <c:v>0.99630144780931906</c:v>
                </c:pt>
                <c:pt idx="31517">
                  <c:v>0.9963330593665044</c:v>
                </c:pt>
                <c:pt idx="31518">
                  <c:v>0.99636467092368974</c:v>
                </c:pt>
                <c:pt idx="31519">
                  <c:v>0.99639628248087497</c:v>
                </c:pt>
                <c:pt idx="31520">
                  <c:v>0.99642789403806031</c:v>
                </c:pt>
                <c:pt idx="31521">
                  <c:v>0.99645950559524565</c:v>
                </c:pt>
                <c:pt idx="31522">
                  <c:v>0.99649111715243088</c:v>
                </c:pt>
                <c:pt idx="31523">
                  <c:v>0.99652272870961622</c:v>
                </c:pt>
                <c:pt idx="31524">
                  <c:v>0.99655434026680156</c:v>
                </c:pt>
                <c:pt idx="31525">
                  <c:v>0.9965859518239869</c:v>
                </c:pt>
                <c:pt idx="31526">
                  <c:v>0.99661756338117213</c:v>
                </c:pt>
                <c:pt idx="31527">
                  <c:v>0.99664917493835747</c:v>
                </c:pt>
                <c:pt idx="31528">
                  <c:v>0.99668078649554281</c:v>
                </c:pt>
                <c:pt idx="31529">
                  <c:v>0.99671239805272804</c:v>
                </c:pt>
                <c:pt idx="31530">
                  <c:v>0.99674400960991338</c:v>
                </c:pt>
                <c:pt idx="31531">
                  <c:v>0.99677562116709872</c:v>
                </c:pt>
                <c:pt idx="31532">
                  <c:v>0.99680723272428395</c:v>
                </c:pt>
                <c:pt idx="31533">
                  <c:v>0.99683884428146929</c:v>
                </c:pt>
                <c:pt idx="31534">
                  <c:v>0.99687045583865463</c:v>
                </c:pt>
                <c:pt idx="31535">
                  <c:v>0.99690206739583986</c:v>
                </c:pt>
                <c:pt idx="31536">
                  <c:v>0.9969336789530252</c:v>
                </c:pt>
                <c:pt idx="31537">
                  <c:v>0.99696529051021054</c:v>
                </c:pt>
                <c:pt idx="31538">
                  <c:v>0.99699690206739588</c:v>
                </c:pt>
                <c:pt idx="31539">
                  <c:v>0.99702851362458111</c:v>
                </c:pt>
                <c:pt idx="31540">
                  <c:v>0.99706012518176645</c:v>
                </c:pt>
                <c:pt idx="31541">
                  <c:v>0.99709173673895179</c:v>
                </c:pt>
                <c:pt idx="31542">
                  <c:v>0.99712334829613702</c:v>
                </c:pt>
                <c:pt idx="31543">
                  <c:v>0.99715495985332236</c:v>
                </c:pt>
                <c:pt idx="31544">
                  <c:v>0.9971865714105077</c:v>
                </c:pt>
                <c:pt idx="31545">
                  <c:v>0.99721818296769293</c:v>
                </c:pt>
                <c:pt idx="31546">
                  <c:v>0.99724979452487827</c:v>
                </c:pt>
                <c:pt idx="31547">
                  <c:v>0.99728140608206362</c:v>
                </c:pt>
                <c:pt idx="31548">
                  <c:v>0.99731301763924896</c:v>
                </c:pt>
                <c:pt idx="31549">
                  <c:v>0.99734462919643418</c:v>
                </c:pt>
                <c:pt idx="31550">
                  <c:v>0.99737624075361953</c:v>
                </c:pt>
                <c:pt idx="31551">
                  <c:v>0.99740785231080487</c:v>
                </c:pt>
                <c:pt idx="31552">
                  <c:v>0.99743946386799009</c:v>
                </c:pt>
                <c:pt idx="31553">
                  <c:v>0.99747107542517544</c:v>
                </c:pt>
                <c:pt idx="31554">
                  <c:v>0.99750268698236078</c:v>
                </c:pt>
                <c:pt idx="31555">
                  <c:v>0.997534298539546</c:v>
                </c:pt>
                <c:pt idx="31556">
                  <c:v>0.99756591009673135</c:v>
                </c:pt>
                <c:pt idx="31557">
                  <c:v>0.99759752165391669</c:v>
                </c:pt>
                <c:pt idx="31558">
                  <c:v>0.99762913321110203</c:v>
                </c:pt>
                <c:pt idx="31559">
                  <c:v>0.99766074476828726</c:v>
                </c:pt>
                <c:pt idx="31560">
                  <c:v>0.9976923563254726</c:v>
                </c:pt>
                <c:pt idx="31561">
                  <c:v>0.99772396788265794</c:v>
                </c:pt>
                <c:pt idx="31562">
                  <c:v>0.99775557943984317</c:v>
                </c:pt>
                <c:pt idx="31563">
                  <c:v>0.99778719099702851</c:v>
                </c:pt>
                <c:pt idx="31564">
                  <c:v>0.99781880255421385</c:v>
                </c:pt>
                <c:pt idx="31565">
                  <c:v>0.99785041411139908</c:v>
                </c:pt>
                <c:pt idx="31566">
                  <c:v>0.99788202566858442</c:v>
                </c:pt>
                <c:pt idx="31567">
                  <c:v>0.99791363722576976</c:v>
                </c:pt>
                <c:pt idx="31568">
                  <c:v>0.9979452487829551</c:v>
                </c:pt>
                <c:pt idx="31569">
                  <c:v>0.99797686034014033</c:v>
                </c:pt>
                <c:pt idx="31570">
                  <c:v>0.99800847189732567</c:v>
                </c:pt>
                <c:pt idx="31571">
                  <c:v>0.99804008345451101</c:v>
                </c:pt>
                <c:pt idx="31572">
                  <c:v>0.99807169501169624</c:v>
                </c:pt>
                <c:pt idx="31573">
                  <c:v>0.99810330656888158</c:v>
                </c:pt>
                <c:pt idx="31574">
                  <c:v>0.99813491812606692</c:v>
                </c:pt>
                <c:pt idx="31575">
                  <c:v>0.99816652968325215</c:v>
                </c:pt>
                <c:pt idx="31576">
                  <c:v>0.99819814124043749</c:v>
                </c:pt>
                <c:pt idx="31577">
                  <c:v>0.99822975279762283</c:v>
                </c:pt>
                <c:pt idx="31578">
                  <c:v>0.99826136435480817</c:v>
                </c:pt>
                <c:pt idx="31579">
                  <c:v>0.9982929759119934</c:v>
                </c:pt>
                <c:pt idx="31580">
                  <c:v>0.99832458746917874</c:v>
                </c:pt>
                <c:pt idx="31581">
                  <c:v>0.99835619902636408</c:v>
                </c:pt>
                <c:pt idx="31582">
                  <c:v>0.99838781058354931</c:v>
                </c:pt>
                <c:pt idx="31583">
                  <c:v>0.99841942214073465</c:v>
                </c:pt>
                <c:pt idx="31584">
                  <c:v>0.99845103369791999</c:v>
                </c:pt>
                <c:pt idx="31585">
                  <c:v>0.99848264525510522</c:v>
                </c:pt>
                <c:pt idx="31586">
                  <c:v>0.99851425681229056</c:v>
                </c:pt>
                <c:pt idx="31587">
                  <c:v>0.9985458683694759</c:v>
                </c:pt>
                <c:pt idx="31588">
                  <c:v>0.99857747992666124</c:v>
                </c:pt>
                <c:pt idx="31589">
                  <c:v>0.99860909148384647</c:v>
                </c:pt>
                <c:pt idx="31590">
                  <c:v>0.99864070304103181</c:v>
                </c:pt>
                <c:pt idx="31591">
                  <c:v>0.99867231459821715</c:v>
                </c:pt>
                <c:pt idx="31592">
                  <c:v>0.99870392615540238</c:v>
                </c:pt>
                <c:pt idx="31593">
                  <c:v>0.99873553771258772</c:v>
                </c:pt>
                <c:pt idx="31594">
                  <c:v>0.99876714926977306</c:v>
                </c:pt>
                <c:pt idx="31595">
                  <c:v>0.99879876082695829</c:v>
                </c:pt>
                <c:pt idx="31596">
                  <c:v>0.99883037238414363</c:v>
                </c:pt>
                <c:pt idx="31597">
                  <c:v>0.99886198394132897</c:v>
                </c:pt>
                <c:pt idx="31598">
                  <c:v>0.99889359549851431</c:v>
                </c:pt>
                <c:pt idx="31599">
                  <c:v>0.99892520705569954</c:v>
                </c:pt>
                <c:pt idx="31600">
                  <c:v>0.99895681861288488</c:v>
                </c:pt>
                <c:pt idx="31601">
                  <c:v>0.99898843017007022</c:v>
                </c:pt>
                <c:pt idx="31602">
                  <c:v>0.99902004172725545</c:v>
                </c:pt>
                <c:pt idx="31603">
                  <c:v>0.99905165328444079</c:v>
                </c:pt>
                <c:pt idx="31604">
                  <c:v>0.99908326484162613</c:v>
                </c:pt>
                <c:pt idx="31605">
                  <c:v>0.99911487639881136</c:v>
                </c:pt>
                <c:pt idx="31606">
                  <c:v>0.9991464879559967</c:v>
                </c:pt>
                <c:pt idx="31607">
                  <c:v>0.99917809951318204</c:v>
                </c:pt>
                <c:pt idx="31608">
                  <c:v>0.99920971107036738</c:v>
                </c:pt>
                <c:pt idx="31609">
                  <c:v>0.99924132262755261</c:v>
                </c:pt>
                <c:pt idx="31610">
                  <c:v>0.99927293418473795</c:v>
                </c:pt>
                <c:pt idx="31611">
                  <c:v>0.99930454574192329</c:v>
                </c:pt>
                <c:pt idx="31612">
                  <c:v>0.99933615729910852</c:v>
                </c:pt>
                <c:pt idx="31613">
                  <c:v>0.99936776885629386</c:v>
                </c:pt>
                <c:pt idx="31614">
                  <c:v>0.9993993804134792</c:v>
                </c:pt>
                <c:pt idx="31615">
                  <c:v>0.99943099197066443</c:v>
                </c:pt>
                <c:pt idx="31616">
                  <c:v>0.99946260352784977</c:v>
                </c:pt>
                <c:pt idx="31617">
                  <c:v>0.99949421508503511</c:v>
                </c:pt>
                <c:pt idx="31618">
                  <c:v>0.99952582664222045</c:v>
                </c:pt>
                <c:pt idx="31619">
                  <c:v>0.99955743819940568</c:v>
                </c:pt>
                <c:pt idx="31620">
                  <c:v>0.99958904975659102</c:v>
                </c:pt>
                <c:pt idx="31621">
                  <c:v>0.99962066131377636</c:v>
                </c:pt>
                <c:pt idx="31622">
                  <c:v>0.99965227287096159</c:v>
                </c:pt>
                <c:pt idx="31623">
                  <c:v>0.99968388442814693</c:v>
                </c:pt>
                <c:pt idx="31624">
                  <c:v>0.99971549598533227</c:v>
                </c:pt>
                <c:pt idx="31625">
                  <c:v>0.9997471075425175</c:v>
                </c:pt>
                <c:pt idx="31626">
                  <c:v>0.99977871909970284</c:v>
                </c:pt>
                <c:pt idx="31627">
                  <c:v>0.99981033065688818</c:v>
                </c:pt>
                <c:pt idx="31628">
                  <c:v>0.99984194221407352</c:v>
                </c:pt>
                <c:pt idx="31629">
                  <c:v>0.99987355377125875</c:v>
                </c:pt>
                <c:pt idx="31630">
                  <c:v>0.99990516532844409</c:v>
                </c:pt>
                <c:pt idx="31631">
                  <c:v>0.99993677688562943</c:v>
                </c:pt>
                <c:pt idx="31632">
                  <c:v>0.99996838844281466</c:v>
                </c:pt>
                <c:pt idx="31633">
                  <c:v>1</c:v>
                </c:pt>
              </c:numCache>
            </c:numRef>
          </c:xVal>
          <c:yVal>
            <c:numRef>
              <c:f>'Profit Skew'!$F$2:$F$31635</c:f>
              <c:numCache>
                <c:formatCode>0%</c:formatCode>
                <c:ptCount val="31634"/>
                <c:pt idx="0">
                  <c:v>5.8713863048993052E-4</c:v>
                </c:pt>
                <c:pt idx="1">
                  <c:v>1.1720092218471137E-3</c:v>
                </c:pt>
                <c:pt idx="2">
                  <c:v>1.7565963083127037E-3</c:v>
                </c:pt>
                <c:pt idx="3">
                  <c:v>2.3411833947782935E-3</c:v>
                </c:pt>
                <c:pt idx="4">
                  <c:v>2.92548697635229E-3</c:v>
                </c:pt>
                <c:pt idx="5">
                  <c:v>3.5063884992271657E-3</c:v>
                </c:pt>
                <c:pt idx="6">
                  <c:v>4.0844549731861076E-3</c:v>
                </c:pt>
                <c:pt idx="7">
                  <c:v>4.6625214471450486E-3</c:v>
                </c:pt>
                <c:pt idx="8">
                  <c:v>5.2405879211039905E-3</c:v>
                </c:pt>
                <c:pt idx="9">
                  <c:v>5.8172368706049657E-3</c:v>
                </c:pt>
                <c:pt idx="10">
                  <c:v>6.3930353054311596E-3</c:v>
                </c:pt>
                <c:pt idx="11">
                  <c:v>6.9688337402573543E-3</c:v>
                </c:pt>
                <c:pt idx="12">
                  <c:v>7.542364135950802E-3</c:v>
                </c:pt>
                <c:pt idx="13">
                  <c:v>8.1116419582703478E-3</c:v>
                </c:pt>
                <c:pt idx="14">
                  <c:v>8.6803527708067072E-3</c:v>
                </c:pt>
                <c:pt idx="15">
                  <c:v>9.2487800784514743E-3</c:v>
                </c:pt>
                <c:pt idx="16">
                  <c:v>9.8126713078307455E-3</c:v>
                </c:pt>
                <c:pt idx="17">
                  <c:v>1.0375712022535236E-2</c:v>
                </c:pt>
                <c:pt idx="18">
                  <c:v>1.0937051707890168E-2</c:v>
                </c:pt>
                <c:pt idx="19">
                  <c:v>1.1498107888353506E-2</c:v>
                </c:pt>
                <c:pt idx="20">
                  <c:v>1.2054911495442942E-2</c:v>
                </c:pt>
                <c:pt idx="21">
                  <c:v>1.2611715102532379E-2</c:v>
                </c:pt>
                <c:pt idx="22">
                  <c:v>1.3165967165597476E-2</c:v>
                </c:pt>
                <c:pt idx="23">
                  <c:v>1.3718518199313011E-2</c:v>
                </c:pt>
                <c:pt idx="24">
                  <c:v>1.426965170857058E-2</c:v>
                </c:pt>
                <c:pt idx="25">
                  <c:v>1.4819934703153369E-2</c:v>
                </c:pt>
                <c:pt idx="26">
                  <c:v>1.5369934192844563E-2</c:v>
                </c:pt>
                <c:pt idx="27">
                  <c:v>1.5918516158077791E-2</c:v>
                </c:pt>
                <c:pt idx="28">
                  <c:v>1.6466814618419427E-2</c:v>
                </c:pt>
                <c:pt idx="29">
                  <c:v>1.701426256408628E-2</c:v>
                </c:pt>
                <c:pt idx="30">
                  <c:v>1.7560859995078355E-2</c:v>
                </c:pt>
                <c:pt idx="31">
                  <c:v>1.8106323406504057E-2</c:v>
                </c:pt>
                <c:pt idx="32">
                  <c:v>1.8650936303254977E-2</c:v>
                </c:pt>
                <c:pt idx="33">
                  <c:v>1.9192714151089963E-2</c:v>
                </c:pt>
                <c:pt idx="34">
                  <c:v>1.9733357979358577E-2</c:v>
                </c:pt>
                <c:pt idx="35">
                  <c:v>2.0270599748928069E-2</c:v>
                </c:pt>
                <c:pt idx="36">
                  <c:v>2.0807558013605967E-2</c:v>
                </c:pt>
                <c:pt idx="37">
                  <c:v>2.1342531744042711E-2</c:v>
                </c:pt>
                <c:pt idx="38">
                  <c:v>2.1871835376647587E-2</c:v>
                </c:pt>
                <c:pt idx="39">
                  <c:v>2.2398587465228124E-2</c:v>
                </c:pt>
                <c:pt idx="40">
                  <c:v>2.2925339553808662E-2</c:v>
                </c:pt>
                <c:pt idx="41">
                  <c:v>2.3452091642389199E-2</c:v>
                </c:pt>
                <c:pt idx="42">
                  <c:v>2.3977993216294954E-2</c:v>
                </c:pt>
                <c:pt idx="43">
                  <c:v>2.4503611285309118E-2</c:v>
                </c:pt>
                <c:pt idx="44">
                  <c:v>2.5028945849431685E-2</c:v>
                </c:pt>
                <c:pt idx="45">
                  <c:v>2.5554280413554255E-2</c:v>
                </c:pt>
                <c:pt idx="46">
                  <c:v>2.6079331472785232E-2</c:v>
                </c:pt>
                <c:pt idx="47">
                  <c:v>2.6603532017341426E-2</c:v>
                </c:pt>
                <c:pt idx="48">
                  <c:v>2.712744905700603E-2</c:v>
                </c:pt>
                <c:pt idx="49">
                  <c:v>2.7647680533079918E-2</c:v>
                </c:pt>
                <c:pt idx="50">
                  <c:v>2.8165076960237873E-2</c:v>
                </c:pt>
                <c:pt idx="51">
                  <c:v>2.8682189882504233E-2</c:v>
                </c:pt>
                <c:pt idx="52">
                  <c:v>2.9197601775421033E-2</c:v>
                </c:pt>
                <c:pt idx="53">
                  <c:v>2.9713013668337833E-2</c:v>
                </c:pt>
                <c:pt idx="54">
                  <c:v>3.0228142056363042E-2</c:v>
                </c:pt>
                <c:pt idx="55">
                  <c:v>3.0741002405255499E-2</c:v>
                </c:pt>
                <c:pt idx="56">
                  <c:v>3.1251594715015214E-2</c:v>
                </c:pt>
                <c:pt idx="57">
                  <c:v>3.1761903519883332E-2</c:v>
                </c:pt>
                <c:pt idx="58">
                  <c:v>3.2270511295401892E-2</c:v>
                </c:pt>
                <c:pt idx="59">
                  <c:v>3.27768510317877E-2</c:v>
                </c:pt>
                <c:pt idx="60">
                  <c:v>3.3282340253498736E-2</c:v>
                </c:pt>
                <c:pt idx="61">
                  <c:v>3.3787829475209766E-2</c:v>
                </c:pt>
                <c:pt idx="62">
                  <c:v>3.4292751687137607E-2</c:v>
                </c:pt>
                <c:pt idx="63">
                  <c:v>3.479540585993271E-2</c:v>
                </c:pt>
                <c:pt idx="64">
                  <c:v>3.5298060032727806E-2</c:v>
                </c:pt>
                <c:pt idx="65">
                  <c:v>3.5798446166390156E-2</c:v>
                </c:pt>
                <c:pt idx="66">
                  <c:v>3.6298265290269319E-2</c:v>
                </c:pt>
                <c:pt idx="67">
                  <c:v>3.6797517404365293E-2</c:v>
                </c:pt>
                <c:pt idx="68">
                  <c:v>3.7296769518461274E-2</c:v>
                </c:pt>
                <c:pt idx="69">
                  <c:v>3.7792336068966537E-2</c:v>
                </c:pt>
                <c:pt idx="70">
                  <c:v>3.8287902619471799E-2</c:v>
                </c:pt>
                <c:pt idx="71">
                  <c:v>3.8782051645519094E-2</c:v>
                </c:pt>
                <c:pt idx="72">
                  <c:v>3.9275633661783202E-2</c:v>
                </c:pt>
                <c:pt idx="73">
                  <c:v>3.9766947638914564E-2</c:v>
                </c:pt>
                <c:pt idx="74">
                  <c:v>4.0255993576913174E-2</c:v>
                </c:pt>
                <c:pt idx="75">
                  <c:v>4.0742771475779045E-2</c:v>
                </c:pt>
                <c:pt idx="76">
                  <c:v>4.1227848345295352E-2</c:v>
                </c:pt>
                <c:pt idx="77">
                  <c:v>4.1712641709920062E-2</c:v>
                </c:pt>
                <c:pt idx="78">
                  <c:v>4.2197151569653181E-2</c:v>
                </c:pt>
                <c:pt idx="79">
                  <c:v>4.2681094419603119E-2</c:v>
                </c:pt>
                <c:pt idx="80">
                  <c:v>4.3164470259769862E-2</c:v>
                </c:pt>
                <c:pt idx="81">
                  <c:v>4.3645578060803859E-2</c:v>
                </c:pt>
                <c:pt idx="82">
                  <c:v>4.4126402356946266E-2</c:v>
                </c:pt>
                <c:pt idx="83">
                  <c:v>4.4607226653088673E-2</c:v>
                </c:pt>
                <c:pt idx="84">
                  <c:v>4.508805094923108E-2</c:v>
                </c:pt>
                <c:pt idx="85">
                  <c:v>4.5567741225807111E-2</c:v>
                </c:pt>
                <c:pt idx="86">
                  <c:v>4.6042328414334463E-2</c:v>
                </c:pt>
                <c:pt idx="87">
                  <c:v>4.6516065088187029E-2</c:v>
                </c:pt>
                <c:pt idx="88">
                  <c:v>4.6989801762039603E-2</c:v>
                </c:pt>
                <c:pt idx="89">
                  <c:v>4.7462971426108988E-2</c:v>
                </c:pt>
                <c:pt idx="90">
                  <c:v>4.7935574080395185E-2</c:v>
                </c:pt>
                <c:pt idx="91">
                  <c:v>4.8407893229789785E-2</c:v>
                </c:pt>
                <c:pt idx="92">
                  <c:v>4.8879078359618015E-2</c:v>
                </c:pt>
                <c:pt idx="93">
                  <c:v>4.9349696479663058E-2</c:v>
                </c:pt>
                <c:pt idx="94">
                  <c:v>4.9819464085033321E-2</c:v>
                </c:pt>
                <c:pt idx="95">
                  <c:v>5.0289231690403585E-2</c:v>
                </c:pt>
                <c:pt idx="96">
                  <c:v>5.0757865276207473E-2</c:v>
                </c:pt>
                <c:pt idx="97">
                  <c:v>5.122621535711977E-2</c:v>
                </c:pt>
                <c:pt idx="98">
                  <c:v>5.1693431418465698E-2</c:v>
                </c:pt>
                <c:pt idx="99">
                  <c:v>5.2159229955353652E-2</c:v>
                </c:pt>
                <c:pt idx="100">
                  <c:v>5.2625028492241606E-2</c:v>
                </c:pt>
                <c:pt idx="101">
                  <c:v>5.3090543524237969E-2</c:v>
                </c:pt>
                <c:pt idx="102">
                  <c:v>5.3554074021993178E-2</c:v>
                </c:pt>
                <c:pt idx="103">
                  <c:v>5.4016754005073601E-2</c:v>
                </c:pt>
                <c:pt idx="104">
                  <c:v>5.4479150483262441E-2</c:v>
                </c:pt>
                <c:pt idx="105">
                  <c:v>5.4939845932101709E-2</c:v>
                </c:pt>
                <c:pt idx="106">
                  <c:v>5.5398840351591427E-2</c:v>
                </c:pt>
                <c:pt idx="107">
                  <c:v>5.5856417246623172E-2</c:v>
                </c:pt>
                <c:pt idx="108">
                  <c:v>5.6313994141654923E-2</c:v>
                </c:pt>
                <c:pt idx="109">
                  <c:v>5.6769870007337103E-2</c:v>
                </c:pt>
                <c:pt idx="110">
                  <c:v>5.7225178863236109E-2</c:v>
                </c:pt>
                <c:pt idx="111">
                  <c:v>5.7679353699568732E-2</c:v>
                </c:pt>
                <c:pt idx="112">
                  <c:v>5.8133245031009764E-2</c:v>
                </c:pt>
                <c:pt idx="113">
                  <c:v>5.8586852857559206E-2</c:v>
                </c:pt>
                <c:pt idx="114">
                  <c:v>5.904017717921705E-2</c:v>
                </c:pt>
                <c:pt idx="115">
                  <c:v>5.9492934491091706E-2</c:v>
                </c:pt>
                <c:pt idx="116">
                  <c:v>5.9945691802966369E-2</c:v>
                </c:pt>
                <c:pt idx="117">
                  <c:v>6.0397882105057837E-2</c:v>
                </c:pt>
                <c:pt idx="118">
                  <c:v>6.0850072407149312E-2</c:v>
                </c:pt>
                <c:pt idx="119">
                  <c:v>6.130197920434919E-2</c:v>
                </c:pt>
                <c:pt idx="120">
                  <c:v>6.1753886001549067E-2</c:v>
                </c:pt>
                <c:pt idx="121">
                  <c:v>6.2204375274290985E-2</c:v>
                </c:pt>
                <c:pt idx="122">
                  <c:v>6.2654581042141305E-2</c:v>
                </c:pt>
                <c:pt idx="123">
                  <c:v>6.3104503305100021E-2</c:v>
                </c:pt>
                <c:pt idx="124">
                  <c:v>6.3553291548492374E-2</c:v>
                </c:pt>
                <c:pt idx="125">
                  <c:v>6.4001796286993137E-2</c:v>
                </c:pt>
                <c:pt idx="126">
                  <c:v>6.4449734015710705E-2</c:v>
                </c:pt>
                <c:pt idx="127">
                  <c:v>6.489483669551234E-2</c:v>
                </c:pt>
                <c:pt idx="128">
                  <c:v>6.5339088860639202E-2</c:v>
                </c:pt>
                <c:pt idx="129">
                  <c:v>6.578277401598287E-2</c:v>
                </c:pt>
                <c:pt idx="130">
                  <c:v>6.6225608656651766E-2</c:v>
                </c:pt>
                <c:pt idx="131">
                  <c:v>6.6668443297320648E-2</c:v>
                </c:pt>
                <c:pt idx="132">
                  <c:v>6.7110994433097954E-2</c:v>
                </c:pt>
                <c:pt idx="133">
                  <c:v>6.7553545568875245E-2</c:v>
                </c:pt>
                <c:pt idx="134">
                  <c:v>6.7995529694869355E-2</c:v>
                </c:pt>
                <c:pt idx="135">
                  <c:v>6.8436096296405499E-2</c:v>
                </c:pt>
                <c:pt idx="136">
                  <c:v>6.8876379393050052E-2</c:v>
                </c:pt>
                <c:pt idx="137">
                  <c:v>6.931609547991141E-2</c:v>
                </c:pt>
                <c:pt idx="138">
                  <c:v>6.9755528061881178E-2</c:v>
                </c:pt>
                <c:pt idx="139">
                  <c:v>7.0193826624284569E-2</c:v>
                </c:pt>
                <c:pt idx="140">
                  <c:v>7.063155817690478E-2</c:v>
                </c:pt>
                <c:pt idx="141">
                  <c:v>7.1069006224633399E-2</c:v>
                </c:pt>
                <c:pt idx="142">
                  <c:v>7.1506170767470428E-2</c:v>
                </c:pt>
                <c:pt idx="143">
                  <c:v>7.1943051805415853E-2</c:v>
                </c:pt>
                <c:pt idx="144">
                  <c:v>7.2379649338469687E-2</c:v>
                </c:pt>
                <c:pt idx="145">
                  <c:v>7.281567986174034E-2</c:v>
                </c:pt>
                <c:pt idx="146">
                  <c:v>7.3251426880119389E-2</c:v>
                </c:pt>
                <c:pt idx="147">
                  <c:v>7.3687173898498451E-2</c:v>
                </c:pt>
                <c:pt idx="148">
                  <c:v>7.4122637411985909E-2</c:v>
                </c:pt>
                <c:pt idx="149">
                  <c:v>7.4557817420581776E-2</c:v>
                </c:pt>
                <c:pt idx="150">
                  <c:v>7.499016238026171E-2</c:v>
                </c:pt>
                <c:pt idx="151">
                  <c:v>7.5421940330158463E-2</c:v>
                </c:pt>
                <c:pt idx="152">
                  <c:v>7.5852584260488826E-2</c:v>
                </c:pt>
                <c:pt idx="153">
                  <c:v>7.6282661181036021E-2</c:v>
                </c:pt>
                <c:pt idx="154">
                  <c:v>7.6712738101583203E-2</c:v>
                </c:pt>
                <c:pt idx="155">
                  <c:v>7.7142248012347203E-2</c:v>
                </c:pt>
                <c:pt idx="156">
                  <c:v>7.7571190913328023E-2</c:v>
                </c:pt>
                <c:pt idx="157">
                  <c:v>7.7998999794742452E-2</c:v>
                </c:pt>
                <c:pt idx="158">
                  <c:v>7.8426525171265304E-2</c:v>
                </c:pt>
                <c:pt idx="159">
                  <c:v>7.8853767042896553E-2</c:v>
                </c:pt>
                <c:pt idx="160">
                  <c:v>7.9280158399853029E-2</c:v>
                </c:pt>
                <c:pt idx="161">
                  <c:v>7.9706266251917915E-2</c:v>
                </c:pt>
                <c:pt idx="162">
                  <c:v>8.0132374103982787E-2</c:v>
                </c:pt>
                <c:pt idx="163">
                  <c:v>8.0558198451156082E-2</c:v>
                </c:pt>
                <c:pt idx="164">
                  <c:v>8.0983455788546169E-2</c:v>
                </c:pt>
                <c:pt idx="165">
                  <c:v>8.1408429621044678E-2</c:v>
                </c:pt>
                <c:pt idx="166">
                  <c:v>8.1832269433976812E-2</c:v>
                </c:pt>
                <c:pt idx="167">
                  <c:v>8.2255542237125764E-2</c:v>
                </c:pt>
                <c:pt idx="168">
                  <c:v>8.2678531535383112E-2</c:v>
                </c:pt>
                <c:pt idx="169">
                  <c:v>8.3100103309182494E-2</c:v>
                </c:pt>
                <c:pt idx="170">
                  <c:v>8.3518840034065941E-2</c:v>
                </c:pt>
                <c:pt idx="171">
                  <c:v>8.3936726244274618E-2</c:v>
                </c:pt>
                <c:pt idx="172">
                  <c:v>8.4353761939808508E-2</c:v>
                </c:pt>
                <c:pt idx="173">
                  <c:v>8.4770514130450808E-2</c:v>
                </c:pt>
                <c:pt idx="174">
                  <c:v>8.5187266321093108E-2</c:v>
                </c:pt>
                <c:pt idx="175">
                  <c:v>8.5604018511735408E-2</c:v>
                </c:pt>
                <c:pt idx="176">
                  <c:v>8.6020487197486104E-2</c:v>
                </c:pt>
                <c:pt idx="177">
                  <c:v>8.6436955883236813E-2</c:v>
                </c:pt>
                <c:pt idx="178">
                  <c:v>8.6853141064095918E-2</c:v>
                </c:pt>
                <c:pt idx="179">
                  <c:v>8.7268759235171842E-2</c:v>
                </c:pt>
                <c:pt idx="180">
                  <c:v>8.7683810396464584E-2</c:v>
                </c:pt>
                <c:pt idx="181">
                  <c:v>8.8097727538190951E-2</c:v>
                </c:pt>
                <c:pt idx="182">
                  <c:v>8.8511361175025713E-2</c:v>
                </c:pt>
                <c:pt idx="183">
                  <c:v>8.8923860792294113E-2</c:v>
                </c:pt>
                <c:pt idx="184">
                  <c:v>8.9336360409562512E-2</c:v>
                </c:pt>
                <c:pt idx="185">
                  <c:v>8.9747158997481341E-2</c:v>
                </c:pt>
                <c:pt idx="186">
                  <c:v>9.0157390575616989E-2</c:v>
                </c:pt>
                <c:pt idx="187">
                  <c:v>9.0567055143969455E-2</c:v>
                </c:pt>
                <c:pt idx="188">
                  <c:v>9.0975302187863955E-2</c:v>
                </c:pt>
                <c:pt idx="189">
                  <c:v>9.1382415212192078E-2</c:v>
                </c:pt>
                <c:pt idx="190">
                  <c:v>9.1788961226737006E-2</c:v>
                </c:pt>
                <c:pt idx="191">
                  <c:v>9.2195223736390344E-2</c:v>
                </c:pt>
                <c:pt idx="192">
                  <c:v>9.2601486246043696E-2</c:v>
                </c:pt>
                <c:pt idx="193">
                  <c:v>9.3007465250805443E-2</c:v>
                </c:pt>
                <c:pt idx="194">
                  <c:v>9.3413444255567191E-2</c:v>
                </c:pt>
                <c:pt idx="195">
                  <c:v>9.3819139755437334E-2</c:v>
                </c:pt>
                <c:pt idx="196">
                  <c:v>9.42245517504159E-2</c:v>
                </c:pt>
                <c:pt idx="197">
                  <c:v>9.4629680240502875E-2</c:v>
                </c:pt>
                <c:pt idx="198">
                  <c:v>9.5034525225698246E-2</c:v>
                </c:pt>
                <c:pt idx="199">
                  <c:v>9.5439370210893618E-2</c:v>
                </c:pt>
                <c:pt idx="200">
                  <c:v>9.5844215196088989E-2</c:v>
                </c:pt>
                <c:pt idx="201">
                  <c:v>9.6247075647043212E-2</c:v>
                </c:pt>
                <c:pt idx="202">
                  <c:v>9.664908558332265E-2</c:v>
                </c:pt>
                <c:pt idx="203">
                  <c:v>9.7051095519602101E-2</c:v>
                </c:pt>
                <c:pt idx="204">
                  <c:v>9.7452821950989948E-2</c:v>
                </c:pt>
                <c:pt idx="205">
                  <c:v>9.785369786770301E-2</c:v>
                </c:pt>
                <c:pt idx="206">
                  <c:v>9.825400677463289E-2</c:v>
                </c:pt>
                <c:pt idx="207">
                  <c:v>9.8654315681562771E-2</c:v>
                </c:pt>
                <c:pt idx="208">
                  <c:v>9.9054341083601061E-2</c:v>
                </c:pt>
                <c:pt idx="209">
                  <c:v>9.9454366485639337E-2</c:v>
                </c:pt>
                <c:pt idx="210">
                  <c:v>9.985325786811125E-2</c:v>
                </c:pt>
                <c:pt idx="211">
                  <c:v>0.10025214925058316</c:v>
                </c:pt>
                <c:pt idx="212">
                  <c:v>0.10064990661348872</c:v>
                </c:pt>
                <c:pt idx="213">
                  <c:v>0.10104738047150265</c:v>
                </c:pt>
                <c:pt idx="214">
                  <c:v>0.10144428731973341</c:v>
                </c:pt>
                <c:pt idx="215">
                  <c:v>0.10183977664350621</c:v>
                </c:pt>
                <c:pt idx="216">
                  <c:v>0.102235265967279</c:v>
                </c:pt>
                <c:pt idx="217">
                  <c:v>0.10263047178616019</c:v>
                </c:pt>
                <c:pt idx="218">
                  <c:v>0.10302511059525821</c:v>
                </c:pt>
                <c:pt idx="219">
                  <c:v>0.10341974940435622</c:v>
                </c:pt>
                <c:pt idx="220">
                  <c:v>0.10381438821345423</c:v>
                </c:pt>
                <c:pt idx="221">
                  <c:v>0.10420846001276907</c:v>
                </c:pt>
                <c:pt idx="222">
                  <c:v>0.1046019648023007</c:v>
                </c:pt>
                <c:pt idx="223">
                  <c:v>0.10499546959183234</c:v>
                </c:pt>
                <c:pt idx="224">
                  <c:v>0.10538869087647239</c:v>
                </c:pt>
                <c:pt idx="225">
                  <c:v>0.10578162865622083</c:v>
                </c:pt>
                <c:pt idx="226">
                  <c:v>0.10617456643596929</c:v>
                </c:pt>
                <c:pt idx="227">
                  <c:v>0.10656665370104296</c:v>
                </c:pt>
                <c:pt idx="228">
                  <c:v>0.10695817395633345</c:v>
                </c:pt>
                <c:pt idx="229">
                  <c:v>0.10734912720184074</c:v>
                </c:pt>
                <c:pt idx="230">
                  <c:v>0.10774008044734804</c:v>
                </c:pt>
                <c:pt idx="231">
                  <c:v>0.10813103369285533</c:v>
                </c:pt>
                <c:pt idx="232">
                  <c:v>0.10852198693836264</c:v>
                </c:pt>
                <c:pt idx="233">
                  <c:v>0.10891265667897834</c:v>
                </c:pt>
                <c:pt idx="234">
                  <c:v>0.10930275940981085</c:v>
                </c:pt>
                <c:pt idx="235">
                  <c:v>0.10969201162596859</c:v>
                </c:pt>
                <c:pt idx="236">
                  <c:v>0.11008069683234314</c:v>
                </c:pt>
                <c:pt idx="237">
                  <c:v>0.1104690985338261</c:v>
                </c:pt>
                <c:pt idx="238">
                  <c:v>0.11085750023530906</c:v>
                </c:pt>
                <c:pt idx="239">
                  <c:v>0.11124561843190042</c:v>
                </c:pt>
                <c:pt idx="240">
                  <c:v>0.11163231910403382</c:v>
                </c:pt>
                <c:pt idx="241">
                  <c:v>0.11201901977616721</c:v>
                </c:pt>
                <c:pt idx="242">
                  <c:v>0.11240572044830062</c:v>
                </c:pt>
                <c:pt idx="243">
                  <c:v>0.11279185411065082</c:v>
                </c:pt>
                <c:pt idx="244">
                  <c:v>0.11317742076321785</c:v>
                </c:pt>
                <c:pt idx="245">
                  <c:v>0.11356298741578487</c:v>
                </c:pt>
                <c:pt idx="246">
                  <c:v>0.1139482705634603</c:v>
                </c:pt>
                <c:pt idx="247">
                  <c:v>0.11433298670135254</c:v>
                </c:pt>
                <c:pt idx="248">
                  <c:v>0.11471770283924479</c:v>
                </c:pt>
                <c:pt idx="249">
                  <c:v>0.11510213547224543</c:v>
                </c:pt>
                <c:pt idx="250">
                  <c:v>0.11548656810524609</c:v>
                </c:pt>
                <c:pt idx="251">
                  <c:v>0.11587071723335514</c:v>
                </c:pt>
                <c:pt idx="252">
                  <c:v>0.1162548663614642</c:v>
                </c:pt>
                <c:pt idx="253">
                  <c:v>0.11663873198468167</c:v>
                </c:pt>
                <c:pt idx="254">
                  <c:v>0.11702203059811594</c:v>
                </c:pt>
                <c:pt idx="255">
                  <c:v>0.11740532921155021</c:v>
                </c:pt>
                <c:pt idx="256">
                  <c:v>0.1177883443200929</c:v>
                </c:pt>
                <c:pt idx="257">
                  <c:v>0.11817079241885239</c:v>
                </c:pt>
                <c:pt idx="258">
                  <c:v>0.11855324051761189</c:v>
                </c:pt>
                <c:pt idx="259">
                  <c:v>0.11893540511147979</c:v>
                </c:pt>
                <c:pt idx="260">
                  <c:v>0.1193172862004561</c:v>
                </c:pt>
                <c:pt idx="261">
                  <c:v>0.11969916728943242</c:v>
                </c:pt>
                <c:pt idx="262">
                  <c:v>0.12008076487351713</c:v>
                </c:pt>
                <c:pt idx="263">
                  <c:v>0.12046207895271024</c:v>
                </c:pt>
                <c:pt idx="264">
                  <c:v>0.12084254251722859</c:v>
                </c:pt>
                <c:pt idx="265">
                  <c:v>0.12122187206218056</c:v>
                </c:pt>
                <c:pt idx="266">
                  <c:v>0.12160120160713253</c:v>
                </c:pt>
                <c:pt idx="267">
                  <c:v>0.12198024764719291</c:v>
                </c:pt>
                <c:pt idx="268">
                  <c:v>0.12235929368725328</c:v>
                </c:pt>
                <c:pt idx="269">
                  <c:v>0.12273777271753047</c:v>
                </c:pt>
                <c:pt idx="270">
                  <c:v>0.12311625174780766</c:v>
                </c:pt>
                <c:pt idx="271">
                  <c:v>0.12349473077808484</c:v>
                </c:pt>
                <c:pt idx="272">
                  <c:v>0.12387235929368726</c:v>
                </c:pt>
                <c:pt idx="273">
                  <c:v>0.12424998780928966</c:v>
                </c:pt>
                <c:pt idx="274">
                  <c:v>0.12462733282000048</c:v>
                </c:pt>
                <c:pt idx="275">
                  <c:v>0.12500467783071129</c:v>
                </c:pt>
                <c:pt idx="276">
                  <c:v>0.12538173933653052</c:v>
                </c:pt>
                <c:pt idx="277">
                  <c:v>0.12575880084234972</c:v>
                </c:pt>
                <c:pt idx="278">
                  <c:v>0.12613557884327736</c:v>
                </c:pt>
                <c:pt idx="279">
                  <c:v>0.12651207333931339</c:v>
                </c:pt>
                <c:pt idx="280">
                  <c:v>0.12688800082556626</c:v>
                </c:pt>
                <c:pt idx="281">
                  <c:v>0.12726307779714432</c:v>
                </c:pt>
                <c:pt idx="282">
                  <c:v>0.12763787126383078</c:v>
                </c:pt>
                <c:pt idx="283">
                  <c:v>0.12801238122562567</c:v>
                </c:pt>
                <c:pt idx="284">
                  <c:v>0.12838660768252896</c:v>
                </c:pt>
                <c:pt idx="285">
                  <c:v>0.12876055063454064</c:v>
                </c:pt>
                <c:pt idx="286">
                  <c:v>0.12913421008166076</c:v>
                </c:pt>
                <c:pt idx="287">
                  <c:v>0.12950758602388926</c:v>
                </c:pt>
                <c:pt idx="288">
                  <c:v>0.12988096196611776</c:v>
                </c:pt>
                <c:pt idx="289">
                  <c:v>0.13025405440345467</c:v>
                </c:pt>
                <c:pt idx="290">
                  <c:v>0.13062572931633362</c:v>
                </c:pt>
                <c:pt idx="291">
                  <c:v>0.13099740422921258</c:v>
                </c:pt>
                <c:pt idx="292">
                  <c:v>0.13136879563719991</c:v>
                </c:pt>
                <c:pt idx="293">
                  <c:v>0.13174018704518728</c:v>
                </c:pt>
                <c:pt idx="294">
                  <c:v>0.13211129494828303</c:v>
                </c:pt>
                <c:pt idx="295">
                  <c:v>0.1324824028513788</c:v>
                </c:pt>
                <c:pt idx="296">
                  <c:v>0.13285294374469137</c:v>
                </c:pt>
                <c:pt idx="297">
                  <c:v>0.13322320113311234</c:v>
                </c:pt>
                <c:pt idx="298">
                  <c:v>0.13359317501664172</c:v>
                </c:pt>
                <c:pt idx="299">
                  <c:v>0.13396314890017114</c:v>
                </c:pt>
                <c:pt idx="300">
                  <c:v>0.13433198876413413</c:v>
                </c:pt>
                <c:pt idx="301">
                  <c:v>0.13470026161831397</c:v>
                </c:pt>
                <c:pt idx="302">
                  <c:v>0.13506825096760219</c:v>
                </c:pt>
                <c:pt idx="303">
                  <c:v>0.13543538980221564</c:v>
                </c:pt>
                <c:pt idx="304">
                  <c:v>0.1358025286368291</c:v>
                </c:pt>
                <c:pt idx="305">
                  <c:v>0.13616966747144255</c:v>
                </c:pt>
                <c:pt idx="306">
                  <c:v>0.13653623929627282</c:v>
                </c:pt>
                <c:pt idx="307">
                  <c:v>0.1369022441113199</c:v>
                </c:pt>
                <c:pt idx="308">
                  <c:v>0.13726796542147537</c:v>
                </c:pt>
                <c:pt idx="309">
                  <c:v>0.13763311972184769</c:v>
                </c:pt>
                <c:pt idx="310">
                  <c:v>0.1379977070124368</c:v>
                </c:pt>
                <c:pt idx="311">
                  <c:v>0.13836201079813432</c:v>
                </c:pt>
                <c:pt idx="312">
                  <c:v>0.13872574757404865</c:v>
                </c:pt>
                <c:pt idx="313">
                  <c:v>0.13908920084507137</c:v>
                </c:pt>
                <c:pt idx="314">
                  <c:v>0.13945237061120253</c:v>
                </c:pt>
                <c:pt idx="315">
                  <c:v>0.13981554037733368</c:v>
                </c:pt>
                <c:pt idx="316">
                  <c:v>0.14017814313368163</c:v>
                </c:pt>
                <c:pt idx="317">
                  <c:v>0.1405398953753548</c:v>
                </c:pt>
                <c:pt idx="318">
                  <c:v>0.14090164761702798</c:v>
                </c:pt>
                <c:pt idx="319">
                  <c:v>0.14126311635380956</c:v>
                </c:pt>
                <c:pt idx="320">
                  <c:v>0.14162373457591637</c:v>
                </c:pt>
                <c:pt idx="321">
                  <c:v>0.14198406929313159</c:v>
                </c:pt>
                <c:pt idx="322">
                  <c:v>0.1423441205054552</c:v>
                </c:pt>
                <c:pt idx="323">
                  <c:v>0.14270388821288724</c:v>
                </c:pt>
                <c:pt idx="324">
                  <c:v>0.14306308891053607</c:v>
                </c:pt>
                <c:pt idx="325">
                  <c:v>0.14342172259840172</c:v>
                </c:pt>
                <c:pt idx="326">
                  <c:v>0.14378007278137578</c:v>
                </c:pt>
                <c:pt idx="327">
                  <c:v>0.14413842296434984</c:v>
                </c:pt>
                <c:pt idx="328">
                  <c:v>0.1444959226326491</c:v>
                </c:pt>
                <c:pt idx="329">
                  <c:v>0.14485285529116521</c:v>
                </c:pt>
                <c:pt idx="330">
                  <c:v>0.14520978794968128</c:v>
                </c:pt>
                <c:pt idx="331">
                  <c:v>0.145565586588631</c:v>
                </c:pt>
                <c:pt idx="332">
                  <c:v>0.14592053471290595</c:v>
                </c:pt>
                <c:pt idx="333">
                  <c:v>0.14627519933228927</c:v>
                </c:pt>
                <c:pt idx="334">
                  <c:v>0.14662986395167263</c:v>
                </c:pt>
                <c:pt idx="335">
                  <c:v>0.14698424506616437</c:v>
                </c:pt>
                <c:pt idx="336">
                  <c:v>0.14733834267576454</c:v>
                </c:pt>
                <c:pt idx="337">
                  <c:v>0.14769215678047309</c:v>
                </c:pt>
                <c:pt idx="338">
                  <c:v>0.14804568738029006</c:v>
                </c:pt>
                <c:pt idx="339">
                  <c:v>0.14839893447521543</c:v>
                </c:pt>
                <c:pt idx="340">
                  <c:v>0.14875189806524922</c:v>
                </c:pt>
                <c:pt idx="341">
                  <c:v>0.14910457815039141</c:v>
                </c:pt>
                <c:pt idx="342">
                  <c:v>0.14945697473064201</c:v>
                </c:pt>
                <c:pt idx="343">
                  <c:v>0.14980937131089259</c:v>
                </c:pt>
                <c:pt idx="344">
                  <c:v>0.1501614843862516</c:v>
                </c:pt>
                <c:pt idx="345">
                  <c:v>0.15051359746161061</c:v>
                </c:pt>
                <c:pt idx="346">
                  <c:v>0.15086571053696959</c:v>
                </c:pt>
                <c:pt idx="347">
                  <c:v>0.15121725660254542</c:v>
                </c:pt>
                <c:pt idx="348">
                  <c:v>0.15156851916322964</c:v>
                </c:pt>
                <c:pt idx="349">
                  <c:v>0.15191949821902226</c:v>
                </c:pt>
                <c:pt idx="350">
                  <c:v>0.1522699102650317</c:v>
                </c:pt>
                <c:pt idx="351">
                  <c:v>0.15262003880614955</c:v>
                </c:pt>
                <c:pt idx="352">
                  <c:v>0.15296960033748422</c:v>
                </c:pt>
                <c:pt idx="353">
                  <c:v>0.15331859485903571</c:v>
                </c:pt>
                <c:pt idx="354">
                  <c:v>0.15366758938058717</c:v>
                </c:pt>
                <c:pt idx="355">
                  <c:v>0.15401630039724706</c:v>
                </c:pt>
                <c:pt idx="356">
                  <c:v>0.15436472790901534</c:v>
                </c:pt>
                <c:pt idx="357">
                  <c:v>0.15471287191589203</c:v>
                </c:pt>
                <c:pt idx="358">
                  <c:v>0.15506073241787713</c:v>
                </c:pt>
                <c:pt idx="359">
                  <c:v>0.15540774240518745</c:v>
                </c:pt>
                <c:pt idx="360">
                  <c:v>0.15575475239249778</c:v>
                </c:pt>
                <c:pt idx="361">
                  <c:v>0.15610119537002493</c:v>
                </c:pt>
                <c:pt idx="362">
                  <c:v>0.15644735484266045</c:v>
                </c:pt>
                <c:pt idx="363">
                  <c:v>0.15679351431529601</c:v>
                </c:pt>
                <c:pt idx="364">
                  <c:v>0.15713939028303994</c:v>
                </c:pt>
                <c:pt idx="365">
                  <c:v>0.15748498274589229</c:v>
                </c:pt>
                <c:pt idx="366">
                  <c:v>0.15783057520874466</c:v>
                </c:pt>
                <c:pt idx="367">
                  <c:v>0.15817588416670542</c:v>
                </c:pt>
                <c:pt idx="368">
                  <c:v>0.15852090961977458</c:v>
                </c:pt>
                <c:pt idx="369">
                  <c:v>0.15886536806306056</c:v>
                </c:pt>
                <c:pt idx="370">
                  <c:v>0.15920982650634655</c:v>
                </c:pt>
                <c:pt idx="371">
                  <c:v>0.15955400144474094</c:v>
                </c:pt>
                <c:pt idx="372">
                  <c:v>0.15989760937335212</c:v>
                </c:pt>
                <c:pt idx="373">
                  <c:v>0.16024121730196333</c:v>
                </c:pt>
                <c:pt idx="374">
                  <c:v>0.16058425822079134</c:v>
                </c:pt>
                <c:pt idx="375">
                  <c:v>0.16092729913961937</c:v>
                </c:pt>
                <c:pt idx="376">
                  <c:v>0.16127034005844737</c:v>
                </c:pt>
                <c:pt idx="377">
                  <c:v>0.16161309747238378</c:v>
                </c:pt>
                <c:pt idx="378">
                  <c:v>0.16195585488632022</c:v>
                </c:pt>
                <c:pt idx="379">
                  <c:v>0.16229832879536504</c:v>
                </c:pt>
                <c:pt idx="380">
                  <c:v>0.16264051919951827</c:v>
                </c:pt>
                <c:pt idx="381">
                  <c:v>0.16298270960367151</c:v>
                </c:pt>
                <c:pt idx="382">
                  <c:v>0.16332461650293315</c:v>
                </c:pt>
                <c:pt idx="383">
                  <c:v>0.1636662398973032</c:v>
                </c:pt>
                <c:pt idx="384">
                  <c:v>0.16400672927210685</c:v>
                </c:pt>
                <c:pt idx="385">
                  <c:v>0.16434721864691054</c:v>
                </c:pt>
                <c:pt idx="386">
                  <c:v>0.16468742451682261</c:v>
                </c:pt>
                <c:pt idx="387">
                  <c:v>0.1650270633769515</c:v>
                </c:pt>
                <c:pt idx="388">
                  <c:v>0.1653664187321888</c:v>
                </c:pt>
                <c:pt idx="389">
                  <c:v>0.16570492357275132</c:v>
                </c:pt>
                <c:pt idx="390">
                  <c:v>0.16604314490842226</c:v>
                </c:pt>
                <c:pt idx="391">
                  <c:v>0.16638136624409317</c:v>
                </c:pt>
                <c:pt idx="392">
                  <c:v>0.16671902056998092</c:v>
                </c:pt>
                <c:pt idx="393">
                  <c:v>0.16705639139097705</c:v>
                </c:pt>
                <c:pt idx="394">
                  <c:v>0.1673934787070816</c:v>
                </c:pt>
                <c:pt idx="395">
                  <c:v>0.16773056602318617</c:v>
                </c:pt>
                <c:pt idx="396">
                  <c:v>0.16806765333929072</c:v>
                </c:pt>
                <c:pt idx="397">
                  <c:v>0.16840445715050367</c:v>
                </c:pt>
                <c:pt idx="398">
                  <c:v>0.16874126096171663</c:v>
                </c:pt>
                <c:pt idx="399">
                  <c:v>0.1690774977631464</c:v>
                </c:pt>
                <c:pt idx="400">
                  <c:v>0.16941175003033501</c:v>
                </c:pt>
                <c:pt idx="401">
                  <c:v>0.16974600229752365</c:v>
                </c:pt>
                <c:pt idx="402">
                  <c:v>0.17007912054514587</c:v>
                </c:pt>
                <c:pt idx="403">
                  <c:v>0.17041195528787653</c:v>
                </c:pt>
                <c:pt idx="404">
                  <c:v>0.1707445065257156</c:v>
                </c:pt>
                <c:pt idx="405">
                  <c:v>0.17107705776355464</c:v>
                </c:pt>
                <c:pt idx="406">
                  <c:v>0.17140960900139371</c:v>
                </c:pt>
                <c:pt idx="407">
                  <c:v>0.17174187673434119</c:v>
                </c:pt>
                <c:pt idx="408">
                  <c:v>0.17207386096239705</c:v>
                </c:pt>
                <c:pt idx="409">
                  <c:v>0.17240584519045291</c:v>
                </c:pt>
                <c:pt idx="410">
                  <c:v>0.17273782941850879</c:v>
                </c:pt>
                <c:pt idx="411">
                  <c:v>0.17306924663678147</c:v>
                </c:pt>
                <c:pt idx="412">
                  <c:v>0.17340066385505415</c:v>
                </c:pt>
                <c:pt idx="413">
                  <c:v>0.17373179756843524</c:v>
                </c:pt>
                <c:pt idx="414">
                  <c:v>0.17406264777692473</c:v>
                </c:pt>
                <c:pt idx="415">
                  <c:v>0.17439321448052264</c:v>
                </c:pt>
                <c:pt idx="416">
                  <c:v>0.17472349767922896</c:v>
                </c:pt>
                <c:pt idx="417">
                  <c:v>0.17505378087793527</c:v>
                </c:pt>
                <c:pt idx="418">
                  <c:v>0.17538378057175</c:v>
                </c:pt>
                <c:pt idx="419">
                  <c:v>0.1757137802655647</c:v>
                </c:pt>
                <c:pt idx="420">
                  <c:v>0.17604377995937942</c:v>
                </c:pt>
                <c:pt idx="421">
                  <c:v>0.17637349614830256</c:v>
                </c:pt>
                <c:pt idx="422">
                  <c:v>0.17670264532744248</c:v>
                </c:pt>
                <c:pt idx="423">
                  <c:v>0.17703066048701604</c:v>
                </c:pt>
                <c:pt idx="424">
                  <c:v>0.17735867564658961</c:v>
                </c:pt>
                <c:pt idx="425">
                  <c:v>0.17768612379637999</c:v>
                </c:pt>
                <c:pt idx="426">
                  <c:v>0.17801300493638716</c:v>
                </c:pt>
                <c:pt idx="427">
                  <c:v>0.17833988607639437</c:v>
                </c:pt>
                <c:pt idx="428">
                  <c:v>0.17866648371150995</c:v>
                </c:pt>
                <c:pt idx="429">
                  <c:v>0.17899308134662556</c:v>
                </c:pt>
                <c:pt idx="430">
                  <c:v>0.17931939547684955</c:v>
                </c:pt>
                <c:pt idx="431">
                  <c:v>0.17964570960707357</c:v>
                </c:pt>
                <c:pt idx="432">
                  <c:v>0.17997174023240597</c:v>
                </c:pt>
                <c:pt idx="433">
                  <c:v>0.18029748735284679</c:v>
                </c:pt>
                <c:pt idx="434">
                  <c:v>0.18062295096839601</c:v>
                </c:pt>
                <c:pt idx="435">
                  <c:v>0.18094813107905364</c:v>
                </c:pt>
                <c:pt idx="436">
                  <c:v>0.18127302768481968</c:v>
                </c:pt>
                <c:pt idx="437">
                  <c:v>0.18159792429058572</c:v>
                </c:pt>
                <c:pt idx="438">
                  <c:v>0.18192253739146017</c:v>
                </c:pt>
                <c:pt idx="439">
                  <c:v>0.182246866987443</c:v>
                </c:pt>
                <c:pt idx="440">
                  <c:v>0.18257119658342585</c:v>
                </c:pt>
                <c:pt idx="441">
                  <c:v>0.18289524267451709</c:v>
                </c:pt>
                <c:pt idx="442">
                  <c:v>0.18321928876560836</c:v>
                </c:pt>
                <c:pt idx="443">
                  <c:v>0.18354276784691642</c:v>
                </c:pt>
                <c:pt idx="444">
                  <c:v>0.18386596342333292</c:v>
                </c:pt>
                <c:pt idx="445">
                  <c:v>0.1841888754948578</c:v>
                </c:pt>
                <c:pt idx="446">
                  <c:v>0.18451178756638267</c:v>
                </c:pt>
                <c:pt idx="447">
                  <c:v>0.18483441613301596</c:v>
                </c:pt>
                <c:pt idx="448">
                  <c:v>0.18515619418497448</c:v>
                </c:pt>
                <c:pt idx="449">
                  <c:v>0.18547797223693296</c:v>
                </c:pt>
                <c:pt idx="450">
                  <c:v>0.18579975028889148</c:v>
                </c:pt>
                <c:pt idx="451">
                  <c:v>0.18612096133106681</c:v>
                </c:pt>
                <c:pt idx="452">
                  <c:v>0.18644217237324212</c:v>
                </c:pt>
                <c:pt idx="453">
                  <c:v>0.18676309991052586</c:v>
                </c:pt>
                <c:pt idx="454">
                  <c:v>0.18708374394291799</c:v>
                </c:pt>
                <c:pt idx="455">
                  <c:v>0.18740438797531012</c:v>
                </c:pt>
                <c:pt idx="456">
                  <c:v>0.18772474850281068</c:v>
                </c:pt>
                <c:pt idx="457">
                  <c:v>0.18804510903031121</c:v>
                </c:pt>
                <c:pt idx="458">
                  <c:v>0.18836546955781175</c:v>
                </c:pt>
                <c:pt idx="459">
                  <c:v>0.18868554658042069</c:v>
                </c:pt>
                <c:pt idx="460">
                  <c:v>0.18900562360302964</c:v>
                </c:pt>
                <c:pt idx="461">
                  <c:v>0.18932541712074699</c:v>
                </c:pt>
                <c:pt idx="462">
                  <c:v>0.18964521063846435</c:v>
                </c:pt>
                <c:pt idx="463">
                  <c:v>0.1899650041561817</c:v>
                </c:pt>
                <c:pt idx="464">
                  <c:v>0.19028451416900746</c:v>
                </c:pt>
                <c:pt idx="465">
                  <c:v>0.19060402418183323</c:v>
                </c:pt>
                <c:pt idx="466">
                  <c:v>0.1909232506897674</c:v>
                </c:pt>
                <c:pt idx="467">
                  <c:v>0.19124247719770157</c:v>
                </c:pt>
                <c:pt idx="468">
                  <c:v>0.19156113669585256</c:v>
                </c:pt>
                <c:pt idx="469">
                  <c:v>0.19187951268911194</c:v>
                </c:pt>
                <c:pt idx="470">
                  <c:v>0.19219788868237134</c:v>
                </c:pt>
                <c:pt idx="471">
                  <c:v>0.19251626467563071</c:v>
                </c:pt>
                <c:pt idx="472">
                  <c:v>0.19283435716399852</c:v>
                </c:pt>
                <c:pt idx="473">
                  <c:v>0.1931524496523663</c:v>
                </c:pt>
                <c:pt idx="474">
                  <c:v>0.1934702586358425</c:v>
                </c:pt>
                <c:pt idx="475">
                  <c:v>0.19378806761931872</c:v>
                </c:pt>
                <c:pt idx="476">
                  <c:v>0.19410502608812014</c:v>
                </c:pt>
                <c:pt idx="477">
                  <c:v>0.19442198455692156</c:v>
                </c:pt>
                <c:pt idx="478">
                  <c:v>0.19473809251104818</c:v>
                </c:pt>
                <c:pt idx="479">
                  <c:v>0.19505420046517483</c:v>
                </c:pt>
                <c:pt idx="480">
                  <c:v>0.19537002491440988</c:v>
                </c:pt>
                <c:pt idx="481">
                  <c:v>0.19568584936364491</c:v>
                </c:pt>
                <c:pt idx="482">
                  <c:v>0.19600139030798838</c:v>
                </c:pt>
                <c:pt idx="483">
                  <c:v>0.19631664774744023</c:v>
                </c:pt>
                <c:pt idx="484">
                  <c:v>0.19663162168200049</c:v>
                </c:pt>
                <c:pt idx="485">
                  <c:v>0.19694602860677757</c:v>
                </c:pt>
                <c:pt idx="486">
                  <c:v>0.19726043553155467</c:v>
                </c:pt>
                <c:pt idx="487">
                  <c:v>0.19757455895144016</c:v>
                </c:pt>
                <c:pt idx="488">
                  <c:v>0.19788839886643403</c:v>
                </c:pt>
                <c:pt idx="489">
                  <c:v>0.19820082125696997</c:v>
                </c:pt>
                <c:pt idx="490">
                  <c:v>0.19851324364750589</c:v>
                </c:pt>
                <c:pt idx="491">
                  <c:v>0.19882538253315021</c:v>
                </c:pt>
                <c:pt idx="492">
                  <c:v>0.19913752141879457</c:v>
                </c:pt>
                <c:pt idx="493">
                  <c:v>0.19944966030443889</c:v>
                </c:pt>
                <c:pt idx="494">
                  <c:v>0.19976151568519163</c:v>
                </c:pt>
                <c:pt idx="495">
                  <c:v>0.20007337106594436</c:v>
                </c:pt>
                <c:pt idx="496">
                  <c:v>0.20038494294180551</c:v>
                </c:pt>
                <c:pt idx="497">
                  <c:v>0.20069651481766668</c:v>
                </c:pt>
                <c:pt idx="498">
                  <c:v>0.20100780318863623</c:v>
                </c:pt>
                <c:pt idx="499">
                  <c:v>0.20131909155960576</c:v>
                </c:pt>
                <c:pt idx="500">
                  <c:v>0.20163009642568372</c:v>
                </c:pt>
                <c:pt idx="501">
                  <c:v>0.20194081778687009</c:v>
                </c:pt>
                <c:pt idx="502">
                  <c:v>0.20225125564316487</c:v>
                </c:pt>
                <c:pt idx="503">
                  <c:v>0.20256140999456804</c:v>
                </c:pt>
                <c:pt idx="504">
                  <c:v>0.20287156434597123</c:v>
                </c:pt>
                <c:pt idx="505">
                  <c:v>0.2031814351924828</c:v>
                </c:pt>
                <c:pt idx="506">
                  <c:v>0.20349102253410281</c:v>
                </c:pt>
                <c:pt idx="507">
                  <c:v>0.20380060987572279</c:v>
                </c:pt>
                <c:pt idx="508">
                  <c:v>0.20410991371245119</c:v>
                </c:pt>
                <c:pt idx="509">
                  <c:v>0.2044192175491796</c:v>
                </c:pt>
                <c:pt idx="510">
                  <c:v>0.204728521385908</c:v>
                </c:pt>
                <c:pt idx="511">
                  <c:v>0.20503697470796162</c:v>
                </c:pt>
                <c:pt idx="512">
                  <c:v>0.20534542803001524</c:v>
                </c:pt>
                <c:pt idx="513">
                  <c:v>0.20565359784717727</c:v>
                </c:pt>
                <c:pt idx="514">
                  <c:v>0.20596120065455609</c:v>
                </c:pt>
                <c:pt idx="515">
                  <c:v>0.20626880346193494</c:v>
                </c:pt>
                <c:pt idx="516">
                  <c:v>0.20657612276442217</c:v>
                </c:pt>
                <c:pt idx="517">
                  <c:v>0.20688344206690942</c:v>
                </c:pt>
                <c:pt idx="518">
                  <c:v>0.20719076136939668</c:v>
                </c:pt>
                <c:pt idx="519">
                  <c:v>0.20749751366210073</c:v>
                </c:pt>
                <c:pt idx="520">
                  <c:v>0.2078036989450216</c:v>
                </c:pt>
                <c:pt idx="521">
                  <c:v>0.20810988422794247</c:v>
                </c:pt>
                <c:pt idx="522">
                  <c:v>0.20841550250108015</c:v>
                </c:pt>
                <c:pt idx="523">
                  <c:v>0.20872112077421784</c:v>
                </c:pt>
                <c:pt idx="524">
                  <c:v>0.20902673904735553</c:v>
                </c:pt>
                <c:pt idx="525">
                  <c:v>0.20933235732049321</c:v>
                </c:pt>
                <c:pt idx="526">
                  <c:v>0.20963769208873931</c:v>
                </c:pt>
                <c:pt idx="527">
                  <c:v>0.2099430268569854</c:v>
                </c:pt>
                <c:pt idx="528">
                  <c:v>0.21024836162523147</c:v>
                </c:pt>
                <c:pt idx="529">
                  <c:v>0.21055369639347757</c:v>
                </c:pt>
                <c:pt idx="530">
                  <c:v>0.21085874765683207</c:v>
                </c:pt>
                <c:pt idx="531">
                  <c:v>0.21116294840551178</c:v>
                </c:pt>
                <c:pt idx="532">
                  <c:v>0.21146686564929992</c:v>
                </c:pt>
                <c:pt idx="533">
                  <c:v>0.21177049938819645</c:v>
                </c:pt>
                <c:pt idx="534">
                  <c:v>0.21207384962220138</c:v>
                </c:pt>
                <c:pt idx="535">
                  <c:v>0.21237719985620632</c:v>
                </c:pt>
                <c:pt idx="536">
                  <c:v>0.21267941607064489</c:v>
                </c:pt>
                <c:pt idx="537">
                  <c:v>0.21298134878019184</c:v>
                </c:pt>
                <c:pt idx="538">
                  <c:v>0.21328328148973882</c:v>
                </c:pt>
                <c:pt idx="539">
                  <c:v>0.21358493069439419</c:v>
                </c:pt>
                <c:pt idx="540">
                  <c:v>0.21388629639415799</c:v>
                </c:pt>
                <c:pt idx="541">
                  <c:v>0.21418737858903017</c:v>
                </c:pt>
                <c:pt idx="542">
                  <c:v>0.21448817727901076</c:v>
                </c:pt>
                <c:pt idx="543">
                  <c:v>0.21478897596899138</c:v>
                </c:pt>
                <c:pt idx="544">
                  <c:v>0.21508949115408038</c:v>
                </c:pt>
                <c:pt idx="545">
                  <c:v>0.21538972283427779</c:v>
                </c:pt>
                <c:pt idx="546">
                  <c:v>0.2156899545144752</c:v>
                </c:pt>
                <c:pt idx="547">
                  <c:v>0.21598990268978102</c:v>
                </c:pt>
                <c:pt idx="548">
                  <c:v>0.21628956736019522</c:v>
                </c:pt>
                <c:pt idx="549">
                  <c:v>0.21658923203060945</c:v>
                </c:pt>
                <c:pt idx="550">
                  <c:v>0.21688861319613209</c:v>
                </c:pt>
                <c:pt idx="551">
                  <c:v>0.21718771085676311</c:v>
                </c:pt>
                <c:pt idx="552">
                  <c:v>0.21748680851739416</c:v>
                </c:pt>
                <c:pt idx="553">
                  <c:v>0.21778590617802521</c:v>
                </c:pt>
                <c:pt idx="554">
                  <c:v>0.21808500383865623</c:v>
                </c:pt>
                <c:pt idx="555">
                  <c:v>0.21838410149928728</c:v>
                </c:pt>
                <c:pt idx="556">
                  <c:v>0.21868291565502671</c:v>
                </c:pt>
                <c:pt idx="557">
                  <c:v>0.21898144630587457</c:v>
                </c:pt>
                <c:pt idx="558">
                  <c:v>0.21927969345183082</c:v>
                </c:pt>
                <c:pt idx="559">
                  <c:v>0.21957737358800389</c:v>
                </c:pt>
                <c:pt idx="560">
                  <c:v>0.21987477021928536</c:v>
                </c:pt>
                <c:pt idx="561">
                  <c:v>0.22017216685056684</c:v>
                </c:pt>
                <c:pt idx="562">
                  <c:v>0.22046927997695673</c:v>
                </c:pt>
                <c:pt idx="563">
                  <c:v>0.22076639310334661</c:v>
                </c:pt>
                <c:pt idx="564">
                  <c:v>0.22106322272484488</c:v>
                </c:pt>
                <c:pt idx="565">
                  <c:v>0.22135976884145159</c:v>
                </c:pt>
                <c:pt idx="566">
                  <c:v>0.22165631495805829</c:v>
                </c:pt>
                <c:pt idx="567">
                  <c:v>0.22195286107466497</c:v>
                </c:pt>
                <c:pt idx="568">
                  <c:v>0.22224912368638008</c:v>
                </c:pt>
                <c:pt idx="569">
                  <c:v>0.2225453862980952</c:v>
                </c:pt>
                <c:pt idx="570">
                  <c:v>0.22284164890981029</c:v>
                </c:pt>
                <c:pt idx="571">
                  <c:v>0.2231379115215254</c:v>
                </c:pt>
                <c:pt idx="572">
                  <c:v>0.2234338906283489</c:v>
                </c:pt>
                <c:pt idx="573">
                  <c:v>0.22372958623028083</c:v>
                </c:pt>
                <c:pt idx="574">
                  <c:v>0.22402499832732115</c:v>
                </c:pt>
                <c:pt idx="575">
                  <c:v>0.22431955990968669</c:v>
                </c:pt>
                <c:pt idx="576">
                  <c:v>0.22461355448226902</c:v>
                </c:pt>
                <c:pt idx="577">
                  <c:v>0.22490754905485139</c:v>
                </c:pt>
                <c:pt idx="578">
                  <c:v>0.22520154362743375</c:v>
                </c:pt>
                <c:pt idx="579">
                  <c:v>0.22549525469512452</c:v>
                </c:pt>
                <c:pt idx="580">
                  <c:v>0.22578896576281526</c:v>
                </c:pt>
                <c:pt idx="581">
                  <c:v>0.22608239332561444</c:v>
                </c:pt>
                <c:pt idx="582">
                  <c:v>0.2263758208884136</c:v>
                </c:pt>
                <c:pt idx="583">
                  <c:v>0.22666896494632119</c:v>
                </c:pt>
                <c:pt idx="584">
                  <c:v>0.22696182549933716</c:v>
                </c:pt>
                <c:pt idx="585">
                  <c:v>0.22725468605235316</c:v>
                </c:pt>
                <c:pt idx="586">
                  <c:v>0.22754726310047754</c:v>
                </c:pt>
                <c:pt idx="587">
                  <c:v>0.22783984014860192</c:v>
                </c:pt>
                <c:pt idx="588">
                  <c:v>0.22813241719672631</c:v>
                </c:pt>
                <c:pt idx="589">
                  <c:v>0.2284247107399591</c:v>
                </c:pt>
                <c:pt idx="590">
                  <c:v>0.22871643727340871</c:v>
                </c:pt>
                <c:pt idx="591">
                  <c:v>0.22900788030196673</c:v>
                </c:pt>
                <c:pt idx="592">
                  <c:v>0.22929932333052475</c:v>
                </c:pt>
                <c:pt idx="593">
                  <c:v>0.22959076635908277</c:v>
                </c:pt>
                <c:pt idx="594">
                  <c:v>0.22988192588274919</c:v>
                </c:pt>
                <c:pt idx="595">
                  <c:v>0.230172801901524</c:v>
                </c:pt>
                <c:pt idx="596">
                  <c:v>0.23046367792029884</c:v>
                </c:pt>
                <c:pt idx="597">
                  <c:v>0.23075455393907365</c:v>
                </c:pt>
                <c:pt idx="598">
                  <c:v>0.2310451464529569</c:v>
                </c:pt>
                <c:pt idx="599">
                  <c:v>0.23133545546194853</c:v>
                </c:pt>
                <c:pt idx="600">
                  <c:v>0.23162519746115701</c:v>
                </c:pt>
                <c:pt idx="601">
                  <c:v>0.23191493946036545</c:v>
                </c:pt>
                <c:pt idx="602">
                  <c:v>0.23220439795468231</c:v>
                </c:pt>
                <c:pt idx="603">
                  <c:v>0.23249385644899917</c:v>
                </c:pt>
                <c:pt idx="604">
                  <c:v>0.23278303143842444</c:v>
                </c:pt>
                <c:pt idx="605">
                  <c:v>0.2330722064278497</c:v>
                </c:pt>
                <c:pt idx="606">
                  <c:v>0.23336138141727497</c:v>
                </c:pt>
                <c:pt idx="607">
                  <c:v>0.23365027290180865</c:v>
                </c:pt>
                <c:pt idx="608">
                  <c:v>0.23393888088145073</c:v>
                </c:pt>
                <c:pt idx="609">
                  <c:v>0.23422748886109282</c:v>
                </c:pt>
                <c:pt idx="610">
                  <c:v>0.23451609684073488</c:v>
                </c:pt>
                <c:pt idx="611">
                  <c:v>0.23480442131548537</c:v>
                </c:pt>
                <c:pt idx="612">
                  <c:v>0.23509274579023587</c:v>
                </c:pt>
                <c:pt idx="613">
                  <c:v>0.23538078676009475</c:v>
                </c:pt>
                <c:pt idx="614">
                  <c:v>0.23566882772995365</c:v>
                </c:pt>
                <c:pt idx="615">
                  <c:v>0.23595686869981256</c:v>
                </c:pt>
                <c:pt idx="616">
                  <c:v>0.23624462616477984</c:v>
                </c:pt>
                <c:pt idx="617">
                  <c:v>0.23653238362974716</c:v>
                </c:pt>
                <c:pt idx="618">
                  <c:v>0.23681957408493126</c:v>
                </c:pt>
                <c:pt idx="619">
                  <c:v>0.23710676454011537</c:v>
                </c:pt>
                <c:pt idx="620">
                  <c:v>0.2373931044806247</c:v>
                </c:pt>
                <c:pt idx="621">
                  <c:v>0.23767944442113403</c:v>
                </c:pt>
                <c:pt idx="622">
                  <c:v>0.2379649338469686</c:v>
                </c:pt>
                <c:pt idx="623">
                  <c:v>0.23825042327280316</c:v>
                </c:pt>
                <c:pt idx="624">
                  <c:v>0.2385356291937461</c:v>
                </c:pt>
                <c:pt idx="625">
                  <c:v>0.23882055160979748</c:v>
                </c:pt>
                <c:pt idx="626">
                  <c:v>0.23910547402584884</c:v>
                </c:pt>
                <c:pt idx="627">
                  <c:v>0.23939039644190022</c:v>
                </c:pt>
                <c:pt idx="628">
                  <c:v>0.23967531885795157</c:v>
                </c:pt>
                <c:pt idx="629">
                  <c:v>0.23995995776911136</c:v>
                </c:pt>
                <c:pt idx="630">
                  <c:v>0.24024459668027112</c:v>
                </c:pt>
                <c:pt idx="631">
                  <c:v>0.24052895208653929</c:v>
                </c:pt>
                <c:pt idx="632">
                  <c:v>0.24081330749280749</c:v>
                </c:pt>
                <c:pt idx="633">
                  <c:v>0.24109737939418407</c:v>
                </c:pt>
                <c:pt idx="634">
                  <c:v>0.24138145129556066</c:v>
                </c:pt>
                <c:pt idx="635">
                  <c:v>0.24166552319693724</c:v>
                </c:pt>
                <c:pt idx="636">
                  <c:v>0.24194931159342223</c:v>
                </c:pt>
                <c:pt idx="637">
                  <c:v>0.24223309998990722</c:v>
                </c:pt>
                <c:pt idx="638">
                  <c:v>0.24251688838639221</c:v>
                </c:pt>
                <c:pt idx="639">
                  <c:v>0.2428006767828772</c:v>
                </c:pt>
                <c:pt idx="640">
                  <c:v>0.24308389816957901</c:v>
                </c:pt>
                <c:pt idx="641">
                  <c:v>0.24336711955628082</c:v>
                </c:pt>
                <c:pt idx="642">
                  <c:v>0.24365005743809104</c:v>
                </c:pt>
                <c:pt idx="643">
                  <c:v>0.24393299531990126</c:v>
                </c:pt>
                <c:pt idx="644">
                  <c:v>0.24421593320171145</c:v>
                </c:pt>
                <c:pt idx="645">
                  <c:v>0.24449858757863008</c:v>
                </c:pt>
                <c:pt idx="646">
                  <c:v>0.24478124195554871</c:v>
                </c:pt>
                <c:pt idx="647">
                  <c:v>0.24506361282757572</c:v>
                </c:pt>
                <c:pt idx="648">
                  <c:v>0.24534598369960275</c:v>
                </c:pt>
                <c:pt idx="649">
                  <c:v>0.24562807106673817</c:v>
                </c:pt>
                <c:pt idx="650">
                  <c:v>0.24591015843387362</c:v>
                </c:pt>
                <c:pt idx="651">
                  <c:v>0.24619196229611745</c:v>
                </c:pt>
                <c:pt idx="652">
                  <c:v>0.24647376615836131</c:v>
                </c:pt>
                <c:pt idx="653">
                  <c:v>0.24675528651571355</c:v>
                </c:pt>
                <c:pt idx="654">
                  <c:v>0.24703652336817419</c:v>
                </c:pt>
                <c:pt idx="655">
                  <c:v>0.24731747671574325</c:v>
                </c:pt>
                <c:pt idx="656">
                  <c:v>0.24759843006331231</c:v>
                </c:pt>
                <c:pt idx="657">
                  <c:v>0.24787938341088137</c:v>
                </c:pt>
                <c:pt idx="658">
                  <c:v>0.24816005325355883</c:v>
                </c:pt>
                <c:pt idx="659">
                  <c:v>0.2484407230962363</c:v>
                </c:pt>
                <c:pt idx="660">
                  <c:v>0.24872139293891377</c:v>
                </c:pt>
                <c:pt idx="661">
                  <c:v>0.24900206278159123</c:v>
                </c:pt>
                <c:pt idx="662">
                  <c:v>0.2492827326242687</c:v>
                </c:pt>
                <c:pt idx="663">
                  <c:v>0.24956340246694617</c:v>
                </c:pt>
                <c:pt idx="664">
                  <c:v>0.24984407230962363</c:v>
                </c:pt>
                <c:pt idx="665">
                  <c:v>0.25012445864740951</c:v>
                </c:pt>
                <c:pt idx="666">
                  <c:v>0.25040456148030377</c:v>
                </c:pt>
                <c:pt idx="667">
                  <c:v>0.25068466431319808</c:v>
                </c:pt>
                <c:pt idx="668">
                  <c:v>0.25096476714609234</c:v>
                </c:pt>
                <c:pt idx="669">
                  <c:v>0.25124430296920341</c:v>
                </c:pt>
                <c:pt idx="670">
                  <c:v>0.25152383879231455</c:v>
                </c:pt>
                <c:pt idx="671">
                  <c:v>0.25180309111053401</c:v>
                </c:pt>
                <c:pt idx="672">
                  <c:v>0.25208234342875352</c:v>
                </c:pt>
                <c:pt idx="673">
                  <c:v>0.25236159574697303</c:v>
                </c:pt>
                <c:pt idx="674">
                  <c:v>0.25264056456030093</c:v>
                </c:pt>
                <c:pt idx="675">
                  <c:v>0.25291953337362882</c:v>
                </c:pt>
                <c:pt idx="676">
                  <c:v>0.25319821868206516</c:v>
                </c:pt>
                <c:pt idx="677">
                  <c:v>0.25347690399050143</c:v>
                </c:pt>
                <c:pt idx="678">
                  <c:v>0.25375558929893777</c:v>
                </c:pt>
                <c:pt idx="679">
                  <c:v>0.2540342746073741</c:v>
                </c:pt>
                <c:pt idx="680">
                  <c:v>0.25431295991581038</c:v>
                </c:pt>
                <c:pt idx="681">
                  <c:v>0.25459136171935509</c:v>
                </c:pt>
                <c:pt idx="682">
                  <c:v>0.25486948001800824</c:v>
                </c:pt>
                <c:pt idx="683">
                  <c:v>0.25514731481176978</c:v>
                </c:pt>
                <c:pt idx="684">
                  <c:v>0.25542514960553131</c:v>
                </c:pt>
                <c:pt idx="685">
                  <c:v>0.25570298439929284</c:v>
                </c:pt>
                <c:pt idx="686">
                  <c:v>0.25598053568816276</c:v>
                </c:pt>
                <c:pt idx="687">
                  <c:v>0.25625808697703273</c:v>
                </c:pt>
                <c:pt idx="688">
                  <c:v>0.25653563826590264</c:v>
                </c:pt>
                <c:pt idx="689">
                  <c:v>0.256812906049881</c:v>
                </c:pt>
                <c:pt idx="690">
                  <c:v>0.25709017383385935</c:v>
                </c:pt>
                <c:pt idx="691">
                  <c:v>0.2573674416178377</c:v>
                </c:pt>
                <c:pt idx="692">
                  <c:v>0.257644709401816</c:v>
                </c:pt>
                <c:pt idx="693">
                  <c:v>0.25792169368090279</c:v>
                </c:pt>
                <c:pt idx="694">
                  <c:v>0.25819867795998952</c:v>
                </c:pt>
                <c:pt idx="695">
                  <c:v>0.25847566223907625</c:v>
                </c:pt>
                <c:pt idx="696">
                  <c:v>0.25875207950837986</c:v>
                </c:pt>
                <c:pt idx="697">
                  <c:v>0.25902792976790023</c:v>
                </c:pt>
                <c:pt idx="698">
                  <c:v>0.25930349652252899</c:v>
                </c:pt>
                <c:pt idx="699">
                  <c:v>0.2595790632771578</c:v>
                </c:pt>
                <c:pt idx="700">
                  <c:v>0.25985434652689499</c:v>
                </c:pt>
                <c:pt idx="701">
                  <c:v>0.26012934627174056</c:v>
                </c:pt>
                <c:pt idx="702">
                  <c:v>0.26040406251169457</c:v>
                </c:pt>
                <c:pt idx="703">
                  <c:v>0.26067849524675701</c:v>
                </c:pt>
                <c:pt idx="704">
                  <c:v>0.2609529279818194</c:v>
                </c:pt>
                <c:pt idx="705">
                  <c:v>0.26122707721199023</c:v>
                </c:pt>
                <c:pt idx="706">
                  <c:v>0.26150122644216101</c:v>
                </c:pt>
                <c:pt idx="707">
                  <c:v>0.26177480866254865</c:v>
                </c:pt>
                <c:pt idx="708">
                  <c:v>0.26204810737804468</c:v>
                </c:pt>
                <c:pt idx="709">
                  <c:v>0.26232140609354077</c:v>
                </c:pt>
                <c:pt idx="710">
                  <c:v>0.26259442130414518</c:v>
                </c:pt>
                <c:pt idx="711">
                  <c:v>0.26286743651474964</c:v>
                </c:pt>
                <c:pt idx="712">
                  <c:v>0.26314045172535405</c:v>
                </c:pt>
                <c:pt idx="713">
                  <c:v>0.2634131834310669</c:v>
                </c:pt>
                <c:pt idx="714">
                  <c:v>0.26368591513677975</c:v>
                </c:pt>
                <c:pt idx="715">
                  <c:v>0.26395836333760103</c:v>
                </c:pt>
                <c:pt idx="716">
                  <c:v>0.2642305280335307</c:v>
                </c:pt>
                <c:pt idx="717">
                  <c:v>0.26450240922456875</c:v>
                </c:pt>
                <c:pt idx="718">
                  <c:v>0.26477400691071523</c:v>
                </c:pt>
                <c:pt idx="719">
                  <c:v>0.26504560459686172</c:v>
                </c:pt>
                <c:pt idx="720">
                  <c:v>0.2653172022830082</c:v>
                </c:pt>
                <c:pt idx="721">
                  <c:v>0.26558851646426307</c:v>
                </c:pt>
                <c:pt idx="722">
                  <c:v>0.26585983064551794</c:v>
                </c:pt>
                <c:pt idx="723">
                  <c:v>0.26613114482677286</c:v>
                </c:pt>
                <c:pt idx="724">
                  <c:v>0.26640217550313611</c:v>
                </c:pt>
                <c:pt idx="725">
                  <c:v>0.26667263916971623</c:v>
                </c:pt>
                <c:pt idx="726">
                  <c:v>0.26694310283629635</c:v>
                </c:pt>
                <c:pt idx="727">
                  <c:v>0.26721328299798486</c:v>
                </c:pt>
                <c:pt idx="728">
                  <c:v>0.26748346315967336</c:v>
                </c:pt>
                <c:pt idx="729">
                  <c:v>0.26775335981647025</c:v>
                </c:pt>
                <c:pt idx="730">
                  <c:v>0.26802325647326719</c:v>
                </c:pt>
                <c:pt idx="731">
                  <c:v>0.26829315313006413</c:v>
                </c:pt>
                <c:pt idx="732">
                  <c:v>0.26856304978686102</c:v>
                </c:pt>
                <c:pt idx="733">
                  <c:v>0.26883266293876634</c:v>
                </c:pt>
                <c:pt idx="734">
                  <c:v>0.26910227609067167</c:v>
                </c:pt>
                <c:pt idx="735">
                  <c:v>0.26937188924257699</c:v>
                </c:pt>
                <c:pt idx="736">
                  <c:v>0.26964093538469913</c:v>
                </c:pt>
                <c:pt idx="737">
                  <c:v>0.26990969802192966</c:v>
                </c:pt>
                <c:pt idx="738">
                  <c:v>0.27017846065916024</c:v>
                </c:pt>
                <c:pt idx="739">
                  <c:v>0.27044693979149914</c:v>
                </c:pt>
                <c:pt idx="740">
                  <c:v>0.27071513541894654</c:v>
                </c:pt>
                <c:pt idx="741">
                  <c:v>0.27098304754150226</c:v>
                </c:pt>
                <c:pt idx="742">
                  <c:v>0.27125095966405804</c:v>
                </c:pt>
                <c:pt idx="743">
                  <c:v>0.27151858828172221</c:v>
                </c:pt>
                <c:pt idx="744">
                  <c:v>0.27178621689938637</c:v>
                </c:pt>
                <c:pt idx="745">
                  <c:v>0.27205356201215897</c:v>
                </c:pt>
                <c:pt idx="746">
                  <c:v>0.27232090712493151</c:v>
                </c:pt>
                <c:pt idx="747">
                  <c:v>0.27258825223770411</c:v>
                </c:pt>
                <c:pt idx="748">
                  <c:v>0.27285474683580191</c:v>
                </c:pt>
                <c:pt idx="749">
                  <c:v>0.27312124143389971</c:v>
                </c:pt>
                <c:pt idx="750">
                  <c:v>0.27338773603199751</c:v>
                </c:pt>
                <c:pt idx="751">
                  <c:v>0.27365394712520369</c:v>
                </c:pt>
                <c:pt idx="752">
                  <c:v>0.27392015821840993</c:v>
                </c:pt>
                <c:pt idx="753">
                  <c:v>0.27418608580672449</c:v>
                </c:pt>
                <c:pt idx="754">
                  <c:v>0.27445172989014754</c:v>
                </c:pt>
                <c:pt idx="755">
                  <c:v>0.27471737397357054</c:v>
                </c:pt>
                <c:pt idx="756">
                  <c:v>0.27498273455210198</c:v>
                </c:pt>
                <c:pt idx="757">
                  <c:v>0.27524809513063336</c:v>
                </c:pt>
                <c:pt idx="758">
                  <c:v>0.2755134557091648</c:v>
                </c:pt>
                <c:pt idx="759">
                  <c:v>0.27577853278280462</c:v>
                </c:pt>
                <c:pt idx="760">
                  <c:v>0.27604360985644444</c:v>
                </c:pt>
                <c:pt idx="761">
                  <c:v>0.27630840342519269</c:v>
                </c:pt>
                <c:pt idx="762">
                  <c:v>0.27657319699394095</c:v>
                </c:pt>
                <c:pt idx="763">
                  <c:v>0.27683770705779759</c:v>
                </c:pt>
                <c:pt idx="764">
                  <c:v>0.27710221712165423</c:v>
                </c:pt>
                <c:pt idx="765">
                  <c:v>0.27736644368061925</c:v>
                </c:pt>
                <c:pt idx="766">
                  <c:v>0.27763010322980114</c:v>
                </c:pt>
                <c:pt idx="767">
                  <c:v>0.27789347927409142</c:v>
                </c:pt>
                <c:pt idx="768">
                  <c:v>0.27815657181349007</c:v>
                </c:pt>
                <c:pt idx="769">
                  <c:v>0.27841966435288873</c:v>
                </c:pt>
                <c:pt idx="770">
                  <c:v>0.27868247338739582</c:v>
                </c:pt>
                <c:pt idx="771">
                  <c:v>0.2789449989170113</c:v>
                </c:pt>
                <c:pt idx="772">
                  <c:v>0.27920724094173521</c:v>
                </c:pt>
                <c:pt idx="773">
                  <c:v>0.27946948296645913</c:v>
                </c:pt>
                <c:pt idx="774">
                  <c:v>0.27973172499118298</c:v>
                </c:pt>
                <c:pt idx="775">
                  <c:v>0.27999368351101528</c:v>
                </c:pt>
                <c:pt idx="776">
                  <c:v>0.28025564203084757</c:v>
                </c:pt>
                <c:pt idx="777">
                  <c:v>0.28051760055067992</c:v>
                </c:pt>
                <c:pt idx="778">
                  <c:v>0.28077955907051222</c:v>
                </c:pt>
                <c:pt idx="779">
                  <c:v>0.2810412340854529</c:v>
                </c:pt>
                <c:pt idx="780">
                  <c:v>0.28130262559550201</c:v>
                </c:pt>
                <c:pt idx="781">
                  <c:v>0.28156401710555112</c:v>
                </c:pt>
                <c:pt idx="782">
                  <c:v>0.28182540861560024</c:v>
                </c:pt>
                <c:pt idx="783">
                  <c:v>0.28208680012564935</c:v>
                </c:pt>
                <c:pt idx="784">
                  <c:v>0.2823479081308069</c:v>
                </c:pt>
                <c:pt idx="785">
                  <c:v>0.2826090161359644</c:v>
                </c:pt>
                <c:pt idx="786">
                  <c:v>0.28287012414112195</c:v>
                </c:pt>
                <c:pt idx="787">
                  <c:v>0.28313123214627944</c:v>
                </c:pt>
                <c:pt idx="788">
                  <c:v>0.28339234015143699</c:v>
                </c:pt>
                <c:pt idx="789">
                  <c:v>0.28365344815659449</c:v>
                </c:pt>
                <c:pt idx="790">
                  <c:v>0.28391427265686042</c:v>
                </c:pt>
                <c:pt idx="791">
                  <c:v>0.28417509715712636</c:v>
                </c:pt>
                <c:pt idx="792">
                  <c:v>0.28443592165739229</c:v>
                </c:pt>
                <c:pt idx="793">
                  <c:v>0.28469674615765822</c:v>
                </c:pt>
                <c:pt idx="794">
                  <c:v>0.28495757065792415</c:v>
                </c:pt>
                <c:pt idx="795">
                  <c:v>0.28521811165329847</c:v>
                </c:pt>
                <c:pt idx="796">
                  <c:v>0.28547865264867278</c:v>
                </c:pt>
                <c:pt idx="797">
                  <c:v>0.28573919364404715</c:v>
                </c:pt>
                <c:pt idx="798">
                  <c:v>0.28599916762963828</c:v>
                </c:pt>
                <c:pt idx="799">
                  <c:v>0.28625914161522942</c:v>
                </c:pt>
                <c:pt idx="800">
                  <c:v>0.28651911560082055</c:v>
                </c:pt>
                <c:pt idx="801">
                  <c:v>0.28677880608152012</c:v>
                </c:pt>
                <c:pt idx="802">
                  <c:v>0.28703821305732807</c:v>
                </c:pt>
                <c:pt idx="803">
                  <c:v>0.28729733652824446</c:v>
                </c:pt>
                <c:pt idx="804">
                  <c:v>0.28755645999916085</c:v>
                </c:pt>
                <c:pt idx="805">
                  <c:v>0.28781529996518562</c:v>
                </c:pt>
                <c:pt idx="806">
                  <c:v>0.28807385642631878</c:v>
                </c:pt>
                <c:pt idx="807">
                  <c:v>0.28833241288745198</c:v>
                </c:pt>
                <c:pt idx="808">
                  <c:v>0.28859096934858514</c:v>
                </c:pt>
                <c:pt idx="809">
                  <c:v>0.28884924230482673</c:v>
                </c:pt>
                <c:pt idx="810">
                  <c:v>0.28910751526106832</c:v>
                </c:pt>
                <c:pt idx="811">
                  <c:v>0.28936550471241829</c:v>
                </c:pt>
                <c:pt idx="812">
                  <c:v>0.2896232106588767</c:v>
                </c:pt>
                <c:pt idx="813">
                  <c:v>0.28988063310044354</c:v>
                </c:pt>
                <c:pt idx="814">
                  <c:v>0.29013805554201033</c:v>
                </c:pt>
                <c:pt idx="815">
                  <c:v>0.29039519447868556</c:v>
                </c:pt>
                <c:pt idx="816">
                  <c:v>0.29065176640557755</c:v>
                </c:pt>
                <c:pt idx="817">
                  <c:v>0.2909083383324696</c:v>
                </c:pt>
                <c:pt idx="818">
                  <c:v>0.29116462675447002</c:v>
                </c:pt>
                <c:pt idx="819">
                  <c:v>0.29142091517647045</c:v>
                </c:pt>
                <c:pt idx="820">
                  <c:v>0.29167720359847088</c:v>
                </c:pt>
                <c:pt idx="821">
                  <c:v>0.29193320851557975</c:v>
                </c:pt>
                <c:pt idx="822">
                  <c:v>0.29218892992779699</c:v>
                </c:pt>
                <c:pt idx="823">
                  <c:v>0.29244465134001424</c:v>
                </c:pt>
                <c:pt idx="824">
                  <c:v>0.29270008924733987</c:v>
                </c:pt>
                <c:pt idx="825">
                  <c:v>0.29295552715466555</c:v>
                </c:pt>
                <c:pt idx="826">
                  <c:v>0.29321068155709956</c:v>
                </c:pt>
                <c:pt idx="827">
                  <c:v>0.29346583595953363</c:v>
                </c:pt>
                <c:pt idx="828">
                  <c:v>0.29372099036196769</c:v>
                </c:pt>
                <c:pt idx="829">
                  <c:v>0.2939758612595102</c:v>
                </c:pt>
                <c:pt idx="830">
                  <c:v>0.29423073215705264</c:v>
                </c:pt>
                <c:pt idx="831">
                  <c:v>0.29448503604481191</c:v>
                </c:pt>
                <c:pt idx="832">
                  <c:v>0.29473905642767961</c:v>
                </c:pt>
                <c:pt idx="833">
                  <c:v>0.29499307681054732</c:v>
                </c:pt>
                <c:pt idx="834">
                  <c:v>0.29524709719341496</c:v>
                </c:pt>
                <c:pt idx="835">
                  <c:v>0.29550083407139105</c:v>
                </c:pt>
                <c:pt idx="836">
                  <c:v>0.29575457094936713</c:v>
                </c:pt>
                <c:pt idx="837">
                  <c:v>0.29600830782734328</c:v>
                </c:pt>
                <c:pt idx="838">
                  <c:v>0.29626204470531936</c:v>
                </c:pt>
                <c:pt idx="839">
                  <c:v>0.29651549807840383</c:v>
                </c:pt>
                <c:pt idx="840">
                  <c:v>0.29676895145148835</c:v>
                </c:pt>
                <c:pt idx="841">
                  <c:v>0.29702212131968125</c:v>
                </c:pt>
                <c:pt idx="842">
                  <c:v>0.29727529118787416</c:v>
                </c:pt>
                <c:pt idx="843">
                  <c:v>0.29752846105606706</c:v>
                </c:pt>
                <c:pt idx="844">
                  <c:v>0.29778134741936835</c:v>
                </c:pt>
                <c:pt idx="845">
                  <c:v>0.29803423378266969</c:v>
                </c:pt>
                <c:pt idx="846">
                  <c:v>0.29828712014597097</c:v>
                </c:pt>
                <c:pt idx="847">
                  <c:v>0.29854000650927232</c:v>
                </c:pt>
                <c:pt idx="848">
                  <c:v>0.2987928928725736</c:v>
                </c:pt>
                <c:pt idx="849">
                  <c:v>0.29904521222609176</c:v>
                </c:pt>
                <c:pt idx="850">
                  <c:v>0.29929753157960987</c:v>
                </c:pt>
                <c:pt idx="851">
                  <c:v>0.29954956742823641</c:v>
                </c:pt>
                <c:pt idx="852">
                  <c:v>0.29980131977197133</c:v>
                </c:pt>
                <c:pt idx="853">
                  <c:v>0.30005278861081469</c:v>
                </c:pt>
                <c:pt idx="854">
                  <c:v>0.30030425744965805</c:v>
                </c:pt>
                <c:pt idx="855">
                  <c:v>0.30055544278360979</c:v>
                </c:pt>
                <c:pt idx="856">
                  <c:v>0.30080634461266997</c:v>
                </c:pt>
                <c:pt idx="857">
                  <c:v>0.3010572464417301</c:v>
                </c:pt>
                <c:pt idx="858">
                  <c:v>0.30130786476589866</c:v>
                </c:pt>
                <c:pt idx="859">
                  <c:v>0.30155819958517566</c:v>
                </c:pt>
                <c:pt idx="860">
                  <c:v>0.3018085344044526</c:v>
                </c:pt>
                <c:pt idx="861">
                  <c:v>0.30205830221394642</c:v>
                </c:pt>
                <c:pt idx="862">
                  <c:v>0.30230807002344018</c:v>
                </c:pt>
                <c:pt idx="863">
                  <c:v>0.302557837832934</c:v>
                </c:pt>
                <c:pt idx="864">
                  <c:v>0.30280760564242776</c:v>
                </c:pt>
                <c:pt idx="865">
                  <c:v>0.30305708994702996</c:v>
                </c:pt>
                <c:pt idx="866">
                  <c:v>0.30330657425163216</c:v>
                </c:pt>
                <c:pt idx="867">
                  <c:v>0.30355605855623435</c:v>
                </c:pt>
                <c:pt idx="868">
                  <c:v>0.30380497585105332</c:v>
                </c:pt>
                <c:pt idx="869">
                  <c:v>0.30405389314587233</c:v>
                </c:pt>
                <c:pt idx="870">
                  <c:v>0.30430281044069135</c:v>
                </c:pt>
                <c:pt idx="871">
                  <c:v>0.30455144423061875</c:v>
                </c:pt>
                <c:pt idx="872">
                  <c:v>0.30480007802054615</c:v>
                </c:pt>
                <c:pt idx="873">
                  <c:v>0.30504871181047361</c:v>
                </c:pt>
                <c:pt idx="874">
                  <c:v>0.305297345600401</c:v>
                </c:pt>
                <c:pt idx="875">
                  <c:v>0.3055459793903284</c:v>
                </c:pt>
                <c:pt idx="876">
                  <c:v>0.30579432967536424</c:v>
                </c:pt>
                <c:pt idx="877">
                  <c:v>0.30604267996040002</c:v>
                </c:pt>
                <c:pt idx="878">
                  <c:v>0.30629103024543586</c:v>
                </c:pt>
                <c:pt idx="879">
                  <c:v>0.30653938053047169</c:v>
                </c:pt>
                <c:pt idx="880">
                  <c:v>0.30678773081550748</c:v>
                </c:pt>
                <c:pt idx="881">
                  <c:v>0.30703579759565169</c:v>
                </c:pt>
                <c:pt idx="882">
                  <c:v>0.30728386437579597</c:v>
                </c:pt>
                <c:pt idx="883">
                  <c:v>0.30753193115594019</c:v>
                </c:pt>
                <c:pt idx="884">
                  <c:v>0.3077799979360844</c:v>
                </c:pt>
                <c:pt idx="885">
                  <c:v>0.308027781211337</c:v>
                </c:pt>
                <c:pt idx="886">
                  <c:v>0.30827556448658966</c:v>
                </c:pt>
                <c:pt idx="887">
                  <c:v>0.3085230642569507</c:v>
                </c:pt>
                <c:pt idx="888">
                  <c:v>0.30877056402731173</c:v>
                </c:pt>
                <c:pt idx="889">
                  <c:v>0.30901806379767277</c:v>
                </c:pt>
                <c:pt idx="890">
                  <c:v>0.30926556356803381</c:v>
                </c:pt>
                <c:pt idx="891">
                  <c:v>0.30951306333839484</c:v>
                </c:pt>
                <c:pt idx="892">
                  <c:v>0.30976056310875588</c:v>
                </c:pt>
                <c:pt idx="893">
                  <c:v>0.3100077793742253</c:v>
                </c:pt>
                <c:pt idx="894">
                  <c:v>0.31025442862991159</c:v>
                </c:pt>
                <c:pt idx="895">
                  <c:v>0.31050107788559783</c:v>
                </c:pt>
                <c:pt idx="896">
                  <c:v>0.31074772714128407</c:v>
                </c:pt>
                <c:pt idx="897">
                  <c:v>0.31099409289207874</c:v>
                </c:pt>
                <c:pt idx="898">
                  <c:v>0.31124045864287342</c:v>
                </c:pt>
                <c:pt idx="899">
                  <c:v>0.31148682439366809</c:v>
                </c:pt>
                <c:pt idx="900">
                  <c:v>0.31173290663957115</c:v>
                </c:pt>
                <c:pt idx="901">
                  <c:v>0.31197870538058264</c:v>
                </c:pt>
                <c:pt idx="902">
                  <c:v>0.31222422061670252</c:v>
                </c:pt>
                <c:pt idx="903">
                  <c:v>0.31246973585282239</c:v>
                </c:pt>
                <c:pt idx="904">
                  <c:v>0.31271496758405071</c:v>
                </c:pt>
                <c:pt idx="905">
                  <c:v>0.31296019931527896</c:v>
                </c:pt>
                <c:pt idx="906">
                  <c:v>0.31320514754161566</c:v>
                </c:pt>
                <c:pt idx="907">
                  <c:v>0.31345009576795235</c:v>
                </c:pt>
                <c:pt idx="908">
                  <c:v>0.3136950439942891</c:v>
                </c:pt>
                <c:pt idx="909">
                  <c:v>0.31393970871573418</c:v>
                </c:pt>
                <c:pt idx="910">
                  <c:v>0.31418437343717931</c:v>
                </c:pt>
                <c:pt idx="911">
                  <c:v>0.31442903815862439</c:v>
                </c:pt>
                <c:pt idx="912">
                  <c:v>0.3146734193751779</c:v>
                </c:pt>
                <c:pt idx="913">
                  <c:v>0.31491751708683979</c:v>
                </c:pt>
                <c:pt idx="914">
                  <c:v>0.31516161479850174</c:v>
                </c:pt>
                <c:pt idx="915">
                  <c:v>0.31540542900527208</c:v>
                </c:pt>
                <c:pt idx="916">
                  <c:v>0.31564924321204241</c:v>
                </c:pt>
                <c:pt idx="917">
                  <c:v>0.31589305741881268</c:v>
                </c:pt>
                <c:pt idx="918">
                  <c:v>0.31613658812069145</c:v>
                </c:pt>
                <c:pt idx="919">
                  <c:v>0.31638011882257017</c:v>
                </c:pt>
                <c:pt idx="920">
                  <c:v>0.31662364952444888</c:v>
                </c:pt>
                <c:pt idx="921">
                  <c:v>0.31686718022632765</c:v>
                </c:pt>
                <c:pt idx="922">
                  <c:v>0.31711071092820636</c:v>
                </c:pt>
                <c:pt idx="923">
                  <c:v>0.31735424163008508</c:v>
                </c:pt>
                <c:pt idx="924">
                  <c:v>0.31759748882707223</c:v>
                </c:pt>
                <c:pt idx="925">
                  <c:v>0.31784073602405938</c:v>
                </c:pt>
                <c:pt idx="926">
                  <c:v>0.31808398322104647</c:v>
                </c:pt>
                <c:pt idx="927">
                  <c:v>0.31832694691314206</c:v>
                </c:pt>
                <c:pt idx="928">
                  <c:v>0.31856991060523759</c:v>
                </c:pt>
                <c:pt idx="929">
                  <c:v>0.31881287429733313</c:v>
                </c:pt>
                <c:pt idx="930">
                  <c:v>0.3190555544845371</c:v>
                </c:pt>
                <c:pt idx="931">
                  <c:v>0.31929823467174101</c:v>
                </c:pt>
                <c:pt idx="932">
                  <c:v>0.31954063135405336</c:v>
                </c:pt>
                <c:pt idx="933">
                  <c:v>0.31978302803636571</c:v>
                </c:pt>
                <c:pt idx="934">
                  <c:v>0.32002542471867812</c:v>
                </c:pt>
                <c:pt idx="935">
                  <c:v>0.32026782140099047</c:v>
                </c:pt>
                <c:pt idx="936">
                  <c:v>0.3205099345784112</c:v>
                </c:pt>
                <c:pt idx="937">
                  <c:v>0.32075204775583199</c:v>
                </c:pt>
                <c:pt idx="938">
                  <c:v>0.32099416093325273</c:v>
                </c:pt>
                <c:pt idx="939">
                  <c:v>0.3212359906057819</c:v>
                </c:pt>
                <c:pt idx="940">
                  <c:v>0.32147782027831107</c:v>
                </c:pt>
                <c:pt idx="941">
                  <c:v>0.32171908294105706</c:v>
                </c:pt>
                <c:pt idx="942">
                  <c:v>0.32196034560380304</c:v>
                </c:pt>
                <c:pt idx="943">
                  <c:v>0.32220160826654903</c:v>
                </c:pt>
                <c:pt idx="944">
                  <c:v>0.3224425874244034</c:v>
                </c:pt>
                <c:pt idx="945">
                  <c:v>0.32268356658225783</c:v>
                </c:pt>
                <c:pt idx="946">
                  <c:v>0.3229245457401122</c:v>
                </c:pt>
                <c:pt idx="947">
                  <c:v>0.32316552489796657</c:v>
                </c:pt>
                <c:pt idx="948">
                  <c:v>0.32340622055092938</c:v>
                </c:pt>
                <c:pt idx="949">
                  <c:v>0.32364691620389219</c:v>
                </c:pt>
                <c:pt idx="950">
                  <c:v>0.32388732835196338</c:v>
                </c:pt>
                <c:pt idx="951">
                  <c:v>0.32412774050003457</c:v>
                </c:pt>
                <c:pt idx="952">
                  <c:v>0.32436815264810581</c:v>
                </c:pt>
                <c:pt idx="953">
                  <c:v>0.32460828129128538</c:v>
                </c:pt>
                <c:pt idx="954">
                  <c:v>0.32484840993446501</c:v>
                </c:pt>
                <c:pt idx="955">
                  <c:v>0.32508853857764464</c:v>
                </c:pt>
                <c:pt idx="956">
                  <c:v>0.32532838371593265</c:v>
                </c:pt>
                <c:pt idx="957">
                  <c:v>0.32556822885422065</c:v>
                </c:pt>
                <c:pt idx="958">
                  <c:v>0.32580750698272548</c:v>
                </c:pt>
                <c:pt idx="959">
                  <c:v>0.32604678511123031</c:v>
                </c:pt>
                <c:pt idx="960">
                  <c:v>0.32628606323973514</c:v>
                </c:pt>
                <c:pt idx="961">
                  <c:v>0.32652534136823996</c:v>
                </c:pt>
                <c:pt idx="962">
                  <c:v>0.32676433599185323</c:v>
                </c:pt>
                <c:pt idx="963">
                  <c:v>0.32700304711057482</c:v>
                </c:pt>
                <c:pt idx="964">
                  <c:v>0.32724175822929646</c:v>
                </c:pt>
                <c:pt idx="965">
                  <c:v>0.32748018584312655</c:v>
                </c:pt>
                <c:pt idx="966">
                  <c:v>0.32771861345695658</c:v>
                </c:pt>
                <c:pt idx="967">
                  <c:v>0.32795675756589504</c:v>
                </c:pt>
                <c:pt idx="968">
                  <c:v>0.32819461816994189</c:v>
                </c:pt>
                <c:pt idx="969">
                  <c:v>0.32843247877398879</c:v>
                </c:pt>
                <c:pt idx="970">
                  <c:v>0.32867033937803564</c:v>
                </c:pt>
                <c:pt idx="971">
                  <c:v>0.32890791647719092</c:v>
                </c:pt>
                <c:pt idx="972">
                  <c:v>0.32914549357634615</c:v>
                </c:pt>
                <c:pt idx="973">
                  <c:v>0.32938278717060981</c:v>
                </c:pt>
                <c:pt idx="974">
                  <c:v>0.32962008076487354</c:v>
                </c:pt>
                <c:pt idx="975">
                  <c:v>0.3298573743591372</c:v>
                </c:pt>
                <c:pt idx="976">
                  <c:v>0.33009466795340087</c:v>
                </c:pt>
                <c:pt idx="977">
                  <c:v>0.33033196154766453</c:v>
                </c:pt>
                <c:pt idx="978">
                  <c:v>0.3305692551419282</c:v>
                </c:pt>
                <c:pt idx="979">
                  <c:v>0.3308062652313003</c:v>
                </c:pt>
                <c:pt idx="980">
                  <c:v>0.3310432753206724</c:v>
                </c:pt>
                <c:pt idx="981">
                  <c:v>0.33128028541004445</c:v>
                </c:pt>
                <c:pt idx="982">
                  <c:v>0.33151729549941655</c:v>
                </c:pt>
                <c:pt idx="983">
                  <c:v>0.33175402208389704</c:v>
                </c:pt>
                <c:pt idx="984">
                  <c:v>0.33199074866837752</c:v>
                </c:pt>
                <c:pt idx="985">
                  <c:v>0.33222747525285801</c:v>
                </c:pt>
                <c:pt idx="986">
                  <c:v>0.33246420183733849</c:v>
                </c:pt>
                <c:pt idx="987">
                  <c:v>0.33270092842181898</c:v>
                </c:pt>
                <c:pt idx="988">
                  <c:v>0.33293765500629946</c:v>
                </c:pt>
                <c:pt idx="989">
                  <c:v>0.33317409808588838</c:v>
                </c:pt>
                <c:pt idx="990">
                  <c:v>0.33341054116547725</c:v>
                </c:pt>
                <c:pt idx="991">
                  <c:v>0.33364698424506617</c:v>
                </c:pt>
                <c:pt idx="992">
                  <c:v>0.33388314381976347</c:v>
                </c:pt>
                <c:pt idx="993">
                  <c:v>0.33411901988956916</c:v>
                </c:pt>
                <c:pt idx="994">
                  <c:v>0.3343548959593749</c:v>
                </c:pt>
                <c:pt idx="995">
                  <c:v>0.33459077202918058</c:v>
                </c:pt>
                <c:pt idx="996">
                  <c:v>0.33482664809898632</c:v>
                </c:pt>
                <c:pt idx="997">
                  <c:v>0.33506224066390039</c:v>
                </c:pt>
                <c:pt idx="998">
                  <c:v>0.33529783322881451</c:v>
                </c:pt>
                <c:pt idx="999">
                  <c:v>0.33553314228883707</c:v>
                </c:pt>
                <c:pt idx="1000">
                  <c:v>0.33576845134885958</c:v>
                </c:pt>
                <c:pt idx="1001">
                  <c:v>0.33600347690399052</c:v>
                </c:pt>
                <c:pt idx="1002">
                  <c:v>0.3362385024591214</c:v>
                </c:pt>
                <c:pt idx="1003">
                  <c:v>0.33647352801425234</c:v>
                </c:pt>
                <c:pt idx="1004">
                  <c:v>0.33670827006449167</c:v>
                </c:pt>
                <c:pt idx="1005">
                  <c:v>0.33694301211473104</c:v>
                </c:pt>
                <c:pt idx="1006">
                  <c:v>0.33717775416497037</c:v>
                </c:pt>
                <c:pt idx="1007">
                  <c:v>0.33741221271031813</c:v>
                </c:pt>
                <c:pt idx="1008">
                  <c:v>0.33764667125566583</c:v>
                </c:pt>
                <c:pt idx="1009">
                  <c:v>0.33788112980101359</c:v>
                </c:pt>
                <c:pt idx="1010">
                  <c:v>0.33811530484146973</c:v>
                </c:pt>
                <c:pt idx="1011">
                  <c:v>0.33834947988192587</c:v>
                </c:pt>
                <c:pt idx="1012">
                  <c:v>0.33858337141749045</c:v>
                </c:pt>
                <c:pt idx="1013">
                  <c:v>0.33881726295305498</c:v>
                </c:pt>
                <c:pt idx="1014">
                  <c:v>0.33905115448861955</c:v>
                </c:pt>
                <c:pt idx="1015">
                  <c:v>0.33928476251929252</c:v>
                </c:pt>
                <c:pt idx="1016">
                  <c:v>0.33951808704507386</c:v>
                </c:pt>
                <c:pt idx="1017">
                  <c:v>0.33975141157085526</c:v>
                </c:pt>
                <c:pt idx="1018">
                  <c:v>0.33998416908685342</c:v>
                </c:pt>
                <c:pt idx="1019">
                  <c:v>0.34021692660285163</c:v>
                </c:pt>
                <c:pt idx="1020">
                  <c:v>0.34044968411884979</c:v>
                </c:pt>
                <c:pt idx="1021">
                  <c:v>0.34068244163484795</c:v>
                </c:pt>
                <c:pt idx="1022">
                  <c:v>0.34091519915084617</c:v>
                </c:pt>
                <c:pt idx="1023">
                  <c:v>0.34114767316195271</c:v>
                </c:pt>
                <c:pt idx="1024">
                  <c:v>0.34137986366816775</c:v>
                </c:pt>
                <c:pt idx="1025">
                  <c:v>0.34161205417438273</c:v>
                </c:pt>
                <c:pt idx="1026">
                  <c:v>0.34184424468059771</c:v>
                </c:pt>
                <c:pt idx="1027">
                  <c:v>0.34207643518681269</c:v>
                </c:pt>
                <c:pt idx="1028">
                  <c:v>0.34230862569302772</c:v>
                </c:pt>
                <c:pt idx="1029">
                  <c:v>0.34254024918945952</c:v>
                </c:pt>
                <c:pt idx="1030">
                  <c:v>0.34277187268589132</c:v>
                </c:pt>
                <c:pt idx="1031">
                  <c:v>0.34300349618232312</c:v>
                </c:pt>
                <c:pt idx="1032">
                  <c:v>0.34323483617386336</c:v>
                </c:pt>
                <c:pt idx="1033">
                  <c:v>0.34346617616540354</c:v>
                </c:pt>
                <c:pt idx="1034">
                  <c:v>0.34369723265205215</c:v>
                </c:pt>
                <c:pt idx="1035">
                  <c:v>0.34392828913870083</c:v>
                </c:pt>
                <c:pt idx="1036">
                  <c:v>0.34415906212045783</c:v>
                </c:pt>
                <c:pt idx="1037">
                  <c:v>0.34438983510221488</c:v>
                </c:pt>
                <c:pt idx="1038">
                  <c:v>0.34462060808397188</c:v>
                </c:pt>
                <c:pt idx="1039">
                  <c:v>0.34485109756083732</c:v>
                </c:pt>
                <c:pt idx="1040">
                  <c:v>0.34508130353281113</c:v>
                </c:pt>
                <c:pt idx="1041">
                  <c:v>0.34531150950478501</c:v>
                </c:pt>
                <c:pt idx="1042">
                  <c:v>0.34554143197186726</c:v>
                </c:pt>
                <c:pt idx="1043">
                  <c:v>0.34577135443894946</c:v>
                </c:pt>
                <c:pt idx="1044">
                  <c:v>0.34600127690603172</c:v>
                </c:pt>
                <c:pt idx="1045">
                  <c:v>0.34623091586822241</c:v>
                </c:pt>
                <c:pt idx="1046">
                  <c:v>0.34646027132552143</c:v>
                </c:pt>
                <c:pt idx="1047">
                  <c:v>0.34668934327792894</c:v>
                </c:pt>
                <c:pt idx="1048">
                  <c:v>0.3469184152303364</c:v>
                </c:pt>
                <c:pt idx="1049">
                  <c:v>0.34714692017296067</c:v>
                </c:pt>
                <c:pt idx="1050">
                  <c:v>0.34737542511558495</c:v>
                </c:pt>
                <c:pt idx="1051">
                  <c:v>0.34760393005820922</c:v>
                </c:pt>
                <c:pt idx="1052">
                  <c:v>0.3478324350008335</c:v>
                </c:pt>
                <c:pt idx="1053">
                  <c:v>0.34806065643856621</c:v>
                </c:pt>
                <c:pt idx="1054">
                  <c:v>0.34828887787629886</c:v>
                </c:pt>
                <c:pt idx="1055">
                  <c:v>0.34851709931403158</c:v>
                </c:pt>
                <c:pt idx="1056">
                  <c:v>0.34874503724687267</c:v>
                </c:pt>
                <c:pt idx="1057">
                  <c:v>0.34897297517971376</c:v>
                </c:pt>
                <c:pt idx="1058">
                  <c:v>0.34920091311255486</c:v>
                </c:pt>
                <c:pt idx="1059">
                  <c:v>0.34942856754050433</c:v>
                </c:pt>
                <c:pt idx="1060">
                  <c:v>0.34965622196845386</c:v>
                </c:pt>
                <c:pt idx="1061">
                  <c:v>0.34988387639640334</c:v>
                </c:pt>
                <c:pt idx="1062">
                  <c:v>0.35011153082435287</c:v>
                </c:pt>
                <c:pt idx="1063">
                  <c:v>0.35033890174741072</c:v>
                </c:pt>
                <c:pt idx="1064">
                  <c:v>0.35056598916557707</c:v>
                </c:pt>
                <c:pt idx="1065">
                  <c:v>0.35079307658374337</c:v>
                </c:pt>
                <c:pt idx="1066">
                  <c:v>0.35102016400190966</c:v>
                </c:pt>
                <c:pt idx="1067">
                  <c:v>0.35124725142007601</c:v>
                </c:pt>
                <c:pt idx="1068">
                  <c:v>0.35147405533335074</c:v>
                </c:pt>
                <c:pt idx="1069">
                  <c:v>0.35170085924662542</c:v>
                </c:pt>
                <c:pt idx="1070">
                  <c:v>0.35192766315990015</c:v>
                </c:pt>
                <c:pt idx="1071">
                  <c:v>0.35215446707317488</c:v>
                </c:pt>
                <c:pt idx="1072">
                  <c:v>0.35238127098644961</c:v>
                </c:pt>
                <c:pt idx="1073">
                  <c:v>0.35260779139483273</c:v>
                </c:pt>
                <c:pt idx="1074">
                  <c:v>0.35283431180321584</c:v>
                </c:pt>
                <c:pt idx="1075">
                  <c:v>0.35306026520181577</c:v>
                </c:pt>
                <c:pt idx="1076">
                  <c:v>0.35328593509552414</c:v>
                </c:pt>
                <c:pt idx="1077">
                  <c:v>0.35351160498923251</c:v>
                </c:pt>
                <c:pt idx="1078">
                  <c:v>0.35373727488294082</c:v>
                </c:pt>
                <c:pt idx="1079">
                  <c:v>0.35396294477664919</c:v>
                </c:pt>
                <c:pt idx="1080">
                  <c:v>0.3541886146703575</c:v>
                </c:pt>
                <c:pt idx="1081">
                  <c:v>0.35441428456406587</c:v>
                </c:pt>
                <c:pt idx="1082">
                  <c:v>0.35463995445777419</c:v>
                </c:pt>
                <c:pt idx="1083">
                  <c:v>0.35486562435148256</c:v>
                </c:pt>
                <c:pt idx="1084">
                  <c:v>0.35509101074029931</c:v>
                </c:pt>
                <c:pt idx="1085">
                  <c:v>0.35531639712911606</c:v>
                </c:pt>
                <c:pt idx="1086">
                  <c:v>0.35554150001304125</c:v>
                </c:pt>
                <c:pt idx="1087">
                  <c:v>0.35576631939207481</c:v>
                </c:pt>
                <c:pt idx="1088">
                  <c:v>0.35599113877110838</c:v>
                </c:pt>
                <c:pt idx="1089">
                  <c:v>0.35621567464525034</c:v>
                </c:pt>
                <c:pt idx="1090">
                  <c:v>0.35644021051939229</c:v>
                </c:pt>
                <c:pt idx="1091">
                  <c:v>0.35666474639353429</c:v>
                </c:pt>
                <c:pt idx="1092">
                  <c:v>0.35688928226767624</c:v>
                </c:pt>
                <c:pt idx="1093">
                  <c:v>0.3571138181418182</c:v>
                </c:pt>
                <c:pt idx="1094">
                  <c:v>0.35733807051106858</c:v>
                </c:pt>
                <c:pt idx="1095">
                  <c:v>0.35756203937542741</c:v>
                </c:pt>
                <c:pt idx="1096">
                  <c:v>0.35778600823978618</c:v>
                </c:pt>
                <c:pt idx="1097">
                  <c:v>0.35800997710414495</c:v>
                </c:pt>
                <c:pt idx="1098">
                  <c:v>0.35823394596850372</c:v>
                </c:pt>
                <c:pt idx="1099">
                  <c:v>0.35845791483286255</c:v>
                </c:pt>
                <c:pt idx="1100">
                  <c:v>0.35868188369722132</c:v>
                </c:pt>
                <c:pt idx="1101">
                  <c:v>0.35890556905668852</c:v>
                </c:pt>
                <c:pt idx="1102">
                  <c:v>0.35912925441615567</c:v>
                </c:pt>
                <c:pt idx="1103">
                  <c:v>0.35935265627073132</c:v>
                </c:pt>
                <c:pt idx="1104">
                  <c:v>0.35957577462041529</c:v>
                </c:pt>
                <c:pt idx="1105">
                  <c:v>0.35979889297009932</c:v>
                </c:pt>
                <c:pt idx="1106">
                  <c:v>0.36002201131978329</c:v>
                </c:pt>
                <c:pt idx="1107">
                  <c:v>0.36024484616457575</c:v>
                </c:pt>
                <c:pt idx="1108">
                  <c:v>0.36046739750447654</c:v>
                </c:pt>
                <c:pt idx="1109">
                  <c:v>0.36068994884437738</c:v>
                </c:pt>
                <c:pt idx="1110">
                  <c:v>0.36091250018427817</c:v>
                </c:pt>
                <c:pt idx="1111">
                  <c:v>0.3611347680192874</c:v>
                </c:pt>
                <c:pt idx="1112">
                  <c:v>0.36135703585429663</c:v>
                </c:pt>
                <c:pt idx="1113">
                  <c:v>0.36157902018441423</c:v>
                </c:pt>
                <c:pt idx="1114">
                  <c:v>0.3618010045145319</c:v>
                </c:pt>
                <c:pt idx="1115">
                  <c:v>0.36202270533975794</c:v>
                </c:pt>
                <c:pt idx="1116">
                  <c:v>0.36224440616498399</c:v>
                </c:pt>
                <c:pt idx="1117">
                  <c:v>0.3624655399804268</c:v>
                </c:pt>
                <c:pt idx="1118">
                  <c:v>0.36268667379586966</c:v>
                </c:pt>
                <c:pt idx="1119">
                  <c:v>0.36290780761131253</c:v>
                </c:pt>
                <c:pt idx="1120">
                  <c:v>0.36312865792186377</c:v>
                </c:pt>
                <c:pt idx="1121">
                  <c:v>0.36334950823241502</c:v>
                </c:pt>
                <c:pt idx="1122">
                  <c:v>0.36356979153318314</c:v>
                </c:pt>
                <c:pt idx="1123">
                  <c:v>0.3637900748339512</c:v>
                </c:pt>
                <c:pt idx="1124">
                  <c:v>0.36401007462982765</c:v>
                </c:pt>
                <c:pt idx="1125">
                  <c:v>0.36423007442570415</c:v>
                </c:pt>
                <c:pt idx="1126">
                  <c:v>0.3644500742215806</c:v>
                </c:pt>
                <c:pt idx="1127">
                  <c:v>0.36466979051256548</c:v>
                </c:pt>
                <c:pt idx="1128">
                  <c:v>0.36488950680355037</c:v>
                </c:pt>
                <c:pt idx="1129">
                  <c:v>0.36510922309453525</c:v>
                </c:pt>
                <c:pt idx="1130">
                  <c:v>0.36532893938552014</c:v>
                </c:pt>
                <c:pt idx="1131">
                  <c:v>0.36554865567650502</c:v>
                </c:pt>
                <c:pt idx="1132">
                  <c:v>0.3657683719674899</c:v>
                </c:pt>
                <c:pt idx="1133">
                  <c:v>0.36598808825847479</c:v>
                </c:pt>
                <c:pt idx="1134">
                  <c:v>0.36620752104456811</c:v>
                </c:pt>
                <c:pt idx="1135">
                  <c:v>0.36642667032576981</c:v>
                </c:pt>
                <c:pt idx="1136">
                  <c:v>0.36664581960697151</c:v>
                </c:pt>
                <c:pt idx="1137">
                  <c:v>0.3668646853832816</c:v>
                </c:pt>
                <c:pt idx="1138">
                  <c:v>0.36708355115959168</c:v>
                </c:pt>
                <c:pt idx="1139">
                  <c:v>0.36730241693590182</c:v>
                </c:pt>
                <c:pt idx="1140">
                  <c:v>0.36752128271221191</c:v>
                </c:pt>
                <c:pt idx="1141">
                  <c:v>0.36774014848852205</c:v>
                </c:pt>
                <c:pt idx="1142">
                  <c:v>0.36795873075994051</c:v>
                </c:pt>
                <c:pt idx="1143">
                  <c:v>0.36817702952646747</c:v>
                </c:pt>
                <c:pt idx="1144">
                  <c:v>0.36839532829299437</c:v>
                </c:pt>
                <c:pt idx="1145">
                  <c:v>0.36861362705952128</c:v>
                </c:pt>
                <c:pt idx="1146">
                  <c:v>0.36883192582604818</c:v>
                </c:pt>
                <c:pt idx="1147">
                  <c:v>0.36905022459257514</c:v>
                </c:pt>
                <c:pt idx="1148">
                  <c:v>0.36926823985421042</c:v>
                </c:pt>
                <c:pt idx="1149">
                  <c:v>0.36948625511584576</c:v>
                </c:pt>
                <c:pt idx="1150">
                  <c:v>0.36970398687258949</c:v>
                </c:pt>
                <c:pt idx="1151">
                  <c:v>0.36992171862933321</c:v>
                </c:pt>
                <c:pt idx="1152">
                  <c:v>0.37013945038607698</c:v>
                </c:pt>
                <c:pt idx="1153">
                  <c:v>0.37035689863792909</c:v>
                </c:pt>
                <c:pt idx="1154">
                  <c:v>0.37057434688978125</c:v>
                </c:pt>
                <c:pt idx="1155">
                  <c:v>0.37079179514163335</c:v>
                </c:pt>
                <c:pt idx="1156">
                  <c:v>0.37100924339348551</c:v>
                </c:pt>
                <c:pt idx="1157">
                  <c:v>0.37122669164533767</c:v>
                </c:pt>
                <c:pt idx="1158">
                  <c:v>0.37144385639229821</c:v>
                </c:pt>
                <c:pt idx="1159">
                  <c:v>0.37166102113925875</c:v>
                </c:pt>
                <c:pt idx="1160">
                  <c:v>0.37187790238132767</c:v>
                </c:pt>
                <c:pt idx="1161">
                  <c:v>0.37209478362339665</c:v>
                </c:pt>
                <c:pt idx="1162">
                  <c:v>0.37231166486546557</c:v>
                </c:pt>
                <c:pt idx="1163">
                  <c:v>0.37252826260264293</c:v>
                </c:pt>
                <c:pt idx="1164">
                  <c:v>0.37274486033982029</c:v>
                </c:pt>
                <c:pt idx="1165">
                  <c:v>0.37296145807699765</c:v>
                </c:pt>
                <c:pt idx="1166">
                  <c:v>0.37317805581417501</c:v>
                </c:pt>
                <c:pt idx="1167">
                  <c:v>0.37339465355135237</c:v>
                </c:pt>
                <c:pt idx="1168">
                  <c:v>0.37361096778363811</c:v>
                </c:pt>
                <c:pt idx="1169">
                  <c:v>0.37382699851103229</c:v>
                </c:pt>
                <c:pt idx="1170">
                  <c:v>0.37404302923842647</c:v>
                </c:pt>
                <c:pt idx="1171">
                  <c:v>0.37425905996582065</c:v>
                </c:pt>
                <c:pt idx="1172">
                  <c:v>0.37447480718832321</c:v>
                </c:pt>
                <c:pt idx="1173">
                  <c:v>0.37469055441082583</c:v>
                </c:pt>
                <c:pt idx="1174">
                  <c:v>0.37490601812843677</c:v>
                </c:pt>
                <c:pt idx="1175">
                  <c:v>0.3751211983411562</c:v>
                </c:pt>
                <c:pt idx="1176">
                  <c:v>0.37533637855387558</c:v>
                </c:pt>
                <c:pt idx="1177">
                  <c:v>0.37555155876659496</c:v>
                </c:pt>
                <c:pt idx="1178">
                  <c:v>0.37576645547442278</c:v>
                </c:pt>
                <c:pt idx="1179">
                  <c:v>0.37598135218225054</c:v>
                </c:pt>
                <c:pt idx="1180">
                  <c:v>0.37619624889007836</c:v>
                </c:pt>
                <c:pt idx="1181">
                  <c:v>0.37641086209301455</c:v>
                </c:pt>
                <c:pt idx="1182">
                  <c:v>0.37662519179105919</c:v>
                </c:pt>
                <c:pt idx="1183">
                  <c:v>0.37683952148910377</c:v>
                </c:pt>
                <c:pt idx="1184">
                  <c:v>0.3770538511871484</c:v>
                </c:pt>
                <c:pt idx="1185">
                  <c:v>0.37726818088519298</c:v>
                </c:pt>
                <c:pt idx="1186">
                  <c:v>0.377482227078346</c:v>
                </c:pt>
                <c:pt idx="1187">
                  <c:v>0.37769627327149902</c:v>
                </c:pt>
                <c:pt idx="1188">
                  <c:v>0.37791031946465203</c:v>
                </c:pt>
                <c:pt idx="1189">
                  <c:v>0.37812436565780505</c:v>
                </c:pt>
                <c:pt idx="1190">
                  <c:v>0.3783381283460665</c:v>
                </c:pt>
                <c:pt idx="1191">
                  <c:v>0.3785518910343279</c:v>
                </c:pt>
                <c:pt idx="1192">
                  <c:v>0.37876565372258936</c:v>
                </c:pt>
                <c:pt idx="1193">
                  <c:v>0.37897941641085076</c:v>
                </c:pt>
                <c:pt idx="1194">
                  <c:v>0.37919317909911215</c:v>
                </c:pt>
                <c:pt idx="1195">
                  <c:v>0.37940694178737361</c:v>
                </c:pt>
                <c:pt idx="1196">
                  <c:v>0.37962070447563501</c:v>
                </c:pt>
                <c:pt idx="1197">
                  <c:v>0.37983418365900484</c:v>
                </c:pt>
                <c:pt idx="1198">
                  <c:v>0.38004766284237468</c:v>
                </c:pt>
                <c:pt idx="1199">
                  <c:v>0.38026114202574451</c:v>
                </c:pt>
                <c:pt idx="1200">
                  <c:v>0.38047433770422273</c:v>
                </c:pt>
                <c:pt idx="1201">
                  <c:v>0.380687533382701</c:v>
                </c:pt>
                <c:pt idx="1202">
                  <c:v>0.38090072906117922</c:v>
                </c:pt>
                <c:pt idx="1203">
                  <c:v>0.38111392473965744</c:v>
                </c:pt>
                <c:pt idx="1204">
                  <c:v>0.38132683691324409</c:v>
                </c:pt>
                <c:pt idx="1205">
                  <c:v>0.38153974908683075</c:v>
                </c:pt>
                <c:pt idx="1206">
                  <c:v>0.38175237775552578</c:v>
                </c:pt>
                <c:pt idx="1207">
                  <c:v>0.38196500642422082</c:v>
                </c:pt>
                <c:pt idx="1208">
                  <c:v>0.38217763509291591</c:v>
                </c:pt>
                <c:pt idx="1209">
                  <c:v>0.38239026376161095</c:v>
                </c:pt>
                <c:pt idx="1210">
                  <c:v>0.38260289243030599</c:v>
                </c:pt>
                <c:pt idx="1211">
                  <c:v>0.38281523759410946</c:v>
                </c:pt>
                <c:pt idx="1212">
                  <c:v>0.3830270157481297</c:v>
                </c:pt>
                <c:pt idx="1213">
                  <c:v>0.38323879390214999</c:v>
                </c:pt>
                <c:pt idx="1214">
                  <c:v>0.38345057205617028</c:v>
                </c:pt>
                <c:pt idx="1215">
                  <c:v>0.38366206670529895</c:v>
                </c:pt>
                <c:pt idx="1216">
                  <c:v>0.38387356135442763</c:v>
                </c:pt>
                <c:pt idx="1217">
                  <c:v>0.3840850560035563</c:v>
                </c:pt>
                <c:pt idx="1218">
                  <c:v>0.38429655065268498</c:v>
                </c:pt>
                <c:pt idx="1219">
                  <c:v>0.38450804530181365</c:v>
                </c:pt>
                <c:pt idx="1220">
                  <c:v>0.38471953995094232</c:v>
                </c:pt>
                <c:pt idx="1221">
                  <c:v>0.38493075109517938</c:v>
                </c:pt>
                <c:pt idx="1222">
                  <c:v>0.38514196223941649</c:v>
                </c:pt>
                <c:pt idx="1223">
                  <c:v>0.38535288987876198</c:v>
                </c:pt>
                <c:pt idx="1224">
                  <c:v>0.38556381751810748</c:v>
                </c:pt>
                <c:pt idx="1225">
                  <c:v>0.38577446165256135</c:v>
                </c:pt>
                <c:pt idx="1226">
                  <c:v>0.38598510578701523</c:v>
                </c:pt>
                <c:pt idx="1227">
                  <c:v>0.38619574992146916</c:v>
                </c:pt>
                <c:pt idx="1228">
                  <c:v>0.38640639405592303</c:v>
                </c:pt>
                <c:pt idx="1229">
                  <c:v>0.38661703819037696</c:v>
                </c:pt>
                <c:pt idx="1230">
                  <c:v>0.38682768232483083</c:v>
                </c:pt>
                <c:pt idx="1231">
                  <c:v>0.38703832645928471</c:v>
                </c:pt>
                <c:pt idx="1232">
                  <c:v>0.38724868708884702</c:v>
                </c:pt>
                <c:pt idx="1233">
                  <c:v>0.38745904771840933</c:v>
                </c:pt>
                <c:pt idx="1234">
                  <c:v>0.38766940834797164</c:v>
                </c:pt>
                <c:pt idx="1235">
                  <c:v>0.38787976897753396</c:v>
                </c:pt>
                <c:pt idx="1236">
                  <c:v>0.38809012960709627</c:v>
                </c:pt>
                <c:pt idx="1237">
                  <c:v>0.38830020673176696</c:v>
                </c:pt>
                <c:pt idx="1238">
                  <c:v>0.38851000035154609</c:v>
                </c:pt>
                <c:pt idx="1239">
                  <c:v>0.38871979397132517</c:v>
                </c:pt>
                <c:pt idx="1240">
                  <c:v>0.3889295875911043</c:v>
                </c:pt>
                <c:pt idx="1241">
                  <c:v>0.38913938121088343</c:v>
                </c:pt>
                <c:pt idx="1242">
                  <c:v>0.38934889132577094</c:v>
                </c:pt>
                <c:pt idx="1243">
                  <c:v>0.38955840144065845</c:v>
                </c:pt>
                <c:pt idx="1244">
                  <c:v>0.3897676280506544</c:v>
                </c:pt>
                <c:pt idx="1245">
                  <c:v>0.3899768546606503</c:v>
                </c:pt>
                <c:pt idx="1246">
                  <c:v>0.39018608127064625</c:v>
                </c:pt>
                <c:pt idx="1247">
                  <c:v>0.3903953078806422</c:v>
                </c:pt>
                <c:pt idx="1248">
                  <c:v>0.39060453449063809</c:v>
                </c:pt>
                <c:pt idx="1249">
                  <c:v>0.39081347759574242</c:v>
                </c:pt>
                <c:pt idx="1250">
                  <c:v>0.39102242070084675</c:v>
                </c:pt>
                <c:pt idx="1251">
                  <c:v>0.39123108030105952</c:v>
                </c:pt>
                <c:pt idx="1252">
                  <c:v>0.39143973990127223</c:v>
                </c:pt>
                <c:pt idx="1253">
                  <c:v>0.391648399501485</c:v>
                </c:pt>
                <c:pt idx="1254">
                  <c:v>0.39185705910169771</c:v>
                </c:pt>
                <c:pt idx="1255">
                  <c:v>0.39206543519701886</c:v>
                </c:pt>
                <c:pt idx="1256">
                  <c:v>0.39227381129234001</c:v>
                </c:pt>
                <c:pt idx="1257">
                  <c:v>0.39248218738766116</c:v>
                </c:pt>
                <c:pt idx="1258">
                  <c:v>0.39269027997809075</c:v>
                </c:pt>
                <c:pt idx="1259">
                  <c:v>0.39289837256852028</c:v>
                </c:pt>
                <c:pt idx="1260">
                  <c:v>0.39310618165405825</c:v>
                </c:pt>
                <c:pt idx="1261">
                  <c:v>0.39331399073959622</c:v>
                </c:pt>
                <c:pt idx="1262">
                  <c:v>0.39352179982513419</c:v>
                </c:pt>
                <c:pt idx="1263">
                  <c:v>0.39372960891067216</c:v>
                </c:pt>
                <c:pt idx="1264">
                  <c:v>0.39393741799621013</c:v>
                </c:pt>
                <c:pt idx="1265">
                  <c:v>0.3941452270817481</c:v>
                </c:pt>
                <c:pt idx="1266">
                  <c:v>0.39435303616728601</c:v>
                </c:pt>
                <c:pt idx="1267">
                  <c:v>0.39456056174793241</c:v>
                </c:pt>
                <c:pt idx="1268">
                  <c:v>0.39476808732857877</c:v>
                </c:pt>
                <c:pt idx="1269">
                  <c:v>0.39497532940433355</c:v>
                </c:pt>
                <c:pt idx="1270">
                  <c:v>0.39518228797519672</c:v>
                </c:pt>
                <c:pt idx="1271">
                  <c:v>0.39538924654605989</c:v>
                </c:pt>
                <c:pt idx="1272">
                  <c:v>0.39559620511692306</c:v>
                </c:pt>
                <c:pt idx="1273">
                  <c:v>0.39580288018289467</c:v>
                </c:pt>
                <c:pt idx="1274">
                  <c:v>0.39600955524886627</c:v>
                </c:pt>
                <c:pt idx="1275">
                  <c:v>0.39621623031483783</c:v>
                </c:pt>
                <c:pt idx="1276">
                  <c:v>0.39642290538080943</c:v>
                </c:pt>
                <c:pt idx="1277">
                  <c:v>0.39662958044678104</c:v>
                </c:pt>
                <c:pt idx="1278">
                  <c:v>0.39683625551275264</c:v>
                </c:pt>
                <c:pt idx="1279">
                  <c:v>0.3970429305787242</c:v>
                </c:pt>
                <c:pt idx="1280">
                  <c:v>0.39724903863491262</c:v>
                </c:pt>
                <c:pt idx="1281">
                  <c:v>0.39745514669110099</c:v>
                </c:pt>
                <c:pt idx="1282">
                  <c:v>0.39766125474728942</c:v>
                </c:pt>
                <c:pt idx="1283">
                  <c:v>0.39786736280347779</c:v>
                </c:pt>
                <c:pt idx="1284">
                  <c:v>0.39807347085966621</c:v>
                </c:pt>
                <c:pt idx="1285">
                  <c:v>0.39827929541096302</c:v>
                </c:pt>
                <c:pt idx="1286">
                  <c:v>0.39848511996225983</c:v>
                </c:pt>
                <c:pt idx="1287">
                  <c:v>0.39869094451355663</c:v>
                </c:pt>
                <c:pt idx="1288">
                  <c:v>0.39889676906485344</c:v>
                </c:pt>
                <c:pt idx="1289">
                  <c:v>0.39910231011125868</c:v>
                </c:pt>
                <c:pt idx="1290">
                  <c:v>0.39930785115766387</c:v>
                </c:pt>
                <c:pt idx="1291">
                  <c:v>0.39951339220406906</c:v>
                </c:pt>
                <c:pt idx="1292">
                  <c:v>0.39971864974558269</c:v>
                </c:pt>
                <c:pt idx="1293">
                  <c:v>0.39992390728709631</c:v>
                </c:pt>
                <c:pt idx="1294">
                  <c:v>0.40012916482860994</c:v>
                </c:pt>
                <c:pt idx="1295">
                  <c:v>0.40033442237012357</c:v>
                </c:pt>
                <c:pt idx="1296">
                  <c:v>0.40053967991163719</c:v>
                </c:pt>
                <c:pt idx="1297">
                  <c:v>0.40074493745315082</c:v>
                </c:pt>
                <c:pt idx="1298">
                  <c:v>0.40095019499466444</c:v>
                </c:pt>
                <c:pt idx="1299">
                  <c:v>0.40115516903128645</c:v>
                </c:pt>
                <c:pt idx="1300">
                  <c:v>0.40136014306790851</c:v>
                </c:pt>
                <c:pt idx="1301">
                  <c:v>0.4015648335996389</c:v>
                </c:pt>
                <c:pt idx="1302">
                  <c:v>0.40176952413136935</c:v>
                </c:pt>
                <c:pt idx="1303">
                  <c:v>0.40197421466309979</c:v>
                </c:pt>
                <c:pt idx="1304">
                  <c:v>0.40217890519483024</c:v>
                </c:pt>
                <c:pt idx="1305">
                  <c:v>0.40238359572656068</c:v>
                </c:pt>
                <c:pt idx="1306">
                  <c:v>0.40258828625829113</c:v>
                </c:pt>
                <c:pt idx="1307">
                  <c:v>0.40279269328512995</c:v>
                </c:pt>
                <c:pt idx="1308">
                  <c:v>0.40299710031196878</c:v>
                </c:pt>
                <c:pt idx="1309">
                  <c:v>0.40320150733880761</c:v>
                </c:pt>
                <c:pt idx="1310">
                  <c:v>0.40340591436564649</c:v>
                </c:pt>
                <c:pt idx="1311">
                  <c:v>0.40361032139248532</c:v>
                </c:pt>
                <c:pt idx="1312">
                  <c:v>0.40381472841932414</c:v>
                </c:pt>
                <c:pt idx="1313">
                  <c:v>0.40401885194127141</c:v>
                </c:pt>
                <c:pt idx="1314">
                  <c:v>0.40422297546321867</c:v>
                </c:pt>
                <c:pt idx="1315">
                  <c:v>0.40442709898516588</c:v>
                </c:pt>
                <c:pt idx="1316">
                  <c:v>0.40463122250711314</c:v>
                </c:pt>
                <c:pt idx="1317">
                  <c:v>0.40483534602906041</c:v>
                </c:pt>
                <c:pt idx="1318">
                  <c:v>0.40503946955100761</c:v>
                </c:pt>
                <c:pt idx="1319">
                  <c:v>0.40524330956806331</c:v>
                </c:pt>
                <c:pt idx="1320">
                  <c:v>0.40544714958511896</c:v>
                </c:pt>
                <c:pt idx="1321">
                  <c:v>0.40565098960217461</c:v>
                </c:pt>
                <c:pt idx="1322">
                  <c:v>0.40585482961923025</c:v>
                </c:pt>
                <c:pt idx="1323">
                  <c:v>0.4060586696362859</c:v>
                </c:pt>
                <c:pt idx="1324">
                  <c:v>0.40626250965334154</c:v>
                </c:pt>
                <c:pt idx="1325">
                  <c:v>0.40646634967039719</c:v>
                </c:pt>
                <c:pt idx="1326">
                  <c:v>0.40666990618256127</c:v>
                </c:pt>
                <c:pt idx="1327">
                  <c:v>0.40687317918983373</c:v>
                </c:pt>
                <c:pt idx="1328">
                  <c:v>0.4070764521971062</c:v>
                </c:pt>
                <c:pt idx="1329">
                  <c:v>0.40727972520437866</c:v>
                </c:pt>
                <c:pt idx="1330">
                  <c:v>0.40748271470675956</c:v>
                </c:pt>
                <c:pt idx="1331">
                  <c:v>0.40768570420914041</c:v>
                </c:pt>
                <c:pt idx="1332">
                  <c:v>0.40788869371152131</c:v>
                </c:pt>
                <c:pt idx="1333">
                  <c:v>0.40809168321390216</c:v>
                </c:pt>
                <c:pt idx="1334">
                  <c:v>0.40829467271628306</c:v>
                </c:pt>
                <c:pt idx="1335">
                  <c:v>0.40849737871377234</c:v>
                </c:pt>
                <c:pt idx="1336">
                  <c:v>0.40870008471126162</c:v>
                </c:pt>
                <c:pt idx="1337">
                  <c:v>0.40890279070875091</c:v>
                </c:pt>
                <c:pt idx="1338">
                  <c:v>0.40910521320134857</c:v>
                </c:pt>
                <c:pt idx="1339">
                  <c:v>0.40930763569394624</c:v>
                </c:pt>
                <c:pt idx="1340">
                  <c:v>0.40951005818654396</c:v>
                </c:pt>
                <c:pt idx="1341">
                  <c:v>0.40971248067914162</c:v>
                </c:pt>
                <c:pt idx="1342">
                  <c:v>0.40991490317173934</c:v>
                </c:pt>
                <c:pt idx="1343">
                  <c:v>0.41011732566433701</c:v>
                </c:pt>
                <c:pt idx="1344">
                  <c:v>0.41031974815693473</c:v>
                </c:pt>
                <c:pt idx="1345">
                  <c:v>0.41052217064953239</c:v>
                </c:pt>
                <c:pt idx="1346">
                  <c:v>0.41072430963723849</c:v>
                </c:pt>
                <c:pt idx="1347">
                  <c:v>0.4109264486249446</c:v>
                </c:pt>
                <c:pt idx="1348">
                  <c:v>0.41112858761265064</c:v>
                </c:pt>
                <c:pt idx="1349">
                  <c:v>0.41133044309546518</c:v>
                </c:pt>
                <c:pt idx="1350">
                  <c:v>0.41153229857827966</c:v>
                </c:pt>
                <c:pt idx="1351">
                  <c:v>0.41173415406109415</c:v>
                </c:pt>
                <c:pt idx="1352">
                  <c:v>0.41193572603901707</c:v>
                </c:pt>
                <c:pt idx="1353">
                  <c:v>0.41213729801693999</c:v>
                </c:pt>
                <c:pt idx="1354">
                  <c:v>0.41233886999486291</c:v>
                </c:pt>
                <c:pt idx="1355">
                  <c:v>0.41254044197278578</c:v>
                </c:pt>
                <c:pt idx="1356">
                  <c:v>0.4127420139507087</c:v>
                </c:pt>
                <c:pt idx="1357">
                  <c:v>0.41294330242374</c:v>
                </c:pt>
                <c:pt idx="1358">
                  <c:v>0.41314459089677136</c:v>
                </c:pt>
                <c:pt idx="1359">
                  <c:v>0.41334587936980266</c:v>
                </c:pt>
                <c:pt idx="1360">
                  <c:v>0.41354716784283396</c:v>
                </c:pt>
                <c:pt idx="1361">
                  <c:v>0.41374845631586527</c:v>
                </c:pt>
                <c:pt idx="1362">
                  <c:v>0.41394974478889657</c:v>
                </c:pt>
                <c:pt idx="1363">
                  <c:v>0.41415074975703631</c:v>
                </c:pt>
                <c:pt idx="1364">
                  <c:v>0.41435175472517605</c:v>
                </c:pt>
                <c:pt idx="1365">
                  <c:v>0.41455247618842417</c:v>
                </c:pt>
                <c:pt idx="1366">
                  <c:v>0.41475291414678067</c:v>
                </c:pt>
                <c:pt idx="1367">
                  <c:v>0.41495335210513723</c:v>
                </c:pt>
                <c:pt idx="1368">
                  <c:v>0.41515350655860217</c:v>
                </c:pt>
                <c:pt idx="1369">
                  <c:v>0.41535366101206711</c:v>
                </c:pt>
                <c:pt idx="1370">
                  <c:v>0.41555381546553205</c:v>
                </c:pt>
                <c:pt idx="1371">
                  <c:v>0.41575396991899699</c:v>
                </c:pt>
                <c:pt idx="1372">
                  <c:v>0.41595384086757031</c:v>
                </c:pt>
                <c:pt idx="1373">
                  <c:v>0.41615371181614369</c:v>
                </c:pt>
                <c:pt idx="1374">
                  <c:v>0.41635358276471701</c:v>
                </c:pt>
                <c:pt idx="1375">
                  <c:v>0.41655317020839877</c:v>
                </c:pt>
                <c:pt idx="1376">
                  <c:v>0.41675275765208053</c:v>
                </c:pt>
                <c:pt idx="1377">
                  <c:v>0.41695234509576229</c:v>
                </c:pt>
                <c:pt idx="1378">
                  <c:v>0.41715164903455243</c:v>
                </c:pt>
                <c:pt idx="1379">
                  <c:v>0.41735095297334263</c:v>
                </c:pt>
                <c:pt idx="1380">
                  <c:v>0.41755025691213277</c:v>
                </c:pt>
                <c:pt idx="1381">
                  <c:v>0.41774956085092291</c:v>
                </c:pt>
                <c:pt idx="1382">
                  <c:v>0.4179488647897131</c:v>
                </c:pt>
                <c:pt idx="1383">
                  <c:v>0.41814788522361163</c:v>
                </c:pt>
                <c:pt idx="1384">
                  <c:v>0.4183469056575102</c:v>
                </c:pt>
                <c:pt idx="1385">
                  <c:v>0.41854592609140878</c:v>
                </c:pt>
                <c:pt idx="1386">
                  <c:v>0.41874494652530736</c:v>
                </c:pt>
                <c:pt idx="1387">
                  <c:v>0.41894368345431432</c:v>
                </c:pt>
                <c:pt idx="1388">
                  <c:v>0.41914242038332128</c:v>
                </c:pt>
                <c:pt idx="1389">
                  <c:v>0.41934115731232829</c:v>
                </c:pt>
                <c:pt idx="1390">
                  <c:v>0.41953989424133525</c:v>
                </c:pt>
                <c:pt idx="1391">
                  <c:v>0.41973863117034221</c:v>
                </c:pt>
                <c:pt idx="1392">
                  <c:v>0.41993736809934917</c:v>
                </c:pt>
                <c:pt idx="1393">
                  <c:v>0.42013610502835613</c:v>
                </c:pt>
                <c:pt idx="1394">
                  <c:v>0.42033455845247153</c:v>
                </c:pt>
                <c:pt idx="1395">
                  <c:v>0.42053301187658693</c:v>
                </c:pt>
                <c:pt idx="1396">
                  <c:v>0.42073146530070232</c:v>
                </c:pt>
                <c:pt idx="1397">
                  <c:v>0.4209296352199261</c:v>
                </c:pt>
                <c:pt idx="1398">
                  <c:v>0.42112780513914988</c:v>
                </c:pt>
                <c:pt idx="1399">
                  <c:v>0.42132597505837366</c:v>
                </c:pt>
                <c:pt idx="1400">
                  <c:v>0.42152414497759744</c:v>
                </c:pt>
                <c:pt idx="1401">
                  <c:v>0.42172203139192965</c:v>
                </c:pt>
                <c:pt idx="1402">
                  <c:v>0.42191991780626181</c:v>
                </c:pt>
                <c:pt idx="1403">
                  <c:v>0.42211780422059403</c:v>
                </c:pt>
                <c:pt idx="1404">
                  <c:v>0.42231569063492619</c:v>
                </c:pt>
                <c:pt idx="1405">
                  <c:v>0.4225135770492584</c:v>
                </c:pt>
                <c:pt idx="1406">
                  <c:v>0.42271146346359062</c:v>
                </c:pt>
                <c:pt idx="1407">
                  <c:v>0.42290906637303122</c:v>
                </c:pt>
                <c:pt idx="1408">
                  <c:v>0.42310666928247181</c:v>
                </c:pt>
                <c:pt idx="1409">
                  <c:v>0.42330427219191241</c:v>
                </c:pt>
                <c:pt idx="1410">
                  <c:v>0.42350187510135301</c:v>
                </c:pt>
                <c:pt idx="1411">
                  <c:v>0.42369947801079361</c:v>
                </c:pt>
                <c:pt idx="1412">
                  <c:v>0.42389679741534259</c:v>
                </c:pt>
                <c:pt idx="1413">
                  <c:v>0.42409411681989162</c:v>
                </c:pt>
                <c:pt idx="1414">
                  <c:v>0.4242914362244406</c:v>
                </c:pt>
                <c:pt idx="1415">
                  <c:v>0.42448875562898963</c:v>
                </c:pt>
                <c:pt idx="1416">
                  <c:v>0.42468607503353861</c:v>
                </c:pt>
                <c:pt idx="1417">
                  <c:v>0.42488339443808765</c:v>
                </c:pt>
                <c:pt idx="1418">
                  <c:v>0.42508071384263663</c:v>
                </c:pt>
                <c:pt idx="1419">
                  <c:v>0.42527774974229404</c:v>
                </c:pt>
                <c:pt idx="1420">
                  <c:v>0.42547478564195146</c:v>
                </c:pt>
                <c:pt idx="1421">
                  <c:v>0.42567182154160887</c:v>
                </c:pt>
                <c:pt idx="1422">
                  <c:v>0.42586857393637467</c:v>
                </c:pt>
                <c:pt idx="1423">
                  <c:v>0.42606532633114053</c:v>
                </c:pt>
                <c:pt idx="1424">
                  <c:v>0.42626207872590632</c:v>
                </c:pt>
                <c:pt idx="1425">
                  <c:v>0.42645883112067218</c:v>
                </c:pt>
                <c:pt idx="1426">
                  <c:v>0.42665558351543797</c:v>
                </c:pt>
                <c:pt idx="1427">
                  <c:v>0.42685205240531221</c:v>
                </c:pt>
                <c:pt idx="1428">
                  <c:v>0.42704852129518645</c:v>
                </c:pt>
                <c:pt idx="1429">
                  <c:v>0.42724470668016906</c:v>
                </c:pt>
                <c:pt idx="1430">
                  <c:v>0.42744089206515168</c:v>
                </c:pt>
                <c:pt idx="1431">
                  <c:v>0.42763707745013435</c:v>
                </c:pt>
                <c:pt idx="1432">
                  <c:v>0.42783326283511697</c:v>
                </c:pt>
                <c:pt idx="1433">
                  <c:v>0.42802916471520802</c:v>
                </c:pt>
                <c:pt idx="1434">
                  <c:v>0.42822506659529902</c:v>
                </c:pt>
                <c:pt idx="1435">
                  <c:v>0.42842096847539007</c:v>
                </c:pt>
                <c:pt idx="1436">
                  <c:v>0.42861687035548113</c:v>
                </c:pt>
                <c:pt idx="1437">
                  <c:v>0.42881277223557213</c:v>
                </c:pt>
                <c:pt idx="1438">
                  <c:v>0.42900867411566318</c:v>
                </c:pt>
                <c:pt idx="1439">
                  <c:v>0.42920457599575423</c:v>
                </c:pt>
                <c:pt idx="1440">
                  <c:v>0.42940047787584529</c:v>
                </c:pt>
                <c:pt idx="1441">
                  <c:v>0.42959609625104472</c:v>
                </c:pt>
                <c:pt idx="1442">
                  <c:v>0.42979171462624416</c:v>
                </c:pt>
                <c:pt idx="1443">
                  <c:v>0.42998733300144359</c:v>
                </c:pt>
                <c:pt idx="1444">
                  <c:v>0.43018295137664303</c:v>
                </c:pt>
                <c:pt idx="1445">
                  <c:v>0.4303782862469509</c:v>
                </c:pt>
                <c:pt idx="1446">
                  <c:v>0.43057362111725878</c:v>
                </c:pt>
                <c:pt idx="1447">
                  <c:v>0.43076895598756659</c:v>
                </c:pt>
                <c:pt idx="1448">
                  <c:v>0.43096400735298285</c:v>
                </c:pt>
                <c:pt idx="1449">
                  <c:v>0.4311590587183991</c:v>
                </c:pt>
                <c:pt idx="1450">
                  <c:v>0.43135411008381541</c:v>
                </c:pt>
                <c:pt idx="1451">
                  <c:v>0.43154916144923167</c:v>
                </c:pt>
                <c:pt idx="1452">
                  <c:v>0.43174421281464792</c:v>
                </c:pt>
                <c:pt idx="1453">
                  <c:v>0.43193898067517256</c:v>
                </c:pt>
                <c:pt idx="1454">
                  <c:v>0.43213374853569725</c:v>
                </c:pt>
                <c:pt idx="1455">
                  <c:v>0.43232851639622188</c:v>
                </c:pt>
                <c:pt idx="1456">
                  <c:v>0.43252328425674658</c:v>
                </c:pt>
                <c:pt idx="1457">
                  <c:v>0.43271776861237965</c:v>
                </c:pt>
                <c:pt idx="1458">
                  <c:v>0.43291225296801272</c:v>
                </c:pt>
                <c:pt idx="1459">
                  <c:v>0.4331067373236458</c:v>
                </c:pt>
                <c:pt idx="1460">
                  <c:v>0.43330093817438725</c:v>
                </c:pt>
                <c:pt idx="1461">
                  <c:v>0.43349513902512876</c:v>
                </c:pt>
                <c:pt idx="1462">
                  <c:v>0.43368933987587022</c:v>
                </c:pt>
                <c:pt idx="1463">
                  <c:v>0.43388325722172011</c:v>
                </c:pt>
                <c:pt idx="1464">
                  <c:v>0.43407717456757</c:v>
                </c:pt>
                <c:pt idx="1465">
                  <c:v>0.43427109191341989</c:v>
                </c:pt>
                <c:pt idx="1466">
                  <c:v>0.43446500925926979</c:v>
                </c:pt>
                <c:pt idx="1467">
                  <c:v>0.43465892660511962</c:v>
                </c:pt>
                <c:pt idx="1468">
                  <c:v>0.43485284395096951</c:v>
                </c:pt>
                <c:pt idx="1469">
                  <c:v>0.43504676129681941</c:v>
                </c:pt>
                <c:pt idx="1470">
                  <c:v>0.4352406786426693</c:v>
                </c:pt>
                <c:pt idx="1471">
                  <c:v>0.43543431248362757</c:v>
                </c:pt>
                <c:pt idx="1472">
                  <c:v>0.4356279463245859</c:v>
                </c:pt>
                <c:pt idx="1473">
                  <c:v>0.43582158016554418</c:v>
                </c:pt>
                <c:pt idx="1474">
                  <c:v>0.43601521400650245</c:v>
                </c:pt>
                <c:pt idx="1475">
                  <c:v>0.43620884784746078</c:v>
                </c:pt>
                <c:pt idx="1476">
                  <c:v>0.43640219818352743</c:v>
                </c:pt>
                <c:pt idx="1477">
                  <c:v>0.43659554851959415</c:v>
                </c:pt>
                <c:pt idx="1478">
                  <c:v>0.43678889885566086</c:v>
                </c:pt>
                <c:pt idx="1479">
                  <c:v>0.43698224919172757</c:v>
                </c:pt>
                <c:pt idx="1480">
                  <c:v>0.43717531602290266</c:v>
                </c:pt>
                <c:pt idx="1481">
                  <c:v>0.43736838285407775</c:v>
                </c:pt>
                <c:pt idx="1482">
                  <c:v>0.43756144968525285</c:v>
                </c:pt>
                <c:pt idx="1483">
                  <c:v>0.43775451651642799</c:v>
                </c:pt>
                <c:pt idx="1484">
                  <c:v>0.43794729984271147</c:v>
                </c:pt>
                <c:pt idx="1485">
                  <c:v>0.43813979966410338</c:v>
                </c:pt>
                <c:pt idx="1486">
                  <c:v>0.43833229948549535</c:v>
                </c:pt>
                <c:pt idx="1487">
                  <c:v>0.43852479930688726</c:v>
                </c:pt>
                <c:pt idx="1488">
                  <c:v>0.43871729912827917</c:v>
                </c:pt>
                <c:pt idx="1489">
                  <c:v>0.43890951544477946</c:v>
                </c:pt>
                <c:pt idx="1490">
                  <c:v>0.43910173176127981</c:v>
                </c:pt>
                <c:pt idx="1491">
                  <c:v>0.43929394807778016</c:v>
                </c:pt>
                <c:pt idx="1492">
                  <c:v>0.43948588088938889</c:v>
                </c:pt>
                <c:pt idx="1493">
                  <c:v>0.43967781370099762</c:v>
                </c:pt>
                <c:pt idx="1494">
                  <c:v>0.43986974651260635</c:v>
                </c:pt>
                <c:pt idx="1495">
                  <c:v>0.44006167932421508</c:v>
                </c:pt>
                <c:pt idx="1496">
                  <c:v>0.44025361213582381</c:v>
                </c:pt>
                <c:pt idx="1497">
                  <c:v>0.44044554494743254</c:v>
                </c:pt>
                <c:pt idx="1498">
                  <c:v>0.44063747775904127</c:v>
                </c:pt>
                <c:pt idx="1499">
                  <c:v>0.44082912706575839</c:v>
                </c:pt>
                <c:pt idx="1500">
                  <c:v>0.44102077637247555</c:v>
                </c:pt>
                <c:pt idx="1501">
                  <c:v>0.44121242567919267</c:v>
                </c:pt>
                <c:pt idx="1502">
                  <c:v>0.44140407498590983</c:v>
                </c:pt>
                <c:pt idx="1503">
                  <c:v>0.44159572429262695</c:v>
                </c:pt>
                <c:pt idx="1504">
                  <c:v>0.44178709009445249</c:v>
                </c:pt>
                <c:pt idx="1505">
                  <c:v>0.44197845589627804</c:v>
                </c:pt>
                <c:pt idx="1506">
                  <c:v>0.44216982169810359</c:v>
                </c:pt>
                <c:pt idx="1507">
                  <c:v>0.44236090399503752</c:v>
                </c:pt>
                <c:pt idx="1508">
                  <c:v>0.44255198629197146</c:v>
                </c:pt>
                <c:pt idx="1509">
                  <c:v>0.44274306858890544</c:v>
                </c:pt>
                <c:pt idx="1510">
                  <c:v>0.44293415088583937</c:v>
                </c:pt>
                <c:pt idx="1511">
                  <c:v>0.44312523318277336</c:v>
                </c:pt>
                <c:pt idx="1512">
                  <c:v>0.44331603197481567</c:v>
                </c:pt>
                <c:pt idx="1513">
                  <c:v>0.44350683076685804</c:v>
                </c:pt>
                <c:pt idx="1514">
                  <c:v>0.44369762955890041</c:v>
                </c:pt>
                <c:pt idx="1515">
                  <c:v>0.44388814484605116</c:v>
                </c:pt>
                <c:pt idx="1516">
                  <c:v>0.44407866013320196</c:v>
                </c:pt>
                <c:pt idx="1517">
                  <c:v>0.44426889191546109</c:v>
                </c:pt>
                <c:pt idx="1518">
                  <c:v>0.44445912369772028</c:v>
                </c:pt>
                <c:pt idx="1519">
                  <c:v>0.44464935547997947</c:v>
                </c:pt>
                <c:pt idx="1520">
                  <c:v>0.4448395872622386</c:v>
                </c:pt>
                <c:pt idx="1521">
                  <c:v>0.44502981904449779</c:v>
                </c:pt>
                <c:pt idx="1522">
                  <c:v>0.44522005082675697</c:v>
                </c:pt>
                <c:pt idx="1523">
                  <c:v>0.44541028260901616</c:v>
                </c:pt>
                <c:pt idx="1524">
                  <c:v>0.44560023088638373</c:v>
                </c:pt>
                <c:pt idx="1525">
                  <c:v>0.4457901791637513</c:v>
                </c:pt>
                <c:pt idx="1526">
                  <c:v>0.44598012744111887</c:v>
                </c:pt>
                <c:pt idx="1527">
                  <c:v>0.44617007571848644</c:v>
                </c:pt>
                <c:pt idx="1528">
                  <c:v>0.44636002399585401</c:v>
                </c:pt>
                <c:pt idx="1529">
                  <c:v>0.44654968876833001</c:v>
                </c:pt>
                <c:pt idx="1530">
                  <c:v>0.44673935354080602</c:v>
                </c:pt>
                <c:pt idx="1531">
                  <c:v>0.44692901831328197</c:v>
                </c:pt>
                <c:pt idx="1532">
                  <c:v>0.44711868308575797</c:v>
                </c:pt>
                <c:pt idx="1533">
                  <c:v>0.44730834785823392</c:v>
                </c:pt>
                <c:pt idx="1534">
                  <c:v>0.44749772912581831</c:v>
                </c:pt>
                <c:pt idx="1535">
                  <c:v>0.44768711039340275</c:v>
                </c:pt>
                <c:pt idx="1536">
                  <c:v>0.44787649166098714</c:v>
                </c:pt>
                <c:pt idx="1537">
                  <c:v>0.44806558942367991</c:v>
                </c:pt>
                <c:pt idx="1538">
                  <c:v>0.44825468718637274</c:v>
                </c:pt>
                <c:pt idx="1539">
                  <c:v>0.4484437849490655</c:v>
                </c:pt>
                <c:pt idx="1540">
                  <c:v>0.44863288271175833</c:v>
                </c:pt>
                <c:pt idx="1541">
                  <c:v>0.44882169696955954</c:v>
                </c:pt>
                <c:pt idx="1542">
                  <c:v>0.44901022772246912</c:v>
                </c:pt>
                <c:pt idx="1543">
                  <c:v>0.44919875847537871</c:v>
                </c:pt>
                <c:pt idx="1544">
                  <c:v>0.44938728922828836</c:v>
                </c:pt>
                <c:pt idx="1545">
                  <c:v>0.44957581998119794</c:v>
                </c:pt>
                <c:pt idx="1546">
                  <c:v>0.44976406722921597</c:v>
                </c:pt>
                <c:pt idx="1547">
                  <c:v>0.44995231447723399</c:v>
                </c:pt>
                <c:pt idx="1548">
                  <c:v>0.45014056172525202</c:v>
                </c:pt>
                <c:pt idx="1549">
                  <c:v>0.45032880897327004</c:v>
                </c:pt>
                <c:pt idx="1550">
                  <c:v>0.45051677271639645</c:v>
                </c:pt>
                <c:pt idx="1551">
                  <c:v>0.45070473645952286</c:v>
                </c:pt>
                <c:pt idx="1552">
                  <c:v>0.45089270020264932</c:v>
                </c:pt>
                <c:pt idx="1553">
                  <c:v>0.45108066394577573</c:v>
                </c:pt>
                <c:pt idx="1554">
                  <c:v>0.45126862768890214</c:v>
                </c:pt>
                <c:pt idx="1555">
                  <c:v>0.45145659143202854</c:v>
                </c:pt>
                <c:pt idx="1556">
                  <c:v>0.451644555175155</c:v>
                </c:pt>
                <c:pt idx="1557">
                  <c:v>0.45183223541338985</c:v>
                </c:pt>
                <c:pt idx="1558">
                  <c:v>0.45201991565162464</c:v>
                </c:pt>
                <c:pt idx="1559">
                  <c:v>0.45220759588985948</c:v>
                </c:pt>
                <c:pt idx="1560">
                  <c:v>0.45239527612809433</c:v>
                </c:pt>
                <c:pt idx="1561">
                  <c:v>0.45258295636632917</c:v>
                </c:pt>
                <c:pt idx="1562">
                  <c:v>0.45277063660456396</c:v>
                </c:pt>
                <c:pt idx="1563">
                  <c:v>0.4529583168427988</c:v>
                </c:pt>
                <c:pt idx="1564">
                  <c:v>0.45314599708103365</c:v>
                </c:pt>
                <c:pt idx="1565">
                  <c:v>0.45333339381437687</c:v>
                </c:pt>
                <c:pt idx="1566">
                  <c:v>0.4535207905477201</c:v>
                </c:pt>
                <c:pt idx="1567">
                  <c:v>0.45370818728106332</c:v>
                </c:pt>
                <c:pt idx="1568">
                  <c:v>0.45389558401440661</c:v>
                </c:pt>
                <c:pt idx="1569">
                  <c:v>0.45408269724285821</c:v>
                </c:pt>
                <c:pt idx="1570">
                  <c:v>0.45426981047130988</c:v>
                </c:pt>
                <c:pt idx="1571">
                  <c:v>0.45445692369976154</c:v>
                </c:pt>
                <c:pt idx="1572">
                  <c:v>0.45464403692821315</c:v>
                </c:pt>
                <c:pt idx="1573">
                  <c:v>0.45483115015666481</c:v>
                </c:pt>
                <c:pt idx="1574">
                  <c:v>0.45501826338511647</c:v>
                </c:pt>
                <c:pt idx="1575">
                  <c:v>0.45520537661356808</c:v>
                </c:pt>
                <c:pt idx="1576">
                  <c:v>0.45539220633712812</c:v>
                </c:pt>
                <c:pt idx="1577">
                  <c:v>0.45557903606068817</c:v>
                </c:pt>
                <c:pt idx="1578">
                  <c:v>0.45576586578424821</c:v>
                </c:pt>
                <c:pt idx="1579">
                  <c:v>0.45595269550780831</c:v>
                </c:pt>
                <c:pt idx="1580">
                  <c:v>0.45613924172647674</c:v>
                </c:pt>
                <c:pt idx="1581">
                  <c:v>0.45632578794514522</c:v>
                </c:pt>
                <c:pt idx="1582">
                  <c:v>0.45651233416381365</c:v>
                </c:pt>
                <c:pt idx="1583">
                  <c:v>0.45669888038248213</c:v>
                </c:pt>
                <c:pt idx="1584">
                  <c:v>0.45688542660115056</c:v>
                </c:pt>
                <c:pt idx="1585">
                  <c:v>0.45707197281981904</c:v>
                </c:pt>
                <c:pt idx="1586">
                  <c:v>0.4572582355335959</c:v>
                </c:pt>
                <c:pt idx="1587">
                  <c:v>0.45744449824737277</c:v>
                </c:pt>
                <c:pt idx="1588">
                  <c:v>0.45763047745625801</c:v>
                </c:pt>
                <c:pt idx="1589">
                  <c:v>0.45781645666514331</c:v>
                </c:pt>
                <c:pt idx="1590">
                  <c:v>0.45800243587402856</c:v>
                </c:pt>
                <c:pt idx="1591">
                  <c:v>0.45818813157802224</c:v>
                </c:pt>
                <c:pt idx="1592">
                  <c:v>0.45837382728201592</c:v>
                </c:pt>
                <c:pt idx="1593">
                  <c:v>0.4585595229860096</c:v>
                </c:pt>
                <c:pt idx="1594">
                  <c:v>0.45874521869000329</c:v>
                </c:pt>
                <c:pt idx="1595">
                  <c:v>0.45893091439399697</c:v>
                </c:pt>
                <c:pt idx="1596">
                  <c:v>0.45911661009799065</c:v>
                </c:pt>
                <c:pt idx="1597">
                  <c:v>0.45930230580198433</c:v>
                </c:pt>
                <c:pt idx="1598">
                  <c:v>0.45948800150597796</c:v>
                </c:pt>
                <c:pt idx="1599">
                  <c:v>0.45967341370508008</c:v>
                </c:pt>
                <c:pt idx="1600">
                  <c:v>0.45985882590418214</c:v>
                </c:pt>
                <c:pt idx="1601">
                  <c:v>0.46004395459839265</c:v>
                </c:pt>
                <c:pt idx="1602">
                  <c:v>0.46022908329260315</c:v>
                </c:pt>
                <c:pt idx="1603">
                  <c:v>0.46041421198681359</c:v>
                </c:pt>
                <c:pt idx="1604">
                  <c:v>0.46059934068102409</c:v>
                </c:pt>
                <c:pt idx="1605">
                  <c:v>0.46078418587034303</c:v>
                </c:pt>
                <c:pt idx="1606">
                  <c:v>0.46096903105966192</c:v>
                </c:pt>
                <c:pt idx="1607">
                  <c:v>0.4611538762489808</c:v>
                </c:pt>
                <c:pt idx="1608">
                  <c:v>0.46133872143829968</c:v>
                </c:pt>
                <c:pt idx="1609">
                  <c:v>0.461523283122727</c:v>
                </c:pt>
                <c:pt idx="1610">
                  <c:v>0.46170784480715432</c:v>
                </c:pt>
                <c:pt idx="1611">
                  <c:v>0.46189240649158159</c:v>
                </c:pt>
                <c:pt idx="1612">
                  <c:v>0.46207668467111729</c:v>
                </c:pt>
                <c:pt idx="1613">
                  <c:v>0.46226096285065305</c:v>
                </c:pt>
                <c:pt idx="1614">
                  <c:v>0.46244524103018875</c:v>
                </c:pt>
                <c:pt idx="1615">
                  <c:v>0.46262951920972445</c:v>
                </c:pt>
                <c:pt idx="1616">
                  <c:v>0.46281351388436859</c:v>
                </c:pt>
                <c:pt idx="1617">
                  <c:v>0.46299750855901267</c:v>
                </c:pt>
                <c:pt idx="1618">
                  <c:v>0.46318150323365681</c:v>
                </c:pt>
                <c:pt idx="1619">
                  <c:v>0.46336521440340933</c:v>
                </c:pt>
                <c:pt idx="1620">
                  <c:v>0.46354892557316185</c:v>
                </c:pt>
                <c:pt idx="1621">
                  <c:v>0.46373263674291437</c:v>
                </c:pt>
                <c:pt idx="1622">
                  <c:v>0.46391634791266689</c:v>
                </c:pt>
                <c:pt idx="1623">
                  <c:v>0.4640997755775278</c:v>
                </c:pt>
                <c:pt idx="1624">
                  <c:v>0.46428320324238875</c:v>
                </c:pt>
                <c:pt idx="1625">
                  <c:v>0.46446634740235809</c:v>
                </c:pt>
                <c:pt idx="1626">
                  <c:v>0.46464949156232743</c:v>
                </c:pt>
                <c:pt idx="1627">
                  <c:v>0.46483263572229677</c:v>
                </c:pt>
                <c:pt idx="1628">
                  <c:v>0.46501577988226611</c:v>
                </c:pt>
                <c:pt idx="1629">
                  <c:v>0.46519892404223545</c:v>
                </c:pt>
                <c:pt idx="1630">
                  <c:v>0.46538178469731317</c:v>
                </c:pt>
                <c:pt idx="1631">
                  <c:v>0.46556464535239089</c:v>
                </c:pt>
                <c:pt idx="1632">
                  <c:v>0.46574722250257705</c:v>
                </c:pt>
                <c:pt idx="1633">
                  <c:v>0.46592979965276321</c:v>
                </c:pt>
                <c:pt idx="1634">
                  <c:v>0.46611209329805775</c:v>
                </c:pt>
                <c:pt idx="1635">
                  <c:v>0.46629438694335235</c:v>
                </c:pt>
                <c:pt idx="1636">
                  <c:v>0.46647668058864689</c:v>
                </c:pt>
                <c:pt idx="1637">
                  <c:v>0.46665897423394143</c:v>
                </c:pt>
                <c:pt idx="1638">
                  <c:v>0.46684126787923597</c:v>
                </c:pt>
                <c:pt idx="1639">
                  <c:v>0.46702356152453056</c:v>
                </c:pt>
                <c:pt idx="1640">
                  <c:v>0.4672058551698251</c:v>
                </c:pt>
                <c:pt idx="1641">
                  <c:v>0.46738814881511964</c:v>
                </c:pt>
                <c:pt idx="1642">
                  <c:v>0.46757015895552262</c:v>
                </c:pt>
                <c:pt idx="1643">
                  <c:v>0.4677521690959256</c:v>
                </c:pt>
                <c:pt idx="1644">
                  <c:v>0.46793417923632852</c:v>
                </c:pt>
                <c:pt idx="1645">
                  <c:v>0.4681161893767315</c:v>
                </c:pt>
                <c:pt idx="1646">
                  <c:v>0.46829819951713447</c:v>
                </c:pt>
                <c:pt idx="1647">
                  <c:v>0.46848020965753745</c:v>
                </c:pt>
                <c:pt idx="1648">
                  <c:v>0.46866193629304881</c:v>
                </c:pt>
                <c:pt idx="1649">
                  <c:v>0.46884366292856017</c:v>
                </c:pt>
                <c:pt idx="1650">
                  <c:v>0.46902538956407153</c:v>
                </c:pt>
                <c:pt idx="1651">
                  <c:v>0.46920711619958289</c:v>
                </c:pt>
                <c:pt idx="1652">
                  <c:v>0.4693888428350943</c:v>
                </c:pt>
                <c:pt idx="1653">
                  <c:v>0.46957056947060566</c:v>
                </c:pt>
                <c:pt idx="1654">
                  <c:v>0.46975229610611702</c:v>
                </c:pt>
                <c:pt idx="1655">
                  <c:v>0.46993373923673681</c:v>
                </c:pt>
                <c:pt idx="1656">
                  <c:v>0.47011518236735655</c:v>
                </c:pt>
                <c:pt idx="1657">
                  <c:v>0.47029662549797635</c:v>
                </c:pt>
                <c:pt idx="1658">
                  <c:v>0.47047806862859609</c:v>
                </c:pt>
                <c:pt idx="1659">
                  <c:v>0.47065922825432432</c:v>
                </c:pt>
                <c:pt idx="1660">
                  <c:v>0.4708403878800525</c:v>
                </c:pt>
                <c:pt idx="1661">
                  <c:v>0.47102154750578068</c:v>
                </c:pt>
                <c:pt idx="1662">
                  <c:v>0.47120270713150886</c:v>
                </c:pt>
                <c:pt idx="1663">
                  <c:v>0.47138386675723704</c:v>
                </c:pt>
                <c:pt idx="1664">
                  <c:v>0.47156502638296521</c:v>
                </c:pt>
                <c:pt idx="1665">
                  <c:v>0.47174590250380183</c:v>
                </c:pt>
                <c:pt idx="1666">
                  <c:v>0.47192677862463839</c:v>
                </c:pt>
                <c:pt idx="1667">
                  <c:v>0.47210737124058338</c:v>
                </c:pt>
                <c:pt idx="1668">
                  <c:v>0.47228796385652838</c:v>
                </c:pt>
                <c:pt idx="1669">
                  <c:v>0.47246855647247338</c:v>
                </c:pt>
                <c:pt idx="1670">
                  <c:v>0.47264886558352676</c:v>
                </c:pt>
                <c:pt idx="1671">
                  <c:v>0.47282917469458019</c:v>
                </c:pt>
                <c:pt idx="1672">
                  <c:v>0.47300948380563357</c:v>
                </c:pt>
                <c:pt idx="1673">
                  <c:v>0.473189792916687</c:v>
                </c:pt>
                <c:pt idx="1674">
                  <c:v>0.47337010202774038</c:v>
                </c:pt>
                <c:pt idx="1675">
                  <c:v>0.47355041113879381</c:v>
                </c:pt>
                <c:pt idx="1676">
                  <c:v>0.47373072024984719</c:v>
                </c:pt>
                <c:pt idx="1677">
                  <c:v>0.47391102936090057</c:v>
                </c:pt>
                <c:pt idx="1678">
                  <c:v>0.474091338471954</c:v>
                </c:pt>
                <c:pt idx="1679">
                  <c:v>0.47427136407811582</c:v>
                </c:pt>
                <c:pt idx="1680">
                  <c:v>0.47445138968427764</c:v>
                </c:pt>
                <c:pt idx="1681">
                  <c:v>0.4746314152904394</c:v>
                </c:pt>
                <c:pt idx="1682">
                  <c:v>0.47481144089660121</c:v>
                </c:pt>
                <c:pt idx="1683">
                  <c:v>0.47499118299787146</c:v>
                </c:pt>
                <c:pt idx="1684">
                  <c:v>0.47517092509914166</c:v>
                </c:pt>
                <c:pt idx="1685">
                  <c:v>0.47535066720041186</c:v>
                </c:pt>
                <c:pt idx="1686">
                  <c:v>0.47553012579679049</c:v>
                </c:pt>
                <c:pt idx="1687">
                  <c:v>0.47570958439316913</c:v>
                </c:pt>
                <c:pt idx="1688">
                  <c:v>0.47588904298954776</c:v>
                </c:pt>
                <c:pt idx="1689">
                  <c:v>0.47606850158592634</c:v>
                </c:pt>
                <c:pt idx="1690">
                  <c:v>0.47624767667741341</c:v>
                </c:pt>
                <c:pt idx="1691">
                  <c:v>0.47642685176890043</c:v>
                </c:pt>
                <c:pt idx="1692">
                  <c:v>0.47660602686038744</c:v>
                </c:pt>
                <c:pt idx="1693">
                  <c:v>0.47678520195187446</c:v>
                </c:pt>
                <c:pt idx="1694">
                  <c:v>0.47696437704336153</c:v>
                </c:pt>
                <c:pt idx="1695">
                  <c:v>0.47714355213484855</c:v>
                </c:pt>
                <c:pt idx="1696">
                  <c:v>0.47732244372144395</c:v>
                </c:pt>
                <c:pt idx="1697">
                  <c:v>0.4775013353080394</c:v>
                </c:pt>
                <c:pt idx="1698">
                  <c:v>0.47768022689463485</c:v>
                </c:pt>
                <c:pt idx="1699">
                  <c:v>0.47785883497633869</c:v>
                </c:pt>
                <c:pt idx="1700">
                  <c:v>0.47803744305804252</c:v>
                </c:pt>
                <c:pt idx="1701">
                  <c:v>0.47821605113974636</c:v>
                </c:pt>
                <c:pt idx="1702">
                  <c:v>0.47839465922145019</c:v>
                </c:pt>
                <c:pt idx="1703">
                  <c:v>0.47857326730315403</c:v>
                </c:pt>
                <c:pt idx="1704">
                  <c:v>0.47875187538485792</c:v>
                </c:pt>
                <c:pt idx="1705">
                  <c:v>0.47893048346656175</c:v>
                </c:pt>
                <c:pt idx="1706">
                  <c:v>0.47910880804337397</c:v>
                </c:pt>
                <c:pt idx="1707">
                  <c:v>0.47928713262018624</c:v>
                </c:pt>
                <c:pt idx="1708">
                  <c:v>0.47946545719699846</c:v>
                </c:pt>
                <c:pt idx="1709">
                  <c:v>0.47964378177381073</c:v>
                </c:pt>
                <c:pt idx="1710">
                  <c:v>0.479822106350623</c:v>
                </c:pt>
                <c:pt idx="1711">
                  <c:v>0.48000014742254365</c:v>
                </c:pt>
                <c:pt idx="1712">
                  <c:v>0.48017818849446431</c:v>
                </c:pt>
                <c:pt idx="1713">
                  <c:v>0.48035594606149334</c:v>
                </c:pt>
                <c:pt idx="1714">
                  <c:v>0.48053370362852238</c:v>
                </c:pt>
                <c:pt idx="1715">
                  <c:v>0.48071146119555147</c:v>
                </c:pt>
                <c:pt idx="1716">
                  <c:v>0.48088921876258051</c:v>
                </c:pt>
                <c:pt idx="1717">
                  <c:v>0.4810669763296096</c:v>
                </c:pt>
                <c:pt idx="1718">
                  <c:v>0.48124445039174707</c:v>
                </c:pt>
                <c:pt idx="1719">
                  <c:v>0.48142192445388454</c:v>
                </c:pt>
                <c:pt idx="1720">
                  <c:v>0.4815991150111304</c:v>
                </c:pt>
                <c:pt idx="1721">
                  <c:v>0.48177630556837625</c:v>
                </c:pt>
                <c:pt idx="1722">
                  <c:v>0.48195349612562216</c:v>
                </c:pt>
                <c:pt idx="1723">
                  <c:v>0.48213068668286801</c:v>
                </c:pt>
                <c:pt idx="1724">
                  <c:v>0.48230787724011392</c:v>
                </c:pt>
                <c:pt idx="1725">
                  <c:v>0.48248506779735978</c:v>
                </c:pt>
                <c:pt idx="1726">
                  <c:v>0.48266197484971407</c:v>
                </c:pt>
                <c:pt idx="1727">
                  <c:v>0.48283888190206836</c:v>
                </c:pt>
                <c:pt idx="1728">
                  <c:v>0.4830157889544226</c:v>
                </c:pt>
                <c:pt idx="1729">
                  <c:v>0.48319241250188533</c:v>
                </c:pt>
                <c:pt idx="1730">
                  <c:v>0.483369036049348</c:v>
                </c:pt>
                <c:pt idx="1731">
                  <c:v>0.48354565959681067</c:v>
                </c:pt>
                <c:pt idx="1732">
                  <c:v>0.48372228314427335</c:v>
                </c:pt>
                <c:pt idx="1733">
                  <c:v>0.48389890669173607</c:v>
                </c:pt>
                <c:pt idx="1734">
                  <c:v>0.48407524673430713</c:v>
                </c:pt>
                <c:pt idx="1735">
                  <c:v>0.48425158677687824</c:v>
                </c:pt>
                <c:pt idx="1736">
                  <c:v>0.48442764331455773</c:v>
                </c:pt>
                <c:pt idx="1737">
                  <c:v>0.48460369985223722</c:v>
                </c:pt>
                <c:pt idx="1738">
                  <c:v>0.48477975638991677</c:v>
                </c:pt>
                <c:pt idx="1739">
                  <c:v>0.48495581292759626</c:v>
                </c:pt>
                <c:pt idx="1740">
                  <c:v>0.48513186946527576</c:v>
                </c:pt>
                <c:pt idx="1741">
                  <c:v>0.48530764249806368</c:v>
                </c:pt>
                <c:pt idx="1742">
                  <c:v>0.48548341553085156</c:v>
                </c:pt>
                <c:pt idx="1743">
                  <c:v>0.48565918856363949</c:v>
                </c:pt>
                <c:pt idx="1744">
                  <c:v>0.48583496159642736</c:v>
                </c:pt>
                <c:pt idx="1745">
                  <c:v>0.48601073462921529</c:v>
                </c:pt>
                <c:pt idx="1746">
                  <c:v>0.48618650766200322</c:v>
                </c:pt>
                <c:pt idx="1747">
                  <c:v>0.48636228069479109</c:v>
                </c:pt>
                <c:pt idx="1748">
                  <c:v>0.4865377702226874</c:v>
                </c:pt>
                <c:pt idx="1749">
                  <c:v>0.48671297624569215</c:v>
                </c:pt>
                <c:pt idx="1750">
                  <c:v>0.48688818226869685</c:v>
                </c:pt>
                <c:pt idx="1751">
                  <c:v>0.48706310478680997</c:v>
                </c:pt>
                <c:pt idx="1752">
                  <c:v>0.4872380273049231</c:v>
                </c:pt>
                <c:pt idx="1753">
                  <c:v>0.48741294982303623</c:v>
                </c:pt>
                <c:pt idx="1754">
                  <c:v>0.48758787234114936</c:v>
                </c:pt>
                <c:pt idx="1755">
                  <c:v>0.48776279485926249</c:v>
                </c:pt>
                <c:pt idx="1756">
                  <c:v>0.48793771737737562</c:v>
                </c:pt>
                <c:pt idx="1757">
                  <c:v>0.48811263989548875</c:v>
                </c:pt>
                <c:pt idx="1758">
                  <c:v>0.48828756241360188</c:v>
                </c:pt>
                <c:pt idx="1759">
                  <c:v>0.48846248493171501</c:v>
                </c:pt>
                <c:pt idx="1760">
                  <c:v>0.48863712394493652</c:v>
                </c:pt>
                <c:pt idx="1761">
                  <c:v>0.48881176295815809</c:v>
                </c:pt>
                <c:pt idx="1762">
                  <c:v>0.4889864019713796</c:v>
                </c:pt>
                <c:pt idx="1763">
                  <c:v>0.48916104098460117</c:v>
                </c:pt>
                <c:pt idx="1764">
                  <c:v>0.48933567999782268</c:v>
                </c:pt>
                <c:pt idx="1765">
                  <c:v>0.48951003550615263</c:v>
                </c:pt>
                <c:pt idx="1766">
                  <c:v>0.48968439101448258</c:v>
                </c:pt>
                <c:pt idx="1767">
                  <c:v>0.48985874652281253</c:v>
                </c:pt>
                <c:pt idx="1768">
                  <c:v>0.49003310203114242</c:v>
                </c:pt>
                <c:pt idx="1769">
                  <c:v>0.49020717403458081</c:v>
                </c:pt>
                <c:pt idx="1770">
                  <c:v>0.49038124603801914</c:v>
                </c:pt>
                <c:pt idx="1771">
                  <c:v>0.49055531804145747</c:v>
                </c:pt>
                <c:pt idx="1772">
                  <c:v>0.49072939004489585</c:v>
                </c:pt>
                <c:pt idx="1773">
                  <c:v>0.49090346204833418</c:v>
                </c:pt>
                <c:pt idx="1774">
                  <c:v>0.49107753405177251</c:v>
                </c:pt>
                <c:pt idx="1775">
                  <c:v>0.49125132255031928</c:v>
                </c:pt>
                <c:pt idx="1776">
                  <c:v>0.49142511104886605</c:v>
                </c:pt>
                <c:pt idx="1777">
                  <c:v>0.49159889954741282</c:v>
                </c:pt>
                <c:pt idx="1778">
                  <c:v>0.49177268804595953</c:v>
                </c:pt>
                <c:pt idx="1779">
                  <c:v>0.49194647654450629</c:v>
                </c:pt>
                <c:pt idx="1780">
                  <c:v>0.49211998153816144</c:v>
                </c:pt>
                <c:pt idx="1781">
                  <c:v>0.49229348653181659</c:v>
                </c:pt>
                <c:pt idx="1782">
                  <c:v>0.4924669915254718</c:v>
                </c:pt>
                <c:pt idx="1783">
                  <c:v>0.49264021301423533</c:v>
                </c:pt>
                <c:pt idx="1784">
                  <c:v>0.49281343450299891</c:v>
                </c:pt>
                <c:pt idx="1785">
                  <c:v>0.4929866559917625</c:v>
                </c:pt>
                <c:pt idx="1786">
                  <c:v>0.49315987748052603</c:v>
                </c:pt>
                <c:pt idx="1787">
                  <c:v>0.49333309896928962</c:v>
                </c:pt>
                <c:pt idx="1788">
                  <c:v>0.49350603695316159</c:v>
                </c:pt>
                <c:pt idx="1789">
                  <c:v>0.49367897493703355</c:v>
                </c:pt>
                <c:pt idx="1790">
                  <c:v>0.49385191292090552</c:v>
                </c:pt>
                <c:pt idx="1791">
                  <c:v>0.49402485090477749</c:v>
                </c:pt>
                <c:pt idx="1792">
                  <c:v>0.49419778888864946</c:v>
                </c:pt>
                <c:pt idx="1793">
                  <c:v>0.49437044336762986</c:v>
                </c:pt>
                <c:pt idx="1794">
                  <c:v>0.49454309784661027</c:v>
                </c:pt>
                <c:pt idx="1795">
                  <c:v>0.49471575232559062</c:v>
                </c:pt>
                <c:pt idx="1796">
                  <c:v>0.49488840680457102</c:v>
                </c:pt>
                <c:pt idx="1797">
                  <c:v>0.49506106128355137</c:v>
                </c:pt>
                <c:pt idx="1798">
                  <c:v>0.49523371576253178</c:v>
                </c:pt>
                <c:pt idx="1799">
                  <c:v>0.49540608673662057</c:v>
                </c:pt>
                <c:pt idx="1800">
                  <c:v>0.49557845771070935</c:v>
                </c:pt>
                <c:pt idx="1801">
                  <c:v>0.49575082868479814</c:v>
                </c:pt>
                <c:pt idx="1802">
                  <c:v>0.49592319965888693</c:v>
                </c:pt>
                <c:pt idx="1803">
                  <c:v>0.49609557063297571</c:v>
                </c:pt>
                <c:pt idx="1804">
                  <c:v>0.4962679416070645</c:v>
                </c:pt>
                <c:pt idx="1805">
                  <c:v>0.49644002907626167</c:v>
                </c:pt>
                <c:pt idx="1806">
                  <c:v>0.49661211654545889</c:v>
                </c:pt>
                <c:pt idx="1807">
                  <c:v>0.49678420401465606</c:v>
                </c:pt>
                <c:pt idx="1808">
                  <c:v>0.49695629148385329</c:v>
                </c:pt>
                <c:pt idx="1809">
                  <c:v>0.49712837895305045</c:v>
                </c:pt>
                <c:pt idx="1810">
                  <c:v>0.49730046642224762</c:v>
                </c:pt>
                <c:pt idx="1811">
                  <c:v>0.49747255389144485</c:v>
                </c:pt>
                <c:pt idx="1812">
                  <c:v>0.49764464136064201</c:v>
                </c:pt>
                <c:pt idx="1813">
                  <c:v>0.49781644532494762</c:v>
                </c:pt>
                <c:pt idx="1814">
                  <c:v>0.49798824928925323</c:v>
                </c:pt>
                <c:pt idx="1815">
                  <c:v>0.49816005325355883</c:v>
                </c:pt>
                <c:pt idx="1816">
                  <c:v>0.49833185721786444</c:v>
                </c:pt>
                <c:pt idx="1817">
                  <c:v>0.49850366118217004</c:v>
                </c:pt>
                <c:pt idx="1818">
                  <c:v>0.49867546514647565</c:v>
                </c:pt>
                <c:pt idx="1819">
                  <c:v>0.49884726911078126</c:v>
                </c:pt>
                <c:pt idx="1820">
                  <c:v>0.49901907307508686</c:v>
                </c:pt>
                <c:pt idx="1821">
                  <c:v>0.49919059353450085</c:v>
                </c:pt>
                <c:pt idx="1822">
                  <c:v>0.49936211399391484</c:v>
                </c:pt>
                <c:pt idx="1823">
                  <c:v>0.49953363445332888</c:v>
                </c:pt>
                <c:pt idx="1824">
                  <c:v>0.49970515491274287</c:v>
                </c:pt>
                <c:pt idx="1825">
                  <c:v>0.49987667537215685</c:v>
                </c:pt>
                <c:pt idx="1826">
                  <c:v>0.5000481958315709</c:v>
                </c:pt>
                <c:pt idx="1827">
                  <c:v>0.50021971629098494</c:v>
                </c:pt>
                <c:pt idx="1828">
                  <c:v>0.50039095324550731</c:v>
                </c:pt>
                <c:pt idx="1829">
                  <c:v>0.50056219020002968</c:v>
                </c:pt>
                <c:pt idx="1830">
                  <c:v>0.50073342715455216</c:v>
                </c:pt>
                <c:pt idx="1831">
                  <c:v>0.50090438060418296</c:v>
                </c:pt>
                <c:pt idx="1832">
                  <c:v>0.50107533405381377</c:v>
                </c:pt>
                <c:pt idx="1833">
                  <c:v>0.50124628750344458</c:v>
                </c:pt>
                <c:pt idx="1834">
                  <c:v>0.50141724095307538</c:v>
                </c:pt>
                <c:pt idx="1835">
                  <c:v>0.50158819440270619</c:v>
                </c:pt>
                <c:pt idx="1836">
                  <c:v>0.501759147852337</c:v>
                </c:pt>
                <c:pt idx="1837">
                  <c:v>0.50193010130196791</c:v>
                </c:pt>
                <c:pt idx="1838">
                  <c:v>0.50210077124670704</c:v>
                </c:pt>
                <c:pt idx="1839">
                  <c:v>0.50227144119144629</c:v>
                </c:pt>
                <c:pt idx="1840">
                  <c:v>0.50244211113618553</c:v>
                </c:pt>
                <c:pt idx="1841">
                  <c:v>0.50261249757603321</c:v>
                </c:pt>
                <c:pt idx="1842">
                  <c:v>0.50278288401588078</c:v>
                </c:pt>
                <c:pt idx="1843">
                  <c:v>0.50295327045572846</c:v>
                </c:pt>
                <c:pt idx="1844">
                  <c:v>0.50312365689557603</c:v>
                </c:pt>
                <c:pt idx="1845">
                  <c:v>0.50329404333542371</c:v>
                </c:pt>
                <c:pt idx="1846">
                  <c:v>0.50346442977527139</c:v>
                </c:pt>
                <c:pt idx="1847">
                  <c:v>0.50363481621511896</c:v>
                </c:pt>
                <c:pt idx="1848">
                  <c:v>0.50380491915007497</c:v>
                </c:pt>
                <c:pt idx="1849">
                  <c:v>0.50397502208503109</c:v>
                </c:pt>
                <c:pt idx="1850">
                  <c:v>0.50414512501998709</c:v>
                </c:pt>
                <c:pt idx="1851">
                  <c:v>0.5043152279549431</c:v>
                </c:pt>
                <c:pt idx="1852">
                  <c:v>0.50448533088989922</c:v>
                </c:pt>
                <c:pt idx="1853">
                  <c:v>0.50465543382485523</c:v>
                </c:pt>
                <c:pt idx="1854">
                  <c:v>0.50482525325491967</c:v>
                </c:pt>
                <c:pt idx="1855">
                  <c:v>0.50499507268498411</c:v>
                </c:pt>
                <c:pt idx="1856">
                  <c:v>0.50516489211504856</c:v>
                </c:pt>
                <c:pt idx="1857">
                  <c:v>0.505334711545113</c:v>
                </c:pt>
                <c:pt idx="1858">
                  <c:v>0.50550453097517745</c:v>
                </c:pt>
                <c:pt idx="1859">
                  <c:v>0.50567435040524189</c:v>
                </c:pt>
                <c:pt idx="1860">
                  <c:v>0.50584388633041477</c:v>
                </c:pt>
                <c:pt idx="1861">
                  <c:v>0.50601342225558765</c:v>
                </c:pt>
                <c:pt idx="1862">
                  <c:v>0.50618295818076042</c:v>
                </c:pt>
                <c:pt idx="1863">
                  <c:v>0.5063524941059333</c:v>
                </c:pt>
                <c:pt idx="1864">
                  <c:v>0.50652174652621451</c:v>
                </c:pt>
                <c:pt idx="1865">
                  <c:v>0.50669099894649583</c:v>
                </c:pt>
                <c:pt idx="1866">
                  <c:v>0.50686025136677704</c:v>
                </c:pt>
                <c:pt idx="1867">
                  <c:v>0.50702950378705836</c:v>
                </c:pt>
                <c:pt idx="1868">
                  <c:v>0.50719875620733956</c:v>
                </c:pt>
                <c:pt idx="1869">
                  <c:v>0.50736800862762088</c:v>
                </c:pt>
                <c:pt idx="1870">
                  <c:v>0.50753726104790209</c:v>
                </c:pt>
                <c:pt idx="1871">
                  <c:v>0.50770651346818341</c:v>
                </c:pt>
                <c:pt idx="1872">
                  <c:v>0.50787576588846461</c:v>
                </c:pt>
                <c:pt idx="1873">
                  <c:v>0.50804473480385426</c:v>
                </c:pt>
                <c:pt idx="1874">
                  <c:v>0.50821370371924401</c:v>
                </c:pt>
                <c:pt idx="1875">
                  <c:v>0.50838267263463366</c:v>
                </c:pt>
                <c:pt idx="1876">
                  <c:v>0.5085516415500233</c:v>
                </c:pt>
                <c:pt idx="1877">
                  <c:v>0.50872061046541295</c:v>
                </c:pt>
                <c:pt idx="1878">
                  <c:v>0.50888957938080259</c:v>
                </c:pt>
                <c:pt idx="1879">
                  <c:v>0.50905826479130067</c:v>
                </c:pt>
                <c:pt idx="1880">
                  <c:v>0.50922695020179876</c:v>
                </c:pt>
                <c:pt idx="1881">
                  <c:v>0.50939563561229684</c:v>
                </c:pt>
                <c:pt idx="1882">
                  <c:v>0.50956432102279492</c:v>
                </c:pt>
                <c:pt idx="1883">
                  <c:v>0.509733006433293</c:v>
                </c:pt>
                <c:pt idx="1884">
                  <c:v>0.50990169184379108</c:v>
                </c:pt>
                <c:pt idx="1885">
                  <c:v>0.5100700937493976</c:v>
                </c:pt>
                <c:pt idx="1886">
                  <c:v>0.51023849565500401</c:v>
                </c:pt>
                <c:pt idx="1887">
                  <c:v>0.51040689756061053</c:v>
                </c:pt>
                <c:pt idx="1888">
                  <c:v>0.51057529946621694</c:v>
                </c:pt>
                <c:pt idx="1889">
                  <c:v>0.51074341786693189</c:v>
                </c:pt>
                <c:pt idx="1890">
                  <c:v>0.51091153626764674</c:v>
                </c:pt>
                <c:pt idx="1891">
                  <c:v>0.51107937116347002</c:v>
                </c:pt>
                <c:pt idx="1892">
                  <c:v>0.5112472060592933</c:v>
                </c:pt>
                <c:pt idx="1893">
                  <c:v>0.51141504095511658</c:v>
                </c:pt>
                <c:pt idx="1894">
                  <c:v>0.51158287585093998</c:v>
                </c:pt>
                <c:pt idx="1895">
                  <c:v>0.51175071074676326</c:v>
                </c:pt>
                <c:pt idx="1896">
                  <c:v>0.51191854564258654</c:v>
                </c:pt>
                <c:pt idx="1897">
                  <c:v>0.51208638053840982</c:v>
                </c:pt>
                <c:pt idx="1898">
                  <c:v>0.51225421543423311</c:v>
                </c:pt>
                <c:pt idx="1899">
                  <c:v>0.51242205033005639</c:v>
                </c:pt>
                <c:pt idx="1900">
                  <c:v>0.51258988522587967</c:v>
                </c:pt>
                <c:pt idx="1901">
                  <c:v>0.51275772012170295</c:v>
                </c:pt>
                <c:pt idx="1902">
                  <c:v>0.51292527151263467</c:v>
                </c:pt>
                <c:pt idx="1903">
                  <c:v>0.51309282290356639</c:v>
                </c:pt>
                <c:pt idx="1904">
                  <c:v>0.51326037429449811</c:v>
                </c:pt>
                <c:pt idx="1905">
                  <c:v>0.51342792568542983</c:v>
                </c:pt>
                <c:pt idx="1906">
                  <c:v>0.51359547707636144</c:v>
                </c:pt>
                <c:pt idx="1907">
                  <c:v>0.5137627449624016</c:v>
                </c:pt>
                <c:pt idx="1908">
                  <c:v>0.51393001284844164</c:v>
                </c:pt>
                <c:pt idx="1909">
                  <c:v>0.5140972807344818</c:v>
                </c:pt>
                <c:pt idx="1910">
                  <c:v>0.51426454862052184</c:v>
                </c:pt>
                <c:pt idx="1911">
                  <c:v>0.514431816506562</c:v>
                </c:pt>
                <c:pt idx="1912">
                  <c:v>0.51459908439260216</c:v>
                </c:pt>
                <c:pt idx="1913">
                  <c:v>0.5147663522786422</c:v>
                </c:pt>
                <c:pt idx="1914">
                  <c:v>0.51493362016468236</c:v>
                </c:pt>
                <c:pt idx="1915">
                  <c:v>0.51510088805072241</c:v>
                </c:pt>
                <c:pt idx="1916">
                  <c:v>0.51526787243187089</c:v>
                </c:pt>
                <c:pt idx="1917">
                  <c:v>0.51543485681301948</c:v>
                </c:pt>
                <c:pt idx="1918">
                  <c:v>0.51560184119416796</c:v>
                </c:pt>
                <c:pt idx="1919">
                  <c:v>0.51576882557531645</c:v>
                </c:pt>
                <c:pt idx="1920">
                  <c:v>0.51593580995646504</c:v>
                </c:pt>
                <c:pt idx="1921">
                  <c:v>0.51610279433761352</c:v>
                </c:pt>
                <c:pt idx="1922">
                  <c:v>0.51626949521387044</c:v>
                </c:pt>
                <c:pt idx="1923">
                  <c:v>0.51643619609012736</c:v>
                </c:pt>
                <c:pt idx="1924">
                  <c:v>0.51660289696638428</c:v>
                </c:pt>
                <c:pt idx="1925">
                  <c:v>0.51676931433774953</c:v>
                </c:pt>
                <c:pt idx="1926">
                  <c:v>0.51693573170911489</c:v>
                </c:pt>
                <c:pt idx="1927">
                  <c:v>0.51710214908048024</c:v>
                </c:pt>
                <c:pt idx="1928">
                  <c:v>0.5172685664518456</c:v>
                </c:pt>
                <c:pt idx="1929">
                  <c:v>0.51743498382321085</c:v>
                </c:pt>
                <c:pt idx="1930">
                  <c:v>0.51760140119457621</c:v>
                </c:pt>
                <c:pt idx="1931">
                  <c:v>0.51776781856594156</c:v>
                </c:pt>
                <c:pt idx="1932">
                  <c:v>0.51793395243241525</c:v>
                </c:pt>
                <c:pt idx="1933">
                  <c:v>0.51810008629888904</c:v>
                </c:pt>
                <c:pt idx="1934">
                  <c:v>0.51826622016536272</c:v>
                </c:pt>
                <c:pt idx="1935">
                  <c:v>0.51843235403183652</c:v>
                </c:pt>
                <c:pt idx="1936">
                  <c:v>0.5185984878983102</c:v>
                </c:pt>
                <c:pt idx="1937">
                  <c:v>0.51876462176478388</c:v>
                </c:pt>
                <c:pt idx="1938">
                  <c:v>0.51893075563125768</c:v>
                </c:pt>
                <c:pt idx="1939">
                  <c:v>0.5190966059928398</c:v>
                </c:pt>
                <c:pt idx="1940">
                  <c:v>0.51926245635442192</c:v>
                </c:pt>
                <c:pt idx="1941">
                  <c:v>0.51942830671600404</c:v>
                </c:pt>
                <c:pt idx="1942">
                  <c:v>0.51959415707758627</c:v>
                </c:pt>
                <c:pt idx="1943">
                  <c:v>0.51976000743916839</c:v>
                </c:pt>
                <c:pt idx="1944">
                  <c:v>0.51992557429585895</c:v>
                </c:pt>
                <c:pt idx="1945">
                  <c:v>0.5200911411525494</c:v>
                </c:pt>
                <c:pt idx="1946">
                  <c:v>0.52025670800923995</c:v>
                </c:pt>
                <c:pt idx="1947">
                  <c:v>0.52042227486593051</c:v>
                </c:pt>
                <c:pt idx="1948">
                  <c:v>0.52058784172262107</c:v>
                </c:pt>
                <c:pt idx="1949">
                  <c:v>0.52075340857931163</c:v>
                </c:pt>
                <c:pt idx="1950">
                  <c:v>0.52091897543600219</c:v>
                </c:pt>
                <c:pt idx="1951">
                  <c:v>0.52108425878780118</c:v>
                </c:pt>
                <c:pt idx="1952">
                  <c:v>0.52124954213960006</c:v>
                </c:pt>
                <c:pt idx="1953">
                  <c:v>0.52141482549139906</c:v>
                </c:pt>
                <c:pt idx="1954">
                  <c:v>0.52158010884319794</c:v>
                </c:pt>
                <c:pt idx="1955">
                  <c:v>0.52174539219499694</c:v>
                </c:pt>
                <c:pt idx="1956">
                  <c:v>0.52191067554679593</c:v>
                </c:pt>
                <c:pt idx="1957">
                  <c:v>0.52207567539370325</c:v>
                </c:pt>
                <c:pt idx="1958">
                  <c:v>0.52224067524061057</c:v>
                </c:pt>
                <c:pt idx="1959">
                  <c:v>0.52240567508751801</c:v>
                </c:pt>
                <c:pt idx="1960">
                  <c:v>0.52257067493442533</c:v>
                </c:pt>
                <c:pt idx="1961">
                  <c:v>0.52273567478133265</c:v>
                </c:pt>
                <c:pt idx="1962">
                  <c:v>0.52290039112334841</c:v>
                </c:pt>
                <c:pt idx="1963">
                  <c:v>0.52306510746536417</c:v>
                </c:pt>
                <c:pt idx="1964">
                  <c:v>0.52322982380737992</c:v>
                </c:pt>
                <c:pt idx="1965">
                  <c:v>0.52339425664450412</c:v>
                </c:pt>
                <c:pt idx="1966">
                  <c:v>0.52355868948162831</c:v>
                </c:pt>
                <c:pt idx="1967">
                  <c:v>0.52372312231875251</c:v>
                </c:pt>
                <c:pt idx="1968">
                  <c:v>0.52388755515587671</c:v>
                </c:pt>
                <c:pt idx="1969">
                  <c:v>0.52405198799300079</c:v>
                </c:pt>
                <c:pt idx="1970">
                  <c:v>0.52421613732523342</c:v>
                </c:pt>
                <c:pt idx="1971">
                  <c:v>0.52438028665746594</c:v>
                </c:pt>
                <c:pt idx="1972">
                  <c:v>0.52454443598969858</c:v>
                </c:pt>
                <c:pt idx="1973">
                  <c:v>0.5247085853219311</c:v>
                </c:pt>
                <c:pt idx="1974">
                  <c:v>0.52487273465416373</c:v>
                </c:pt>
                <c:pt idx="1975">
                  <c:v>0.52503688398639625</c:v>
                </c:pt>
                <c:pt idx="1976">
                  <c:v>0.52520103331862888</c:v>
                </c:pt>
                <c:pt idx="1977">
                  <c:v>0.52536489914596984</c:v>
                </c:pt>
                <c:pt idx="1978">
                  <c:v>0.5255287649733108</c:v>
                </c:pt>
                <c:pt idx="1979">
                  <c:v>0.52569263080065187</c:v>
                </c:pt>
                <c:pt idx="1980">
                  <c:v>0.52585649662799283</c:v>
                </c:pt>
                <c:pt idx="1981">
                  <c:v>0.52602007895044223</c:v>
                </c:pt>
                <c:pt idx="1982">
                  <c:v>0.52618366127289162</c:v>
                </c:pt>
                <c:pt idx="1983">
                  <c:v>0.52634724359534102</c:v>
                </c:pt>
                <c:pt idx="1984">
                  <c:v>0.52651082591779041</c:v>
                </c:pt>
                <c:pt idx="1985">
                  <c:v>0.52667440824023981</c:v>
                </c:pt>
                <c:pt idx="1986">
                  <c:v>0.52683799056268921</c:v>
                </c:pt>
                <c:pt idx="1987">
                  <c:v>0.5270015728851386</c:v>
                </c:pt>
                <c:pt idx="1988">
                  <c:v>0.52716487170269632</c:v>
                </c:pt>
                <c:pt idx="1989">
                  <c:v>0.52732817052025416</c:v>
                </c:pt>
                <c:pt idx="1990">
                  <c:v>0.52749146933781199</c:v>
                </c:pt>
                <c:pt idx="1991">
                  <c:v>0.52765476815536971</c:v>
                </c:pt>
                <c:pt idx="1992">
                  <c:v>0.52781806697292755</c:v>
                </c:pt>
                <c:pt idx="1993">
                  <c:v>0.52798136579048538</c:v>
                </c:pt>
                <c:pt idx="1994">
                  <c:v>0.52814438110315154</c:v>
                </c:pt>
                <c:pt idx="1995">
                  <c:v>0.52830739641581781</c:v>
                </c:pt>
                <c:pt idx="1996">
                  <c:v>0.52847041172848397</c:v>
                </c:pt>
                <c:pt idx="1997">
                  <c:v>0.52863342704115013</c:v>
                </c:pt>
                <c:pt idx="1998">
                  <c:v>0.5287964423538164</c:v>
                </c:pt>
                <c:pt idx="1999">
                  <c:v>0.52895945766648256</c:v>
                </c:pt>
                <c:pt idx="2000">
                  <c:v>0.52912218947425715</c:v>
                </c:pt>
                <c:pt idx="2001">
                  <c:v>0.52928492128203175</c:v>
                </c:pt>
                <c:pt idx="2002">
                  <c:v>0.52944765308980646</c:v>
                </c:pt>
                <c:pt idx="2003">
                  <c:v>0.52961038489758105</c:v>
                </c:pt>
                <c:pt idx="2004">
                  <c:v>0.52977311670535565</c:v>
                </c:pt>
                <c:pt idx="2005">
                  <c:v>0.52993584851313025</c:v>
                </c:pt>
                <c:pt idx="2006">
                  <c:v>0.53009858032090484</c:v>
                </c:pt>
                <c:pt idx="2007">
                  <c:v>0.53026131212867944</c:v>
                </c:pt>
                <c:pt idx="2008">
                  <c:v>0.53042376043156247</c:v>
                </c:pt>
                <c:pt idx="2009">
                  <c:v>0.53058620873444551</c:v>
                </c:pt>
                <c:pt idx="2010">
                  <c:v>0.53074865703732854</c:v>
                </c:pt>
                <c:pt idx="2011">
                  <c:v>0.53091110534021158</c:v>
                </c:pt>
                <c:pt idx="2012">
                  <c:v>0.53107355364309461</c:v>
                </c:pt>
                <c:pt idx="2013">
                  <c:v>0.53123600194597753</c:v>
                </c:pt>
                <c:pt idx="2014">
                  <c:v>0.53139845024886057</c:v>
                </c:pt>
                <c:pt idx="2015">
                  <c:v>0.5315608985517436</c:v>
                </c:pt>
                <c:pt idx="2016">
                  <c:v>0.53172334685462663</c:v>
                </c:pt>
                <c:pt idx="2017">
                  <c:v>0.53188579515750967</c:v>
                </c:pt>
                <c:pt idx="2018">
                  <c:v>0.53204795995550103</c:v>
                </c:pt>
                <c:pt idx="2019">
                  <c:v>0.5322101247534925</c:v>
                </c:pt>
                <c:pt idx="2020">
                  <c:v>0.53237228955148397</c:v>
                </c:pt>
                <c:pt idx="2021">
                  <c:v>0.53253445434947533</c:v>
                </c:pt>
                <c:pt idx="2022">
                  <c:v>0.5326966191474668</c:v>
                </c:pt>
                <c:pt idx="2023">
                  <c:v>0.53285878394545816</c:v>
                </c:pt>
                <c:pt idx="2024">
                  <c:v>0.53302066523855807</c:v>
                </c:pt>
                <c:pt idx="2025">
                  <c:v>0.53318254653165786</c:v>
                </c:pt>
                <c:pt idx="2026">
                  <c:v>0.53334442782475766</c:v>
                </c:pt>
                <c:pt idx="2027">
                  <c:v>0.53350630911785757</c:v>
                </c:pt>
                <c:pt idx="2028">
                  <c:v>0.53366819041095737</c:v>
                </c:pt>
                <c:pt idx="2029">
                  <c:v>0.53383007170405716</c:v>
                </c:pt>
                <c:pt idx="2030">
                  <c:v>0.53399195299715696</c:v>
                </c:pt>
                <c:pt idx="2031">
                  <c:v>0.53415383429025687</c:v>
                </c:pt>
                <c:pt idx="2032">
                  <c:v>0.53431571558335667</c:v>
                </c:pt>
                <c:pt idx="2033">
                  <c:v>0.53447759687645646</c:v>
                </c:pt>
                <c:pt idx="2034">
                  <c:v>0.5346391946646647</c:v>
                </c:pt>
                <c:pt idx="2035">
                  <c:v>0.53480079245287293</c:v>
                </c:pt>
                <c:pt idx="2036">
                  <c:v>0.53496239024108116</c:v>
                </c:pt>
                <c:pt idx="2037">
                  <c:v>0.53512398802928951</c:v>
                </c:pt>
                <c:pt idx="2038">
                  <c:v>0.53528530231260607</c:v>
                </c:pt>
                <c:pt idx="2039">
                  <c:v>0.53544661659592274</c:v>
                </c:pt>
                <c:pt idx="2040">
                  <c:v>0.53560793087923941</c:v>
                </c:pt>
                <c:pt idx="2041">
                  <c:v>0.53576924516255608</c:v>
                </c:pt>
                <c:pt idx="2042">
                  <c:v>0.53593027594098108</c:v>
                </c:pt>
                <c:pt idx="2043">
                  <c:v>0.53609130671940619</c:v>
                </c:pt>
                <c:pt idx="2044">
                  <c:v>0.53625233749783119</c:v>
                </c:pt>
                <c:pt idx="2045">
                  <c:v>0.53641336827625619</c:v>
                </c:pt>
                <c:pt idx="2046">
                  <c:v>0.53657439905468129</c:v>
                </c:pt>
                <c:pt idx="2047">
                  <c:v>0.53673514632821473</c:v>
                </c:pt>
                <c:pt idx="2048">
                  <c:v>0.53689589360174816</c:v>
                </c:pt>
                <c:pt idx="2049">
                  <c:v>0.53705664087528171</c:v>
                </c:pt>
                <c:pt idx="2050">
                  <c:v>0.53721738814881514</c:v>
                </c:pt>
                <c:pt idx="2051">
                  <c:v>0.53737785191745702</c:v>
                </c:pt>
                <c:pt idx="2052">
                  <c:v>0.53753831568609889</c:v>
                </c:pt>
                <c:pt idx="2053">
                  <c:v>0.53769877945474076</c:v>
                </c:pt>
                <c:pt idx="2054">
                  <c:v>0.53785924322338252</c:v>
                </c:pt>
                <c:pt idx="2055">
                  <c:v>0.53801970699202439</c:v>
                </c:pt>
                <c:pt idx="2056">
                  <c:v>0.5381798872557747</c:v>
                </c:pt>
                <c:pt idx="2057">
                  <c:v>0.53834006751952501</c:v>
                </c:pt>
                <c:pt idx="2058">
                  <c:v>0.53850024778327521</c:v>
                </c:pt>
                <c:pt idx="2059">
                  <c:v>0.53866042804702552</c:v>
                </c:pt>
                <c:pt idx="2060">
                  <c:v>0.53882060831077583</c:v>
                </c:pt>
                <c:pt idx="2061">
                  <c:v>0.53898078857452603</c:v>
                </c:pt>
                <c:pt idx="2062">
                  <c:v>0.53914068533338477</c:v>
                </c:pt>
                <c:pt idx="2063">
                  <c:v>0.53930058209224341</c:v>
                </c:pt>
                <c:pt idx="2064">
                  <c:v>0.53946047885110204</c:v>
                </c:pt>
                <c:pt idx="2065">
                  <c:v>0.53962037560996079</c:v>
                </c:pt>
                <c:pt idx="2066">
                  <c:v>0.53978027236881942</c:v>
                </c:pt>
                <c:pt idx="2067">
                  <c:v>0.53994016912767817</c:v>
                </c:pt>
                <c:pt idx="2068">
                  <c:v>0.54010006588653681</c:v>
                </c:pt>
                <c:pt idx="2069">
                  <c:v>0.54025996264539544</c:v>
                </c:pt>
                <c:pt idx="2070">
                  <c:v>0.54041957589936251</c:v>
                </c:pt>
                <c:pt idx="2071">
                  <c:v>0.5405791891533297</c:v>
                </c:pt>
                <c:pt idx="2072">
                  <c:v>0.54073880240729677</c:v>
                </c:pt>
                <c:pt idx="2073">
                  <c:v>0.54089841566126384</c:v>
                </c:pt>
                <c:pt idx="2074">
                  <c:v>0.54105802891523092</c:v>
                </c:pt>
                <c:pt idx="2075">
                  <c:v>0.54121764216919799</c:v>
                </c:pt>
                <c:pt idx="2076">
                  <c:v>0.54137725542316506</c:v>
                </c:pt>
                <c:pt idx="2077">
                  <c:v>0.54153658517224057</c:v>
                </c:pt>
                <c:pt idx="2078">
                  <c:v>0.54169591492131608</c:v>
                </c:pt>
                <c:pt idx="2079">
                  <c:v>0.54185524467039159</c:v>
                </c:pt>
                <c:pt idx="2080">
                  <c:v>0.54201457441946699</c:v>
                </c:pt>
                <c:pt idx="2081">
                  <c:v>0.54217362066365093</c:v>
                </c:pt>
                <c:pt idx="2082">
                  <c:v>0.54233266690783488</c:v>
                </c:pt>
                <c:pt idx="2083">
                  <c:v>0.54249171315201872</c:v>
                </c:pt>
                <c:pt idx="2084">
                  <c:v>0.54265075939620266</c:v>
                </c:pt>
                <c:pt idx="2085">
                  <c:v>0.5428098056403865</c:v>
                </c:pt>
                <c:pt idx="2086">
                  <c:v>0.54296856837967877</c:v>
                </c:pt>
                <c:pt idx="2087">
                  <c:v>0.54312733111897116</c:v>
                </c:pt>
                <c:pt idx="2088">
                  <c:v>0.54328609385826343</c:v>
                </c:pt>
                <c:pt idx="2089">
                  <c:v>0.5434448565975557</c:v>
                </c:pt>
                <c:pt idx="2090">
                  <c:v>0.54360361933684809</c:v>
                </c:pt>
                <c:pt idx="2091">
                  <c:v>0.54376238207614036</c:v>
                </c:pt>
                <c:pt idx="2092">
                  <c:v>0.54392114481543263</c:v>
                </c:pt>
                <c:pt idx="2093">
                  <c:v>0.54407962404983334</c:v>
                </c:pt>
                <c:pt idx="2094">
                  <c:v>0.54423810328423405</c:v>
                </c:pt>
                <c:pt idx="2095">
                  <c:v>0.54439658251863476</c:v>
                </c:pt>
                <c:pt idx="2096">
                  <c:v>0.54455506175303547</c:v>
                </c:pt>
                <c:pt idx="2097">
                  <c:v>0.54471354098743618</c:v>
                </c:pt>
                <c:pt idx="2098">
                  <c:v>0.54487202022183689</c:v>
                </c:pt>
                <c:pt idx="2099">
                  <c:v>0.54503021595134604</c:v>
                </c:pt>
                <c:pt idx="2100">
                  <c:v>0.54518841168085519</c:v>
                </c:pt>
                <c:pt idx="2101">
                  <c:v>0.54534660741036423</c:v>
                </c:pt>
                <c:pt idx="2102">
                  <c:v>0.54550480313987337</c:v>
                </c:pt>
                <c:pt idx="2103">
                  <c:v>0.54566299886938252</c:v>
                </c:pt>
                <c:pt idx="2104">
                  <c:v>0.54582119459889156</c:v>
                </c:pt>
                <c:pt idx="2105">
                  <c:v>0.5459793903284007</c:v>
                </c:pt>
                <c:pt idx="2106">
                  <c:v>0.54613758605790985</c:v>
                </c:pt>
                <c:pt idx="2107">
                  <c:v>0.54629549828252733</c:v>
                </c:pt>
                <c:pt idx="2108">
                  <c:v>0.54645341050714491</c:v>
                </c:pt>
                <c:pt idx="2109">
                  <c:v>0.54661132273176238</c:v>
                </c:pt>
                <c:pt idx="2110">
                  <c:v>0.54676895145148829</c:v>
                </c:pt>
                <c:pt idx="2111">
                  <c:v>0.54692658017121432</c:v>
                </c:pt>
                <c:pt idx="2112">
                  <c:v>0.54708420889094023</c:v>
                </c:pt>
                <c:pt idx="2113">
                  <c:v>0.54724183761066614</c:v>
                </c:pt>
                <c:pt idx="2114">
                  <c:v>0.54739946633039205</c:v>
                </c:pt>
                <c:pt idx="2115">
                  <c:v>0.5475568115452264</c:v>
                </c:pt>
                <c:pt idx="2116">
                  <c:v>0.54771415676006074</c:v>
                </c:pt>
                <c:pt idx="2117">
                  <c:v>0.54787150197489509</c:v>
                </c:pt>
                <c:pt idx="2118">
                  <c:v>0.54802884718972944</c:v>
                </c:pt>
                <c:pt idx="2119">
                  <c:v>0.54818619240456379</c:v>
                </c:pt>
                <c:pt idx="2120">
                  <c:v>0.54834325411450646</c:v>
                </c:pt>
                <c:pt idx="2121">
                  <c:v>0.54850031582444925</c:v>
                </c:pt>
                <c:pt idx="2122">
                  <c:v>0.54865737753439203</c:v>
                </c:pt>
                <c:pt idx="2123">
                  <c:v>0.54881443924433471</c:v>
                </c:pt>
                <c:pt idx="2124">
                  <c:v>0.54897150095427749</c:v>
                </c:pt>
                <c:pt idx="2125">
                  <c:v>0.54912856266422017</c:v>
                </c:pt>
                <c:pt idx="2126">
                  <c:v>0.54928562437416295</c:v>
                </c:pt>
                <c:pt idx="2127">
                  <c:v>0.54944268608410574</c:v>
                </c:pt>
                <c:pt idx="2128">
                  <c:v>0.54959974779404841</c:v>
                </c:pt>
                <c:pt idx="2129">
                  <c:v>0.5497568095039912</c:v>
                </c:pt>
                <c:pt idx="2130">
                  <c:v>0.54991387121393398</c:v>
                </c:pt>
                <c:pt idx="2131">
                  <c:v>0.55007093292387665</c:v>
                </c:pt>
                <c:pt idx="2132">
                  <c:v>0.55022799463381944</c:v>
                </c:pt>
                <c:pt idx="2133">
                  <c:v>0.55038505634376211</c:v>
                </c:pt>
                <c:pt idx="2134">
                  <c:v>0.55054183454881334</c:v>
                </c:pt>
                <c:pt idx="2135">
                  <c:v>0.55069861275386445</c:v>
                </c:pt>
                <c:pt idx="2136">
                  <c:v>0.55085539095891556</c:v>
                </c:pt>
                <c:pt idx="2137">
                  <c:v>0.55101216916396678</c:v>
                </c:pt>
                <c:pt idx="2138">
                  <c:v>0.55116894736901789</c:v>
                </c:pt>
                <c:pt idx="2139">
                  <c:v>0.551325725574069</c:v>
                </c:pt>
                <c:pt idx="2140">
                  <c:v>0.55148222027422866</c:v>
                </c:pt>
                <c:pt idx="2141">
                  <c:v>0.55163871497438821</c:v>
                </c:pt>
                <c:pt idx="2142">
                  <c:v>0.55179520967454776</c:v>
                </c:pt>
                <c:pt idx="2143">
                  <c:v>0.55195170437470731</c:v>
                </c:pt>
                <c:pt idx="2144">
                  <c:v>0.55210819907486686</c:v>
                </c:pt>
                <c:pt idx="2145">
                  <c:v>0.55226469377502641</c:v>
                </c:pt>
                <c:pt idx="2146">
                  <c:v>0.55242090497029439</c:v>
                </c:pt>
                <c:pt idx="2147">
                  <c:v>0.55257711616556227</c:v>
                </c:pt>
                <c:pt idx="2148">
                  <c:v>0.55273332736083025</c:v>
                </c:pt>
                <c:pt idx="2149">
                  <c:v>0.55288953855609824</c:v>
                </c:pt>
                <c:pt idx="2150">
                  <c:v>0.55304574975136622</c:v>
                </c:pt>
                <c:pt idx="2151">
                  <c:v>0.55320196094663421</c:v>
                </c:pt>
                <c:pt idx="2152">
                  <c:v>0.55335817214190208</c:v>
                </c:pt>
                <c:pt idx="2153">
                  <c:v>0.55351409983227851</c:v>
                </c:pt>
                <c:pt idx="2154">
                  <c:v>0.55367002752265493</c:v>
                </c:pt>
                <c:pt idx="2155">
                  <c:v>0.55382595521303124</c:v>
                </c:pt>
                <c:pt idx="2156">
                  <c:v>0.55398188290340766</c:v>
                </c:pt>
                <c:pt idx="2157">
                  <c:v>0.55413752708889241</c:v>
                </c:pt>
                <c:pt idx="2158">
                  <c:v>0.55429317127437716</c:v>
                </c:pt>
                <c:pt idx="2159">
                  <c:v>0.55444881545986191</c:v>
                </c:pt>
                <c:pt idx="2160">
                  <c:v>0.55460445964534677</c:v>
                </c:pt>
                <c:pt idx="2161">
                  <c:v>0.55476010383083152</c:v>
                </c:pt>
                <c:pt idx="2162">
                  <c:v>0.55491574801631627</c:v>
                </c:pt>
                <c:pt idx="2163">
                  <c:v>0.55507139220180102</c:v>
                </c:pt>
                <c:pt idx="2164">
                  <c:v>0.55522703638728588</c:v>
                </c:pt>
                <c:pt idx="2165">
                  <c:v>0.55538268057277063</c:v>
                </c:pt>
                <c:pt idx="2166">
                  <c:v>0.55553832475825538</c:v>
                </c:pt>
                <c:pt idx="2167">
                  <c:v>0.55569396894374012</c:v>
                </c:pt>
                <c:pt idx="2168">
                  <c:v>0.55584932962433331</c:v>
                </c:pt>
                <c:pt idx="2169">
                  <c:v>0.5560046903049265</c:v>
                </c:pt>
                <c:pt idx="2170">
                  <c:v>0.55616005098551968</c:v>
                </c:pt>
                <c:pt idx="2171">
                  <c:v>0.55631541166611287</c:v>
                </c:pt>
                <c:pt idx="2172">
                  <c:v>0.55647077234670606</c:v>
                </c:pt>
                <c:pt idx="2173">
                  <c:v>0.55662584952240768</c:v>
                </c:pt>
                <c:pt idx="2174">
                  <c:v>0.5567809266981093</c:v>
                </c:pt>
                <c:pt idx="2175">
                  <c:v>0.55693600387381081</c:v>
                </c:pt>
                <c:pt idx="2176">
                  <c:v>0.55709108104951244</c:v>
                </c:pt>
                <c:pt idx="2177">
                  <c:v>0.55724615822521406</c:v>
                </c:pt>
                <c:pt idx="2178">
                  <c:v>0.55740123540091557</c:v>
                </c:pt>
                <c:pt idx="2179">
                  <c:v>0.5575563125766172</c:v>
                </c:pt>
                <c:pt idx="2180">
                  <c:v>0.55771138975231882</c:v>
                </c:pt>
                <c:pt idx="2181">
                  <c:v>0.55786646692802033</c:v>
                </c:pt>
                <c:pt idx="2182">
                  <c:v>0.55802126059883039</c:v>
                </c:pt>
                <c:pt idx="2183">
                  <c:v>0.55817605426964034</c:v>
                </c:pt>
                <c:pt idx="2184">
                  <c:v>0.5583308479404504</c:v>
                </c:pt>
                <c:pt idx="2185">
                  <c:v>0.55848564161126035</c:v>
                </c:pt>
                <c:pt idx="2186">
                  <c:v>0.5586404352820703</c:v>
                </c:pt>
                <c:pt idx="2187">
                  <c:v>0.55879522895288036</c:v>
                </c:pt>
                <c:pt idx="2188">
                  <c:v>0.55895002262369031</c:v>
                </c:pt>
                <c:pt idx="2189">
                  <c:v>0.55910481629450037</c:v>
                </c:pt>
                <c:pt idx="2190">
                  <c:v>0.55925960996531032</c:v>
                </c:pt>
                <c:pt idx="2191">
                  <c:v>0.55941440363612038</c:v>
                </c:pt>
                <c:pt idx="2192">
                  <c:v>0.55956919730693033</c:v>
                </c:pt>
                <c:pt idx="2193">
                  <c:v>0.55972399097774028</c:v>
                </c:pt>
                <c:pt idx="2194">
                  <c:v>0.55987850114365878</c:v>
                </c:pt>
                <c:pt idx="2195">
                  <c:v>0.56003301130957717</c:v>
                </c:pt>
                <c:pt idx="2196">
                  <c:v>0.56018752147549555</c:v>
                </c:pt>
                <c:pt idx="2197">
                  <c:v>0.56034203164141394</c:v>
                </c:pt>
                <c:pt idx="2198">
                  <c:v>0.56049654180733233</c:v>
                </c:pt>
                <c:pt idx="2199">
                  <c:v>0.56065105197325071</c:v>
                </c:pt>
                <c:pt idx="2200">
                  <c:v>0.56080527863427754</c:v>
                </c:pt>
                <c:pt idx="2201">
                  <c:v>0.56095950529530436</c:v>
                </c:pt>
                <c:pt idx="2202">
                  <c:v>0.56111373195633119</c:v>
                </c:pt>
                <c:pt idx="2203">
                  <c:v>0.56126795861735801</c:v>
                </c:pt>
                <c:pt idx="2204">
                  <c:v>0.56142218527838483</c:v>
                </c:pt>
                <c:pt idx="2205">
                  <c:v>0.56157641193941166</c:v>
                </c:pt>
                <c:pt idx="2206">
                  <c:v>0.56173063860043837</c:v>
                </c:pt>
                <c:pt idx="2207">
                  <c:v>0.56188486526146519</c:v>
                </c:pt>
                <c:pt idx="2208">
                  <c:v>0.56203909192249202</c:v>
                </c:pt>
                <c:pt idx="2209">
                  <c:v>0.56219331858351884</c:v>
                </c:pt>
                <c:pt idx="2210">
                  <c:v>0.56234754524454567</c:v>
                </c:pt>
                <c:pt idx="2211">
                  <c:v>0.56250148840068082</c:v>
                </c:pt>
                <c:pt idx="2212">
                  <c:v>0.56265543155681608</c:v>
                </c:pt>
                <c:pt idx="2213">
                  <c:v>0.56280937471295134</c:v>
                </c:pt>
                <c:pt idx="2214">
                  <c:v>0.56296331786908649</c:v>
                </c:pt>
                <c:pt idx="2215">
                  <c:v>0.56311726102522175</c:v>
                </c:pt>
                <c:pt idx="2216">
                  <c:v>0.5632712041813569</c:v>
                </c:pt>
                <c:pt idx="2217">
                  <c:v>0.56342514733749216</c:v>
                </c:pt>
                <c:pt idx="2218">
                  <c:v>0.56357909049362742</c:v>
                </c:pt>
                <c:pt idx="2219">
                  <c:v>0.56373275014487101</c:v>
                </c:pt>
                <c:pt idx="2220">
                  <c:v>0.5638864097961146</c:v>
                </c:pt>
                <c:pt idx="2221">
                  <c:v>0.56403978594246662</c:v>
                </c:pt>
                <c:pt idx="2222">
                  <c:v>0.56419316208881864</c:v>
                </c:pt>
                <c:pt idx="2223">
                  <c:v>0.56434653823517067</c:v>
                </c:pt>
                <c:pt idx="2224">
                  <c:v>0.56449991438152269</c:v>
                </c:pt>
                <c:pt idx="2225">
                  <c:v>0.56465329052787472</c:v>
                </c:pt>
                <c:pt idx="2226">
                  <c:v>0.56480638316933518</c:v>
                </c:pt>
                <c:pt idx="2227">
                  <c:v>0.56495947581079564</c:v>
                </c:pt>
                <c:pt idx="2228">
                  <c:v>0.5651125684522561</c:v>
                </c:pt>
                <c:pt idx="2229">
                  <c:v>0.56526566109371656</c:v>
                </c:pt>
                <c:pt idx="2230">
                  <c:v>0.56541875373517692</c:v>
                </c:pt>
                <c:pt idx="2231">
                  <c:v>0.56557184637663738</c:v>
                </c:pt>
                <c:pt idx="2232">
                  <c:v>0.56572493901809784</c:v>
                </c:pt>
                <c:pt idx="2233">
                  <c:v>0.5658780316595583</c:v>
                </c:pt>
                <c:pt idx="2234">
                  <c:v>0.56603112430101865</c:v>
                </c:pt>
                <c:pt idx="2235">
                  <c:v>0.56618393343758755</c:v>
                </c:pt>
                <c:pt idx="2236">
                  <c:v>0.56633674257415634</c:v>
                </c:pt>
                <c:pt idx="2237">
                  <c:v>0.56648955171072524</c:v>
                </c:pt>
                <c:pt idx="2238">
                  <c:v>0.56664236084729402</c:v>
                </c:pt>
                <c:pt idx="2239">
                  <c:v>0.56679516998386292</c:v>
                </c:pt>
                <c:pt idx="2240">
                  <c:v>0.56694797912043171</c:v>
                </c:pt>
                <c:pt idx="2241">
                  <c:v>0.56710050475210905</c:v>
                </c:pt>
                <c:pt idx="2242">
                  <c:v>0.56725303038378627</c:v>
                </c:pt>
                <c:pt idx="2243">
                  <c:v>0.5674055560154635</c:v>
                </c:pt>
                <c:pt idx="2244">
                  <c:v>0.56755808164714072</c:v>
                </c:pt>
                <c:pt idx="2245">
                  <c:v>0.56771060727881795</c:v>
                </c:pt>
                <c:pt idx="2246">
                  <c:v>0.56786284940560361</c:v>
                </c:pt>
                <c:pt idx="2247">
                  <c:v>0.56801509153238927</c:v>
                </c:pt>
                <c:pt idx="2248">
                  <c:v>0.56816733365917493</c:v>
                </c:pt>
                <c:pt idx="2249">
                  <c:v>0.5683195757859606</c:v>
                </c:pt>
                <c:pt idx="2250">
                  <c:v>0.56847181791274626</c:v>
                </c:pt>
                <c:pt idx="2251">
                  <c:v>0.56862406003953192</c:v>
                </c:pt>
                <c:pt idx="2252">
                  <c:v>0.56877601866142602</c:v>
                </c:pt>
                <c:pt idx="2253">
                  <c:v>0.56892797728332001</c:v>
                </c:pt>
                <c:pt idx="2254">
                  <c:v>0.56907993590521411</c:v>
                </c:pt>
                <c:pt idx="2255">
                  <c:v>0.56923189452710821</c:v>
                </c:pt>
                <c:pt idx="2256">
                  <c:v>0.56938385314900219</c:v>
                </c:pt>
                <c:pt idx="2257">
                  <c:v>0.56953581177089629</c:v>
                </c:pt>
                <c:pt idx="2258">
                  <c:v>0.56968777039279039</c:v>
                </c:pt>
                <c:pt idx="2259">
                  <c:v>0.56983972901468438</c:v>
                </c:pt>
                <c:pt idx="2260">
                  <c:v>0.56999168763657848</c:v>
                </c:pt>
                <c:pt idx="2261">
                  <c:v>0.57014336275358091</c:v>
                </c:pt>
                <c:pt idx="2262">
                  <c:v>0.57029503787058344</c:v>
                </c:pt>
                <c:pt idx="2263">
                  <c:v>0.57044671298758587</c:v>
                </c:pt>
                <c:pt idx="2264">
                  <c:v>0.57059838810458841</c:v>
                </c:pt>
                <c:pt idx="2265">
                  <c:v>0.57075006322159083</c:v>
                </c:pt>
                <c:pt idx="2266">
                  <c:v>0.57090173833859326</c:v>
                </c:pt>
                <c:pt idx="2267">
                  <c:v>0.57105312995070412</c:v>
                </c:pt>
                <c:pt idx="2268">
                  <c:v>0.57120452156281509</c:v>
                </c:pt>
                <c:pt idx="2269">
                  <c:v>0.57135591317492596</c:v>
                </c:pt>
                <c:pt idx="2270">
                  <c:v>0.57150730478703682</c:v>
                </c:pt>
                <c:pt idx="2271">
                  <c:v>0.57165869639914768</c:v>
                </c:pt>
                <c:pt idx="2272">
                  <c:v>0.57180980450636698</c:v>
                </c:pt>
                <c:pt idx="2273">
                  <c:v>0.57196091261358628</c:v>
                </c:pt>
                <c:pt idx="2274">
                  <c:v>0.57211202072080547</c:v>
                </c:pt>
                <c:pt idx="2275">
                  <c:v>0.57226312882802477</c:v>
                </c:pt>
                <c:pt idx="2276">
                  <c:v>0.57241423693524407</c:v>
                </c:pt>
                <c:pt idx="2277">
                  <c:v>0.57256534504246337</c:v>
                </c:pt>
                <c:pt idx="2278">
                  <c:v>0.57271645314968267</c:v>
                </c:pt>
                <c:pt idx="2279">
                  <c:v>0.57286756125690197</c:v>
                </c:pt>
                <c:pt idx="2280">
                  <c:v>0.57301866936412116</c:v>
                </c:pt>
                <c:pt idx="2281">
                  <c:v>0.57316977747134046</c:v>
                </c:pt>
                <c:pt idx="2282">
                  <c:v>0.57332088557855976</c:v>
                </c:pt>
                <c:pt idx="2283">
                  <c:v>0.57347199368577906</c:v>
                </c:pt>
                <c:pt idx="2284">
                  <c:v>0.57362310179299836</c:v>
                </c:pt>
                <c:pt idx="2285">
                  <c:v>0.57377392639532598</c:v>
                </c:pt>
                <c:pt idx="2286">
                  <c:v>0.57392475099765372</c:v>
                </c:pt>
                <c:pt idx="2287">
                  <c:v>0.57407557559998135</c:v>
                </c:pt>
                <c:pt idx="2288">
                  <c:v>0.57422640020230908</c:v>
                </c:pt>
                <c:pt idx="2289">
                  <c:v>0.57437722480463682</c:v>
                </c:pt>
                <c:pt idx="2290">
                  <c:v>0.57452804940696445</c:v>
                </c:pt>
                <c:pt idx="2291">
                  <c:v>0.57467887400929218</c:v>
                </c:pt>
                <c:pt idx="2292">
                  <c:v>0.57482969861161981</c:v>
                </c:pt>
                <c:pt idx="2293">
                  <c:v>0.57498052321394755</c:v>
                </c:pt>
                <c:pt idx="2294">
                  <c:v>0.57513134781627517</c:v>
                </c:pt>
                <c:pt idx="2295">
                  <c:v>0.57528217241860291</c:v>
                </c:pt>
                <c:pt idx="2296">
                  <c:v>0.57543271351603897</c:v>
                </c:pt>
                <c:pt idx="2297">
                  <c:v>0.57558325461347515</c:v>
                </c:pt>
                <c:pt idx="2298">
                  <c:v>0.57573379571091121</c:v>
                </c:pt>
                <c:pt idx="2299">
                  <c:v>0.57588433680834727</c:v>
                </c:pt>
                <c:pt idx="2300">
                  <c:v>0.57603487790578334</c:v>
                </c:pt>
                <c:pt idx="2301">
                  <c:v>0.57618541900321951</c:v>
                </c:pt>
                <c:pt idx="2302">
                  <c:v>0.57633596010065558</c:v>
                </c:pt>
                <c:pt idx="2303">
                  <c:v>0.57648650119809164</c:v>
                </c:pt>
                <c:pt idx="2304">
                  <c:v>0.57663704229552781</c:v>
                </c:pt>
                <c:pt idx="2305">
                  <c:v>0.57678758339296388</c:v>
                </c:pt>
                <c:pt idx="2306">
                  <c:v>0.57693812449039994</c:v>
                </c:pt>
                <c:pt idx="2307">
                  <c:v>0.577088665587836</c:v>
                </c:pt>
                <c:pt idx="2308">
                  <c:v>0.5772389231803805</c:v>
                </c:pt>
                <c:pt idx="2309">
                  <c:v>0.577389180772925</c:v>
                </c:pt>
                <c:pt idx="2310">
                  <c:v>0.5775394383654695</c:v>
                </c:pt>
                <c:pt idx="2311">
                  <c:v>0.577689695958014</c:v>
                </c:pt>
                <c:pt idx="2312">
                  <c:v>0.57783995355055862</c:v>
                </c:pt>
                <c:pt idx="2313">
                  <c:v>0.57798992763821144</c:v>
                </c:pt>
                <c:pt idx="2314">
                  <c:v>0.57813990172586438</c:v>
                </c:pt>
                <c:pt idx="2315">
                  <c:v>0.57828987581351732</c:v>
                </c:pt>
                <c:pt idx="2316">
                  <c:v>0.57843984990117014</c:v>
                </c:pt>
                <c:pt idx="2317">
                  <c:v>0.57858982398882308</c:v>
                </c:pt>
                <c:pt idx="2318">
                  <c:v>0.57873951457158446</c:v>
                </c:pt>
                <c:pt idx="2319">
                  <c:v>0.57888920515434572</c:v>
                </c:pt>
                <c:pt idx="2320">
                  <c:v>0.5790388957371071</c:v>
                </c:pt>
                <c:pt idx="2321">
                  <c:v>0.57918858631986836</c:v>
                </c:pt>
                <c:pt idx="2322">
                  <c:v>0.57933799339773806</c:v>
                </c:pt>
                <c:pt idx="2323">
                  <c:v>0.57948740047560776</c:v>
                </c:pt>
                <c:pt idx="2324">
                  <c:v>0.57963680755347757</c:v>
                </c:pt>
                <c:pt idx="2325">
                  <c:v>0.57978621463134727</c:v>
                </c:pt>
                <c:pt idx="2326">
                  <c:v>0.57993562170921698</c:v>
                </c:pt>
                <c:pt idx="2327">
                  <c:v>0.58008502878708668</c:v>
                </c:pt>
                <c:pt idx="2328">
                  <c:v>0.58023415236006481</c:v>
                </c:pt>
                <c:pt idx="2329">
                  <c:v>0.58038327593304295</c:v>
                </c:pt>
                <c:pt idx="2330">
                  <c:v>0.58053239950602109</c:v>
                </c:pt>
                <c:pt idx="2331">
                  <c:v>0.58068152307899923</c:v>
                </c:pt>
                <c:pt idx="2332">
                  <c:v>0.58083064665197737</c:v>
                </c:pt>
                <c:pt idx="2333">
                  <c:v>0.58097977022495551</c:v>
                </c:pt>
                <c:pt idx="2334">
                  <c:v>0.58112861029304197</c:v>
                </c:pt>
                <c:pt idx="2335">
                  <c:v>0.58127745036112854</c:v>
                </c:pt>
                <c:pt idx="2336">
                  <c:v>0.58142629042921512</c:v>
                </c:pt>
                <c:pt idx="2337">
                  <c:v>0.58157513049730158</c:v>
                </c:pt>
                <c:pt idx="2338">
                  <c:v>0.58172397056538816</c:v>
                </c:pt>
                <c:pt idx="2339">
                  <c:v>0.58187281063347462</c:v>
                </c:pt>
                <c:pt idx="2340">
                  <c:v>0.5820216507015612</c:v>
                </c:pt>
                <c:pt idx="2341">
                  <c:v>0.58217049076964777</c:v>
                </c:pt>
                <c:pt idx="2342">
                  <c:v>0.58231904733284268</c:v>
                </c:pt>
                <c:pt idx="2343">
                  <c:v>0.58246760389603758</c:v>
                </c:pt>
                <c:pt idx="2344">
                  <c:v>0.58261616045923259</c:v>
                </c:pt>
                <c:pt idx="2345">
                  <c:v>0.58276471702242749</c:v>
                </c:pt>
                <c:pt idx="2346">
                  <c:v>0.58291299008073083</c:v>
                </c:pt>
                <c:pt idx="2347">
                  <c:v>0.58306126313903417</c:v>
                </c:pt>
                <c:pt idx="2348">
                  <c:v>0.58320953619733751</c:v>
                </c:pt>
                <c:pt idx="2349">
                  <c:v>0.58335780925564085</c:v>
                </c:pt>
                <c:pt idx="2350">
                  <c:v>0.5835060823139443</c:v>
                </c:pt>
                <c:pt idx="2351">
                  <c:v>0.58365407186735596</c:v>
                </c:pt>
                <c:pt idx="2352">
                  <c:v>0.58380206142076774</c:v>
                </c:pt>
                <c:pt idx="2353">
                  <c:v>0.58395005097417951</c:v>
                </c:pt>
                <c:pt idx="2354">
                  <c:v>0.58409804052759129</c:v>
                </c:pt>
                <c:pt idx="2355">
                  <c:v>0.58424603008100306</c:v>
                </c:pt>
                <c:pt idx="2356">
                  <c:v>0.58439401963441473</c:v>
                </c:pt>
                <c:pt idx="2357">
                  <c:v>0.58454200918782651</c:v>
                </c:pt>
                <c:pt idx="2358">
                  <c:v>0.58468999874123828</c:v>
                </c:pt>
                <c:pt idx="2359">
                  <c:v>0.58483770478975849</c:v>
                </c:pt>
                <c:pt idx="2360">
                  <c:v>0.5849854108382786</c:v>
                </c:pt>
                <c:pt idx="2361">
                  <c:v>0.58513311688679881</c:v>
                </c:pt>
                <c:pt idx="2362">
                  <c:v>0.58528082293531891</c:v>
                </c:pt>
                <c:pt idx="2363">
                  <c:v>0.58542824547894745</c:v>
                </c:pt>
                <c:pt idx="2364">
                  <c:v>0.5855756680225761</c:v>
                </c:pt>
                <c:pt idx="2365">
                  <c:v>0.58572309056620464</c:v>
                </c:pt>
                <c:pt idx="2366">
                  <c:v>0.58587051310983318</c:v>
                </c:pt>
                <c:pt idx="2367">
                  <c:v>0.58601793565346172</c:v>
                </c:pt>
                <c:pt idx="2368">
                  <c:v>0.58616535819709037</c:v>
                </c:pt>
                <c:pt idx="2369">
                  <c:v>0.58631278074071891</c:v>
                </c:pt>
                <c:pt idx="2370">
                  <c:v>0.58646020328434745</c:v>
                </c:pt>
                <c:pt idx="2371">
                  <c:v>0.58660734232308442</c:v>
                </c:pt>
                <c:pt idx="2372">
                  <c:v>0.5867544813618214</c:v>
                </c:pt>
                <c:pt idx="2373">
                  <c:v>0.58690162040055838</c:v>
                </c:pt>
                <c:pt idx="2374">
                  <c:v>0.58704875943929535</c:v>
                </c:pt>
                <c:pt idx="2375">
                  <c:v>0.58719561497314077</c:v>
                </c:pt>
                <c:pt idx="2376">
                  <c:v>0.58734247050698618</c:v>
                </c:pt>
                <c:pt idx="2377">
                  <c:v>0.58748932604083148</c:v>
                </c:pt>
                <c:pt idx="2378">
                  <c:v>0.5876361815746769</c:v>
                </c:pt>
                <c:pt idx="2379">
                  <c:v>0.58778303710852231</c:v>
                </c:pt>
                <c:pt idx="2380">
                  <c:v>0.58792960913747605</c:v>
                </c:pt>
                <c:pt idx="2381">
                  <c:v>0.5880761811664299</c:v>
                </c:pt>
                <c:pt idx="2382">
                  <c:v>0.58822275319538364</c:v>
                </c:pt>
                <c:pt idx="2383">
                  <c:v>0.58836932522433738</c:v>
                </c:pt>
                <c:pt idx="2384">
                  <c:v>0.58851589725329123</c:v>
                </c:pt>
                <c:pt idx="2385">
                  <c:v>0.58866218577735341</c:v>
                </c:pt>
                <c:pt idx="2386">
                  <c:v>0.58880847430141559</c:v>
                </c:pt>
                <c:pt idx="2387">
                  <c:v>0.58895476282547776</c:v>
                </c:pt>
                <c:pt idx="2388">
                  <c:v>0.58910105134953994</c:v>
                </c:pt>
                <c:pt idx="2389">
                  <c:v>0.58924733987360223</c:v>
                </c:pt>
                <c:pt idx="2390">
                  <c:v>0.5893936283976644</c:v>
                </c:pt>
                <c:pt idx="2391">
                  <c:v>0.58953991692172658</c:v>
                </c:pt>
                <c:pt idx="2392">
                  <c:v>0.58968620544578876</c:v>
                </c:pt>
                <c:pt idx="2393">
                  <c:v>0.58983249396985094</c:v>
                </c:pt>
                <c:pt idx="2394">
                  <c:v>0.58997878249391311</c:v>
                </c:pt>
                <c:pt idx="2395">
                  <c:v>0.59012478751308373</c:v>
                </c:pt>
                <c:pt idx="2396">
                  <c:v>0.59027079253225434</c:v>
                </c:pt>
                <c:pt idx="2397">
                  <c:v>0.59041651404653339</c:v>
                </c:pt>
                <c:pt idx="2398">
                  <c:v>0.59056223556081233</c:v>
                </c:pt>
                <c:pt idx="2399">
                  <c:v>0.59070795707509138</c:v>
                </c:pt>
                <c:pt idx="2400">
                  <c:v>0.59085367858937043</c:v>
                </c:pt>
                <c:pt idx="2401">
                  <c:v>0.59099940010364937</c:v>
                </c:pt>
                <c:pt idx="2402">
                  <c:v>0.59114512161792843</c:v>
                </c:pt>
                <c:pt idx="2403">
                  <c:v>0.59129084313220737</c:v>
                </c:pt>
                <c:pt idx="2404">
                  <c:v>0.59143628114159486</c:v>
                </c:pt>
                <c:pt idx="2405">
                  <c:v>0.59158171915098223</c:v>
                </c:pt>
                <c:pt idx="2406">
                  <c:v>0.59172715716036961</c:v>
                </c:pt>
                <c:pt idx="2407">
                  <c:v>0.5918725951697571</c:v>
                </c:pt>
                <c:pt idx="2408">
                  <c:v>0.59201803317914448</c:v>
                </c:pt>
                <c:pt idx="2409">
                  <c:v>0.59216347118853185</c:v>
                </c:pt>
                <c:pt idx="2410">
                  <c:v>0.59230890919791934</c:v>
                </c:pt>
                <c:pt idx="2411">
                  <c:v>0.59245434720730672</c:v>
                </c:pt>
                <c:pt idx="2412">
                  <c:v>0.59259950171180253</c:v>
                </c:pt>
                <c:pt idx="2413">
                  <c:v>0.59274465621629835</c:v>
                </c:pt>
                <c:pt idx="2414">
                  <c:v>0.59288981072079416</c:v>
                </c:pt>
                <c:pt idx="2415">
                  <c:v>0.59303496522528998</c:v>
                </c:pt>
                <c:pt idx="2416">
                  <c:v>0.59318011972978579</c:v>
                </c:pt>
                <c:pt idx="2417">
                  <c:v>0.59332527423428161</c:v>
                </c:pt>
                <c:pt idx="2418">
                  <c:v>0.59347014523388586</c:v>
                </c:pt>
                <c:pt idx="2419">
                  <c:v>0.59361501623349011</c:v>
                </c:pt>
                <c:pt idx="2420">
                  <c:v>0.59375988723309436</c:v>
                </c:pt>
                <c:pt idx="2421">
                  <c:v>0.5939047582326985</c:v>
                </c:pt>
                <c:pt idx="2422">
                  <c:v>0.59404962923230276</c:v>
                </c:pt>
                <c:pt idx="2423">
                  <c:v>0.59419450023190701</c:v>
                </c:pt>
                <c:pt idx="2424">
                  <c:v>0.59433908772661959</c:v>
                </c:pt>
                <c:pt idx="2425">
                  <c:v>0.59448367522133228</c:v>
                </c:pt>
                <c:pt idx="2426">
                  <c:v>0.59462826271604485</c:v>
                </c:pt>
                <c:pt idx="2427">
                  <c:v>0.59477285021075754</c:v>
                </c:pt>
                <c:pt idx="2428">
                  <c:v>0.59491743770547012</c:v>
                </c:pt>
                <c:pt idx="2429">
                  <c:v>0.59506174169529125</c:v>
                </c:pt>
                <c:pt idx="2430">
                  <c:v>0.59520604568511226</c:v>
                </c:pt>
                <c:pt idx="2431">
                  <c:v>0.59535034967493328</c:v>
                </c:pt>
                <c:pt idx="2432">
                  <c:v>0.59549465366475429</c:v>
                </c:pt>
                <c:pt idx="2433">
                  <c:v>0.59563895765457542</c:v>
                </c:pt>
                <c:pt idx="2434">
                  <c:v>0.59578326164439643</c:v>
                </c:pt>
                <c:pt idx="2435">
                  <c:v>0.59592756563421745</c:v>
                </c:pt>
                <c:pt idx="2436">
                  <c:v>0.59607186962403846</c:v>
                </c:pt>
                <c:pt idx="2437">
                  <c:v>0.59621617361385948</c:v>
                </c:pt>
                <c:pt idx="2438">
                  <c:v>0.59636047760368061</c:v>
                </c:pt>
                <c:pt idx="2439">
                  <c:v>0.59650478159350162</c:v>
                </c:pt>
                <c:pt idx="2440">
                  <c:v>0.59664908558332264</c:v>
                </c:pt>
                <c:pt idx="2441">
                  <c:v>0.59679310606825209</c:v>
                </c:pt>
                <c:pt idx="2442">
                  <c:v>0.59693712655318154</c:v>
                </c:pt>
                <c:pt idx="2443">
                  <c:v>0.59708114703811099</c:v>
                </c:pt>
                <c:pt idx="2444">
                  <c:v>0.59722516752304045</c:v>
                </c:pt>
                <c:pt idx="2445">
                  <c:v>0.59736890450307834</c:v>
                </c:pt>
                <c:pt idx="2446">
                  <c:v>0.59751264148311611</c:v>
                </c:pt>
                <c:pt idx="2447">
                  <c:v>0.597656378463154</c:v>
                </c:pt>
                <c:pt idx="2448">
                  <c:v>0.59780011544319189</c:v>
                </c:pt>
                <c:pt idx="2449">
                  <c:v>0.59794385242322967</c:v>
                </c:pt>
                <c:pt idx="2450">
                  <c:v>0.59808758940326756</c:v>
                </c:pt>
                <c:pt idx="2451">
                  <c:v>0.59823132638330545</c:v>
                </c:pt>
                <c:pt idx="2452">
                  <c:v>0.59837506336334323</c:v>
                </c:pt>
                <c:pt idx="2453">
                  <c:v>0.59851880034338112</c:v>
                </c:pt>
                <c:pt idx="2454">
                  <c:v>0.59866225381852733</c:v>
                </c:pt>
                <c:pt idx="2455">
                  <c:v>0.59880570729367366</c:v>
                </c:pt>
                <c:pt idx="2456">
                  <c:v>0.59894916076881988</c:v>
                </c:pt>
                <c:pt idx="2457">
                  <c:v>0.5990926142439662</c:v>
                </c:pt>
                <c:pt idx="2458">
                  <c:v>0.59923606771911242</c:v>
                </c:pt>
                <c:pt idx="2459">
                  <c:v>0.59937952119425864</c:v>
                </c:pt>
                <c:pt idx="2460">
                  <c:v>0.59952297466940496</c:v>
                </c:pt>
                <c:pt idx="2461">
                  <c:v>0.59966642814455118</c:v>
                </c:pt>
                <c:pt idx="2462">
                  <c:v>0.5998098816196975</c:v>
                </c:pt>
                <c:pt idx="2463">
                  <c:v>0.59995333509484372</c:v>
                </c:pt>
                <c:pt idx="2464">
                  <c:v>0.60009650506509837</c:v>
                </c:pt>
                <c:pt idx="2465">
                  <c:v>0.60023967503535303</c:v>
                </c:pt>
                <c:pt idx="2466">
                  <c:v>0.60038284500560768</c:v>
                </c:pt>
                <c:pt idx="2467">
                  <c:v>0.60052601497586244</c:v>
                </c:pt>
                <c:pt idx="2468">
                  <c:v>0.6006691849461171</c:v>
                </c:pt>
                <c:pt idx="2469">
                  <c:v>0.60081207141148019</c:v>
                </c:pt>
                <c:pt idx="2470">
                  <c:v>0.60095495787684317</c:v>
                </c:pt>
                <c:pt idx="2471">
                  <c:v>0.60109784434220626</c:v>
                </c:pt>
                <c:pt idx="2472">
                  <c:v>0.60124073080756935</c:v>
                </c:pt>
                <c:pt idx="2473">
                  <c:v>0.60138361727293244</c:v>
                </c:pt>
                <c:pt idx="2474">
                  <c:v>0.60152622023340385</c:v>
                </c:pt>
                <c:pt idx="2475">
                  <c:v>0.60166882319387538</c:v>
                </c:pt>
                <c:pt idx="2476">
                  <c:v>0.60181142615434691</c:v>
                </c:pt>
                <c:pt idx="2477">
                  <c:v>0.60195402911481832</c:v>
                </c:pt>
                <c:pt idx="2478">
                  <c:v>0.60209663207528985</c:v>
                </c:pt>
                <c:pt idx="2479">
                  <c:v>0.60223923503576127</c:v>
                </c:pt>
                <c:pt idx="2480">
                  <c:v>0.60238155449134123</c:v>
                </c:pt>
                <c:pt idx="2481">
                  <c:v>0.60252387394692108</c:v>
                </c:pt>
                <c:pt idx="2482">
                  <c:v>0.60266619340250094</c:v>
                </c:pt>
                <c:pt idx="2483">
                  <c:v>0.6028085128580809</c:v>
                </c:pt>
                <c:pt idx="2484">
                  <c:v>0.60295083231366076</c:v>
                </c:pt>
                <c:pt idx="2485">
                  <c:v>0.60309315176924061</c:v>
                </c:pt>
                <c:pt idx="2486">
                  <c:v>0.60323547122482046</c:v>
                </c:pt>
                <c:pt idx="2487">
                  <c:v>0.60337779068040043</c:v>
                </c:pt>
                <c:pt idx="2488">
                  <c:v>0.60352011013598028</c:v>
                </c:pt>
                <c:pt idx="2489">
                  <c:v>0.60366242959156013</c:v>
                </c:pt>
                <c:pt idx="2490">
                  <c:v>0.6038047490471401</c:v>
                </c:pt>
                <c:pt idx="2491">
                  <c:v>0.60394706850271995</c:v>
                </c:pt>
                <c:pt idx="2492">
                  <c:v>0.60408938795829981</c:v>
                </c:pt>
                <c:pt idx="2493">
                  <c:v>0.6042314239089881</c:v>
                </c:pt>
                <c:pt idx="2494">
                  <c:v>0.60437345985967639</c:v>
                </c:pt>
                <c:pt idx="2495">
                  <c:v>0.60451549581036468</c:v>
                </c:pt>
                <c:pt idx="2496">
                  <c:v>0.60465753176105297</c:v>
                </c:pt>
                <c:pt idx="2497">
                  <c:v>0.60479956771174126</c:v>
                </c:pt>
                <c:pt idx="2498">
                  <c:v>0.60494160366242955</c:v>
                </c:pt>
                <c:pt idx="2499">
                  <c:v>0.60508363961311784</c:v>
                </c:pt>
                <c:pt idx="2500">
                  <c:v>0.60522567556380613</c:v>
                </c:pt>
                <c:pt idx="2501">
                  <c:v>0.60536742800960286</c:v>
                </c:pt>
                <c:pt idx="2502">
                  <c:v>0.60550918045539959</c:v>
                </c:pt>
                <c:pt idx="2503">
                  <c:v>0.60565093290119631</c:v>
                </c:pt>
                <c:pt idx="2504">
                  <c:v>0.60579268534699293</c:v>
                </c:pt>
                <c:pt idx="2505">
                  <c:v>0.60593443779278966</c:v>
                </c:pt>
                <c:pt idx="2506">
                  <c:v>0.60607619023858639</c:v>
                </c:pt>
                <c:pt idx="2507">
                  <c:v>0.60621794268438312</c:v>
                </c:pt>
                <c:pt idx="2508">
                  <c:v>0.60635969513017973</c:v>
                </c:pt>
                <c:pt idx="2509">
                  <c:v>0.60650144757597646</c:v>
                </c:pt>
                <c:pt idx="2510">
                  <c:v>0.60664291651688163</c:v>
                </c:pt>
                <c:pt idx="2511">
                  <c:v>0.60678438545778668</c:v>
                </c:pt>
                <c:pt idx="2512">
                  <c:v>0.60692585439869184</c:v>
                </c:pt>
                <c:pt idx="2513">
                  <c:v>0.6070673233395969</c:v>
                </c:pt>
                <c:pt idx="2514">
                  <c:v>0.60720879228050206</c:v>
                </c:pt>
                <c:pt idx="2515">
                  <c:v>0.60735026122140712</c:v>
                </c:pt>
                <c:pt idx="2516">
                  <c:v>0.60749173016231217</c:v>
                </c:pt>
                <c:pt idx="2517">
                  <c:v>0.60763319910321734</c:v>
                </c:pt>
                <c:pt idx="2518">
                  <c:v>0.60777466804412239</c:v>
                </c:pt>
                <c:pt idx="2519">
                  <c:v>0.60791613698502756</c:v>
                </c:pt>
                <c:pt idx="2520">
                  <c:v>0.60805760592593261</c:v>
                </c:pt>
                <c:pt idx="2521">
                  <c:v>0.60819879136194621</c:v>
                </c:pt>
                <c:pt idx="2522">
                  <c:v>0.6083399767979597</c:v>
                </c:pt>
                <c:pt idx="2523">
                  <c:v>0.60848116223397319</c:v>
                </c:pt>
                <c:pt idx="2524">
                  <c:v>0.60862234766998669</c:v>
                </c:pt>
                <c:pt idx="2525">
                  <c:v>0.60876353310600018</c:v>
                </c:pt>
                <c:pt idx="2526">
                  <c:v>0.60890471854201378</c:v>
                </c:pt>
                <c:pt idx="2527">
                  <c:v>0.6090456204731356</c:v>
                </c:pt>
                <c:pt idx="2528">
                  <c:v>0.60918652240425752</c:v>
                </c:pt>
                <c:pt idx="2529">
                  <c:v>0.60932742433537945</c:v>
                </c:pt>
                <c:pt idx="2530">
                  <c:v>0.60946832626650138</c:v>
                </c:pt>
                <c:pt idx="2531">
                  <c:v>0.60960894469273175</c:v>
                </c:pt>
                <c:pt idx="2532">
                  <c:v>0.609749563118962</c:v>
                </c:pt>
                <c:pt idx="2533">
                  <c:v>0.60989018154519237</c:v>
                </c:pt>
                <c:pt idx="2534">
                  <c:v>0.61003079997142273</c:v>
                </c:pt>
                <c:pt idx="2535">
                  <c:v>0.61017141839765299</c:v>
                </c:pt>
                <c:pt idx="2536">
                  <c:v>0.61031203682388335</c:v>
                </c:pt>
                <c:pt idx="2537">
                  <c:v>0.61045265525011372</c:v>
                </c:pt>
                <c:pt idx="2538">
                  <c:v>0.61059299017145241</c:v>
                </c:pt>
                <c:pt idx="2539">
                  <c:v>0.6107333250927911</c:v>
                </c:pt>
                <c:pt idx="2540">
                  <c:v>0.6108736600141299</c:v>
                </c:pt>
                <c:pt idx="2541">
                  <c:v>0.6110139949354686</c:v>
                </c:pt>
                <c:pt idx="2542">
                  <c:v>0.6111543298568074</c:v>
                </c:pt>
                <c:pt idx="2543">
                  <c:v>0.61129466477814609</c:v>
                </c:pt>
                <c:pt idx="2544">
                  <c:v>0.61143471619459322</c:v>
                </c:pt>
                <c:pt idx="2545">
                  <c:v>0.61157476761104035</c:v>
                </c:pt>
                <c:pt idx="2546">
                  <c:v>0.61171481902748748</c:v>
                </c:pt>
                <c:pt idx="2547">
                  <c:v>0.61185487044393461</c:v>
                </c:pt>
                <c:pt idx="2548">
                  <c:v>0.61199463835549017</c:v>
                </c:pt>
                <c:pt idx="2549">
                  <c:v>0.61213440626704574</c:v>
                </c:pt>
                <c:pt idx="2550">
                  <c:v>0.6122741741786013</c:v>
                </c:pt>
                <c:pt idx="2551">
                  <c:v>0.61241394209015687</c:v>
                </c:pt>
                <c:pt idx="2552">
                  <c:v>0.61255371000171233</c:v>
                </c:pt>
                <c:pt idx="2553">
                  <c:v>0.61269347791326789</c:v>
                </c:pt>
                <c:pt idx="2554">
                  <c:v>0.61283324582482346</c:v>
                </c:pt>
                <c:pt idx="2555">
                  <c:v>0.61297273023148746</c:v>
                </c:pt>
                <c:pt idx="2556">
                  <c:v>0.61311221463815135</c:v>
                </c:pt>
                <c:pt idx="2557">
                  <c:v>0.61325169904481536</c:v>
                </c:pt>
                <c:pt idx="2558">
                  <c:v>0.61339118345147925</c:v>
                </c:pt>
                <c:pt idx="2559">
                  <c:v>0.61353066785814325</c:v>
                </c:pt>
                <c:pt idx="2560">
                  <c:v>0.61367015226480714</c:v>
                </c:pt>
                <c:pt idx="2561">
                  <c:v>0.61380963667147115</c:v>
                </c:pt>
                <c:pt idx="2562">
                  <c:v>0.61394912107813504</c:v>
                </c:pt>
                <c:pt idx="2563">
                  <c:v>0.61408860548479904</c:v>
                </c:pt>
                <c:pt idx="2564">
                  <c:v>0.61422780638657137</c:v>
                </c:pt>
                <c:pt idx="2565">
                  <c:v>0.6143670072883437</c:v>
                </c:pt>
                <c:pt idx="2566">
                  <c:v>0.61450620819011614</c:v>
                </c:pt>
                <c:pt idx="2567">
                  <c:v>0.61464540909188847</c:v>
                </c:pt>
                <c:pt idx="2568">
                  <c:v>0.6147846099936608</c:v>
                </c:pt>
                <c:pt idx="2569">
                  <c:v>0.61492381089543324</c:v>
                </c:pt>
                <c:pt idx="2570">
                  <c:v>0.61506301179720557</c:v>
                </c:pt>
                <c:pt idx="2571">
                  <c:v>0.6152022126989779</c:v>
                </c:pt>
                <c:pt idx="2572">
                  <c:v>0.61534141360075023</c:v>
                </c:pt>
                <c:pt idx="2573">
                  <c:v>0.61548061450252267</c:v>
                </c:pt>
                <c:pt idx="2574">
                  <c:v>0.61561953189940344</c:v>
                </c:pt>
                <c:pt idx="2575">
                  <c:v>0.6157584492962842</c:v>
                </c:pt>
                <c:pt idx="2576">
                  <c:v>0.61589736669316497</c:v>
                </c:pt>
                <c:pt idx="2577">
                  <c:v>0.61603628409004574</c:v>
                </c:pt>
                <c:pt idx="2578">
                  <c:v>0.6161752014869265</c:v>
                </c:pt>
                <c:pt idx="2579">
                  <c:v>0.61631411888380727</c:v>
                </c:pt>
                <c:pt idx="2580">
                  <c:v>0.61645303628068804</c:v>
                </c:pt>
                <c:pt idx="2581">
                  <c:v>0.6165919536775688</c:v>
                </c:pt>
                <c:pt idx="2582">
                  <c:v>0.61673087107444957</c:v>
                </c:pt>
                <c:pt idx="2583">
                  <c:v>0.61686950496643866</c:v>
                </c:pt>
                <c:pt idx="2584">
                  <c:v>0.61700813885842787</c:v>
                </c:pt>
                <c:pt idx="2585">
                  <c:v>0.61714677275041707</c:v>
                </c:pt>
                <c:pt idx="2586">
                  <c:v>0.61728540664240616</c:v>
                </c:pt>
                <c:pt idx="2587">
                  <c:v>0.61742404053439537</c:v>
                </c:pt>
                <c:pt idx="2588">
                  <c:v>0.61756267442638457</c:v>
                </c:pt>
                <c:pt idx="2589">
                  <c:v>0.61770130831837378</c:v>
                </c:pt>
                <c:pt idx="2590">
                  <c:v>0.61783994221036287</c:v>
                </c:pt>
                <c:pt idx="2591">
                  <c:v>0.61797829259746051</c:v>
                </c:pt>
                <c:pt idx="2592">
                  <c:v>0.61811664298455804</c:v>
                </c:pt>
                <c:pt idx="2593">
                  <c:v>0.61825499337165568</c:v>
                </c:pt>
                <c:pt idx="2594">
                  <c:v>0.61839334375875321</c:v>
                </c:pt>
                <c:pt idx="2595">
                  <c:v>0.61853169414585074</c:v>
                </c:pt>
                <c:pt idx="2596">
                  <c:v>0.61867004453294838</c:v>
                </c:pt>
                <c:pt idx="2597">
                  <c:v>0.61880839492004591</c:v>
                </c:pt>
                <c:pt idx="2598">
                  <c:v>0.61894674530714355</c:v>
                </c:pt>
                <c:pt idx="2599">
                  <c:v>0.61908509569424108</c:v>
                </c:pt>
                <c:pt idx="2600">
                  <c:v>0.61922344608133872</c:v>
                </c:pt>
                <c:pt idx="2601">
                  <c:v>0.61936179646843625</c:v>
                </c:pt>
                <c:pt idx="2602">
                  <c:v>0.6195001468555339</c:v>
                </c:pt>
                <c:pt idx="2603">
                  <c:v>0.61963821373773986</c:v>
                </c:pt>
                <c:pt idx="2604">
                  <c:v>0.61977628061994583</c:v>
                </c:pt>
                <c:pt idx="2605">
                  <c:v>0.6199143475021518</c:v>
                </c:pt>
                <c:pt idx="2606">
                  <c:v>0.62005241438435776</c:v>
                </c:pt>
                <c:pt idx="2607">
                  <c:v>0.62019048126656373</c:v>
                </c:pt>
                <c:pt idx="2608">
                  <c:v>0.62032854814876981</c:v>
                </c:pt>
                <c:pt idx="2609">
                  <c:v>0.62046661503097578</c:v>
                </c:pt>
                <c:pt idx="2610">
                  <c:v>0.62060468191318174</c:v>
                </c:pt>
                <c:pt idx="2611">
                  <c:v>0.62074246529049615</c:v>
                </c:pt>
                <c:pt idx="2612">
                  <c:v>0.62088024866781055</c:v>
                </c:pt>
                <c:pt idx="2613">
                  <c:v>0.62101803204512496</c:v>
                </c:pt>
                <c:pt idx="2614">
                  <c:v>0.62115581542243925</c:v>
                </c:pt>
                <c:pt idx="2615">
                  <c:v>0.62129359879975365</c:v>
                </c:pt>
                <c:pt idx="2616">
                  <c:v>0.62143138217706806</c:v>
                </c:pt>
                <c:pt idx="2617">
                  <c:v>0.6215688820494909</c:v>
                </c:pt>
                <c:pt idx="2618">
                  <c:v>0.62170638192191363</c:v>
                </c:pt>
                <c:pt idx="2619">
                  <c:v>0.62184388179433647</c:v>
                </c:pt>
                <c:pt idx="2620">
                  <c:v>0.62198138166675931</c:v>
                </c:pt>
                <c:pt idx="2621">
                  <c:v>0.62211888153918204</c:v>
                </c:pt>
                <c:pt idx="2622">
                  <c:v>0.62225638141160489</c:v>
                </c:pt>
                <c:pt idx="2623">
                  <c:v>0.62239388128402773</c:v>
                </c:pt>
                <c:pt idx="2624">
                  <c:v>0.62253138115645046</c:v>
                </c:pt>
                <c:pt idx="2625">
                  <c:v>0.6226688810288733</c:v>
                </c:pt>
                <c:pt idx="2626">
                  <c:v>0.62280609739640447</c:v>
                </c:pt>
                <c:pt idx="2627">
                  <c:v>0.62294331376393564</c:v>
                </c:pt>
                <c:pt idx="2628">
                  <c:v>0.62308053013146691</c:v>
                </c:pt>
                <c:pt idx="2629">
                  <c:v>0.62321774649899808</c:v>
                </c:pt>
                <c:pt idx="2630">
                  <c:v>0.62335496286652925</c:v>
                </c:pt>
                <c:pt idx="2631">
                  <c:v>0.62349189572916897</c:v>
                </c:pt>
                <c:pt idx="2632">
                  <c:v>0.62362882859180857</c:v>
                </c:pt>
                <c:pt idx="2633">
                  <c:v>0.62376576145444818</c:v>
                </c:pt>
                <c:pt idx="2634">
                  <c:v>0.62390269431708778</c:v>
                </c:pt>
                <c:pt idx="2635">
                  <c:v>0.62403962717972739</c:v>
                </c:pt>
                <c:pt idx="2636">
                  <c:v>0.62417656004236699</c:v>
                </c:pt>
                <c:pt idx="2637">
                  <c:v>0.62431320940011503</c:v>
                </c:pt>
                <c:pt idx="2638">
                  <c:v>0.62444985875786296</c:v>
                </c:pt>
                <c:pt idx="2639">
                  <c:v>0.62458650811561101</c:v>
                </c:pt>
                <c:pt idx="2640">
                  <c:v>0.62472315747335905</c:v>
                </c:pt>
                <c:pt idx="2641">
                  <c:v>0.62485980683110709</c:v>
                </c:pt>
                <c:pt idx="2642">
                  <c:v>0.62499645618885513</c:v>
                </c:pt>
                <c:pt idx="2643">
                  <c:v>0.62513310554660306</c:v>
                </c:pt>
                <c:pt idx="2644">
                  <c:v>0.6252697549043511</c:v>
                </c:pt>
                <c:pt idx="2645">
                  <c:v>0.62540612075720758</c:v>
                </c:pt>
                <c:pt idx="2646">
                  <c:v>0.62554248661006395</c:v>
                </c:pt>
                <c:pt idx="2647">
                  <c:v>0.62567885246292043</c:v>
                </c:pt>
                <c:pt idx="2648">
                  <c:v>0.6258152183157768</c:v>
                </c:pt>
                <c:pt idx="2649">
                  <c:v>0.62595158416863328</c:v>
                </c:pt>
                <c:pt idx="2650">
                  <c:v>0.62608766651659808</c:v>
                </c:pt>
                <c:pt idx="2651">
                  <c:v>0.62622374886456289</c:v>
                </c:pt>
                <c:pt idx="2652">
                  <c:v>0.6263598312125277</c:v>
                </c:pt>
                <c:pt idx="2653">
                  <c:v>0.62649591356049261</c:v>
                </c:pt>
                <c:pt idx="2654">
                  <c:v>0.62663199590845742</c:v>
                </c:pt>
                <c:pt idx="2655">
                  <c:v>0.62676807825642222</c:v>
                </c:pt>
                <c:pt idx="2656">
                  <c:v>0.62690416060438703</c:v>
                </c:pt>
                <c:pt idx="2657">
                  <c:v>0.62704024295235194</c:v>
                </c:pt>
                <c:pt idx="2658">
                  <c:v>0.62717604179542519</c:v>
                </c:pt>
                <c:pt idx="2659">
                  <c:v>0.62731184063849843</c:v>
                </c:pt>
                <c:pt idx="2660">
                  <c:v>0.62744763948157156</c:v>
                </c:pt>
                <c:pt idx="2661">
                  <c:v>0.6275834383246448</c:v>
                </c:pt>
                <c:pt idx="2662">
                  <c:v>0.62771923716771805</c:v>
                </c:pt>
                <c:pt idx="2663">
                  <c:v>0.62785503601079129</c:v>
                </c:pt>
                <c:pt idx="2664">
                  <c:v>0.62799083485386453</c:v>
                </c:pt>
                <c:pt idx="2665">
                  <c:v>0.62812635019204621</c:v>
                </c:pt>
                <c:pt idx="2666">
                  <c:v>0.62826186553022789</c:v>
                </c:pt>
                <c:pt idx="2667">
                  <c:v>0.62839738086840946</c:v>
                </c:pt>
                <c:pt idx="2668">
                  <c:v>0.62853289620659114</c:v>
                </c:pt>
                <c:pt idx="2669">
                  <c:v>0.62866841154477282</c:v>
                </c:pt>
                <c:pt idx="2670">
                  <c:v>0.62880392688295439</c:v>
                </c:pt>
                <c:pt idx="2671">
                  <c:v>0.62893944222113607</c:v>
                </c:pt>
                <c:pt idx="2672">
                  <c:v>0.62907495755931775</c:v>
                </c:pt>
                <c:pt idx="2673">
                  <c:v>0.62921047289749943</c:v>
                </c:pt>
                <c:pt idx="2674">
                  <c:v>0.629345988235681</c:v>
                </c:pt>
                <c:pt idx="2675">
                  <c:v>0.62948150357386268</c:v>
                </c:pt>
                <c:pt idx="2676">
                  <c:v>0.62961673540715268</c:v>
                </c:pt>
                <c:pt idx="2677">
                  <c:v>0.6297519672404428</c:v>
                </c:pt>
                <c:pt idx="2678">
                  <c:v>0.62988719907373281</c:v>
                </c:pt>
                <c:pt idx="2679">
                  <c:v>0.63002243090702292</c:v>
                </c:pt>
                <c:pt idx="2680">
                  <c:v>0.63015766274031293</c:v>
                </c:pt>
                <c:pt idx="2681">
                  <c:v>0.63029289457360294</c:v>
                </c:pt>
                <c:pt idx="2682">
                  <c:v>0.63042812640689305</c:v>
                </c:pt>
                <c:pt idx="2683">
                  <c:v>0.63056335824018306</c:v>
                </c:pt>
                <c:pt idx="2684">
                  <c:v>0.63069859007347318</c:v>
                </c:pt>
                <c:pt idx="2685">
                  <c:v>0.63083353840187162</c:v>
                </c:pt>
                <c:pt idx="2686">
                  <c:v>0.63096848673027006</c:v>
                </c:pt>
                <c:pt idx="2687">
                  <c:v>0.6311034350586685</c:v>
                </c:pt>
                <c:pt idx="2688">
                  <c:v>0.63123838338706695</c:v>
                </c:pt>
                <c:pt idx="2689">
                  <c:v>0.63137333171546539</c:v>
                </c:pt>
                <c:pt idx="2690">
                  <c:v>0.63150828004386383</c:v>
                </c:pt>
                <c:pt idx="2691">
                  <c:v>0.63164322837226239</c:v>
                </c:pt>
                <c:pt idx="2692">
                  <c:v>0.63177817670066083</c:v>
                </c:pt>
                <c:pt idx="2693">
                  <c:v>0.63191284152416771</c:v>
                </c:pt>
                <c:pt idx="2694">
                  <c:v>0.63204750634767448</c:v>
                </c:pt>
                <c:pt idx="2695">
                  <c:v>0.63218217117118136</c:v>
                </c:pt>
                <c:pt idx="2696">
                  <c:v>0.63231683599468824</c:v>
                </c:pt>
                <c:pt idx="2697">
                  <c:v>0.63245150081819512</c:v>
                </c:pt>
                <c:pt idx="2698">
                  <c:v>0.632586165641702</c:v>
                </c:pt>
                <c:pt idx="2699">
                  <c:v>0.63272083046520888</c:v>
                </c:pt>
                <c:pt idx="2700">
                  <c:v>0.63285549528871576</c:v>
                </c:pt>
                <c:pt idx="2701">
                  <c:v>0.63299016011222253</c:v>
                </c:pt>
                <c:pt idx="2702">
                  <c:v>0.63312482493572941</c:v>
                </c:pt>
                <c:pt idx="2703">
                  <c:v>0.63325920625434473</c:v>
                </c:pt>
                <c:pt idx="2704">
                  <c:v>0.63339358757295994</c:v>
                </c:pt>
                <c:pt idx="2705">
                  <c:v>0.63352796889157525</c:v>
                </c:pt>
                <c:pt idx="2706">
                  <c:v>0.63366235021019057</c:v>
                </c:pt>
                <c:pt idx="2707">
                  <c:v>0.63379673152880578</c:v>
                </c:pt>
                <c:pt idx="2708">
                  <c:v>0.6339311128474211</c:v>
                </c:pt>
                <c:pt idx="2709">
                  <c:v>0.6340654941660363</c:v>
                </c:pt>
                <c:pt idx="2710">
                  <c:v>0.63419987548465162</c:v>
                </c:pt>
                <c:pt idx="2711">
                  <c:v>0.63433425680326694</c:v>
                </c:pt>
                <c:pt idx="2712">
                  <c:v>0.63446863812188214</c:v>
                </c:pt>
                <c:pt idx="2713">
                  <c:v>0.63460301944049746</c:v>
                </c:pt>
                <c:pt idx="2714">
                  <c:v>0.63473711725422111</c:v>
                </c:pt>
                <c:pt idx="2715">
                  <c:v>0.63487121506794475</c:v>
                </c:pt>
                <c:pt idx="2716">
                  <c:v>0.6350053128816685</c:v>
                </c:pt>
                <c:pt idx="2717">
                  <c:v>0.63513941069539215</c:v>
                </c:pt>
                <c:pt idx="2718">
                  <c:v>0.63527322500422423</c:v>
                </c:pt>
                <c:pt idx="2719">
                  <c:v>0.63540703931305631</c:v>
                </c:pt>
                <c:pt idx="2720">
                  <c:v>0.63554085362188839</c:v>
                </c:pt>
                <c:pt idx="2721">
                  <c:v>0.63567466793072047</c:v>
                </c:pt>
                <c:pt idx="2722">
                  <c:v>0.63580848223955255</c:v>
                </c:pt>
                <c:pt idx="2723">
                  <c:v>0.63594229654838463</c:v>
                </c:pt>
                <c:pt idx="2724">
                  <c:v>0.63607611085721671</c:v>
                </c:pt>
                <c:pt idx="2725">
                  <c:v>0.6362099251660488</c:v>
                </c:pt>
                <c:pt idx="2726">
                  <c:v>0.63634373947488088</c:v>
                </c:pt>
                <c:pt idx="2727">
                  <c:v>0.63647755378371296</c:v>
                </c:pt>
                <c:pt idx="2728">
                  <c:v>0.63661136809254504</c:v>
                </c:pt>
                <c:pt idx="2729">
                  <c:v>0.63674518240137712</c:v>
                </c:pt>
                <c:pt idx="2730">
                  <c:v>0.63687871320531764</c:v>
                </c:pt>
                <c:pt idx="2731">
                  <c:v>0.63701224400925816</c:v>
                </c:pt>
                <c:pt idx="2732">
                  <c:v>0.63714577481319867</c:v>
                </c:pt>
                <c:pt idx="2733">
                  <c:v>0.63727930561713908</c:v>
                </c:pt>
                <c:pt idx="2734">
                  <c:v>0.6374128364210796</c:v>
                </c:pt>
                <c:pt idx="2735">
                  <c:v>0.63754608372012855</c:v>
                </c:pt>
                <c:pt idx="2736">
                  <c:v>0.6376793310191774</c:v>
                </c:pt>
                <c:pt idx="2737">
                  <c:v>0.63781257831822635</c:v>
                </c:pt>
                <c:pt idx="2738">
                  <c:v>0.6379458256172752</c:v>
                </c:pt>
                <c:pt idx="2739">
                  <c:v>0.63807907291632415</c:v>
                </c:pt>
                <c:pt idx="2740">
                  <c:v>0.638212320215373</c:v>
                </c:pt>
                <c:pt idx="2741">
                  <c:v>0.63834556751442184</c:v>
                </c:pt>
                <c:pt idx="2742">
                  <c:v>0.6384788148134708</c:v>
                </c:pt>
                <c:pt idx="2743">
                  <c:v>0.63861177860762808</c:v>
                </c:pt>
                <c:pt idx="2744">
                  <c:v>0.63874474240178536</c:v>
                </c:pt>
                <c:pt idx="2745">
                  <c:v>0.63887770619594275</c:v>
                </c:pt>
                <c:pt idx="2746">
                  <c:v>0.63901066999010003</c:v>
                </c:pt>
                <c:pt idx="2747">
                  <c:v>0.63914363378425731</c:v>
                </c:pt>
                <c:pt idx="2748">
                  <c:v>0.6392765975784146</c:v>
                </c:pt>
                <c:pt idx="2749">
                  <c:v>0.63940956137257188</c:v>
                </c:pt>
                <c:pt idx="2750">
                  <c:v>0.63954252516672927</c:v>
                </c:pt>
                <c:pt idx="2751">
                  <c:v>0.63967548896088655</c:v>
                </c:pt>
                <c:pt idx="2752">
                  <c:v>0.63980845275504383</c:v>
                </c:pt>
                <c:pt idx="2753">
                  <c:v>0.63994113304430955</c:v>
                </c:pt>
                <c:pt idx="2754">
                  <c:v>0.64007381333357527</c:v>
                </c:pt>
                <c:pt idx="2755">
                  <c:v>0.64020649362284099</c:v>
                </c:pt>
                <c:pt idx="2756">
                  <c:v>0.64033917391210671</c:v>
                </c:pt>
                <c:pt idx="2757">
                  <c:v>0.64047185420137243</c:v>
                </c:pt>
                <c:pt idx="2758">
                  <c:v>0.64060453449063814</c:v>
                </c:pt>
                <c:pt idx="2759">
                  <c:v>0.64073721477990386</c:v>
                </c:pt>
                <c:pt idx="2760">
                  <c:v>0.64086989506916947</c:v>
                </c:pt>
                <c:pt idx="2761">
                  <c:v>0.64100257535843519</c:v>
                </c:pt>
                <c:pt idx="2762">
                  <c:v>0.64113525564770091</c:v>
                </c:pt>
                <c:pt idx="2763">
                  <c:v>0.64126793593696663</c:v>
                </c:pt>
                <c:pt idx="2764">
                  <c:v>0.64140033272134078</c:v>
                </c:pt>
                <c:pt idx="2765">
                  <c:v>0.64153272950571494</c:v>
                </c:pt>
                <c:pt idx="2766">
                  <c:v>0.64166512629008898</c:v>
                </c:pt>
                <c:pt idx="2767">
                  <c:v>0.64179752307446314</c:v>
                </c:pt>
                <c:pt idx="2768">
                  <c:v>0.64192991985883729</c:v>
                </c:pt>
                <c:pt idx="2769">
                  <c:v>0.64206203313831978</c:v>
                </c:pt>
                <c:pt idx="2770">
                  <c:v>0.64219414641780226</c:v>
                </c:pt>
                <c:pt idx="2771">
                  <c:v>0.64232625969728485</c:v>
                </c:pt>
                <c:pt idx="2772">
                  <c:v>0.64245837297676733</c:v>
                </c:pt>
                <c:pt idx="2773">
                  <c:v>0.64259048625624982</c:v>
                </c:pt>
                <c:pt idx="2774">
                  <c:v>0.64272259953573241</c:v>
                </c:pt>
                <c:pt idx="2775">
                  <c:v>0.64285442931032333</c:v>
                </c:pt>
                <c:pt idx="2776">
                  <c:v>0.64298625908491425</c:v>
                </c:pt>
                <c:pt idx="2777">
                  <c:v>0.64311808885950517</c:v>
                </c:pt>
                <c:pt idx="2778">
                  <c:v>0.64324991863409609</c:v>
                </c:pt>
                <c:pt idx="2779">
                  <c:v>0.643381748408687</c:v>
                </c:pt>
                <c:pt idx="2780">
                  <c:v>0.64351357818327792</c:v>
                </c:pt>
                <c:pt idx="2781">
                  <c:v>0.64364540795786895</c:v>
                </c:pt>
                <c:pt idx="2782">
                  <c:v>0.64377723773245987</c:v>
                </c:pt>
                <c:pt idx="2783">
                  <c:v>0.64390906750705079</c:v>
                </c:pt>
                <c:pt idx="2784">
                  <c:v>0.64404089728164171</c:v>
                </c:pt>
                <c:pt idx="2785">
                  <c:v>0.64417272705623263</c:v>
                </c:pt>
                <c:pt idx="2786">
                  <c:v>0.64430455683082355</c:v>
                </c:pt>
                <c:pt idx="2787">
                  <c:v>0.64443638660541447</c:v>
                </c:pt>
                <c:pt idx="2788">
                  <c:v>0.64456793287511382</c:v>
                </c:pt>
                <c:pt idx="2789">
                  <c:v>0.64469947914481318</c:v>
                </c:pt>
                <c:pt idx="2790">
                  <c:v>0.64483102541451254</c:v>
                </c:pt>
                <c:pt idx="2791">
                  <c:v>0.64496257168421189</c:v>
                </c:pt>
                <c:pt idx="2792">
                  <c:v>0.64509411795391114</c:v>
                </c:pt>
                <c:pt idx="2793">
                  <c:v>0.6452256642236105</c:v>
                </c:pt>
                <c:pt idx="2794">
                  <c:v>0.64535721049330985</c:v>
                </c:pt>
                <c:pt idx="2795">
                  <c:v>0.64548875676300921</c:v>
                </c:pt>
                <c:pt idx="2796">
                  <c:v>0.64562001952781689</c:v>
                </c:pt>
                <c:pt idx="2797">
                  <c:v>0.64575128229262468</c:v>
                </c:pt>
                <c:pt idx="2798">
                  <c:v>0.64588254505743237</c:v>
                </c:pt>
                <c:pt idx="2799">
                  <c:v>0.64601380782224016</c:v>
                </c:pt>
                <c:pt idx="2800">
                  <c:v>0.64614507058704795</c:v>
                </c:pt>
                <c:pt idx="2801">
                  <c:v>0.64627633335185564</c:v>
                </c:pt>
                <c:pt idx="2802">
                  <c:v>0.64640759611666343</c:v>
                </c:pt>
                <c:pt idx="2803">
                  <c:v>0.64653857537657955</c:v>
                </c:pt>
                <c:pt idx="2804">
                  <c:v>0.64666955463649567</c:v>
                </c:pt>
                <c:pt idx="2805">
                  <c:v>0.6468005338964119</c:v>
                </c:pt>
                <c:pt idx="2806">
                  <c:v>0.64693151315632802</c:v>
                </c:pt>
                <c:pt idx="2807">
                  <c:v>0.64706249241624414</c:v>
                </c:pt>
                <c:pt idx="2808">
                  <c:v>0.64719347167616026</c:v>
                </c:pt>
                <c:pt idx="2809">
                  <c:v>0.64732416743118482</c:v>
                </c:pt>
                <c:pt idx="2810">
                  <c:v>0.64745486318620937</c:v>
                </c:pt>
                <c:pt idx="2811">
                  <c:v>0.64758555894123393</c:v>
                </c:pt>
                <c:pt idx="2812">
                  <c:v>0.64771625469625849</c:v>
                </c:pt>
                <c:pt idx="2813">
                  <c:v>0.64784666694639148</c:v>
                </c:pt>
                <c:pt idx="2814">
                  <c:v>0.64797707919652447</c:v>
                </c:pt>
                <c:pt idx="2815">
                  <c:v>0.64810749144665747</c:v>
                </c:pt>
                <c:pt idx="2816">
                  <c:v>0.64823790369679035</c:v>
                </c:pt>
                <c:pt idx="2817">
                  <c:v>0.64836831594692335</c:v>
                </c:pt>
                <c:pt idx="2818">
                  <c:v>0.64849872819705634</c:v>
                </c:pt>
                <c:pt idx="2819">
                  <c:v>0.64862914044718922</c:v>
                </c:pt>
                <c:pt idx="2820">
                  <c:v>0.64875955269732222</c:v>
                </c:pt>
                <c:pt idx="2821">
                  <c:v>0.64888996494745521</c:v>
                </c:pt>
                <c:pt idx="2822">
                  <c:v>0.64902009369269653</c:v>
                </c:pt>
                <c:pt idx="2823">
                  <c:v>0.64915022243793796</c:v>
                </c:pt>
                <c:pt idx="2824">
                  <c:v>0.64928035118317928</c:v>
                </c:pt>
                <c:pt idx="2825">
                  <c:v>0.64941047992842071</c:v>
                </c:pt>
                <c:pt idx="2826">
                  <c:v>0.64954060867366203</c:v>
                </c:pt>
                <c:pt idx="2827">
                  <c:v>0.64967073741890347</c:v>
                </c:pt>
                <c:pt idx="2828">
                  <c:v>0.64980058265925322</c:v>
                </c:pt>
                <c:pt idx="2829">
                  <c:v>0.64993042789960298</c:v>
                </c:pt>
                <c:pt idx="2830">
                  <c:v>0.65006027313995274</c:v>
                </c:pt>
                <c:pt idx="2831">
                  <c:v>0.6501901183803025</c:v>
                </c:pt>
                <c:pt idx="2832">
                  <c:v>0.65031996362065236</c:v>
                </c:pt>
                <c:pt idx="2833">
                  <c:v>0.65044980886100212</c:v>
                </c:pt>
                <c:pt idx="2834">
                  <c:v>0.65057965410135188</c:v>
                </c:pt>
                <c:pt idx="2835">
                  <c:v>0.65070949934170164</c:v>
                </c:pt>
                <c:pt idx="2836">
                  <c:v>0.65083934458205139</c:v>
                </c:pt>
                <c:pt idx="2837">
                  <c:v>0.65096918982240115</c:v>
                </c:pt>
                <c:pt idx="2838">
                  <c:v>0.65109903506275102</c:v>
                </c:pt>
                <c:pt idx="2839">
                  <c:v>0.65122888030310078</c:v>
                </c:pt>
                <c:pt idx="2840">
                  <c:v>0.65135872554345053</c:v>
                </c:pt>
                <c:pt idx="2841">
                  <c:v>0.65148857078380029</c:v>
                </c:pt>
                <c:pt idx="2842">
                  <c:v>0.65161813251925849</c:v>
                </c:pt>
                <c:pt idx="2843">
                  <c:v>0.65174769425471668</c:v>
                </c:pt>
                <c:pt idx="2844">
                  <c:v>0.65187725599017488</c:v>
                </c:pt>
                <c:pt idx="2845">
                  <c:v>0.65200681772563307</c:v>
                </c:pt>
                <c:pt idx="2846">
                  <c:v>0.65213637946109126</c:v>
                </c:pt>
                <c:pt idx="2847">
                  <c:v>0.65226594119654946</c:v>
                </c:pt>
                <c:pt idx="2848">
                  <c:v>0.65239550293200754</c:v>
                </c:pt>
                <c:pt idx="2849">
                  <c:v>0.65252506466746574</c:v>
                </c:pt>
                <c:pt idx="2850">
                  <c:v>0.65265462640292393</c:v>
                </c:pt>
                <c:pt idx="2851">
                  <c:v>0.65278418813838213</c:v>
                </c:pt>
                <c:pt idx="2852">
                  <c:v>0.65291346636894876</c:v>
                </c:pt>
                <c:pt idx="2853">
                  <c:v>0.65304274459951528</c:v>
                </c:pt>
                <c:pt idx="2854">
                  <c:v>0.65317202283008191</c:v>
                </c:pt>
                <c:pt idx="2855">
                  <c:v>0.65330130106064854</c:v>
                </c:pt>
                <c:pt idx="2856">
                  <c:v>0.65343057929121506</c:v>
                </c:pt>
                <c:pt idx="2857">
                  <c:v>0.6535598575217817</c:v>
                </c:pt>
                <c:pt idx="2858">
                  <c:v>0.65368913575234822</c:v>
                </c:pt>
                <c:pt idx="2859">
                  <c:v>0.65381841398291485</c:v>
                </c:pt>
                <c:pt idx="2860">
                  <c:v>0.65394769221348148</c:v>
                </c:pt>
                <c:pt idx="2861">
                  <c:v>0.654076970444048</c:v>
                </c:pt>
                <c:pt idx="2862">
                  <c:v>0.65420624867461463</c:v>
                </c:pt>
                <c:pt idx="2863">
                  <c:v>0.65433552690518126</c:v>
                </c:pt>
                <c:pt idx="2864">
                  <c:v>0.65446480513574778</c:v>
                </c:pt>
                <c:pt idx="2865">
                  <c:v>0.65459379986142285</c:v>
                </c:pt>
                <c:pt idx="2866">
                  <c:v>0.65472279458709781</c:v>
                </c:pt>
                <c:pt idx="2867">
                  <c:v>0.65485178931277277</c:v>
                </c:pt>
                <c:pt idx="2868">
                  <c:v>0.65498078403844784</c:v>
                </c:pt>
                <c:pt idx="2869">
                  <c:v>0.6551097787641228</c:v>
                </c:pt>
                <c:pt idx="2870">
                  <c:v>0.65523877348979775</c:v>
                </c:pt>
                <c:pt idx="2871">
                  <c:v>0.65536776821547282</c:v>
                </c:pt>
                <c:pt idx="2872">
                  <c:v>0.65549676294114778</c:v>
                </c:pt>
                <c:pt idx="2873">
                  <c:v>0.65562575766682274</c:v>
                </c:pt>
                <c:pt idx="2874">
                  <c:v>0.65575475239249781</c:v>
                </c:pt>
                <c:pt idx="2875">
                  <c:v>0.65588374711817277</c:v>
                </c:pt>
                <c:pt idx="2876">
                  <c:v>0.65601274184384772</c:v>
                </c:pt>
                <c:pt idx="2877">
                  <c:v>0.65614145306463123</c:v>
                </c:pt>
                <c:pt idx="2878">
                  <c:v>0.65627016428541463</c:v>
                </c:pt>
                <c:pt idx="2879">
                  <c:v>0.65639887550619802</c:v>
                </c:pt>
                <c:pt idx="2880">
                  <c:v>0.65652758672698142</c:v>
                </c:pt>
                <c:pt idx="2881">
                  <c:v>0.65665629794776481</c:v>
                </c:pt>
                <c:pt idx="2882">
                  <c:v>0.65678472566365664</c:v>
                </c:pt>
                <c:pt idx="2883">
                  <c:v>0.65691315337954836</c:v>
                </c:pt>
                <c:pt idx="2884">
                  <c:v>0.6570415810954402</c:v>
                </c:pt>
                <c:pt idx="2885">
                  <c:v>0.65717000881133203</c:v>
                </c:pt>
                <c:pt idx="2886">
                  <c:v>0.65729843652722386</c:v>
                </c:pt>
                <c:pt idx="2887">
                  <c:v>0.65742686424311569</c:v>
                </c:pt>
                <c:pt idx="2888">
                  <c:v>0.65755529195900742</c:v>
                </c:pt>
                <c:pt idx="2889">
                  <c:v>0.65768371967489925</c:v>
                </c:pt>
                <c:pt idx="2890">
                  <c:v>0.65781214739079108</c:v>
                </c:pt>
                <c:pt idx="2891">
                  <c:v>0.65794057510668291</c:v>
                </c:pt>
                <c:pt idx="2892">
                  <c:v>0.65806900282257474</c:v>
                </c:pt>
                <c:pt idx="2893">
                  <c:v>0.6581971470335749</c:v>
                </c:pt>
                <c:pt idx="2894">
                  <c:v>0.65832529124457517</c:v>
                </c:pt>
                <c:pt idx="2895">
                  <c:v>0.65845343545557533</c:v>
                </c:pt>
                <c:pt idx="2896">
                  <c:v>0.6585815796665756</c:v>
                </c:pt>
                <c:pt idx="2897">
                  <c:v>0.65870972387757576</c:v>
                </c:pt>
                <c:pt idx="2898">
                  <c:v>0.65883786808857603</c:v>
                </c:pt>
                <c:pt idx="2899">
                  <c:v>0.65896601229957619</c:v>
                </c:pt>
                <c:pt idx="2900">
                  <c:v>0.65909415651057646</c:v>
                </c:pt>
                <c:pt idx="2901">
                  <c:v>0.65922230072157662</c:v>
                </c:pt>
                <c:pt idx="2902">
                  <c:v>0.65935044493257688</c:v>
                </c:pt>
                <c:pt idx="2903">
                  <c:v>0.65947858914357704</c:v>
                </c:pt>
                <c:pt idx="2904">
                  <c:v>0.65960673335457731</c:v>
                </c:pt>
                <c:pt idx="2905">
                  <c:v>0.65973459406068591</c:v>
                </c:pt>
                <c:pt idx="2906">
                  <c:v>0.6598624547667945</c:v>
                </c:pt>
                <c:pt idx="2907">
                  <c:v>0.65999031547290321</c:v>
                </c:pt>
                <c:pt idx="2908">
                  <c:v>0.66011817617901181</c:v>
                </c:pt>
                <c:pt idx="2909">
                  <c:v>0.6602460368851204</c:v>
                </c:pt>
                <c:pt idx="2910">
                  <c:v>0.660373897591229</c:v>
                </c:pt>
                <c:pt idx="2911">
                  <c:v>0.6605017582973377</c:v>
                </c:pt>
                <c:pt idx="2912">
                  <c:v>0.66062933549855474</c:v>
                </c:pt>
                <c:pt idx="2913">
                  <c:v>0.66075691269977177</c:v>
                </c:pt>
                <c:pt idx="2914">
                  <c:v>0.6608844899009888</c:v>
                </c:pt>
                <c:pt idx="2915">
                  <c:v>0.66101206710220584</c:v>
                </c:pt>
                <c:pt idx="2916">
                  <c:v>0.66113964430342276</c:v>
                </c:pt>
                <c:pt idx="2917">
                  <c:v>0.66126722150463979</c:v>
                </c:pt>
                <c:pt idx="2918">
                  <c:v>0.66139479870585682</c:v>
                </c:pt>
                <c:pt idx="2919">
                  <c:v>0.66152237590707386</c:v>
                </c:pt>
                <c:pt idx="2920">
                  <c:v>0.66164995310829089</c:v>
                </c:pt>
                <c:pt idx="2921">
                  <c:v>0.66177753030950792</c:v>
                </c:pt>
                <c:pt idx="2922">
                  <c:v>0.66190510751072495</c:v>
                </c:pt>
                <c:pt idx="2923">
                  <c:v>0.66203268471194199</c:v>
                </c:pt>
                <c:pt idx="2924">
                  <c:v>0.66216026191315902</c:v>
                </c:pt>
                <c:pt idx="2925">
                  <c:v>0.66228783911437605</c:v>
                </c:pt>
                <c:pt idx="2926">
                  <c:v>0.66241541631559309</c:v>
                </c:pt>
                <c:pt idx="2927">
                  <c:v>0.66254299351681012</c:v>
                </c:pt>
                <c:pt idx="2928">
                  <c:v>0.66267057071802715</c:v>
                </c:pt>
                <c:pt idx="2929">
                  <c:v>0.66279786441435262</c:v>
                </c:pt>
                <c:pt idx="2930">
                  <c:v>0.66292515811067809</c:v>
                </c:pt>
                <c:pt idx="2931">
                  <c:v>0.66305245180700345</c:v>
                </c:pt>
                <c:pt idx="2932">
                  <c:v>0.66317974550332892</c:v>
                </c:pt>
                <c:pt idx="2933">
                  <c:v>0.66330675569476272</c:v>
                </c:pt>
                <c:pt idx="2934">
                  <c:v>0.66343376588619662</c:v>
                </c:pt>
                <c:pt idx="2935">
                  <c:v>0.66356077607763042</c:v>
                </c:pt>
                <c:pt idx="2936">
                  <c:v>0.66368778626906433</c:v>
                </c:pt>
                <c:pt idx="2937">
                  <c:v>0.66381479646049812</c:v>
                </c:pt>
                <c:pt idx="2938">
                  <c:v>0.66394152314704036</c:v>
                </c:pt>
                <c:pt idx="2939">
                  <c:v>0.66406824983358259</c:v>
                </c:pt>
                <c:pt idx="2940">
                  <c:v>0.66419497652012482</c:v>
                </c:pt>
                <c:pt idx="2941">
                  <c:v>0.66432170320666717</c:v>
                </c:pt>
                <c:pt idx="2942">
                  <c:v>0.6644484298932094</c:v>
                </c:pt>
                <c:pt idx="2943">
                  <c:v>0.66457515657975164</c:v>
                </c:pt>
                <c:pt idx="2944">
                  <c:v>0.66470188326629387</c:v>
                </c:pt>
                <c:pt idx="2945">
                  <c:v>0.6648286099528361</c:v>
                </c:pt>
                <c:pt idx="2946">
                  <c:v>0.66495505313448677</c:v>
                </c:pt>
                <c:pt idx="2947">
                  <c:v>0.66508149631613744</c:v>
                </c:pt>
                <c:pt idx="2948">
                  <c:v>0.66520793949778811</c:v>
                </c:pt>
                <c:pt idx="2949">
                  <c:v>0.66533438267943878</c:v>
                </c:pt>
                <c:pt idx="2950">
                  <c:v>0.66546082586108946</c:v>
                </c:pt>
                <c:pt idx="2951">
                  <c:v>0.66558726904274002</c:v>
                </c:pt>
                <c:pt idx="2952">
                  <c:v>0.66571371222439069</c:v>
                </c:pt>
                <c:pt idx="2953">
                  <c:v>0.66584015540604136</c:v>
                </c:pt>
                <c:pt idx="2954">
                  <c:v>0.66596659858769203</c:v>
                </c:pt>
                <c:pt idx="2955">
                  <c:v>0.6660930417693427</c:v>
                </c:pt>
                <c:pt idx="2956">
                  <c:v>0.66621948495099337</c:v>
                </c:pt>
                <c:pt idx="2957">
                  <c:v>0.66634592813264404</c:v>
                </c:pt>
                <c:pt idx="2958">
                  <c:v>0.66647237131429471</c:v>
                </c:pt>
                <c:pt idx="2959">
                  <c:v>0.66659881449594527</c:v>
                </c:pt>
                <c:pt idx="2960">
                  <c:v>0.66672497417270438</c:v>
                </c:pt>
                <c:pt idx="2961">
                  <c:v>0.66685113384946348</c:v>
                </c:pt>
                <c:pt idx="2962">
                  <c:v>0.66697729352622248</c:v>
                </c:pt>
                <c:pt idx="2963">
                  <c:v>0.66710345320298159</c:v>
                </c:pt>
                <c:pt idx="2964">
                  <c:v>0.66722961287974059</c:v>
                </c:pt>
                <c:pt idx="2965">
                  <c:v>0.66735548905160813</c:v>
                </c:pt>
                <c:pt idx="2966">
                  <c:v>0.66748136522347556</c:v>
                </c:pt>
                <c:pt idx="2967">
                  <c:v>0.667607241395343</c:v>
                </c:pt>
                <c:pt idx="2968">
                  <c:v>0.66773311756721054</c:v>
                </c:pt>
                <c:pt idx="2969">
                  <c:v>0.66785899373907798</c:v>
                </c:pt>
                <c:pt idx="2970">
                  <c:v>0.66798486991094541</c:v>
                </c:pt>
                <c:pt idx="2971">
                  <c:v>0.66811046257792128</c:v>
                </c:pt>
                <c:pt idx="2972">
                  <c:v>0.66823605524489715</c:v>
                </c:pt>
                <c:pt idx="2973">
                  <c:v>0.66836164791187302</c:v>
                </c:pt>
                <c:pt idx="2974">
                  <c:v>0.6684872405788489</c:v>
                </c:pt>
                <c:pt idx="2975">
                  <c:v>0.66861283324582488</c:v>
                </c:pt>
                <c:pt idx="2976">
                  <c:v>0.66873842591280075</c:v>
                </c:pt>
                <c:pt idx="2977">
                  <c:v>0.66886401857977662</c:v>
                </c:pt>
                <c:pt idx="2978">
                  <c:v>0.66898961124675249</c:v>
                </c:pt>
                <c:pt idx="2979">
                  <c:v>0.66911520391372836</c:v>
                </c:pt>
                <c:pt idx="2980">
                  <c:v>0.66924079658070423</c:v>
                </c:pt>
                <c:pt idx="2981">
                  <c:v>0.6693663892476801</c:v>
                </c:pt>
                <c:pt idx="2982">
                  <c:v>0.66949198191465598</c:v>
                </c:pt>
                <c:pt idx="2983">
                  <c:v>0.66961729107674028</c:v>
                </c:pt>
                <c:pt idx="2984">
                  <c:v>0.66974260023882448</c:v>
                </c:pt>
                <c:pt idx="2985">
                  <c:v>0.66986790940090879</c:v>
                </c:pt>
                <c:pt idx="2986">
                  <c:v>0.6699932185629931</c:v>
                </c:pt>
                <c:pt idx="2987">
                  <c:v>0.67011852772507741</c:v>
                </c:pt>
                <c:pt idx="2988">
                  <c:v>0.6702438368871616</c:v>
                </c:pt>
                <c:pt idx="2989">
                  <c:v>0.67036914604924591</c:v>
                </c:pt>
                <c:pt idx="2990">
                  <c:v>0.67049445521133022</c:v>
                </c:pt>
                <c:pt idx="2991">
                  <c:v>0.67061976437341453</c:v>
                </c:pt>
                <c:pt idx="2992">
                  <c:v>0.67074507353549884</c:v>
                </c:pt>
                <c:pt idx="2993">
                  <c:v>0.67087009919269147</c:v>
                </c:pt>
                <c:pt idx="2994">
                  <c:v>0.67099512484988411</c:v>
                </c:pt>
                <c:pt idx="2995">
                  <c:v>0.67112015050707685</c:v>
                </c:pt>
                <c:pt idx="2996">
                  <c:v>0.67124517616426949</c:v>
                </c:pt>
                <c:pt idx="2997">
                  <c:v>0.67137020182146223</c:v>
                </c:pt>
                <c:pt idx="2998">
                  <c:v>0.67149522747865487</c:v>
                </c:pt>
                <c:pt idx="2999">
                  <c:v>0.67162025313584761</c:v>
                </c:pt>
                <c:pt idx="3000">
                  <c:v>0.67174527879304025</c:v>
                </c:pt>
                <c:pt idx="3001">
                  <c:v>0.67187030445023299</c:v>
                </c:pt>
                <c:pt idx="3002">
                  <c:v>0.67199533010742563</c:v>
                </c:pt>
                <c:pt idx="3003">
                  <c:v>0.67212035576461837</c:v>
                </c:pt>
                <c:pt idx="3004">
                  <c:v>0.67224509791691944</c:v>
                </c:pt>
                <c:pt idx="3005">
                  <c:v>0.67236984006922051</c:v>
                </c:pt>
                <c:pt idx="3006">
                  <c:v>0.6724945822215217</c:v>
                </c:pt>
                <c:pt idx="3007">
                  <c:v>0.67261932437382277</c:v>
                </c:pt>
                <c:pt idx="3008">
                  <c:v>0.67274406652612384</c:v>
                </c:pt>
                <c:pt idx="3009">
                  <c:v>0.67286880867842491</c:v>
                </c:pt>
                <c:pt idx="3010">
                  <c:v>0.67299355083072598</c:v>
                </c:pt>
                <c:pt idx="3011">
                  <c:v>0.67311829298302717</c:v>
                </c:pt>
                <c:pt idx="3012">
                  <c:v>0.67324303513532824</c:v>
                </c:pt>
                <c:pt idx="3013">
                  <c:v>0.67336777728762931</c:v>
                </c:pt>
                <c:pt idx="3014">
                  <c:v>0.67349251943993038</c:v>
                </c:pt>
                <c:pt idx="3015">
                  <c:v>0.67361726159223156</c:v>
                </c:pt>
                <c:pt idx="3016">
                  <c:v>0.67374200374453264</c:v>
                </c:pt>
                <c:pt idx="3017">
                  <c:v>0.67386674589683371</c:v>
                </c:pt>
                <c:pt idx="3018">
                  <c:v>0.67399120454424322</c:v>
                </c:pt>
                <c:pt idx="3019">
                  <c:v>0.67411566319165273</c:v>
                </c:pt>
                <c:pt idx="3020">
                  <c:v>0.67424012183906223</c:v>
                </c:pt>
                <c:pt idx="3021">
                  <c:v>0.67436458048647174</c:v>
                </c:pt>
                <c:pt idx="3022">
                  <c:v>0.67448903913388125</c:v>
                </c:pt>
                <c:pt idx="3023">
                  <c:v>0.67461349778129076</c:v>
                </c:pt>
                <c:pt idx="3024">
                  <c:v>0.67473795642870027</c:v>
                </c:pt>
                <c:pt idx="3025">
                  <c:v>0.67486241507610978</c:v>
                </c:pt>
                <c:pt idx="3026">
                  <c:v>0.67498687372351918</c:v>
                </c:pt>
                <c:pt idx="3027">
                  <c:v>0.67511133237092869</c:v>
                </c:pt>
                <c:pt idx="3028">
                  <c:v>0.67523579101833819</c:v>
                </c:pt>
                <c:pt idx="3029">
                  <c:v>0.6753602496657477</c:v>
                </c:pt>
                <c:pt idx="3030">
                  <c:v>0.67548470831315721</c:v>
                </c:pt>
                <c:pt idx="3031">
                  <c:v>0.67560916696056672</c:v>
                </c:pt>
                <c:pt idx="3032">
                  <c:v>0.67573334210308467</c:v>
                </c:pt>
                <c:pt idx="3033">
                  <c:v>0.6758575172456025</c:v>
                </c:pt>
                <c:pt idx="3034">
                  <c:v>0.67598169238812045</c:v>
                </c:pt>
                <c:pt idx="3035">
                  <c:v>0.67610586753063839</c:v>
                </c:pt>
                <c:pt idx="3036">
                  <c:v>0.67623004267315623</c:v>
                </c:pt>
                <c:pt idx="3037">
                  <c:v>0.67635421781567417</c:v>
                </c:pt>
                <c:pt idx="3038">
                  <c:v>0.67647839295819212</c:v>
                </c:pt>
                <c:pt idx="3039">
                  <c:v>0.67660256810070996</c:v>
                </c:pt>
                <c:pt idx="3040">
                  <c:v>0.6767267432432279</c:v>
                </c:pt>
                <c:pt idx="3041">
                  <c:v>0.67685091838574585</c:v>
                </c:pt>
                <c:pt idx="3042">
                  <c:v>0.67697509352826368</c:v>
                </c:pt>
                <c:pt idx="3043">
                  <c:v>0.67709926867078163</c:v>
                </c:pt>
                <c:pt idx="3044">
                  <c:v>0.67722316030840801</c:v>
                </c:pt>
                <c:pt idx="3045">
                  <c:v>0.67734705194603428</c:v>
                </c:pt>
                <c:pt idx="3046">
                  <c:v>0.67747094358366056</c:v>
                </c:pt>
                <c:pt idx="3047">
                  <c:v>0.67759483522128694</c:v>
                </c:pt>
                <c:pt idx="3048">
                  <c:v>0.67771872685891321</c:v>
                </c:pt>
                <c:pt idx="3049">
                  <c:v>0.67784261849653948</c:v>
                </c:pt>
                <c:pt idx="3050">
                  <c:v>0.67796651013416587</c:v>
                </c:pt>
                <c:pt idx="3051">
                  <c:v>0.67809040177179214</c:v>
                </c:pt>
                <c:pt idx="3052">
                  <c:v>0.67821429340941852</c:v>
                </c:pt>
                <c:pt idx="3053">
                  <c:v>0.67833818504704479</c:v>
                </c:pt>
                <c:pt idx="3054">
                  <c:v>0.67846207668467107</c:v>
                </c:pt>
                <c:pt idx="3055">
                  <c:v>0.67858596832229745</c:v>
                </c:pt>
                <c:pt idx="3056">
                  <c:v>0.67870957645503216</c:v>
                </c:pt>
                <c:pt idx="3057">
                  <c:v>0.67883318458776687</c:v>
                </c:pt>
                <c:pt idx="3058">
                  <c:v>0.67895679272050158</c:v>
                </c:pt>
                <c:pt idx="3059">
                  <c:v>0.67908040085323629</c:v>
                </c:pt>
                <c:pt idx="3060">
                  <c:v>0.679204008985971</c:v>
                </c:pt>
                <c:pt idx="3061">
                  <c:v>0.67932761711870582</c:v>
                </c:pt>
                <c:pt idx="3062">
                  <c:v>0.67945122525144053</c:v>
                </c:pt>
                <c:pt idx="3063">
                  <c:v>0.67957483338417524</c:v>
                </c:pt>
                <c:pt idx="3064">
                  <c:v>0.67969844151690995</c:v>
                </c:pt>
                <c:pt idx="3065">
                  <c:v>0.67982204964964466</c:v>
                </c:pt>
                <c:pt idx="3066">
                  <c:v>0.67994565778237936</c:v>
                </c:pt>
                <c:pt idx="3067">
                  <c:v>0.68006926591511407</c:v>
                </c:pt>
                <c:pt idx="3068">
                  <c:v>0.68019287404784878</c:v>
                </c:pt>
                <c:pt idx="3069">
                  <c:v>0.68031648218058349</c:v>
                </c:pt>
                <c:pt idx="3070">
                  <c:v>0.68043980680842664</c:v>
                </c:pt>
                <c:pt idx="3071">
                  <c:v>0.68056313143626979</c:v>
                </c:pt>
                <c:pt idx="3072">
                  <c:v>0.68068645606411293</c:v>
                </c:pt>
                <c:pt idx="3073">
                  <c:v>0.68080978069195608</c:v>
                </c:pt>
                <c:pt idx="3074">
                  <c:v>0.68093310531979923</c:v>
                </c:pt>
                <c:pt idx="3075">
                  <c:v>0.68105642994764226</c:v>
                </c:pt>
                <c:pt idx="3076">
                  <c:v>0.68117975457548541</c:v>
                </c:pt>
                <c:pt idx="3077">
                  <c:v>0.68130307920332855</c:v>
                </c:pt>
                <c:pt idx="3078">
                  <c:v>0.6814264038311717</c:v>
                </c:pt>
                <c:pt idx="3079">
                  <c:v>0.68154972845901485</c:v>
                </c:pt>
                <c:pt idx="3080">
                  <c:v>0.68167276958196632</c:v>
                </c:pt>
                <c:pt idx="3081">
                  <c:v>0.6817958107049179</c:v>
                </c:pt>
                <c:pt idx="3082">
                  <c:v>0.68191885182786949</c:v>
                </c:pt>
                <c:pt idx="3083">
                  <c:v>0.68204189295082096</c:v>
                </c:pt>
                <c:pt idx="3084">
                  <c:v>0.68216493407377254</c:v>
                </c:pt>
                <c:pt idx="3085">
                  <c:v>0.68228797519672402</c:v>
                </c:pt>
                <c:pt idx="3086">
                  <c:v>0.6824110163196756</c:v>
                </c:pt>
                <c:pt idx="3087">
                  <c:v>0.68253377393773551</c:v>
                </c:pt>
                <c:pt idx="3088">
                  <c:v>0.68265653155579542</c:v>
                </c:pt>
                <c:pt idx="3089">
                  <c:v>0.68277928917385544</c:v>
                </c:pt>
                <c:pt idx="3090">
                  <c:v>0.68290204679191535</c:v>
                </c:pt>
                <c:pt idx="3091">
                  <c:v>0.68302480440997526</c:v>
                </c:pt>
                <c:pt idx="3092">
                  <c:v>0.68314756202803528</c:v>
                </c:pt>
                <c:pt idx="3093">
                  <c:v>0.68327003614120363</c:v>
                </c:pt>
                <c:pt idx="3094">
                  <c:v>0.68339251025437198</c:v>
                </c:pt>
                <c:pt idx="3095">
                  <c:v>0.68351498436754032</c:v>
                </c:pt>
                <c:pt idx="3096">
                  <c:v>0.683637174975817</c:v>
                </c:pt>
                <c:pt idx="3097">
                  <c:v>0.68375936558409378</c:v>
                </c:pt>
                <c:pt idx="3098">
                  <c:v>0.68388155619237057</c:v>
                </c:pt>
                <c:pt idx="3099">
                  <c:v>0.68400374680064735</c:v>
                </c:pt>
                <c:pt idx="3100">
                  <c:v>0.68412593740892402</c:v>
                </c:pt>
                <c:pt idx="3101">
                  <c:v>0.68424812801720081</c:v>
                </c:pt>
                <c:pt idx="3102">
                  <c:v>0.68437031862547759</c:v>
                </c:pt>
                <c:pt idx="3103">
                  <c:v>0.68449250923375426</c:v>
                </c:pt>
                <c:pt idx="3104">
                  <c:v>0.68461441633713949</c:v>
                </c:pt>
                <c:pt idx="3105">
                  <c:v>0.6847363234405246</c:v>
                </c:pt>
                <c:pt idx="3106">
                  <c:v>0.68485823054390982</c:v>
                </c:pt>
                <c:pt idx="3107">
                  <c:v>0.68498013764729493</c:v>
                </c:pt>
                <c:pt idx="3108">
                  <c:v>0.68510204475068015</c:v>
                </c:pt>
                <c:pt idx="3109">
                  <c:v>0.68522395185406526</c:v>
                </c:pt>
                <c:pt idx="3110">
                  <c:v>0.68534585895745048</c:v>
                </c:pt>
                <c:pt idx="3111">
                  <c:v>0.68546776606083559</c:v>
                </c:pt>
                <c:pt idx="3112">
                  <c:v>0.68558967316422081</c:v>
                </c:pt>
                <c:pt idx="3113">
                  <c:v>0.68571129676271436</c:v>
                </c:pt>
                <c:pt idx="3114">
                  <c:v>0.68583292036120791</c:v>
                </c:pt>
                <c:pt idx="3115">
                  <c:v>0.68595454395970146</c:v>
                </c:pt>
                <c:pt idx="3116">
                  <c:v>0.686076167558195</c:v>
                </c:pt>
                <c:pt idx="3117">
                  <c:v>0.68619779115668866</c:v>
                </c:pt>
                <c:pt idx="3118">
                  <c:v>0.68631941475518221</c:v>
                </c:pt>
                <c:pt idx="3119">
                  <c:v>0.68644103835367576</c:v>
                </c:pt>
                <c:pt idx="3120">
                  <c:v>0.68656266195216931</c:v>
                </c:pt>
                <c:pt idx="3121">
                  <c:v>0.68668428555066285</c:v>
                </c:pt>
                <c:pt idx="3122">
                  <c:v>0.68680562564426484</c:v>
                </c:pt>
                <c:pt idx="3123">
                  <c:v>0.68692696573786682</c:v>
                </c:pt>
                <c:pt idx="3124">
                  <c:v>0.68704830583146881</c:v>
                </c:pt>
                <c:pt idx="3125">
                  <c:v>0.68716964592507079</c:v>
                </c:pt>
                <c:pt idx="3126">
                  <c:v>0.68729098601867278</c:v>
                </c:pt>
                <c:pt idx="3127">
                  <c:v>0.68741232611227476</c:v>
                </c:pt>
                <c:pt idx="3128">
                  <c:v>0.68753366620587675</c:v>
                </c:pt>
                <c:pt idx="3129">
                  <c:v>0.68765500629947873</c:v>
                </c:pt>
                <c:pt idx="3130">
                  <c:v>0.68777634639308072</c:v>
                </c:pt>
                <c:pt idx="3131">
                  <c:v>0.68789768648668259</c:v>
                </c:pt>
                <c:pt idx="3132">
                  <c:v>0.68801902658028458</c:v>
                </c:pt>
                <c:pt idx="3133">
                  <c:v>0.688140083168995</c:v>
                </c:pt>
                <c:pt idx="3134">
                  <c:v>0.68826113975770542</c:v>
                </c:pt>
                <c:pt idx="3135">
                  <c:v>0.68838219634641573</c:v>
                </c:pt>
                <c:pt idx="3136">
                  <c:v>0.68850325293512615</c:v>
                </c:pt>
                <c:pt idx="3137">
                  <c:v>0.68862430952383658</c:v>
                </c:pt>
                <c:pt idx="3138">
                  <c:v>0.68874536611254689</c:v>
                </c:pt>
                <c:pt idx="3139">
                  <c:v>0.68886642270125731</c:v>
                </c:pt>
                <c:pt idx="3140">
                  <c:v>0.68898747928996762</c:v>
                </c:pt>
                <c:pt idx="3141">
                  <c:v>0.68910853587867804</c:v>
                </c:pt>
                <c:pt idx="3142">
                  <c:v>0.68922959246738846</c:v>
                </c:pt>
                <c:pt idx="3143">
                  <c:v>0.68935036555120721</c:v>
                </c:pt>
                <c:pt idx="3144">
                  <c:v>0.68947113863502596</c:v>
                </c:pt>
                <c:pt idx="3145">
                  <c:v>0.68959191171884482</c:v>
                </c:pt>
                <c:pt idx="3146">
                  <c:v>0.68971268480266357</c:v>
                </c:pt>
                <c:pt idx="3147">
                  <c:v>0.68983345788648243</c:v>
                </c:pt>
                <c:pt idx="3148">
                  <c:v>0.68995423097030117</c:v>
                </c:pt>
                <c:pt idx="3149">
                  <c:v>0.69007500405411992</c:v>
                </c:pt>
                <c:pt idx="3150">
                  <c:v>0.69019577713793878</c:v>
                </c:pt>
                <c:pt idx="3151">
                  <c:v>0.69031626671686597</c:v>
                </c:pt>
                <c:pt idx="3152">
                  <c:v>0.69043675629579315</c:v>
                </c:pt>
                <c:pt idx="3153">
                  <c:v>0.69055724587472034</c:v>
                </c:pt>
                <c:pt idx="3154">
                  <c:v>0.69067773545364752</c:v>
                </c:pt>
                <c:pt idx="3155">
                  <c:v>0.69079822503257471</c:v>
                </c:pt>
                <c:pt idx="3156">
                  <c:v>0.69091871461150189</c:v>
                </c:pt>
                <c:pt idx="3157">
                  <c:v>0.69103920419042908</c:v>
                </c:pt>
                <c:pt idx="3158">
                  <c:v>0.69115969376935626</c:v>
                </c:pt>
                <c:pt idx="3159">
                  <c:v>0.69128018334828345</c:v>
                </c:pt>
                <c:pt idx="3160">
                  <c:v>0.69140067292721064</c:v>
                </c:pt>
                <c:pt idx="3161">
                  <c:v>0.69152116250613793</c:v>
                </c:pt>
                <c:pt idx="3162">
                  <c:v>0.69164136858017344</c:v>
                </c:pt>
                <c:pt idx="3163">
                  <c:v>0.69176157465420907</c:v>
                </c:pt>
                <c:pt idx="3164">
                  <c:v>0.69188178072824469</c:v>
                </c:pt>
                <c:pt idx="3165">
                  <c:v>0.69200198680228031</c:v>
                </c:pt>
                <c:pt idx="3166">
                  <c:v>0.69212219287631593</c:v>
                </c:pt>
                <c:pt idx="3167">
                  <c:v>0.69224239895035145</c:v>
                </c:pt>
                <c:pt idx="3168">
                  <c:v>0.69236260502438707</c:v>
                </c:pt>
                <c:pt idx="3169">
                  <c:v>0.69248281109842269</c:v>
                </c:pt>
                <c:pt idx="3170">
                  <c:v>0.69260301717245831</c:v>
                </c:pt>
                <c:pt idx="3171">
                  <c:v>0.69272322324649394</c:v>
                </c:pt>
                <c:pt idx="3172">
                  <c:v>0.69284342932052945</c:v>
                </c:pt>
                <c:pt idx="3173">
                  <c:v>0.69296335188967351</c:v>
                </c:pt>
                <c:pt idx="3174">
                  <c:v>0.69308327445881757</c:v>
                </c:pt>
                <c:pt idx="3175">
                  <c:v>0.69320319702796152</c:v>
                </c:pt>
                <c:pt idx="3176">
                  <c:v>0.69332311959710557</c:v>
                </c:pt>
                <c:pt idx="3177">
                  <c:v>0.69344275866135796</c:v>
                </c:pt>
                <c:pt idx="3178">
                  <c:v>0.69356239772561035</c:v>
                </c:pt>
                <c:pt idx="3179">
                  <c:v>0.69368203678986273</c:v>
                </c:pt>
                <c:pt idx="3180">
                  <c:v>0.69380167585411523</c:v>
                </c:pt>
                <c:pt idx="3181">
                  <c:v>0.69392131491836762</c:v>
                </c:pt>
                <c:pt idx="3182">
                  <c:v>0.69404095398262</c:v>
                </c:pt>
                <c:pt idx="3183">
                  <c:v>0.69416059304687239</c:v>
                </c:pt>
                <c:pt idx="3184">
                  <c:v>0.69428023211112488</c:v>
                </c:pt>
                <c:pt idx="3185">
                  <c:v>0.69439987117537727</c:v>
                </c:pt>
                <c:pt idx="3186">
                  <c:v>0.69451951023962966</c:v>
                </c:pt>
                <c:pt idx="3187">
                  <c:v>0.69463886579899048</c:v>
                </c:pt>
                <c:pt idx="3188">
                  <c:v>0.6947582213583513</c:v>
                </c:pt>
                <c:pt idx="3189">
                  <c:v>0.69487757691771213</c:v>
                </c:pt>
                <c:pt idx="3190">
                  <c:v>0.69499693247707295</c:v>
                </c:pt>
                <c:pt idx="3191">
                  <c:v>0.69511628803643377</c:v>
                </c:pt>
                <c:pt idx="3192">
                  <c:v>0.69523564359579459</c:v>
                </c:pt>
                <c:pt idx="3193">
                  <c:v>0.69535499915515542</c:v>
                </c:pt>
                <c:pt idx="3194">
                  <c:v>0.69547435471451624</c:v>
                </c:pt>
                <c:pt idx="3195">
                  <c:v>0.6955934267689855</c:v>
                </c:pt>
                <c:pt idx="3196">
                  <c:v>0.69571249882345465</c:v>
                </c:pt>
                <c:pt idx="3197">
                  <c:v>0.69583157087792391</c:v>
                </c:pt>
                <c:pt idx="3198">
                  <c:v>0.69595064293239317</c:v>
                </c:pt>
                <c:pt idx="3199">
                  <c:v>0.69606971498686243</c:v>
                </c:pt>
                <c:pt idx="3200">
                  <c:v>0.69618878704133158</c:v>
                </c:pt>
                <c:pt idx="3201">
                  <c:v>0.69630785909580084</c:v>
                </c:pt>
                <c:pt idx="3202">
                  <c:v>0.6964269311502701</c:v>
                </c:pt>
                <c:pt idx="3203">
                  <c:v>0.69654600320473925</c:v>
                </c:pt>
                <c:pt idx="3204">
                  <c:v>0.69666507525920851</c:v>
                </c:pt>
                <c:pt idx="3205">
                  <c:v>0.69678414731367777</c:v>
                </c:pt>
                <c:pt idx="3206">
                  <c:v>0.69690293586325536</c:v>
                </c:pt>
                <c:pt idx="3207">
                  <c:v>0.69702172441283305</c:v>
                </c:pt>
                <c:pt idx="3208">
                  <c:v>0.69714051296241064</c:v>
                </c:pt>
                <c:pt idx="3209">
                  <c:v>0.69725930151198834</c:v>
                </c:pt>
                <c:pt idx="3210">
                  <c:v>0.69737809006156593</c:v>
                </c:pt>
                <c:pt idx="3211">
                  <c:v>0.69749687861114351</c:v>
                </c:pt>
                <c:pt idx="3212">
                  <c:v>0.69761566716072121</c:v>
                </c:pt>
                <c:pt idx="3213">
                  <c:v>0.6977344557102988</c:v>
                </c:pt>
                <c:pt idx="3214">
                  <c:v>0.69785324425987649</c:v>
                </c:pt>
                <c:pt idx="3215">
                  <c:v>0.69797203280945408</c:v>
                </c:pt>
                <c:pt idx="3216">
                  <c:v>0.6980905378541401</c:v>
                </c:pt>
                <c:pt idx="3217">
                  <c:v>0.69820904289882613</c:v>
                </c:pt>
                <c:pt idx="3218">
                  <c:v>0.69832754794351226</c:v>
                </c:pt>
                <c:pt idx="3219">
                  <c:v>0.69844605298819828</c:v>
                </c:pt>
                <c:pt idx="3220">
                  <c:v>0.69856455803288431</c:v>
                </c:pt>
                <c:pt idx="3221">
                  <c:v>0.69868306307757033</c:v>
                </c:pt>
                <c:pt idx="3222">
                  <c:v>0.69880156812225636</c:v>
                </c:pt>
                <c:pt idx="3223">
                  <c:v>0.69892007316694238</c:v>
                </c:pt>
                <c:pt idx="3224">
                  <c:v>0.69903857821162851</c:v>
                </c:pt>
                <c:pt idx="3225">
                  <c:v>0.69915708325631454</c:v>
                </c:pt>
                <c:pt idx="3226">
                  <c:v>0.69927558830100056</c:v>
                </c:pt>
                <c:pt idx="3227">
                  <c:v>0.69939380984079502</c:v>
                </c:pt>
                <c:pt idx="3228">
                  <c:v>0.69951203138058948</c:v>
                </c:pt>
                <c:pt idx="3229">
                  <c:v>0.69963025292038394</c:v>
                </c:pt>
                <c:pt idx="3230">
                  <c:v>0.69974847446017829</c:v>
                </c:pt>
                <c:pt idx="3231">
                  <c:v>0.69986669599997275</c:v>
                </c:pt>
                <c:pt idx="3232">
                  <c:v>0.69998491753976722</c:v>
                </c:pt>
                <c:pt idx="3233">
                  <c:v>0.70010313907956168</c:v>
                </c:pt>
                <c:pt idx="3234">
                  <c:v>0.70022136061935614</c:v>
                </c:pt>
                <c:pt idx="3235">
                  <c:v>0.7003395821591506</c:v>
                </c:pt>
                <c:pt idx="3236">
                  <c:v>0.70045780369894506</c:v>
                </c:pt>
                <c:pt idx="3237">
                  <c:v>0.70057602523873952</c:v>
                </c:pt>
                <c:pt idx="3238">
                  <c:v>0.70069396327364231</c:v>
                </c:pt>
                <c:pt idx="3239">
                  <c:v>0.7008119013085452</c:v>
                </c:pt>
                <c:pt idx="3240">
                  <c:v>0.70092983934344799</c:v>
                </c:pt>
                <c:pt idx="3241">
                  <c:v>0.70104777737835089</c:v>
                </c:pt>
                <c:pt idx="3242">
                  <c:v>0.70116571541325379</c:v>
                </c:pt>
                <c:pt idx="3243">
                  <c:v>0.70128365344815657</c:v>
                </c:pt>
                <c:pt idx="3244">
                  <c:v>0.70140159148305947</c:v>
                </c:pt>
                <c:pt idx="3245">
                  <c:v>0.70151952951796226</c:v>
                </c:pt>
                <c:pt idx="3246">
                  <c:v>0.70163746755286516</c:v>
                </c:pt>
                <c:pt idx="3247">
                  <c:v>0.70175540558776806</c:v>
                </c:pt>
                <c:pt idx="3248">
                  <c:v>0.70187334362267084</c:v>
                </c:pt>
                <c:pt idx="3249">
                  <c:v>0.70199128165757374</c:v>
                </c:pt>
                <c:pt idx="3250">
                  <c:v>0.70210921969247653</c:v>
                </c:pt>
                <c:pt idx="3251">
                  <c:v>0.70222687422248786</c:v>
                </c:pt>
                <c:pt idx="3252">
                  <c:v>0.70234452875249909</c:v>
                </c:pt>
                <c:pt idx="3253">
                  <c:v>0.70246218328251031</c:v>
                </c:pt>
                <c:pt idx="3254">
                  <c:v>0.70257983781252165</c:v>
                </c:pt>
                <c:pt idx="3255">
                  <c:v>0.70269749234253287</c:v>
                </c:pt>
                <c:pt idx="3256">
                  <c:v>0.70281514687254409</c:v>
                </c:pt>
                <c:pt idx="3257">
                  <c:v>0.70293280140255543</c:v>
                </c:pt>
                <c:pt idx="3258">
                  <c:v>0.70305045593256665</c:v>
                </c:pt>
                <c:pt idx="3259">
                  <c:v>0.70316811046257788</c:v>
                </c:pt>
                <c:pt idx="3260">
                  <c:v>0.70328576499258921</c:v>
                </c:pt>
                <c:pt idx="3261">
                  <c:v>0.70340341952260044</c:v>
                </c:pt>
                <c:pt idx="3262">
                  <c:v>0.70352107405261166</c:v>
                </c:pt>
                <c:pt idx="3263">
                  <c:v>0.703638728582623</c:v>
                </c:pt>
                <c:pt idx="3264">
                  <c:v>0.70375609960774266</c:v>
                </c:pt>
                <c:pt idx="3265">
                  <c:v>0.70387347063286232</c:v>
                </c:pt>
                <c:pt idx="3266">
                  <c:v>0.70399084165798198</c:v>
                </c:pt>
                <c:pt idx="3267">
                  <c:v>0.70410821268310164</c:v>
                </c:pt>
                <c:pt idx="3268">
                  <c:v>0.7042255837082213</c:v>
                </c:pt>
                <c:pt idx="3269">
                  <c:v>0.70434295473334096</c:v>
                </c:pt>
                <c:pt idx="3270">
                  <c:v>0.70446032575846063</c:v>
                </c:pt>
                <c:pt idx="3271">
                  <c:v>0.70457769678358029</c:v>
                </c:pt>
                <c:pt idx="3272">
                  <c:v>0.70469506780869995</c:v>
                </c:pt>
                <c:pt idx="3273">
                  <c:v>0.70481243883381961</c:v>
                </c:pt>
                <c:pt idx="3274">
                  <c:v>0.70492980985893927</c:v>
                </c:pt>
                <c:pt idx="3275">
                  <c:v>0.70504718088405893</c:v>
                </c:pt>
                <c:pt idx="3276">
                  <c:v>0.70516426840428703</c:v>
                </c:pt>
                <c:pt idx="3277">
                  <c:v>0.70528135592451513</c:v>
                </c:pt>
                <c:pt idx="3278">
                  <c:v>0.70539844344474323</c:v>
                </c:pt>
                <c:pt idx="3279">
                  <c:v>0.70551553096497122</c:v>
                </c:pt>
                <c:pt idx="3280">
                  <c:v>0.70563261848519931</c:v>
                </c:pt>
                <c:pt idx="3281">
                  <c:v>0.70574970600542741</c:v>
                </c:pt>
                <c:pt idx="3282">
                  <c:v>0.70586679352565551</c:v>
                </c:pt>
                <c:pt idx="3283">
                  <c:v>0.70598359754099194</c:v>
                </c:pt>
                <c:pt idx="3284">
                  <c:v>0.70610040155632847</c:v>
                </c:pt>
                <c:pt idx="3285">
                  <c:v>0.7062172055716649</c:v>
                </c:pt>
                <c:pt idx="3286">
                  <c:v>0.70633400958700143</c:v>
                </c:pt>
                <c:pt idx="3287">
                  <c:v>0.70645081360233786</c:v>
                </c:pt>
                <c:pt idx="3288">
                  <c:v>0.70656733411278283</c:v>
                </c:pt>
                <c:pt idx="3289">
                  <c:v>0.70668385462322769</c:v>
                </c:pt>
                <c:pt idx="3290">
                  <c:v>0.70680037513367255</c:v>
                </c:pt>
                <c:pt idx="3291">
                  <c:v>0.70691689564411742</c:v>
                </c:pt>
                <c:pt idx="3292">
                  <c:v>0.70703341615456228</c:v>
                </c:pt>
                <c:pt idx="3293">
                  <c:v>0.70714993666500725</c:v>
                </c:pt>
                <c:pt idx="3294">
                  <c:v>0.70726645717545211</c:v>
                </c:pt>
                <c:pt idx="3295">
                  <c:v>0.70738269418100541</c:v>
                </c:pt>
                <c:pt idx="3296">
                  <c:v>0.70749893118655871</c:v>
                </c:pt>
                <c:pt idx="3297">
                  <c:v>0.70761516819211201</c:v>
                </c:pt>
                <c:pt idx="3298">
                  <c:v>0.70773140519766531</c:v>
                </c:pt>
                <c:pt idx="3299">
                  <c:v>0.70784764220321861</c:v>
                </c:pt>
                <c:pt idx="3300">
                  <c:v>0.70796387920877191</c:v>
                </c:pt>
                <c:pt idx="3301">
                  <c:v>0.70808011621432521</c:v>
                </c:pt>
                <c:pt idx="3302">
                  <c:v>0.7081963532198785</c:v>
                </c:pt>
                <c:pt idx="3303">
                  <c:v>0.7083125902254318</c:v>
                </c:pt>
                <c:pt idx="3304">
                  <c:v>0.70842882723098499</c:v>
                </c:pt>
                <c:pt idx="3305">
                  <c:v>0.70854506423653829</c:v>
                </c:pt>
                <c:pt idx="3306">
                  <c:v>0.70866101773720003</c:v>
                </c:pt>
                <c:pt idx="3307">
                  <c:v>0.70877697123786176</c:v>
                </c:pt>
                <c:pt idx="3308">
                  <c:v>0.70889292473852339</c:v>
                </c:pt>
                <c:pt idx="3309">
                  <c:v>0.70900887823918513</c:v>
                </c:pt>
                <c:pt idx="3310">
                  <c:v>0.70912483173984686</c:v>
                </c:pt>
                <c:pt idx="3311">
                  <c:v>0.70924078524050849</c:v>
                </c:pt>
                <c:pt idx="3312">
                  <c:v>0.70935673874117022</c:v>
                </c:pt>
                <c:pt idx="3313">
                  <c:v>0.70947269224183196</c:v>
                </c:pt>
                <c:pt idx="3314">
                  <c:v>0.7095886457424937</c:v>
                </c:pt>
                <c:pt idx="3315">
                  <c:v>0.70970459924315532</c:v>
                </c:pt>
                <c:pt idx="3316">
                  <c:v>0.70982026923892549</c:v>
                </c:pt>
                <c:pt idx="3317">
                  <c:v>0.70993593923469556</c:v>
                </c:pt>
                <c:pt idx="3318">
                  <c:v>0.71005160923046562</c:v>
                </c:pt>
                <c:pt idx="3319">
                  <c:v>0.71016727922623579</c:v>
                </c:pt>
                <c:pt idx="3320">
                  <c:v>0.71028294922200585</c:v>
                </c:pt>
                <c:pt idx="3321">
                  <c:v>0.71039861921777603</c:v>
                </c:pt>
                <c:pt idx="3322">
                  <c:v>0.71051428921354609</c:v>
                </c:pt>
                <c:pt idx="3323">
                  <c:v>0.71062995920931615</c:v>
                </c:pt>
                <c:pt idx="3324">
                  <c:v>0.71074534570019476</c:v>
                </c:pt>
                <c:pt idx="3325">
                  <c:v>0.71086073219107326</c:v>
                </c:pt>
                <c:pt idx="3326">
                  <c:v>0.71097611868195176</c:v>
                </c:pt>
                <c:pt idx="3327">
                  <c:v>0.71109150517283026</c:v>
                </c:pt>
                <c:pt idx="3328">
                  <c:v>0.71120689166370876</c:v>
                </c:pt>
                <c:pt idx="3329">
                  <c:v>0.71132227815458726</c:v>
                </c:pt>
                <c:pt idx="3330">
                  <c:v>0.71143766464546576</c:v>
                </c:pt>
                <c:pt idx="3331">
                  <c:v>0.71155305113634426</c:v>
                </c:pt>
                <c:pt idx="3332">
                  <c:v>0.71166843762722287</c:v>
                </c:pt>
                <c:pt idx="3333">
                  <c:v>0.71178382411810137</c:v>
                </c:pt>
                <c:pt idx="3334">
                  <c:v>0.71189892710408831</c:v>
                </c:pt>
                <c:pt idx="3335">
                  <c:v>0.71201403009007513</c:v>
                </c:pt>
                <c:pt idx="3336">
                  <c:v>0.71212913307606207</c:v>
                </c:pt>
                <c:pt idx="3337">
                  <c:v>0.71224423606204901</c:v>
                </c:pt>
                <c:pt idx="3338">
                  <c:v>0.71235933904803594</c:v>
                </c:pt>
                <c:pt idx="3339">
                  <c:v>0.71247444203402288</c:v>
                </c:pt>
                <c:pt idx="3340">
                  <c:v>0.71258954502000982</c:v>
                </c:pt>
                <c:pt idx="3341">
                  <c:v>0.71270464800599664</c:v>
                </c:pt>
                <c:pt idx="3342">
                  <c:v>0.71281975099198358</c:v>
                </c:pt>
                <c:pt idx="3343">
                  <c:v>0.71293457047307895</c:v>
                </c:pt>
                <c:pt idx="3344">
                  <c:v>0.71304938995417422</c:v>
                </c:pt>
                <c:pt idx="3345">
                  <c:v>0.71316420943526959</c:v>
                </c:pt>
                <c:pt idx="3346">
                  <c:v>0.71327902891636497</c:v>
                </c:pt>
                <c:pt idx="3347">
                  <c:v>0.71339384839746023</c:v>
                </c:pt>
                <c:pt idx="3348">
                  <c:v>0.7135086678785556</c:v>
                </c:pt>
                <c:pt idx="3349">
                  <c:v>0.71362348735965087</c:v>
                </c:pt>
                <c:pt idx="3350">
                  <c:v>0.71373830684074624</c:v>
                </c:pt>
                <c:pt idx="3351">
                  <c:v>0.7138531263218415</c:v>
                </c:pt>
                <c:pt idx="3352">
                  <c:v>0.71396794580293688</c:v>
                </c:pt>
                <c:pt idx="3353">
                  <c:v>0.71408248177914058</c:v>
                </c:pt>
                <c:pt idx="3354">
                  <c:v>0.71419701775534439</c:v>
                </c:pt>
                <c:pt idx="3355">
                  <c:v>0.71431155373154809</c:v>
                </c:pt>
                <c:pt idx="3356">
                  <c:v>0.71442608970775179</c:v>
                </c:pt>
                <c:pt idx="3357">
                  <c:v>0.7145406256839556</c:v>
                </c:pt>
                <c:pt idx="3358">
                  <c:v>0.7146551616601593</c:v>
                </c:pt>
                <c:pt idx="3359">
                  <c:v>0.714769697636363</c:v>
                </c:pt>
                <c:pt idx="3360">
                  <c:v>0.71488395010767514</c:v>
                </c:pt>
                <c:pt idx="3361">
                  <c:v>0.71499820257898727</c:v>
                </c:pt>
                <c:pt idx="3362">
                  <c:v>0.71511245505029941</c:v>
                </c:pt>
                <c:pt idx="3363">
                  <c:v>0.71522670752161155</c:v>
                </c:pt>
                <c:pt idx="3364">
                  <c:v>0.71534095999292369</c:v>
                </c:pt>
                <c:pt idx="3365">
                  <c:v>0.71545521246423582</c:v>
                </c:pt>
                <c:pt idx="3366">
                  <c:v>0.71556946493554796</c:v>
                </c:pt>
                <c:pt idx="3367">
                  <c:v>0.7156837174068601</c:v>
                </c:pt>
                <c:pt idx="3368">
                  <c:v>0.71579796987817224</c:v>
                </c:pt>
                <c:pt idx="3369">
                  <c:v>0.71591222234948437</c:v>
                </c:pt>
                <c:pt idx="3370">
                  <c:v>0.71602647482079651</c:v>
                </c:pt>
                <c:pt idx="3371">
                  <c:v>0.71614072729210865</c:v>
                </c:pt>
                <c:pt idx="3372">
                  <c:v>0.71625497976342078</c:v>
                </c:pt>
                <c:pt idx="3373">
                  <c:v>0.71636923223473303</c:v>
                </c:pt>
                <c:pt idx="3374">
                  <c:v>0.71648348470604517</c:v>
                </c:pt>
                <c:pt idx="3375">
                  <c:v>0.71659773717735731</c:v>
                </c:pt>
                <c:pt idx="3376">
                  <c:v>0.71671198964866945</c:v>
                </c:pt>
                <c:pt idx="3377">
                  <c:v>0.71682624211998158</c:v>
                </c:pt>
                <c:pt idx="3378">
                  <c:v>0.71694021108640205</c:v>
                </c:pt>
                <c:pt idx="3379">
                  <c:v>0.71705418005282262</c:v>
                </c:pt>
                <c:pt idx="3380">
                  <c:v>0.7171681490192432</c:v>
                </c:pt>
                <c:pt idx="3381">
                  <c:v>0.71728211798566377</c:v>
                </c:pt>
                <c:pt idx="3382">
                  <c:v>0.71739608695208423</c:v>
                </c:pt>
                <c:pt idx="3383">
                  <c:v>0.71751005591850481</c:v>
                </c:pt>
                <c:pt idx="3384">
                  <c:v>0.71762402488492538</c:v>
                </c:pt>
                <c:pt idx="3385">
                  <c:v>0.71773771034645428</c:v>
                </c:pt>
                <c:pt idx="3386">
                  <c:v>0.71785139580798329</c:v>
                </c:pt>
                <c:pt idx="3387">
                  <c:v>0.7179650812695122</c:v>
                </c:pt>
                <c:pt idx="3388">
                  <c:v>0.71807876673104121</c:v>
                </c:pt>
                <c:pt idx="3389">
                  <c:v>0.71819245219257011</c:v>
                </c:pt>
                <c:pt idx="3390">
                  <c:v>0.71830613765409912</c:v>
                </c:pt>
                <c:pt idx="3391">
                  <c:v>0.71841982311562802</c:v>
                </c:pt>
                <c:pt idx="3392">
                  <c:v>0.71853350857715703</c:v>
                </c:pt>
                <c:pt idx="3393">
                  <c:v>0.71864719403868593</c:v>
                </c:pt>
                <c:pt idx="3394">
                  <c:v>0.71876087950021494</c:v>
                </c:pt>
                <c:pt idx="3395">
                  <c:v>0.71887456496174384</c:v>
                </c:pt>
                <c:pt idx="3396">
                  <c:v>0.71898825042327286</c:v>
                </c:pt>
                <c:pt idx="3397">
                  <c:v>0.71910193588480176</c:v>
                </c:pt>
                <c:pt idx="3398">
                  <c:v>0.71921562134633066</c:v>
                </c:pt>
                <c:pt idx="3399">
                  <c:v>0.71932902330296811</c:v>
                </c:pt>
                <c:pt idx="3400">
                  <c:v>0.71944242525960544</c:v>
                </c:pt>
                <c:pt idx="3401">
                  <c:v>0.71955582721624278</c:v>
                </c:pt>
                <c:pt idx="3402">
                  <c:v>0.71966922917288012</c:v>
                </c:pt>
                <c:pt idx="3403">
                  <c:v>0.71978263112951746</c:v>
                </c:pt>
                <c:pt idx="3404">
                  <c:v>0.71989603308615491</c:v>
                </c:pt>
                <c:pt idx="3405">
                  <c:v>0.72000943504279225</c:v>
                </c:pt>
                <c:pt idx="3406">
                  <c:v>0.72012283699942958</c:v>
                </c:pt>
                <c:pt idx="3407">
                  <c:v>0.72023623895606692</c:v>
                </c:pt>
                <c:pt idx="3408">
                  <c:v>0.72034964091270426</c:v>
                </c:pt>
                <c:pt idx="3409">
                  <c:v>0.72046304286934171</c:v>
                </c:pt>
                <c:pt idx="3410">
                  <c:v>0.72057644482597905</c:v>
                </c:pt>
                <c:pt idx="3411">
                  <c:v>0.72068984678261638</c:v>
                </c:pt>
                <c:pt idx="3412">
                  <c:v>0.72080324873925372</c:v>
                </c:pt>
                <c:pt idx="3413">
                  <c:v>0.72091665069589106</c:v>
                </c:pt>
                <c:pt idx="3414">
                  <c:v>0.72102976914763683</c:v>
                </c:pt>
                <c:pt idx="3415">
                  <c:v>0.72114288759938261</c:v>
                </c:pt>
                <c:pt idx="3416">
                  <c:v>0.72125600605112838</c:v>
                </c:pt>
                <c:pt idx="3417">
                  <c:v>0.72136912450287416</c:v>
                </c:pt>
                <c:pt idx="3418">
                  <c:v>0.72148224295461993</c:v>
                </c:pt>
                <c:pt idx="3419">
                  <c:v>0.72159536140636571</c:v>
                </c:pt>
                <c:pt idx="3420">
                  <c:v>0.72170847985811148</c:v>
                </c:pt>
                <c:pt idx="3421">
                  <c:v>0.72182159830985726</c:v>
                </c:pt>
                <c:pt idx="3422">
                  <c:v>0.72193471676160303</c:v>
                </c:pt>
                <c:pt idx="3423">
                  <c:v>0.72204783521334881</c:v>
                </c:pt>
                <c:pt idx="3424">
                  <c:v>0.72216095366509458</c:v>
                </c:pt>
                <c:pt idx="3425">
                  <c:v>0.72227407211684025</c:v>
                </c:pt>
                <c:pt idx="3426">
                  <c:v>0.72238719056858602</c:v>
                </c:pt>
                <c:pt idx="3427">
                  <c:v>0.7225003090203318</c:v>
                </c:pt>
                <c:pt idx="3428">
                  <c:v>0.72261314396718601</c:v>
                </c:pt>
                <c:pt idx="3429">
                  <c:v>0.72272597891404022</c:v>
                </c:pt>
                <c:pt idx="3430">
                  <c:v>0.72283881386089432</c:v>
                </c:pt>
                <c:pt idx="3431">
                  <c:v>0.72295164880774854</c:v>
                </c:pt>
                <c:pt idx="3432">
                  <c:v>0.72306448375460275</c:v>
                </c:pt>
                <c:pt idx="3433">
                  <c:v>0.72317731870145685</c:v>
                </c:pt>
                <c:pt idx="3434">
                  <c:v>0.72329015364831106</c:v>
                </c:pt>
                <c:pt idx="3435">
                  <c:v>0.72340298859516527</c:v>
                </c:pt>
                <c:pt idx="3436">
                  <c:v>0.72351582354201938</c:v>
                </c:pt>
                <c:pt idx="3437">
                  <c:v>0.72362865848887359</c:v>
                </c:pt>
                <c:pt idx="3438">
                  <c:v>0.72374149343572769</c:v>
                </c:pt>
                <c:pt idx="3439">
                  <c:v>0.72385404487769034</c:v>
                </c:pt>
                <c:pt idx="3440">
                  <c:v>0.72396659631965288</c:v>
                </c:pt>
                <c:pt idx="3441">
                  <c:v>0.72407914776161553</c:v>
                </c:pt>
                <c:pt idx="3442">
                  <c:v>0.72419169920357807</c:v>
                </c:pt>
                <c:pt idx="3443">
                  <c:v>0.7243042506455406</c:v>
                </c:pt>
                <c:pt idx="3444">
                  <c:v>0.72441680208750325</c:v>
                </c:pt>
                <c:pt idx="3445">
                  <c:v>0.72452935352946579</c:v>
                </c:pt>
                <c:pt idx="3446">
                  <c:v>0.72464190497142833</c:v>
                </c:pt>
                <c:pt idx="3447">
                  <c:v>0.72475445641339098</c:v>
                </c:pt>
                <c:pt idx="3448">
                  <c:v>0.72486700785535352</c:v>
                </c:pt>
                <c:pt idx="3449">
                  <c:v>0.72497955929731617</c:v>
                </c:pt>
                <c:pt idx="3450">
                  <c:v>0.72509182723438714</c:v>
                </c:pt>
                <c:pt idx="3451">
                  <c:v>0.72520409517145812</c:v>
                </c:pt>
                <c:pt idx="3452">
                  <c:v>0.72531636310852909</c:v>
                </c:pt>
                <c:pt idx="3453">
                  <c:v>0.72542863104560007</c:v>
                </c:pt>
                <c:pt idx="3454">
                  <c:v>0.72554089898267105</c:v>
                </c:pt>
                <c:pt idx="3455">
                  <c:v>0.72565316691974202</c:v>
                </c:pt>
                <c:pt idx="3456">
                  <c:v>0.725765434856813</c:v>
                </c:pt>
                <c:pt idx="3457">
                  <c:v>0.72587770279388397</c:v>
                </c:pt>
                <c:pt idx="3458">
                  <c:v>0.72598997073095495</c:v>
                </c:pt>
                <c:pt idx="3459">
                  <c:v>0.72610195516313436</c:v>
                </c:pt>
                <c:pt idx="3460">
                  <c:v>0.72621393959531377</c:v>
                </c:pt>
                <c:pt idx="3461">
                  <c:v>0.72632592402749319</c:v>
                </c:pt>
                <c:pt idx="3462">
                  <c:v>0.7264379084596726</c:v>
                </c:pt>
                <c:pt idx="3463">
                  <c:v>0.7265498928918519</c:v>
                </c:pt>
                <c:pt idx="3464">
                  <c:v>0.72666187732403131</c:v>
                </c:pt>
                <c:pt idx="3465">
                  <c:v>0.72677386175621073</c:v>
                </c:pt>
                <c:pt idx="3466">
                  <c:v>0.72688584618839014</c:v>
                </c:pt>
                <c:pt idx="3467">
                  <c:v>0.72699783062056955</c:v>
                </c:pt>
                <c:pt idx="3468">
                  <c:v>0.72710981505274896</c:v>
                </c:pt>
                <c:pt idx="3469">
                  <c:v>0.7272215159800367</c:v>
                </c:pt>
                <c:pt idx="3470">
                  <c:v>0.72733321690732455</c:v>
                </c:pt>
                <c:pt idx="3471">
                  <c:v>0.72744491783461229</c:v>
                </c:pt>
                <c:pt idx="3472">
                  <c:v>0.72755661876190014</c:v>
                </c:pt>
                <c:pt idx="3473">
                  <c:v>0.72766831968918788</c:v>
                </c:pt>
                <c:pt idx="3474">
                  <c:v>0.72778002061647573</c:v>
                </c:pt>
                <c:pt idx="3475">
                  <c:v>0.72789172154376347</c:v>
                </c:pt>
                <c:pt idx="3476">
                  <c:v>0.72800342247105132</c:v>
                </c:pt>
                <c:pt idx="3477">
                  <c:v>0.7281148398934475</c:v>
                </c:pt>
                <c:pt idx="3478">
                  <c:v>0.72822625731584367</c:v>
                </c:pt>
                <c:pt idx="3479">
                  <c:v>0.72833767473823996</c:v>
                </c:pt>
                <c:pt idx="3480">
                  <c:v>0.72844909216063614</c:v>
                </c:pt>
                <c:pt idx="3481">
                  <c:v>0.72856050958303231</c:v>
                </c:pt>
                <c:pt idx="3482">
                  <c:v>0.7286719270054286</c:v>
                </c:pt>
                <c:pt idx="3483">
                  <c:v>0.72878334442782478</c:v>
                </c:pt>
                <c:pt idx="3484">
                  <c:v>0.72889476185022095</c:v>
                </c:pt>
                <c:pt idx="3485">
                  <c:v>0.72900589576772556</c:v>
                </c:pt>
                <c:pt idx="3486">
                  <c:v>0.72911702968523018</c:v>
                </c:pt>
                <c:pt idx="3487">
                  <c:v>0.72922816360273479</c:v>
                </c:pt>
                <c:pt idx="3488">
                  <c:v>0.7293392975202394</c:v>
                </c:pt>
                <c:pt idx="3489">
                  <c:v>0.72945043143774402</c:v>
                </c:pt>
                <c:pt idx="3490">
                  <c:v>0.72956156535524863</c:v>
                </c:pt>
                <c:pt idx="3491">
                  <c:v>0.72967269927275324</c:v>
                </c:pt>
                <c:pt idx="3492">
                  <c:v>0.72978383319025786</c:v>
                </c:pt>
                <c:pt idx="3493">
                  <c:v>0.72989496710776247</c:v>
                </c:pt>
                <c:pt idx="3494">
                  <c:v>0.73000610102526708</c:v>
                </c:pt>
                <c:pt idx="3495">
                  <c:v>0.73011695143788014</c:v>
                </c:pt>
                <c:pt idx="3496">
                  <c:v>0.73022780185049307</c:v>
                </c:pt>
                <c:pt idx="3497">
                  <c:v>0.73033865226310613</c:v>
                </c:pt>
                <c:pt idx="3498">
                  <c:v>0.73044950267571918</c:v>
                </c:pt>
                <c:pt idx="3499">
                  <c:v>0.73056035308833223</c:v>
                </c:pt>
                <c:pt idx="3500">
                  <c:v>0.73067120350094517</c:v>
                </c:pt>
                <c:pt idx="3501">
                  <c:v>0.73078205391355822</c:v>
                </c:pt>
                <c:pt idx="3502">
                  <c:v>0.73089290432617127</c:v>
                </c:pt>
                <c:pt idx="3503">
                  <c:v>0.73100375473878432</c:v>
                </c:pt>
                <c:pt idx="3504">
                  <c:v>0.73111460515139726</c:v>
                </c:pt>
                <c:pt idx="3505">
                  <c:v>0.73122517205911874</c:v>
                </c:pt>
                <c:pt idx="3506">
                  <c:v>0.73133573896684012</c:v>
                </c:pt>
                <c:pt idx="3507">
                  <c:v>0.73144630587456161</c:v>
                </c:pt>
                <c:pt idx="3508">
                  <c:v>0.73155687278228299</c:v>
                </c:pt>
                <c:pt idx="3509">
                  <c:v>0.73166743969000436</c:v>
                </c:pt>
                <c:pt idx="3510">
                  <c:v>0.73177800659772585</c:v>
                </c:pt>
                <c:pt idx="3511">
                  <c:v>0.73188857350544723</c:v>
                </c:pt>
                <c:pt idx="3512">
                  <c:v>0.73199914041316871</c:v>
                </c:pt>
                <c:pt idx="3513">
                  <c:v>0.73210970732089009</c:v>
                </c:pt>
                <c:pt idx="3514">
                  <c:v>0.73222027422861158</c:v>
                </c:pt>
                <c:pt idx="3515">
                  <c:v>0.73233084113633296</c:v>
                </c:pt>
                <c:pt idx="3516">
                  <c:v>0.73244140804405444</c:v>
                </c:pt>
                <c:pt idx="3517">
                  <c:v>0.73255197495177582</c:v>
                </c:pt>
                <c:pt idx="3518">
                  <c:v>0.7326625418594972</c:v>
                </c:pt>
                <c:pt idx="3519">
                  <c:v>0.73277310876721868</c:v>
                </c:pt>
                <c:pt idx="3520">
                  <c:v>0.7328833921700485</c:v>
                </c:pt>
                <c:pt idx="3521">
                  <c:v>0.73299367557287831</c:v>
                </c:pt>
                <c:pt idx="3522">
                  <c:v>0.73310395897570813</c:v>
                </c:pt>
                <c:pt idx="3523">
                  <c:v>0.73321424237853805</c:v>
                </c:pt>
                <c:pt idx="3524">
                  <c:v>0.73332452578136786</c:v>
                </c:pt>
                <c:pt idx="3525">
                  <c:v>0.73343480918419768</c:v>
                </c:pt>
                <c:pt idx="3526">
                  <c:v>0.73354509258702749</c:v>
                </c:pt>
                <c:pt idx="3527">
                  <c:v>0.73365537598985731</c:v>
                </c:pt>
                <c:pt idx="3528">
                  <c:v>0.73376565939268712</c:v>
                </c:pt>
                <c:pt idx="3529">
                  <c:v>0.73387594279551704</c:v>
                </c:pt>
                <c:pt idx="3530">
                  <c:v>0.73398622619834686</c:v>
                </c:pt>
                <c:pt idx="3531">
                  <c:v>0.73409622609628511</c:v>
                </c:pt>
                <c:pt idx="3532">
                  <c:v>0.73420622599422325</c:v>
                </c:pt>
                <c:pt idx="3533">
                  <c:v>0.7343162258921615</c:v>
                </c:pt>
                <c:pt idx="3534">
                  <c:v>0.73442622579009975</c:v>
                </c:pt>
                <c:pt idx="3535">
                  <c:v>0.734536225688038</c:v>
                </c:pt>
                <c:pt idx="3536">
                  <c:v>0.73464622558597625</c:v>
                </c:pt>
                <c:pt idx="3537">
                  <c:v>0.7347562254839145</c:v>
                </c:pt>
                <c:pt idx="3538">
                  <c:v>0.73486622538185276</c:v>
                </c:pt>
                <c:pt idx="3539">
                  <c:v>0.73497622527979101</c:v>
                </c:pt>
                <c:pt idx="3540">
                  <c:v>0.73508622517772926</c:v>
                </c:pt>
                <c:pt idx="3541">
                  <c:v>0.73519622507566751</c:v>
                </c:pt>
                <c:pt idx="3542">
                  <c:v>0.73530594146871409</c:v>
                </c:pt>
                <c:pt idx="3543">
                  <c:v>0.73541565786176077</c:v>
                </c:pt>
                <c:pt idx="3544">
                  <c:v>0.73552537425480735</c:v>
                </c:pt>
                <c:pt idx="3545">
                  <c:v>0.73563509064785404</c:v>
                </c:pt>
                <c:pt idx="3546">
                  <c:v>0.73574480704090073</c:v>
                </c:pt>
                <c:pt idx="3547">
                  <c:v>0.73585452343394731</c:v>
                </c:pt>
                <c:pt idx="3548">
                  <c:v>0.73596423982699399</c:v>
                </c:pt>
                <c:pt idx="3549">
                  <c:v>0.73607395622004057</c:v>
                </c:pt>
                <c:pt idx="3550">
                  <c:v>0.7361833891081957</c:v>
                </c:pt>
                <c:pt idx="3551">
                  <c:v>0.73629282199635071</c:v>
                </c:pt>
                <c:pt idx="3552">
                  <c:v>0.73640225488450572</c:v>
                </c:pt>
                <c:pt idx="3553">
                  <c:v>0.73651168777266085</c:v>
                </c:pt>
                <c:pt idx="3554">
                  <c:v>0.73662112066081586</c:v>
                </c:pt>
                <c:pt idx="3555">
                  <c:v>0.73673055354897088</c:v>
                </c:pt>
                <c:pt idx="3556">
                  <c:v>0.736839986437126</c:v>
                </c:pt>
                <c:pt idx="3557">
                  <c:v>0.73694941932528102</c:v>
                </c:pt>
                <c:pt idx="3558">
                  <c:v>0.73705885221343614</c:v>
                </c:pt>
                <c:pt idx="3559">
                  <c:v>0.73716828510159116</c:v>
                </c:pt>
                <c:pt idx="3560">
                  <c:v>0.73727771798974617</c:v>
                </c:pt>
                <c:pt idx="3561">
                  <c:v>0.7373871508779013</c:v>
                </c:pt>
                <c:pt idx="3562">
                  <c:v>0.73749658376605631</c:v>
                </c:pt>
                <c:pt idx="3563">
                  <c:v>0.73760601665421133</c:v>
                </c:pt>
                <c:pt idx="3564">
                  <c:v>0.73771516603747478</c:v>
                </c:pt>
                <c:pt idx="3565">
                  <c:v>0.73782431542073823</c:v>
                </c:pt>
                <c:pt idx="3566">
                  <c:v>0.73793346480400168</c:v>
                </c:pt>
                <c:pt idx="3567">
                  <c:v>0.73804261418726513</c:v>
                </c:pt>
                <c:pt idx="3568">
                  <c:v>0.7381517635705287</c:v>
                </c:pt>
                <c:pt idx="3569">
                  <c:v>0.73826091295379215</c:v>
                </c:pt>
                <c:pt idx="3570">
                  <c:v>0.7383700623370556</c:v>
                </c:pt>
                <c:pt idx="3571">
                  <c:v>0.73847921172031905</c:v>
                </c:pt>
                <c:pt idx="3572">
                  <c:v>0.7385883611035825</c:v>
                </c:pt>
                <c:pt idx="3573">
                  <c:v>0.73869751048684595</c:v>
                </c:pt>
                <c:pt idx="3574">
                  <c:v>0.73880665987010941</c:v>
                </c:pt>
                <c:pt idx="3575">
                  <c:v>0.73891580925337286</c:v>
                </c:pt>
                <c:pt idx="3576">
                  <c:v>0.73902495863663631</c:v>
                </c:pt>
                <c:pt idx="3577">
                  <c:v>0.73913410801989976</c:v>
                </c:pt>
                <c:pt idx="3578">
                  <c:v>0.73924325740316321</c:v>
                </c:pt>
                <c:pt idx="3579">
                  <c:v>0.73935240678642666</c:v>
                </c:pt>
                <c:pt idx="3580">
                  <c:v>0.73946155616969012</c:v>
                </c:pt>
                <c:pt idx="3581">
                  <c:v>0.73957070555295357</c:v>
                </c:pt>
                <c:pt idx="3582">
                  <c:v>0.73967985493621702</c:v>
                </c:pt>
                <c:pt idx="3583">
                  <c:v>0.73978900431948058</c:v>
                </c:pt>
                <c:pt idx="3584">
                  <c:v>0.73989787019785236</c:v>
                </c:pt>
                <c:pt idx="3585">
                  <c:v>0.74000673607622425</c:v>
                </c:pt>
                <c:pt idx="3586">
                  <c:v>0.74011560195459614</c:v>
                </c:pt>
                <c:pt idx="3587">
                  <c:v>0.74022446783296802</c:v>
                </c:pt>
                <c:pt idx="3588">
                  <c:v>0.7403333337113398</c:v>
                </c:pt>
                <c:pt idx="3589">
                  <c:v>0.74044219958971169</c:v>
                </c:pt>
                <c:pt idx="3590">
                  <c:v>0.74055106546808358</c:v>
                </c:pt>
                <c:pt idx="3591">
                  <c:v>0.74065993134645547</c:v>
                </c:pt>
                <c:pt idx="3592">
                  <c:v>0.74076879722482736</c:v>
                </c:pt>
                <c:pt idx="3593">
                  <c:v>0.74087766310319914</c:v>
                </c:pt>
                <c:pt idx="3594">
                  <c:v>0.74098652898157102</c:v>
                </c:pt>
                <c:pt idx="3595">
                  <c:v>0.74109539485994291</c:v>
                </c:pt>
                <c:pt idx="3596">
                  <c:v>0.74120397723342324</c:v>
                </c:pt>
                <c:pt idx="3597">
                  <c:v>0.74131255960690345</c:v>
                </c:pt>
                <c:pt idx="3598">
                  <c:v>0.74142114198038378</c:v>
                </c:pt>
                <c:pt idx="3599">
                  <c:v>0.74152972435386399</c:v>
                </c:pt>
                <c:pt idx="3600">
                  <c:v>0.74163830672734432</c:v>
                </c:pt>
                <c:pt idx="3601">
                  <c:v>0.74174688910082454</c:v>
                </c:pt>
                <c:pt idx="3602">
                  <c:v>0.74185547147430486</c:v>
                </c:pt>
                <c:pt idx="3603">
                  <c:v>0.74196405384778508</c:v>
                </c:pt>
                <c:pt idx="3604">
                  <c:v>0.7420726362212654</c:v>
                </c:pt>
                <c:pt idx="3605">
                  <c:v>0.74218121859474562</c:v>
                </c:pt>
                <c:pt idx="3606">
                  <c:v>0.74228980096822594</c:v>
                </c:pt>
                <c:pt idx="3607">
                  <c:v>0.74239838334170616</c:v>
                </c:pt>
                <c:pt idx="3608">
                  <c:v>0.74250696571518648</c:v>
                </c:pt>
                <c:pt idx="3609">
                  <c:v>0.7426155480886667</c:v>
                </c:pt>
                <c:pt idx="3610">
                  <c:v>0.74272413046214703</c:v>
                </c:pt>
                <c:pt idx="3611">
                  <c:v>0.74283271283562724</c:v>
                </c:pt>
                <c:pt idx="3612">
                  <c:v>0.74294129520910757</c:v>
                </c:pt>
                <c:pt idx="3613">
                  <c:v>0.74304987758258778</c:v>
                </c:pt>
                <c:pt idx="3614">
                  <c:v>0.74315845995606811</c:v>
                </c:pt>
                <c:pt idx="3615">
                  <c:v>0.74326704232954832</c:v>
                </c:pt>
                <c:pt idx="3616">
                  <c:v>0.74337534119813709</c:v>
                </c:pt>
                <c:pt idx="3617">
                  <c:v>0.74348364006672574</c:v>
                </c:pt>
                <c:pt idx="3618">
                  <c:v>0.74359193893531439</c:v>
                </c:pt>
                <c:pt idx="3619">
                  <c:v>0.74370023780390304</c:v>
                </c:pt>
                <c:pt idx="3620">
                  <c:v>0.74380853667249169</c:v>
                </c:pt>
                <c:pt idx="3621">
                  <c:v>0.74391683554108046</c:v>
                </c:pt>
                <c:pt idx="3622">
                  <c:v>0.74402513440966911</c:v>
                </c:pt>
                <c:pt idx="3623">
                  <c:v>0.74413343327825776</c:v>
                </c:pt>
                <c:pt idx="3624">
                  <c:v>0.74424173214684641</c:v>
                </c:pt>
                <c:pt idx="3625">
                  <c:v>0.74435003101543518</c:v>
                </c:pt>
                <c:pt idx="3626">
                  <c:v>0.74445832988402383</c:v>
                </c:pt>
                <c:pt idx="3627">
                  <c:v>0.74456662875261248</c:v>
                </c:pt>
                <c:pt idx="3628">
                  <c:v>0.74467492762120113</c:v>
                </c:pt>
                <c:pt idx="3629">
                  <c:v>0.7447832264897899</c:v>
                </c:pt>
                <c:pt idx="3630">
                  <c:v>0.74489124185348699</c:v>
                </c:pt>
                <c:pt idx="3631">
                  <c:v>0.74499925721718407</c:v>
                </c:pt>
                <c:pt idx="3632">
                  <c:v>0.74510727258088116</c:v>
                </c:pt>
                <c:pt idx="3633">
                  <c:v>0.74521528794457814</c:v>
                </c:pt>
                <c:pt idx="3634">
                  <c:v>0.74532330330827523</c:v>
                </c:pt>
                <c:pt idx="3635">
                  <c:v>0.74543131867197232</c:v>
                </c:pt>
                <c:pt idx="3636">
                  <c:v>0.74553933403566941</c:v>
                </c:pt>
                <c:pt idx="3637">
                  <c:v>0.7456473493993665</c:v>
                </c:pt>
                <c:pt idx="3638">
                  <c:v>0.74575536476306359</c:v>
                </c:pt>
                <c:pt idx="3639">
                  <c:v>0.74586338012676068</c:v>
                </c:pt>
                <c:pt idx="3640">
                  <c:v>0.74597139549045777</c:v>
                </c:pt>
                <c:pt idx="3641">
                  <c:v>0.74607941085415486</c:v>
                </c:pt>
                <c:pt idx="3642">
                  <c:v>0.74618742621785195</c:v>
                </c:pt>
                <c:pt idx="3643">
                  <c:v>0.74629544158154903</c:v>
                </c:pt>
                <c:pt idx="3644">
                  <c:v>0.74640345694524612</c:v>
                </c:pt>
                <c:pt idx="3645">
                  <c:v>0.74651147230894321</c:v>
                </c:pt>
                <c:pt idx="3646">
                  <c:v>0.7466194876726403</c:v>
                </c:pt>
                <c:pt idx="3647">
                  <c:v>0.74672750303633739</c:v>
                </c:pt>
                <c:pt idx="3648">
                  <c:v>0.74683523489514292</c:v>
                </c:pt>
                <c:pt idx="3649">
                  <c:v>0.74694296675394833</c:v>
                </c:pt>
                <c:pt idx="3650">
                  <c:v>0.74705069861275386</c:v>
                </c:pt>
                <c:pt idx="3651">
                  <c:v>0.74715843047155939</c:v>
                </c:pt>
                <c:pt idx="3652">
                  <c:v>0.7472661623303648</c:v>
                </c:pt>
                <c:pt idx="3653">
                  <c:v>0.74737389418917033</c:v>
                </c:pt>
                <c:pt idx="3654">
                  <c:v>0.74748162604797586</c:v>
                </c:pt>
                <c:pt idx="3655">
                  <c:v>0.74758935790678127</c:v>
                </c:pt>
                <c:pt idx="3656">
                  <c:v>0.7476970897655868</c:v>
                </c:pt>
                <c:pt idx="3657">
                  <c:v>0.74780482162439232</c:v>
                </c:pt>
                <c:pt idx="3658">
                  <c:v>0.74791226997830618</c:v>
                </c:pt>
                <c:pt idx="3659">
                  <c:v>0.74801971833222014</c:v>
                </c:pt>
                <c:pt idx="3660">
                  <c:v>0.74812716668613399</c:v>
                </c:pt>
                <c:pt idx="3661">
                  <c:v>0.74823461504004785</c:v>
                </c:pt>
                <c:pt idx="3662">
                  <c:v>0.74834206339396181</c:v>
                </c:pt>
                <c:pt idx="3663">
                  <c:v>0.74844951174787566</c:v>
                </c:pt>
                <c:pt idx="3664">
                  <c:v>0.74855696010178963</c:v>
                </c:pt>
                <c:pt idx="3665">
                  <c:v>0.74866440845570348</c:v>
                </c:pt>
                <c:pt idx="3666">
                  <c:v>0.74877185680961744</c:v>
                </c:pt>
                <c:pt idx="3667">
                  <c:v>0.74887930516353129</c:v>
                </c:pt>
                <c:pt idx="3668">
                  <c:v>0.74898675351744515</c:v>
                </c:pt>
                <c:pt idx="3669">
                  <c:v>0.74909420187135911</c:v>
                </c:pt>
                <c:pt idx="3670">
                  <c:v>0.74920165022527296</c:v>
                </c:pt>
                <c:pt idx="3671">
                  <c:v>0.74930909857918693</c:v>
                </c:pt>
                <c:pt idx="3672">
                  <c:v>0.74941654693310078</c:v>
                </c:pt>
                <c:pt idx="3673">
                  <c:v>0.74952371178212307</c:v>
                </c:pt>
                <c:pt idx="3674">
                  <c:v>0.74963087663114536</c:v>
                </c:pt>
                <c:pt idx="3675">
                  <c:v>0.74973804148016765</c:v>
                </c:pt>
                <c:pt idx="3676">
                  <c:v>0.74984520632919005</c:v>
                </c:pt>
                <c:pt idx="3677">
                  <c:v>0.74995237117821234</c:v>
                </c:pt>
                <c:pt idx="3678">
                  <c:v>0.75005953602723463</c:v>
                </c:pt>
                <c:pt idx="3679">
                  <c:v>0.75016670087625692</c:v>
                </c:pt>
                <c:pt idx="3680">
                  <c:v>0.75027386572527921</c:v>
                </c:pt>
                <c:pt idx="3681">
                  <c:v>0.7503810305743015</c:v>
                </c:pt>
                <c:pt idx="3682">
                  <c:v>0.75048819542332379</c:v>
                </c:pt>
                <c:pt idx="3683">
                  <c:v>0.75059507676745452</c:v>
                </c:pt>
                <c:pt idx="3684">
                  <c:v>0.75070195811158524</c:v>
                </c:pt>
                <c:pt idx="3685">
                  <c:v>0.75080883945571597</c:v>
                </c:pt>
                <c:pt idx="3686">
                  <c:v>0.7509157207998467</c:v>
                </c:pt>
                <c:pt idx="3687">
                  <c:v>0.75102260214397742</c:v>
                </c:pt>
                <c:pt idx="3688">
                  <c:v>0.75112948348810815</c:v>
                </c:pt>
                <c:pt idx="3689">
                  <c:v>0.75123636483223877</c:v>
                </c:pt>
                <c:pt idx="3690">
                  <c:v>0.75134324617636949</c:v>
                </c:pt>
                <c:pt idx="3691">
                  <c:v>0.75145012752050022</c:v>
                </c:pt>
                <c:pt idx="3692">
                  <c:v>0.75155700886463095</c:v>
                </c:pt>
                <c:pt idx="3693">
                  <c:v>0.75166389020876168</c:v>
                </c:pt>
                <c:pt idx="3694">
                  <c:v>0.7517707715528924</c:v>
                </c:pt>
                <c:pt idx="3695">
                  <c:v>0.75187765289702313</c:v>
                </c:pt>
                <c:pt idx="3696">
                  <c:v>0.75198453424115375</c:v>
                </c:pt>
                <c:pt idx="3697">
                  <c:v>0.75209141558528447</c:v>
                </c:pt>
                <c:pt idx="3698">
                  <c:v>0.7521982969294152</c:v>
                </c:pt>
                <c:pt idx="3699">
                  <c:v>0.75230517827354593</c:v>
                </c:pt>
                <c:pt idx="3700">
                  <c:v>0.75241177611278509</c:v>
                </c:pt>
                <c:pt idx="3701">
                  <c:v>0.75251837395202414</c:v>
                </c:pt>
                <c:pt idx="3702">
                  <c:v>0.75262497179126331</c:v>
                </c:pt>
                <c:pt idx="3703">
                  <c:v>0.75273156963050236</c:v>
                </c:pt>
                <c:pt idx="3704">
                  <c:v>0.75283816746974153</c:v>
                </c:pt>
                <c:pt idx="3705">
                  <c:v>0.75294476530898069</c:v>
                </c:pt>
                <c:pt idx="3706">
                  <c:v>0.75305136314821974</c:v>
                </c:pt>
                <c:pt idx="3707">
                  <c:v>0.75315796098745891</c:v>
                </c:pt>
                <c:pt idx="3708">
                  <c:v>0.75326455882669796</c:v>
                </c:pt>
                <c:pt idx="3709">
                  <c:v>0.75337087316104556</c:v>
                </c:pt>
                <c:pt idx="3710">
                  <c:v>0.75347718749539305</c:v>
                </c:pt>
                <c:pt idx="3711">
                  <c:v>0.75358350182974054</c:v>
                </c:pt>
                <c:pt idx="3712">
                  <c:v>0.75368981616408814</c:v>
                </c:pt>
                <c:pt idx="3713">
                  <c:v>0.75379613049843563</c:v>
                </c:pt>
                <c:pt idx="3714">
                  <c:v>0.75390244483278313</c:v>
                </c:pt>
                <c:pt idx="3715">
                  <c:v>0.75400875916713062</c:v>
                </c:pt>
                <c:pt idx="3716">
                  <c:v>0.75411507350147822</c:v>
                </c:pt>
                <c:pt idx="3717">
                  <c:v>0.75422138783582571</c:v>
                </c:pt>
                <c:pt idx="3718">
                  <c:v>0.7543277021701732</c:v>
                </c:pt>
                <c:pt idx="3719">
                  <c:v>0.7544340165045208</c:v>
                </c:pt>
                <c:pt idx="3720">
                  <c:v>0.75454033083886829</c:v>
                </c:pt>
                <c:pt idx="3721">
                  <c:v>0.75464664517321578</c:v>
                </c:pt>
                <c:pt idx="3722">
                  <c:v>0.75475295950756338</c:v>
                </c:pt>
                <c:pt idx="3723">
                  <c:v>0.75485899033701931</c:v>
                </c:pt>
                <c:pt idx="3724">
                  <c:v>0.75496502116647524</c:v>
                </c:pt>
                <c:pt idx="3725">
                  <c:v>0.75507105199593116</c:v>
                </c:pt>
                <c:pt idx="3726">
                  <c:v>0.75517708282538709</c:v>
                </c:pt>
                <c:pt idx="3727">
                  <c:v>0.75528311365484302</c:v>
                </c:pt>
                <c:pt idx="3728">
                  <c:v>0.75538914448429895</c:v>
                </c:pt>
                <c:pt idx="3729">
                  <c:v>0.75549517531375487</c:v>
                </c:pt>
                <c:pt idx="3730">
                  <c:v>0.7556012061432108</c:v>
                </c:pt>
                <c:pt idx="3731">
                  <c:v>0.75570723697266673</c:v>
                </c:pt>
                <c:pt idx="3732">
                  <c:v>0.75581326780212266</c:v>
                </c:pt>
                <c:pt idx="3733">
                  <c:v>0.75591929863157858</c:v>
                </c:pt>
                <c:pt idx="3734">
                  <c:v>0.75602532946103451</c:v>
                </c:pt>
                <c:pt idx="3735">
                  <c:v>0.75613136029049044</c:v>
                </c:pt>
                <c:pt idx="3736">
                  <c:v>0.75623739111994637</c:v>
                </c:pt>
                <c:pt idx="3737">
                  <c:v>0.75634342194940229</c:v>
                </c:pt>
                <c:pt idx="3738">
                  <c:v>0.75644916927396666</c:v>
                </c:pt>
                <c:pt idx="3739">
                  <c:v>0.75655491659853102</c:v>
                </c:pt>
                <c:pt idx="3740">
                  <c:v>0.75666066392309528</c:v>
                </c:pt>
                <c:pt idx="3741">
                  <c:v>0.75676641124765964</c:v>
                </c:pt>
                <c:pt idx="3742">
                  <c:v>0.75687215857222401</c:v>
                </c:pt>
                <c:pt idx="3743">
                  <c:v>0.75697790589678837</c:v>
                </c:pt>
                <c:pt idx="3744">
                  <c:v>0.75708365322135263</c:v>
                </c:pt>
                <c:pt idx="3745">
                  <c:v>0.75718940054591699</c:v>
                </c:pt>
                <c:pt idx="3746">
                  <c:v>0.75729514787048136</c:v>
                </c:pt>
                <c:pt idx="3747">
                  <c:v>0.75740089519504572</c:v>
                </c:pt>
                <c:pt idx="3748">
                  <c:v>0.75750664251961008</c:v>
                </c:pt>
                <c:pt idx="3749">
                  <c:v>0.75761238984417434</c:v>
                </c:pt>
                <c:pt idx="3750">
                  <c:v>0.7577181371687387</c:v>
                </c:pt>
                <c:pt idx="3751">
                  <c:v>0.75782388449330307</c:v>
                </c:pt>
                <c:pt idx="3752">
                  <c:v>0.75792963181786743</c:v>
                </c:pt>
                <c:pt idx="3753">
                  <c:v>0.75803537914243169</c:v>
                </c:pt>
                <c:pt idx="3754">
                  <c:v>0.75814084296210449</c:v>
                </c:pt>
                <c:pt idx="3755">
                  <c:v>0.75824630678177718</c:v>
                </c:pt>
                <c:pt idx="3756">
                  <c:v>0.75835177060144998</c:v>
                </c:pt>
                <c:pt idx="3757">
                  <c:v>0.75845723442112267</c:v>
                </c:pt>
                <c:pt idx="3758">
                  <c:v>0.75856269824079547</c:v>
                </c:pt>
                <c:pt idx="3759">
                  <c:v>0.75866816206046817</c:v>
                </c:pt>
                <c:pt idx="3760">
                  <c:v>0.75877362588014097</c:v>
                </c:pt>
                <c:pt idx="3761">
                  <c:v>0.75887908969981366</c:v>
                </c:pt>
                <c:pt idx="3762">
                  <c:v>0.75898455351948646</c:v>
                </c:pt>
                <c:pt idx="3763">
                  <c:v>0.75909001733915915</c:v>
                </c:pt>
                <c:pt idx="3764">
                  <c:v>0.75919548115883195</c:v>
                </c:pt>
                <c:pt idx="3765">
                  <c:v>0.75930094497850464</c:v>
                </c:pt>
                <c:pt idx="3766">
                  <c:v>0.75940612529328577</c:v>
                </c:pt>
                <c:pt idx="3767">
                  <c:v>0.75951130560806701</c:v>
                </c:pt>
                <c:pt idx="3768">
                  <c:v>0.75961648592284814</c:v>
                </c:pt>
                <c:pt idx="3769">
                  <c:v>0.75972166623762927</c:v>
                </c:pt>
                <c:pt idx="3770">
                  <c:v>0.7598268465524104</c:v>
                </c:pt>
                <c:pt idx="3771">
                  <c:v>0.75993202686719152</c:v>
                </c:pt>
                <c:pt idx="3772">
                  <c:v>0.76003720718197276</c:v>
                </c:pt>
                <c:pt idx="3773">
                  <c:v>0.76014238749675389</c:v>
                </c:pt>
                <c:pt idx="3774">
                  <c:v>0.76024756781153502</c:v>
                </c:pt>
                <c:pt idx="3775">
                  <c:v>0.76035274812631615</c:v>
                </c:pt>
                <c:pt idx="3776">
                  <c:v>0.76045792844109728</c:v>
                </c:pt>
                <c:pt idx="3777">
                  <c:v>0.76056282525098684</c:v>
                </c:pt>
                <c:pt idx="3778">
                  <c:v>0.76066772206087641</c:v>
                </c:pt>
                <c:pt idx="3779">
                  <c:v>0.76077261887076597</c:v>
                </c:pt>
                <c:pt idx="3780">
                  <c:v>0.76087751568065554</c:v>
                </c:pt>
                <c:pt idx="3781">
                  <c:v>0.7609824124905451</c:v>
                </c:pt>
                <c:pt idx="3782">
                  <c:v>0.76108730930043467</c:v>
                </c:pt>
                <c:pt idx="3783">
                  <c:v>0.76119220611032423</c:v>
                </c:pt>
                <c:pt idx="3784">
                  <c:v>0.7612971029202138</c:v>
                </c:pt>
                <c:pt idx="3785">
                  <c:v>0.76140199973010336</c:v>
                </c:pt>
                <c:pt idx="3786">
                  <c:v>0.76150689653999293</c:v>
                </c:pt>
                <c:pt idx="3787">
                  <c:v>0.76161179334988249</c:v>
                </c:pt>
                <c:pt idx="3788">
                  <c:v>0.76171640665488038</c:v>
                </c:pt>
                <c:pt idx="3789">
                  <c:v>0.76182101995987839</c:v>
                </c:pt>
                <c:pt idx="3790">
                  <c:v>0.76192563326487639</c:v>
                </c:pt>
                <c:pt idx="3791">
                  <c:v>0.76203024656987428</c:v>
                </c:pt>
                <c:pt idx="3792">
                  <c:v>0.76213485987487228</c:v>
                </c:pt>
                <c:pt idx="3793">
                  <c:v>0.76223947317987029</c:v>
                </c:pt>
                <c:pt idx="3794">
                  <c:v>0.76234408648486818</c:v>
                </c:pt>
                <c:pt idx="3795">
                  <c:v>0.76244869978986618</c:v>
                </c:pt>
                <c:pt idx="3796">
                  <c:v>0.76255331309486418</c:v>
                </c:pt>
                <c:pt idx="3797">
                  <c:v>0.76265792639986207</c:v>
                </c:pt>
                <c:pt idx="3798">
                  <c:v>0.76276253970486008</c:v>
                </c:pt>
                <c:pt idx="3799">
                  <c:v>0.76286715300985808</c:v>
                </c:pt>
                <c:pt idx="3800">
                  <c:v>0.76297176631485597</c:v>
                </c:pt>
                <c:pt idx="3801">
                  <c:v>0.76307637961985397</c:v>
                </c:pt>
                <c:pt idx="3802">
                  <c:v>0.7631807094199603</c:v>
                </c:pt>
                <c:pt idx="3803">
                  <c:v>0.76328503922006674</c:v>
                </c:pt>
                <c:pt idx="3804">
                  <c:v>0.76338936902017307</c:v>
                </c:pt>
                <c:pt idx="3805">
                  <c:v>0.7634936988202794</c:v>
                </c:pt>
                <c:pt idx="3806">
                  <c:v>0.76359802862038584</c:v>
                </c:pt>
                <c:pt idx="3807">
                  <c:v>0.76370235842049217</c:v>
                </c:pt>
                <c:pt idx="3808">
                  <c:v>0.76380668822059861</c:v>
                </c:pt>
                <c:pt idx="3809">
                  <c:v>0.76391101802070493</c:v>
                </c:pt>
                <c:pt idx="3810">
                  <c:v>0.76401534782081126</c:v>
                </c:pt>
                <c:pt idx="3811">
                  <c:v>0.7641196776209177</c:v>
                </c:pt>
                <c:pt idx="3812">
                  <c:v>0.76422400742102403</c:v>
                </c:pt>
                <c:pt idx="3813">
                  <c:v>0.76432833722113036</c:v>
                </c:pt>
                <c:pt idx="3814">
                  <c:v>0.7644326670212368</c:v>
                </c:pt>
                <c:pt idx="3815">
                  <c:v>0.76453671331645157</c:v>
                </c:pt>
                <c:pt idx="3816">
                  <c:v>0.76464075961166633</c:v>
                </c:pt>
                <c:pt idx="3817">
                  <c:v>0.7647448059068811</c:v>
                </c:pt>
                <c:pt idx="3818">
                  <c:v>0.76484885220209586</c:v>
                </c:pt>
                <c:pt idx="3819">
                  <c:v>0.76495289849731063</c:v>
                </c:pt>
                <c:pt idx="3820">
                  <c:v>0.7650569447925254</c:v>
                </c:pt>
                <c:pt idx="3821">
                  <c:v>0.76516099108774027</c:v>
                </c:pt>
                <c:pt idx="3822">
                  <c:v>0.76526503738295504</c:v>
                </c:pt>
                <c:pt idx="3823">
                  <c:v>0.7653690836781698</c:v>
                </c:pt>
                <c:pt idx="3824">
                  <c:v>0.76547312997338457</c:v>
                </c:pt>
                <c:pt idx="3825">
                  <c:v>0.76557717626859934</c:v>
                </c:pt>
                <c:pt idx="3826">
                  <c:v>0.7656812225638141</c:v>
                </c:pt>
                <c:pt idx="3827">
                  <c:v>0.76578526885902887</c:v>
                </c:pt>
                <c:pt idx="3828">
                  <c:v>0.76588931515424363</c:v>
                </c:pt>
                <c:pt idx="3829">
                  <c:v>0.76599307794456684</c:v>
                </c:pt>
                <c:pt idx="3830">
                  <c:v>0.76609684073489004</c:v>
                </c:pt>
                <c:pt idx="3831">
                  <c:v>0.76620060352521324</c:v>
                </c:pt>
                <c:pt idx="3832">
                  <c:v>0.76630436631553644</c:v>
                </c:pt>
                <c:pt idx="3833">
                  <c:v>0.76640812910585965</c:v>
                </c:pt>
                <c:pt idx="3834">
                  <c:v>0.76651189189618274</c:v>
                </c:pt>
                <c:pt idx="3835">
                  <c:v>0.76661565468650594</c:v>
                </c:pt>
                <c:pt idx="3836">
                  <c:v>0.76671941747682915</c:v>
                </c:pt>
                <c:pt idx="3837">
                  <c:v>0.76682318026715235</c:v>
                </c:pt>
                <c:pt idx="3838">
                  <c:v>0.76692694305747555</c:v>
                </c:pt>
                <c:pt idx="3839">
                  <c:v>0.76703070584779864</c:v>
                </c:pt>
                <c:pt idx="3840">
                  <c:v>0.76713446863812185</c:v>
                </c:pt>
                <c:pt idx="3841">
                  <c:v>0.76723823142844505</c:v>
                </c:pt>
                <c:pt idx="3842">
                  <c:v>0.76734199421876825</c:v>
                </c:pt>
                <c:pt idx="3843">
                  <c:v>0.76744575700909146</c:v>
                </c:pt>
                <c:pt idx="3844">
                  <c:v>0.76754923629452299</c:v>
                </c:pt>
                <c:pt idx="3845">
                  <c:v>0.76765271557995463</c:v>
                </c:pt>
                <c:pt idx="3846">
                  <c:v>0.76775619486538615</c:v>
                </c:pt>
                <c:pt idx="3847">
                  <c:v>0.76785967415081779</c:v>
                </c:pt>
                <c:pt idx="3848">
                  <c:v>0.76796315343624943</c:v>
                </c:pt>
                <c:pt idx="3849">
                  <c:v>0.76806663272168096</c:v>
                </c:pt>
                <c:pt idx="3850">
                  <c:v>0.7681701120071126</c:v>
                </c:pt>
                <c:pt idx="3851">
                  <c:v>0.76827359129254413</c:v>
                </c:pt>
                <c:pt idx="3852">
                  <c:v>0.76837707057797577</c:v>
                </c:pt>
                <c:pt idx="3853">
                  <c:v>0.7684805498634073</c:v>
                </c:pt>
                <c:pt idx="3854">
                  <c:v>0.76858402914883894</c:v>
                </c:pt>
                <c:pt idx="3855">
                  <c:v>0.76868722492937891</c:v>
                </c:pt>
                <c:pt idx="3856">
                  <c:v>0.76879042070991888</c:v>
                </c:pt>
                <c:pt idx="3857">
                  <c:v>0.76889361649045895</c:v>
                </c:pt>
                <c:pt idx="3858">
                  <c:v>0.76899681227099892</c:v>
                </c:pt>
                <c:pt idx="3859">
                  <c:v>0.76910000805153889</c:v>
                </c:pt>
                <c:pt idx="3860">
                  <c:v>0.76920320383207896</c:v>
                </c:pt>
                <c:pt idx="3861">
                  <c:v>0.76930639961261893</c:v>
                </c:pt>
                <c:pt idx="3862">
                  <c:v>0.7694095953931589</c:v>
                </c:pt>
                <c:pt idx="3863">
                  <c:v>0.76951279117369886</c:v>
                </c:pt>
                <c:pt idx="3864">
                  <c:v>0.76961598695423894</c:v>
                </c:pt>
                <c:pt idx="3865">
                  <c:v>0.76971918273477891</c:v>
                </c:pt>
                <c:pt idx="3866">
                  <c:v>0.76982237851531887</c:v>
                </c:pt>
                <c:pt idx="3867">
                  <c:v>0.76992557429585895</c:v>
                </c:pt>
                <c:pt idx="3868">
                  <c:v>0.77002877007639892</c:v>
                </c:pt>
                <c:pt idx="3869">
                  <c:v>0.77013196585693888</c:v>
                </c:pt>
                <c:pt idx="3870">
                  <c:v>0.77023516163747885</c:v>
                </c:pt>
                <c:pt idx="3871">
                  <c:v>0.77033807391312725</c:v>
                </c:pt>
                <c:pt idx="3872">
                  <c:v>0.77044098618877566</c:v>
                </c:pt>
                <c:pt idx="3873">
                  <c:v>0.77054389846442406</c:v>
                </c:pt>
                <c:pt idx="3874">
                  <c:v>0.77064681074007246</c:v>
                </c:pt>
                <c:pt idx="3875">
                  <c:v>0.77074972301572087</c:v>
                </c:pt>
                <c:pt idx="3876">
                  <c:v>0.77085263529136927</c:v>
                </c:pt>
                <c:pt idx="3877">
                  <c:v>0.77095554756701767</c:v>
                </c:pt>
                <c:pt idx="3878">
                  <c:v>0.77105845984266608</c:v>
                </c:pt>
                <c:pt idx="3879">
                  <c:v>0.77116137211831448</c:v>
                </c:pt>
                <c:pt idx="3880">
                  <c:v>0.77126428439396288</c:v>
                </c:pt>
                <c:pt idx="3881">
                  <c:v>0.77136719666961129</c:v>
                </c:pt>
                <c:pt idx="3882">
                  <c:v>0.77147010894525969</c:v>
                </c:pt>
                <c:pt idx="3883">
                  <c:v>0.7715730212209081</c:v>
                </c:pt>
                <c:pt idx="3884">
                  <c:v>0.7716759334965565</c:v>
                </c:pt>
                <c:pt idx="3885">
                  <c:v>0.7717788457722049</c:v>
                </c:pt>
                <c:pt idx="3886">
                  <c:v>0.77188175804785331</c:v>
                </c:pt>
                <c:pt idx="3887">
                  <c:v>0.77198467032350171</c:v>
                </c:pt>
                <c:pt idx="3888">
                  <c:v>0.77208758259915011</c:v>
                </c:pt>
                <c:pt idx="3889">
                  <c:v>0.77219049487479852</c:v>
                </c:pt>
                <c:pt idx="3890">
                  <c:v>0.77229340715044692</c:v>
                </c:pt>
                <c:pt idx="3891">
                  <c:v>0.77239603592120376</c:v>
                </c:pt>
                <c:pt idx="3892">
                  <c:v>0.7724986646919606</c:v>
                </c:pt>
                <c:pt idx="3893">
                  <c:v>0.77260129346271744</c:v>
                </c:pt>
                <c:pt idx="3894">
                  <c:v>0.77270392223347417</c:v>
                </c:pt>
                <c:pt idx="3895">
                  <c:v>0.77280655100423101</c:v>
                </c:pt>
                <c:pt idx="3896">
                  <c:v>0.77290917977498785</c:v>
                </c:pt>
                <c:pt idx="3897">
                  <c:v>0.77301180854574469</c:v>
                </c:pt>
                <c:pt idx="3898">
                  <c:v>0.77311443731650142</c:v>
                </c:pt>
                <c:pt idx="3899">
                  <c:v>0.77321706608725826</c:v>
                </c:pt>
                <c:pt idx="3900">
                  <c:v>0.77331969485801511</c:v>
                </c:pt>
                <c:pt idx="3901">
                  <c:v>0.77342232362877195</c:v>
                </c:pt>
                <c:pt idx="3902">
                  <c:v>0.77352495239952868</c:v>
                </c:pt>
                <c:pt idx="3903">
                  <c:v>0.77362758117028552</c:v>
                </c:pt>
                <c:pt idx="3904">
                  <c:v>0.77373020994104236</c:v>
                </c:pt>
                <c:pt idx="3905">
                  <c:v>0.77383283871179909</c:v>
                </c:pt>
                <c:pt idx="3906">
                  <c:v>0.77393546748255593</c:v>
                </c:pt>
                <c:pt idx="3907">
                  <c:v>0.77403809625331277</c:v>
                </c:pt>
                <c:pt idx="3908">
                  <c:v>0.77414072502406961</c:v>
                </c:pt>
                <c:pt idx="3909">
                  <c:v>0.77424335379482634</c:v>
                </c:pt>
                <c:pt idx="3910">
                  <c:v>0.77434598256558318</c:v>
                </c:pt>
                <c:pt idx="3911">
                  <c:v>0.77444861133634002</c:v>
                </c:pt>
                <c:pt idx="3912">
                  <c:v>0.77455124010709686</c:v>
                </c:pt>
                <c:pt idx="3913">
                  <c:v>0.77465386887785359</c:v>
                </c:pt>
                <c:pt idx="3914">
                  <c:v>0.77475621414371887</c:v>
                </c:pt>
                <c:pt idx="3915">
                  <c:v>0.77485855940958404</c:v>
                </c:pt>
                <c:pt idx="3916">
                  <c:v>0.77496090467544931</c:v>
                </c:pt>
                <c:pt idx="3917">
                  <c:v>0.77506324994131448</c:v>
                </c:pt>
                <c:pt idx="3918">
                  <c:v>0.77516559520717976</c:v>
                </c:pt>
                <c:pt idx="3919">
                  <c:v>0.77526794047304493</c:v>
                </c:pt>
                <c:pt idx="3920">
                  <c:v>0.77537028573891009</c:v>
                </c:pt>
                <c:pt idx="3921">
                  <c:v>0.77547263100477537</c:v>
                </c:pt>
                <c:pt idx="3922">
                  <c:v>0.77557497627064054</c:v>
                </c:pt>
                <c:pt idx="3923">
                  <c:v>0.77567732153650581</c:v>
                </c:pt>
                <c:pt idx="3924">
                  <c:v>0.77577966680237098</c:v>
                </c:pt>
                <c:pt idx="3925">
                  <c:v>0.77588201206823626</c:v>
                </c:pt>
                <c:pt idx="3926">
                  <c:v>0.77598435733410143</c:v>
                </c:pt>
                <c:pt idx="3927">
                  <c:v>0.77608641909507503</c:v>
                </c:pt>
                <c:pt idx="3928">
                  <c:v>0.77618848085604863</c:v>
                </c:pt>
                <c:pt idx="3929">
                  <c:v>0.77629054261702235</c:v>
                </c:pt>
                <c:pt idx="3930">
                  <c:v>0.77639260437799595</c:v>
                </c:pt>
                <c:pt idx="3931">
                  <c:v>0.77649466613896956</c:v>
                </c:pt>
                <c:pt idx="3932">
                  <c:v>0.77659672789994316</c:v>
                </c:pt>
                <c:pt idx="3933">
                  <c:v>0.77669878966091677</c:v>
                </c:pt>
                <c:pt idx="3934">
                  <c:v>0.77680085142189048</c:v>
                </c:pt>
                <c:pt idx="3935">
                  <c:v>0.77690291318286409</c:v>
                </c:pt>
                <c:pt idx="3936">
                  <c:v>0.77700497494383769</c:v>
                </c:pt>
                <c:pt idx="3937">
                  <c:v>0.77710703670481129</c:v>
                </c:pt>
                <c:pt idx="3938">
                  <c:v>0.77720881496089333</c:v>
                </c:pt>
                <c:pt idx="3939">
                  <c:v>0.77731059321697538</c:v>
                </c:pt>
                <c:pt idx="3940">
                  <c:v>0.77741237147305742</c:v>
                </c:pt>
                <c:pt idx="3941">
                  <c:v>0.77751414972913946</c:v>
                </c:pt>
                <c:pt idx="3942">
                  <c:v>0.7776159279852215</c:v>
                </c:pt>
                <c:pt idx="3943">
                  <c:v>0.77771770624130354</c:v>
                </c:pt>
                <c:pt idx="3944">
                  <c:v>0.77781948449738547</c:v>
                </c:pt>
                <c:pt idx="3945">
                  <c:v>0.77792126275346751</c:v>
                </c:pt>
                <c:pt idx="3946">
                  <c:v>0.77802304100954955</c:v>
                </c:pt>
                <c:pt idx="3947">
                  <c:v>0.7781248192656316</c:v>
                </c:pt>
                <c:pt idx="3948">
                  <c:v>0.77822631401682207</c:v>
                </c:pt>
                <c:pt idx="3949">
                  <c:v>0.77832780876801244</c:v>
                </c:pt>
                <c:pt idx="3950">
                  <c:v>0.77842930351920292</c:v>
                </c:pt>
                <c:pt idx="3951">
                  <c:v>0.7785307982703934</c:v>
                </c:pt>
                <c:pt idx="3952">
                  <c:v>0.77863229302158377</c:v>
                </c:pt>
                <c:pt idx="3953">
                  <c:v>0.77873378777277424</c:v>
                </c:pt>
                <c:pt idx="3954">
                  <c:v>0.77883528252396472</c:v>
                </c:pt>
                <c:pt idx="3955">
                  <c:v>0.77893677727515509</c:v>
                </c:pt>
                <c:pt idx="3956">
                  <c:v>0.77903827202634557</c:v>
                </c:pt>
                <c:pt idx="3957">
                  <c:v>0.77913976677753594</c:v>
                </c:pt>
                <c:pt idx="3958">
                  <c:v>0.77924126152872641</c:v>
                </c:pt>
                <c:pt idx="3959">
                  <c:v>0.77934275627991689</c:v>
                </c:pt>
                <c:pt idx="3960">
                  <c:v>0.77944425103110726</c:v>
                </c:pt>
                <c:pt idx="3961">
                  <c:v>0.77954546227740618</c:v>
                </c:pt>
                <c:pt idx="3962">
                  <c:v>0.77964667352370498</c:v>
                </c:pt>
                <c:pt idx="3963">
                  <c:v>0.77974788477000379</c:v>
                </c:pt>
                <c:pt idx="3964">
                  <c:v>0.7798490960163027</c:v>
                </c:pt>
                <c:pt idx="3965">
                  <c:v>0.77995030726260151</c:v>
                </c:pt>
                <c:pt idx="3966">
                  <c:v>0.78005151850890031</c:v>
                </c:pt>
                <c:pt idx="3967">
                  <c:v>0.78015272975519923</c:v>
                </c:pt>
                <c:pt idx="3968">
                  <c:v>0.78025394100149803</c:v>
                </c:pt>
                <c:pt idx="3969">
                  <c:v>0.78035515224779683</c:v>
                </c:pt>
                <c:pt idx="3970">
                  <c:v>0.78045636349409575</c:v>
                </c:pt>
                <c:pt idx="3971">
                  <c:v>0.78055757474039456</c:v>
                </c:pt>
                <c:pt idx="3972">
                  <c:v>0.78065878598669336</c:v>
                </c:pt>
                <c:pt idx="3973">
                  <c:v>0.78075999723299228</c:v>
                </c:pt>
                <c:pt idx="3974">
                  <c:v>0.78086120847929108</c:v>
                </c:pt>
                <c:pt idx="3975">
                  <c:v>0.78096241972559</c:v>
                </c:pt>
                <c:pt idx="3976">
                  <c:v>0.78106334746699724</c:v>
                </c:pt>
                <c:pt idx="3977">
                  <c:v>0.78116427520840448</c:v>
                </c:pt>
                <c:pt idx="3978">
                  <c:v>0.78126520294981172</c:v>
                </c:pt>
                <c:pt idx="3979">
                  <c:v>0.78136613069121896</c:v>
                </c:pt>
                <c:pt idx="3980">
                  <c:v>0.7814670584326262</c:v>
                </c:pt>
                <c:pt idx="3981">
                  <c:v>0.78156798617403345</c:v>
                </c:pt>
                <c:pt idx="3982">
                  <c:v>0.78166891391544069</c:v>
                </c:pt>
                <c:pt idx="3983">
                  <c:v>0.78176984165684793</c:v>
                </c:pt>
                <c:pt idx="3984">
                  <c:v>0.78187076939825517</c:v>
                </c:pt>
                <c:pt idx="3985">
                  <c:v>0.78197169713966241</c:v>
                </c:pt>
                <c:pt idx="3986">
                  <c:v>0.78207262488106966</c:v>
                </c:pt>
                <c:pt idx="3987">
                  <c:v>0.7821735526224769</c:v>
                </c:pt>
                <c:pt idx="3988">
                  <c:v>0.78227448036388425</c:v>
                </c:pt>
                <c:pt idx="3989">
                  <c:v>0.78237540810529149</c:v>
                </c:pt>
                <c:pt idx="3990">
                  <c:v>0.78247633584669873</c:v>
                </c:pt>
                <c:pt idx="3991">
                  <c:v>0.7825769800832143</c:v>
                </c:pt>
                <c:pt idx="3992">
                  <c:v>0.78267762431972998</c:v>
                </c:pt>
                <c:pt idx="3993">
                  <c:v>0.78277826855624566</c:v>
                </c:pt>
                <c:pt idx="3994">
                  <c:v>0.78287891279276134</c:v>
                </c:pt>
                <c:pt idx="3995">
                  <c:v>0.78297955702927702</c:v>
                </c:pt>
                <c:pt idx="3996">
                  <c:v>0.78308020126579259</c:v>
                </c:pt>
                <c:pt idx="3997">
                  <c:v>0.78318084550230826</c:v>
                </c:pt>
                <c:pt idx="3998">
                  <c:v>0.78328148973882394</c:v>
                </c:pt>
                <c:pt idx="3999">
                  <c:v>0.78338213397533962</c:v>
                </c:pt>
                <c:pt idx="4000">
                  <c:v>0.7834827782118553</c:v>
                </c:pt>
                <c:pt idx="4001">
                  <c:v>0.78358342244837087</c:v>
                </c:pt>
                <c:pt idx="4002">
                  <c:v>0.78368406668488655</c:v>
                </c:pt>
                <c:pt idx="4003">
                  <c:v>0.78378471092140223</c:v>
                </c:pt>
                <c:pt idx="4004">
                  <c:v>0.78388535515791791</c:v>
                </c:pt>
                <c:pt idx="4005">
                  <c:v>0.78398599939443359</c:v>
                </c:pt>
                <c:pt idx="4006">
                  <c:v>0.78408664363094915</c:v>
                </c:pt>
                <c:pt idx="4007">
                  <c:v>0.78418728786746483</c:v>
                </c:pt>
                <c:pt idx="4008">
                  <c:v>0.78428793210398051</c:v>
                </c:pt>
                <c:pt idx="4009">
                  <c:v>0.78438829283560463</c:v>
                </c:pt>
                <c:pt idx="4010">
                  <c:v>0.78448865356722863</c:v>
                </c:pt>
                <c:pt idx="4011">
                  <c:v>0.78458901429885275</c:v>
                </c:pt>
                <c:pt idx="4012">
                  <c:v>0.78468937503047675</c:v>
                </c:pt>
                <c:pt idx="4013">
                  <c:v>0.78478973576210087</c:v>
                </c:pt>
                <c:pt idx="4014">
                  <c:v>0.78489009649372488</c:v>
                </c:pt>
                <c:pt idx="4015">
                  <c:v>0.78499045722534899</c:v>
                </c:pt>
                <c:pt idx="4016">
                  <c:v>0.785090817956973</c:v>
                </c:pt>
                <c:pt idx="4017">
                  <c:v>0.78519117868859711</c:v>
                </c:pt>
                <c:pt idx="4018">
                  <c:v>0.78529153942022112</c:v>
                </c:pt>
                <c:pt idx="4019">
                  <c:v>0.78539190015184523</c:v>
                </c:pt>
                <c:pt idx="4020">
                  <c:v>0.78549226088346924</c:v>
                </c:pt>
                <c:pt idx="4021">
                  <c:v>0.78559262161509336</c:v>
                </c:pt>
                <c:pt idx="4022">
                  <c:v>0.78569298234671736</c:v>
                </c:pt>
                <c:pt idx="4023">
                  <c:v>0.78579305957344991</c:v>
                </c:pt>
                <c:pt idx="4024">
                  <c:v>0.78589313680018236</c:v>
                </c:pt>
                <c:pt idx="4025">
                  <c:v>0.7859932140269148</c:v>
                </c:pt>
                <c:pt idx="4026">
                  <c:v>0.78609329125364724</c:v>
                </c:pt>
                <c:pt idx="4027">
                  <c:v>0.7861933684803798</c:v>
                </c:pt>
                <c:pt idx="4028">
                  <c:v>0.78629344570711224</c:v>
                </c:pt>
                <c:pt idx="4029">
                  <c:v>0.78639352293384468</c:v>
                </c:pt>
                <c:pt idx="4030">
                  <c:v>0.78649360016057712</c:v>
                </c:pt>
                <c:pt idx="4031">
                  <c:v>0.78659367738730968</c:v>
                </c:pt>
                <c:pt idx="4032">
                  <c:v>0.78669375461404212</c:v>
                </c:pt>
                <c:pt idx="4033">
                  <c:v>0.78679383184077456</c:v>
                </c:pt>
                <c:pt idx="4034">
                  <c:v>0.786893909067507</c:v>
                </c:pt>
                <c:pt idx="4035">
                  <c:v>0.78699398629423956</c:v>
                </c:pt>
                <c:pt idx="4036">
                  <c:v>0.787094063520972</c:v>
                </c:pt>
                <c:pt idx="4037">
                  <c:v>0.78719385724281288</c:v>
                </c:pt>
                <c:pt idx="4038">
                  <c:v>0.78729365096465376</c:v>
                </c:pt>
                <c:pt idx="4039">
                  <c:v>0.78739344468649464</c:v>
                </c:pt>
                <c:pt idx="4040">
                  <c:v>0.78749323840833552</c:v>
                </c:pt>
                <c:pt idx="4041">
                  <c:v>0.7875930321301764</c:v>
                </c:pt>
                <c:pt idx="4042">
                  <c:v>0.78769282585201728</c:v>
                </c:pt>
                <c:pt idx="4043">
                  <c:v>0.78779261957385815</c:v>
                </c:pt>
                <c:pt idx="4044">
                  <c:v>0.78789241329569903</c:v>
                </c:pt>
                <c:pt idx="4045">
                  <c:v>0.78799220701753991</c:v>
                </c:pt>
                <c:pt idx="4046">
                  <c:v>0.78809200073938079</c:v>
                </c:pt>
                <c:pt idx="4047">
                  <c:v>0.78819179446122167</c:v>
                </c:pt>
                <c:pt idx="4048">
                  <c:v>0.78829158818306255</c:v>
                </c:pt>
                <c:pt idx="4049">
                  <c:v>0.78839138190490343</c:v>
                </c:pt>
                <c:pt idx="4050">
                  <c:v>0.78849089212185264</c:v>
                </c:pt>
                <c:pt idx="4051">
                  <c:v>0.78859040233880195</c:v>
                </c:pt>
                <c:pt idx="4052">
                  <c:v>0.78868991255575127</c:v>
                </c:pt>
                <c:pt idx="4053">
                  <c:v>0.78878942277270048</c:v>
                </c:pt>
                <c:pt idx="4054">
                  <c:v>0.78888893298964979</c:v>
                </c:pt>
                <c:pt idx="4055">
                  <c:v>0.78898844320659911</c:v>
                </c:pt>
                <c:pt idx="4056">
                  <c:v>0.78908795342354832</c:v>
                </c:pt>
                <c:pt idx="4057">
                  <c:v>0.78918746364049763</c:v>
                </c:pt>
                <c:pt idx="4058">
                  <c:v>0.78928697385744695</c:v>
                </c:pt>
                <c:pt idx="4059">
                  <c:v>0.78938620056950459</c:v>
                </c:pt>
                <c:pt idx="4060">
                  <c:v>0.78948542728156235</c:v>
                </c:pt>
                <c:pt idx="4061">
                  <c:v>0.78958465399361999</c:v>
                </c:pt>
                <c:pt idx="4062">
                  <c:v>0.78968388070567774</c:v>
                </c:pt>
                <c:pt idx="4063">
                  <c:v>0.78978310741773539</c:v>
                </c:pt>
                <c:pt idx="4064">
                  <c:v>0.78988233412979303</c:v>
                </c:pt>
                <c:pt idx="4065">
                  <c:v>0.78998156084185078</c:v>
                </c:pt>
                <c:pt idx="4066">
                  <c:v>0.79008050404901686</c:v>
                </c:pt>
                <c:pt idx="4067">
                  <c:v>0.79017944725618294</c:v>
                </c:pt>
                <c:pt idx="4068">
                  <c:v>0.79027839046334902</c:v>
                </c:pt>
                <c:pt idx="4069">
                  <c:v>0.7903773336705151</c:v>
                </c:pt>
                <c:pt idx="4070">
                  <c:v>0.79047627687768129</c:v>
                </c:pt>
                <c:pt idx="4071">
                  <c:v>0.79057522008484737</c:v>
                </c:pt>
                <c:pt idx="4072">
                  <c:v>0.79067416329201345</c:v>
                </c:pt>
                <c:pt idx="4073">
                  <c:v>0.79077310649917953</c:v>
                </c:pt>
                <c:pt idx="4074">
                  <c:v>0.79087204970634561</c:v>
                </c:pt>
                <c:pt idx="4075">
                  <c:v>0.79097099291351169</c:v>
                </c:pt>
                <c:pt idx="4076">
                  <c:v>0.79106993612067777</c:v>
                </c:pt>
                <c:pt idx="4077">
                  <c:v>0.79116887932784397</c:v>
                </c:pt>
                <c:pt idx="4078">
                  <c:v>0.79126753903011837</c:v>
                </c:pt>
                <c:pt idx="4079">
                  <c:v>0.79136619873239289</c:v>
                </c:pt>
                <c:pt idx="4080">
                  <c:v>0.79146485843466741</c:v>
                </c:pt>
                <c:pt idx="4081">
                  <c:v>0.79156351813694192</c:v>
                </c:pt>
                <c:pt idx="4082">
                  <c:v>0.79166217783921644</c:v>
                </c:pt>
                <c:pt idx="4083">
                  <c:v>0.79176083754149096</c:v>
                </c:pt>
                <c:pt idx="4084">
                  <c:v>0.79185949724376548</c:v>
                </c:pt>
                <c:pt idx="4085">
                  <c:v>0.79195815694603999</c:v>
                </c:pt>
                <c:pt idx="4086">
                  <c:v>0.7920568166483144</c:v>
                </c:pt>
                <c:pt idx="4087">
                  <c:v>0.79215547635058892</c:v>
                </c:pt>
                <c:pt idx="4088">
                  <c:v>0.79225413605286343</c:v>
                </c:pt>
                <c:pt idx="4089">
                  <c:v>0.79235279575513795</c:v>
                </c:pt>
                <c:pt idx="4090">
                  <c:v>0.79245145545741247</c:v>
                </c:pt>
                <c:pt idx="4091">
                  <c:v>0.79255011515968699</c:v>
                </c:pt>
                <c:pt idx="4092">
                  <c:v>0.79264849135706983</c:v>
                </c:pt>
                <c:pt idx="4093">
                  <c:v>0.79274686755445278</c:v>
                </c:pt>
                <c:pt idx="4094">
                  <c:v>0.79284524375183574</c:v>
                </c:pt>
                <c:pt idx="4095">
                  <c:v>0.79294361994921858</c:v>
                </c:pt>
                <c:pt idx="4096">
                  <c:v>0.79304199614660154</c:v>
                </c:pt>
                <c:pt idx="4097">
                  <c:v>0.79314037234398438</c:v>
                </c:pt>
                <c:pt idx="4098">
                  <c:v>0.79323874854136733</c:v>
                </c:pt>
                <c:pt idx="4099">
                  <c:v>0.79333712473875029</c:v>
                </c:pt>
                <c:pt idx="4100">
                  <c:v>0.79343550093613313</c:v>
                </c:pt>
                <c:pt idx="4101">
                  <c:v>0.79353387713351609</c:v>
                </c:pt>
                <c:pt idx="4102">
                  <c:v>0.79363225333089893</c:v>
                </c:pt>
                <c:pt idx="4103">
                  <c:v>0.79373062952828188</c:v>
                </c:pt>
                <c:pt idx="4104">
                  <c:v>0.79382900572566484</c:v>
                </c:pt>
                <c:pt idx="4105">
                  <c:v>0.79392738192304768</c:v>
                </c:pt>
                <c:pt idx="4106">
                  <c:v>0.79402547461553896</c:v>
                </c:pt>
                <c:pt idx="4107">
                  <c:v>0.79412356730803035</c:v>
                </c:pt>
                <c:pt idx="4108">
                  <c:v>0.79422166000052163</c:v>
                </c:pt>
                <c:pt idx="4109">
                  <c:v>0.79431975269301291</c:v>
                </c:pt>
                <c:pt idx="4110">
                  <c:v>0.79441784538550431</c:v>
                </c:pt>
                <c:pt idx="4111">
                  <c:v>0.79451593807799559</c:v>
                </c:pt>
                <c:pt idx="4112">
                  <c:v>0.79461403077048687</c:v>
                </c:pt>
                <c:pt idx="4113">
                  <c:v>0.79471212346297826</c:v>
                </c:pt>
                <c:pt idx="4114">
                  <c:v>0.79481021615546954</c:v>
                </c:pt>
                <c:pt idx="4115">
                  <c:v>0.79490830884796082</c:v>
                </c:pt>
                <c:pt idx="4116">
                  <c:v>0.79500640154045221</c:v>
                </c:pt>
                <c:pt idx="4117">
                  <c:v>0.79510449423294349</c:v>
                </c:pt>
                <c:pt idx="4118">
                  <c:v>0.79520258692543477</c:v>
                </c:pt>
                <c:pt idx="4119">
                  <c:v>0.79530067961792617</c:v>
                </c:pt>
                <c:pt idx="4120">
                  <c:v>0.79539848880552588</c:v>
                </c:pt>
                <c:pt idx="4121">
                  <c:v>0.7954962979931256</c:v>
                </c:pt>
                <c:pt idx="4122">
                  <c:v>0.79559410718072532</c:v>
                </c:pt>
                <c:pt idx="4123">
                  <c:v>0.79569191636832504</c:v>
                </c:pt>
                <c:pt idx="4124">
                  <c:v>0.79578972555592475</c:v>
                </c:pt>
                <c:pt idx="4125">
                  <c:v>0.79588753474352447</c:v>
                </c:pt>
                <c:pt idx="4126">
                  <c:v>0.79598534393112419</c:v>
                </c:pt>
                <c:pt idx="4127">
                  <c:v>0.79608315311872391</c:v>
                </c:pt>
                <c:pt idx="4128">
                  <c:v>0.79618096230632363</c:v>
                </c:pt>
                <c:pt idx="4129">
                  <c:v>0.79627877149392334</c:v>
                </c:pt>
                <c:pt idx="4130">
                  <c:v>0.79637658068152306</c:v>
                </c:pt>
                <c:pt idx="4131">
                  <c:v>0.79647438986912278</c:v>
                </c:pt>
                <c:pt idx="4132">
                  <c:v>0.7965721990567225</c:v>
                </c:pt>
                <c:pt idx="4133">
                  <c:v>0.79667000824432221</c:v>
                </c:pt>
                <c:pt idx="4134">
                  <c:v>0.79676781743192193</c:v>
                </c:pt>
                <c:pt idx="4135">
                  <c:v>0.79686562661952165</c:v>
                </c:pt>
                <c:pt idx="4136">
                  <c:v>0.79696343580712137</c:v>
                </c:pt>
                <c:pt idx="4137">
                  <c:v>0.79706124499472109</c:v>
                </c:pt>
                <c:pt idx="4138">
                  <c:v>0.79715877067742924</c:v>
                </c:pt>
                <c:pt idx="4139">
                  <c:v>0.7972562963601374</c:v>
                </c:pt>
                <c:pt idx="4140">
                  <c:v>0.79735382204284555</c:v>
                </c:pt>
                <c:pt idx="4141">
                  <c:v>0.79745134772555371</c:v>
                </c:pt>
                <c:pt idx="4142">
                  <c:v>0.79754887340826175</c:v>
                </c:pt>
                <c:pt idx="4143">
                  <c:v>0.7976463990909699</c:v>
                </c:pt>
                <c:pt idx="4144">
                  <c:v>0.79774392477367806</c:v>
                </c:pt>
                <c:pt idx="4145">
                  <c:v>0.79784145045638621</c:v>
                </c:pt>
                <c:pt idx="4146">
                  <c:v>0.79793897613909426</c:v>
                </c:pt>
                <c:pt idx="4147">
                  <c:v>0.79803650182180241</c:v>
                </c:pt>
                <c:pt idx="4148">
                  <c:v>0.79813402750451057</c:v>
                </c:pt>
                <c:pt idx="4149">
                  <c:v>0.79823155318721872</c:v>
                </c:pt>
                <c:pt idx="4150">
                  <c:v>0.79832907886992677</c:v>
                </c:pt>
                <c:pt idx="4151">
                  <c:v>0.79842660455263492</c:v>
                </c:pt>
                <c:pt idx="4152">
                  <c:v>0.79852413023534308</c:v>
                </c:pt>
                <c:pt idx="4153">
                  <c:v>0.79862137241315967</c:v>
                </c:pt>
                <c:pt idx="4154">
                  <c:v>0.79871861459097615</c:v>
                </c:pt>
                <c:pt idx="4155">
                  <c:v>0.79881585676879274</c:v>
                </c:pt>
                <c:pt idx="4156">
                  <c:v>0.79891309894660922</c:v>
                </c:pt>
                <c:pt idx="4157">
                  <c:v>0.79901034112442582</c:v>
                </c:pt>
                <c:pt idx="4158">
                  <c:v>0.7991075833022423</c:v>
                </c:pt>
                <c:pt idx="4159">
                  <c:v>0.79920482548005878</c:v>
                </c:pt>
                <c:pt idx="4160">
                  <c:v>0.79930206765787537</c:v>
                </c:pt>
                <c:pt idx="4161">
                  <c:v>0.79939930983569185</c:v>
                </c:pt>
                <c:pt idx="4162">
                  <c:v>0.79949626850861688</c:v>
                </c:pt>
                <c:pt idx="4163">
                  <c:v>0.7995932271815418</c:v>
                </c:pt>
                <c:pt idx="4164">
                  <c:v>0.79969018585446672</c:v>
                </c:pt>
                <c:pt idx="4165">
                  <c:v>0.79978714452739164</c:v>
                </c:pt>
                <c:pt idx="4166">
                  <c:v>0.79988410320031667</c:v>
                </c:pt>
                <c:pt idx="4167">
                  <c:v>0.79998106187324158</c:v>
                </c:pt>
                <c:pt idx="4168">
                  <c:v>0.8000780205461665</c:v>
                </c:pt>
                <c:pt idx="4169">
                  <c:v>0.80017497921909142</c:v>
                </c:pt>
                <c:pt idx="4170">
                  <c:v>0.80027193789201634</c:v>
                </c:pt>
                <c:pt idx="4171">
                  <c:v>0.80036889656494137</c:v>
                </c:pt>
                <c:pt idx="4172">
                  <c:v>0.80046585523786629</c:v>
                </c:pt>
                <c:pt idx="4173">
                  <c:v>0.8005628139107912</c:v>
                </c:pt>
                <c:pt idx="4174">
                  <c:v>0.80065977258371612</c:v>
                </c:pt>
                <c:pt idx="4175">
                  <c:v>0.80075673125664115</c:v>
                </c:pt>
                <c:pt idx="4176">
                  <c:v>0.80085368992956607</c:v>
                </c:pt>
                <c:pt idx="4177">
                  <c:v>0.80095064860249099</c:v>
                </c:pt>
                <c:pt idx="4178">
                  <c:v>0.80104760727541591</c:v>
                </c:pt>
                <c:pt idx="4179">
                  <c:v>0.80114428244344926</c:v>
                </c:pt>
                <c:pt idx="4180">
                  <c:v>0.80124095761148262</c:v>
                </c:pt>
                <c:pt idx="4181">
                  <c:v>0.80133763277951597</c:v>
                </c:pt>
                <c:pt idx="4182">
                  <c:v>0.80143430794754933</c:v>
                </c:pt>
                <c:pt idx="4183">
                  <c:v>0.80153098311558268</c:v>
                </c:pt>
                <c:pt idx="4184">
                  <c:v>0.80162765828361604</c:v>
                </c:pt>
                <c:pt idx="4185">
                  <c:v>0.8017243334516494</c:v>
                </c:pt>
                <c:pt idx="4186">
                  <c:v>0.80182100861968275</c:v>
                </c:pt>
                <c:pt idx="4187">
                  <c:v>0.80191768378771611</c:v>
                </c:pt>
                <c:pt idx="4188">
                  <c:v>0.80201435895574946</c:v>
                </c:pt>
                <c:pt idx="4189">
                  <c:v>0.80211103412378282</c:v>
                </c:pt>
                <c:pt idx="4190">
                  <c:v>0.80220770929181617</c:v>
                </c:pt>
                <c:pt idx="4191">
                  <c:v>0.80230438445984942</c:v>
                </c:pt>
                <c:pt idx="4192">
                  <c:v>0.80240077612299121</c:v>
                </c:pt>
                <c:pt idx="4193">
                  <c:v>0.802497167786133</c:v>
                </c:pt>
                <c:pt idx="4194">
                  <c:v>0.80259355944927468</c:v>
                </c:pt>
                <c:pt idx="4195">
                  <c:v>0.80268995111241648</c:v>
                </c:pt>
                <c:pt idx="4196">
                  <c:v>0.80278634277555827</c:v>
                </c:pt>
                <c:pt idx="4197">
                  <c:v>0.80288273443869995</c:v>
                </c:pt>
                <c:pt idx="4198">
                  <c:v>0.80297884259695018</c:v>
                </c:pt>
                <c:pt idx="4199">
                  <c:v>0.8030749507552003</c:v>
                </c:pt>
                <c:pt idx="4200">
                  <c:v>0.80317105891345053</c:v>
                </c:pt>
                <c:pt idx="4201">
                  <c:v>0.80326716707170065</c:v>
                </c:pt>
                <c:pt idx="4202">
                  <c:v>0.80336327522995077</c:v>
                </c:pt>
                <c:pt idx="4203">
                  <c:v>0.803459383388201</c:v>
                </c:pt>
                <c:pt idx="4204">
                  <c:v>0.80355549154645112</c:v>
                </c:pt>
                <c:pt idx="4205">
                  <c:v>0.80365159970470135</c:v>
                </c:pt>
                <c:pt idx="4206">
                  <c:v>0.80374770786295147</c:v>
                </c:pt>
                <c:pt idx="4207">
                  <c:v>0.80384353251631002</c:v>
                </c:pt>
                <c:pt idx="4208">
                  <c:v>0.80393935716966858</c:v>
                </c:pt>
                <c:pt idx="4209">
                  <c:v>0.80403518182302713</c:v>
                </c:pt>
                <c:pt idx="4210">
                  <c:v>0.80413100647638569</c:v>
                </c:pt>
                <c:pt idx="4211">
                  <c:v>0.80422683112974436</c:v>
                </c:pt>
                <c:pt idx="4212">
                  <c:v>0.80432265578310291</c:v>
                </c:pt>
                <c:pt idx="4213">
                  <c:v>0.80441848043646147</c:v>
                </c:pt>
                <c:pt idx="4214">
                  <c:v>0.80451430508982003</c:v>
                </c:pt>
                <c:pt idx="4215">
                  <c:v>0.80461012974317858</c:v>
                </c:pt>
                <c:pt idx="4216">
                  <c:v>0.80470595439653714</c:v>
                </c:pt>
                <c:pt idx="4217">
                  <c:v>0.80480177904989569</c:v>
                </c:pt>
                <c:pt idx="4218">
                  <c:v>0.80489760370325425</c:v>
                </c:pt>
                <c:pt idx="4219">
                  <c:v>0.80499342835661292</c:v>
                </c:pt>
                <c:pt idx="4220">
                  <c:v>0.80508925300997147</c:v>
                </c:pt>
                <c:pt idx="4221">
                  <c:v>0.80518507766333003</c:v>
                </c:pt>
                <c:pt idx="4222">
                  <c:v>0.80528090231668858</c:v>
                </c:pt>
                <c:pt idx="4223">
                  <c:v>0.80537644346515558</c:v>
                </c:pt>
                <c:pt idx="4224">
                  <c:v>0.80547198461362257</c:v>
                </c:pt>
                <c:pt idx="4225">
                  <c:v>0.80556752576208945</c:v>
                </c:pt>
                <c:pt idx="4226">
                  <c:v>0.80566306691055645</c:v>
                </c:pt>
                <c:pt idx="4227">
                  <c:v>0.80575860805902344</c:v>
                </c:pt>
                <c:pt idx="4228">
                  <c:v>0.80585414920749043</c:v>
                </c:pt>
                <c:pt idx="4229">
                  <c:v>0.80594969035595743</c:v>
                </c:pt>
                <c:pt idx="4230">
                  <c:v>0.80604523150442442</c:v>
                </c:pt>
                <c:pt idx="4231">
                  <c:v>0.8061407726528913</c:v>
                </c:pt>
                <c:pt idx="4232">
                  <c:v>0.8062363138013583</c:v>
                </c:pt>
                <c:pt idx="4233">
                  <c:v>0.80633185494982529</c:v>
                </c:pt>
                <c:pt idx="4234">
                  <c:v>0.80642739609829228</c:v>
                </c:pt>
                <c:pt idx="4235">
                  <c:v>0.80652293724675927</c:v>
                </c:pt>
                <c:pt idx="4236">
                  <c:v>0.80661819489033459</c:v>
                </c:pt>
                <c:pt idx="4237">
                  <c:v>0.80671345253391002</c:v>
                </c:pt>
                <c:pt idx="4238">
                  <c:v>0.80680871017748546</c:v>
                </c:pt>
                <c:pt idx="4239">
                  <c:v>0.80690396782106077</c:v>
                </c:pt>
                <c:pt idx="4240">
                  <c:v>0.80699922546463621</c:v>
                </c:pt>
                <c:pt idx="4241">
                  <c:v>0.80709448310821152</c:v>
                </c:pt>
                <c:pt idx="4242">
                  <c:v>0.80718974075178695</c:v>
                </c:pt>
                <c:pt idx="4243">
                  <c:v>0.80728499839536227</c:v>
                </c:pt>
                <c:pt idx="4244">
                  <c:v>0.8073802560389377</c:v>
                </c:pt>
                <c:pt idx="4245">
                  <c:v>0.80747551368251302</c:v>
                </c:pt>
                <c:pt idx="4246">
                  <c:v>0.80757077132608845</c:v>
                </c:pt>
                <c:pt idx="4247">
                  <c:v>0.80766602896966389</c:v>
                </c:pt>
                <c:pt idx="4248">
                  <c:v>0.8077612866132392</c:v>
                </c:pt>
                <c:pt idx="4249">
                  <c:v>0.80785654425681463</c:v>
                </c:pt>
                <c:pt idx="4250">
                  <c:v>0.80795180190038995</c:v>
                </c:pt>
                <c:pt idx="4251">
                  <c:v>0.80804705954396538</c:v>
                </c:pt>
                <c:pt idx="4252">
                  <c:v>0.8081423171875407</c:v>
                </c:pt>
                <c:pt idx="4253">
                  <c:v>0.80823757483111613</c:v>
                </c:pt>
                <c:pt idx="4254">
                  <c:v>0.80833283247469156</c:v>
                </c:pt>
                <c:pt idx="4255">
                  <c:v>0.80842780661337532</c:v>
                </c:pt>
                <c:pt idx="4256">
                  <c:v>0.80852278075205908</c:v>
                </c:pt>
                <c:pt idx="4257">
                  <c:v>0.80861775489074283</c:v>
                </c:pt>
                <c:pt idx="4258">
                  <c:v>0.8087127290294267</c:v>
                </c:pt>
                <c:pt idx="4259">
                  <c:v>0.80880770316811046</c:v>
                </c:pt>
                <c:pt idx="4260">
                  <c:v>0.80890267730679422</c:v>
                </c:pt>
                <c:pt idx="4261">
                  <c:v>0.80899765144547808</c:v>
                </c:pt>
                <c:pt idx="4262">
                  <c:v>0.80909262558416184</c:v>
                </c:pt>
                <c:pt idx="4263">
                  <c:v>0.8091875997228456</c:v>
                </c:pt>
                <c:pt idx="4264">
                  <c:v>0.80928257386152935</c:v>
                </c:pt>
                <c:pt idx="4265">
                  <c:v>0.80937754800021322</c:v>
                </c:pt>
                <c:pt idx="4266">
                  <c:v>0.80947252213889698</c:v>
                </c:pt>
                <c:pt idx="4267">
                  <c:v>0.80956749627758073</c:v>
                </c:pt>
                <c:pt idx="4268">
                  <c:v>0.80966218691137293</c:v>
                </c:pt>
                <c:pt idx="4269">
                  <c:v>0.80975687754516512</c:v>
                </c:pt>
                <c:pt idx="4270">
                  <c:v>0.80985156817895732</c:v>
                </c:pt>
                <c:pt idx="4271">
                  <c:v>0.80994625881274951</c:v>
                </c:pt>
                <c:pt idx="4272">
                  <c:v>0.8100409494465417</c:v>
                </c:pt>
                <c:pt idx="4273">
                  <c:v>0.8101356400803339</c:v>
                </c:pt>
                <c:pt idx="4274">
                  <c:v>0.81023033071412609</c:v>
                </c:pt>
                <c:pt idx="4275">
                  <c:v>0.81032502134791828</c:v>
                </c:pt>
                <c:pt idx="4276">
                  <c:v>0.81041971198171048</c:v>
                </c:pt>
                <c:pt idx="4277">
                  <c:v>0.81051440261550278</c:v>
                </c:pt>
                <c:pt idx="4278">
                  <c:v>0.81060909324929498</c:v>
                </c:pt>
                <c:pt idx="4279">
                  <c:v>0.81070378388308717</c:v>
                </c:pt>
                <c:pt idx="4280">
                  <c:v>0.81079847451687936</c:v>
                </c:pt>
                <c:pt idx="4281">
                  <c:v>0.81089316515067156</c:v>
                </c:pt>
                <c:pt idx="4282">
                  <c:v>0.81098785578446375</c:v>
                </c:pt>
                <c:pt idx="4283">
                  <c:v>0.81108254641825595</c:v>
                </c:pt>
                <c:pt idx="4284">
                  <c:v>0.81117723705204814</c:v>
                </c:pt>
                <c:pt idx="4285">
                  <c:v>0.81127192768584033</c:v>
                </c:pt>
                <c:pt idx="4286">
                  <c:v>0.81136633481474085</c:v>
                </c:pt>
                <c:pt idx="4287">
                  <c:v>0.81146074194364148</c:v>
                </c:pt>
                <c:pt idx="4288">
                  <c:v>0.81155514907254211</c:v>
                </c:pt>
                <c:pt idx="4289">
                  <c:v>0.81164955620144275</c:v>
                </c:pt>
                <c:pt idx="4290">
                  <c:v>0.81174396333034327</c:v>
                </c:pt>
                <c:pt idx="4291">
                  <c:v>0.8118383704592439</c:v>
                </c:pt>
                <c:pt idx="4292">
                  <c:v>0.81193277758814453</c:v>
                </c:pt>
                <c:pt idx="4293">
                  <c:v>0.81202718471704516</c:v>
                </c:pt>
                <c:pt idx="4294">
                  <c:v>0.81212159184594568</c:v>
                </c:pt>
                <c:pt idx="4295">
                  <c:v>0.81221599897484631</c:v>
                </c:pt>
                <c:pt idx="4296">
                  <c:v>0.81231040610374694</c:v>
                </c:pt>
                <c:pt idx="4297">
                  <c:v>0.81240481323264757</c:v>
                </c:pt>
                <c:pt idx="4298">
                  <c:v>0.81249922036154809</c:v>
                </c:pt>
                <c:pt idx="4299">
                  <c:v>0.81259362749044872</c:v>
                </c:pt>
                <c:pt idx="4300">
                  <c:v>0.81268775111445768</c:v>
                </c:pt>
                <c:pt idx="4301">
                  <c:v>0.81278187473846675</c:v>
                </c:pt>
                <c:pt idx="4302">
                  <c:v>0.8128759983624757</c:v>
                </c:pt>
                <c:pt idx="4303">
                  <c:v>0.81297012198648477</c:v>
                </c:pt>
                <c:pt idx="4304">
                  <c:v>0.81306424561049373</c:v>
                </c:pt>
                <c:pt idx="4305">
                  <c:v>0.8131583692345028</c:v>
                </c:pt>
                <c:pt idx="4306">
                  <c:v>0.81325249285851176</c:v>
                </c:pt>
                <c:pt idx="4307">
                  <c:v>0.81334661648252082</c:v>
                </c:pt>
                <c:pt idx="4308">
                  <c:v>0.81344074010652978</c:v>
                </c:pt>
                <c:pt idx="4309">
                  <c:v>0.81353486373053885</c:v>
                </c:pt>
                <c:pt idx="4310">
                  <c:v>0.81362898735454781</c:v>
                </c:pt>
                <c:pt idx="4311">
                  <c:v>0.81372311097855687</c:v>
                </c:pt>
                <c:pt idx="4312">
                  <c:v>0.81381723460256583</c:v>
                </c:pt>
                <c:pt idx="4313">
                  <c:v>0.81391135822657479</c:v>
                </c:pt>
                <c:pt idx="4314">
                  <c:v>0.81400548185058386</c:v>
                </c:pt>
                <c:pt idx="4315">
                  <c:v>0.81409932196970125</c:v>
                </c:pt>
                <c:pt idx="4316">
                  <c:v>0.81419316208881864</c:v>
                </c:pt>
                <c:pt idx="4317">
                  <c:v>0.81428700220793615</c:v>
                </c:pt>
                <c:pt idx="4318">
                  <c:v>0.81438084232705354</c:v>
                </c:pt>
                <c:pt idx="4319">
                  <c:v>0.81447468244617094</c:v>
                </c:pt>
                <c:pt idx="4320">
                  <c:v>0.81456852256528833</c:v>
                </c:pt>
                <c:pt idx="4321">
                  <c:v>0.81466236268440573</c:v>
                </c:pt>
                <c:pt idx="4322">
                  <c:v>0.81475620280352312</c:v>
                </c:pt>
                <c:pt idx="4323">
                  <c:v>0.81485004292264063</c:v>
                </c:pt>
                <c:pt idx="4324">
                  <c:v>0.81494388304175802</c:v>
                </c:pt>
                <c:pt idx="4325">
                  <c:v>0.81503772316087542</c:v>
                </c:pt>
                <c:pt idx="4326">
                  <c:v>0.81513156327999281</c:v>
                </c:pt>
                <c:pt idx="4327">
                  <c:v>0.8152254033991102</c:v>
                </c:pt>
                <c:pt idx="4328">
                  <c:v>0.81531924351822771</c:v>
                </c:pt>
                <c:pt idx="4329">
                  <c:v>0.8154130836373451</c:v>
                </c:pt>
                <c:pt idx="4330">
                  <c:v>0.8155069237564625</c:v>
                </c:pt>
                <c:pt idx="4331">
                  <c:v>0.81560076387557989</c:v>
                </c:pt>
                <c:pt idx="4332">
                  <c:v>0.81569460399469729</c:v>
                </c:pt>
                <c:pt idx="4333">
                  <c:v>0.81578844411381479</c:v>
                </c:pt>
                <c:pt idx="4334">
                  <c:v>0.81588228423293219</c:v>
                </c:pt>
                <c:pt idx="4335">
                  <c:v>0.81597584084715802</c:v>
                </c:pt>
                <c:pt idx="4336">
                  <c:v>0.81606939746138385</c:v>
                </c:pt>
                <c:pt idx="4337">
                  <c:v>0.81616295407560957</c:v>
                </c:pt>
                <c:pt idx="4338">
                  <c:v>0.8162565106898354</c:v>
                </c:pt>
                <c:pt idx="4339">
                  <c:v>0.81635006730406123</c:v>
                </c:pt>
                <c:pt idx="4340">
                  <c:v>0.81644362391828706</c:v>
                </c:pt>
                <c:pt idx="4341">
                  <c:v>0.8165371805325129</c:v>
                </c:pt>
                <c:pt idx="4342">
                  <c:v>0.81663073714673873</c:v>
                </c:pt>
                <c:pt idx="4343">
                  <c:v>0.81672429376096456</c:v>
                </c:pt>
                <c:pt idx="4344">
                  <c:v>0.81681785037519039</c:v>
                </c:pt>
                <c:pt idx="4345">
                  <c:v>0.81691140698941622</c:v>
                </c:pt>
                <c:pt idx="4346">
                  <c:v>0.81700496360364205</c:v>
                </c:pt>
                <c:pt idx="4347">
                  <c:v>0.81709852021786789</c:v>
                </c:pt>
                <c:pt idx="4348">
                  <c:v>0.81719207683209361</c:v>
                </c:pt>
                <c:pt idx="4349">
                  <c:v>0.81728534994142787</c:v>
                </c:pt>
                <c:pt idx="4350">
                  <c:v>0.81737862305076214</c:v>
                </c:pt>
                <c:pt idx="4351">
                  <c:v>0.8174718961600963</c:v>
                </c:pt>
                <c:pt idx="4352">
                  <c:v>0.81756516926943057</c:v>
                </c:pt>
                <c:pt idx="4353">
                  <c:v>0.81765844237876484</c:v>
                </c:pt>
                <c:pt idx="4354">
                  <c:v>0.817751715488099</c:v>
                </c:pt>
                <c:pt idx="4355">
                  <c:v>0.81784498859743326</c:v>
                </c:pt>
                <c:pt idx="4356">
                  <c:v>0.81793826170676753</c:v>
                </c:pt>
                <c:pt idx="4357">
                  <c:v>0.81803153481610169</c:v>
                </c:pt>
                <c:pt idx="4358">
                  <c:v>0.81812480792543596</c:v>
                </c:pt>
                <c:pt idx="4359">
                  <c:v>0.81821808103477023</c:v>
                </c:pt>
                <c:pt idx="4360">
                  <c:v>0.81831135414410439</c:v>
                </c:pt>
                <c:pt idx="4361">
                  <c:v>0.81840462725343865</c:v>
                </c:pt>
                <c:pt idx="4362">
                  <c:v>0.81849761685788125</c:v>
                </c:pt>
                <c:pt idx="4363">
                  <c:v>0.81859060646232396</c:v>
                </c:pt>
                <c:pt idx="4364">
                  <c:v>0.81868359606676655</c:v>
                </c:pt>
                <c:pt idx="4365">
                  <c:v>0.81877658567120915</c:v>
                </c:pt>
                <c:pt idx="4366">
                  <c:v>0.81886957527565185</c:v>
                </c:pt>
                <c:pt idx="4367">
                  <c:v>0.81896256488009445</c:v>
                </c:pt>
                <c:pt idx="4368">
                  <c:v>0.81905555448453704</c:v>
                </c:pt>
                <c:pt idx="4369">
                  <c:v>0.81914854408897975</c:v>
                </c:pt>
                <c:pt idx="4370">
                  <c:v>0.81924153369342234</c:v>
                </c:pt>
                <c:pt idx="4371">
                  <c:v>0.81933452329786494</c:v>
                </c:pt>
                <c:pt idx="4372">
                  <c:v>0.81942751290230764</c:v>
                </c:pt>
                <c:pt idx="4373">
                  <c:v>0.81952050250675024</c:v>
                </c:pt>
                <c:pt idx="4374">
                  <c:v>0.81961349211119283</c:v>
                </c:pt>
                <c:pt idx="4375">
                  <c:v>0.81970619821074397</c:v>
                </c:pt>
                <c:pt idx="4376">
                  <c:v>0.81979890431029501</c:v>
                </c:pt>
                <c:pt idx="4377">
                  <c:v>0.81989161040984604</c:v>
                </c:pt>
                <c:pt idx="4378">
                  <c:v>0.81998431650939707</c:v>
                </c:pt>
                <c:pt idx="4379">
                  <c:v>0.8200770226089481</c:v>
                </c:pt>
                <c:pt idx="4380">
                  <c:v>0.82016972870849914</c:v>
                </c:pt>
                <c:pt idx="4381">
                  <c:v>0.82026243480805017</c:v>
                </c:pt>
                <c:pt idx="4382">
                  <c:v>0.8203551409076012</c:v>
                </c:pt>
                <c:pt idx="4383">
                  <c:v>0.82044784700715223</c:v>
                </c:pt>
                <c:pt idx="4384">
                  <c:v>0.82054055310670326</c:v>
                </c:pt>
                <c:pt idx="4385">
                  <c:v>0.8206332592062543</c:v>
                </c:pt>
                <c:pt idx="4386">
                  <c:v>0.82072596530580544</c:v>
                </c:pt>
                <c:pt idx="4387">
                  <c:v>0.82081867140535647</c:v>
                </c:pt>
                <c:pt idx="4388">
                  <c:v>0.8209113775049075</c:v>
                </c:pt>
                <c:pt idx="4389">
                  <c:v>0.82100408360445853</c:v>
                </c:pt>
                <c:pt idx="4390">
                  <c:v>0.82109678970400957</c:v>
                </c:pt>
                <c:pt idx="4391">
                  <c:v>0.8211894958035606</c:v>
                </c:pt>
                <c:pt idx="4392">
                  <c:v>0.82128220190311163</c:v>
                </c:pt>
                <c:pt idx="4393">
                  <c:v>0.8213746244977711</c:v>
                </c:pt>
                <c:pt idx="4394">
                  <c:v>0.82146704709243057</c:v>
                </c:pt>
                <c:pt idx="4395">
                  <c:v>0.82155946968708993</c:v>
                </c:pt>
                <c:pt idx="4396">
                  <c:v>0.8216518922817494</c:v>
                </c:pt>
                <c:pt idx="4397">
                  <c:v>0.82174431487640887</c:v>
                </c:pt>
                <c:pt idx="4398">
                  <c:v>0.82183673747106833</c:v>
                </c:pt>
                <c:pt idx="4399">
                  <c:v>0.8219291600657278</c:v>
                </c:pt>
                <c:pt idx="4400">
                  <c:v>0.82202158266038727</c:v>
                </c:pt>
                <c:pt idx="4401">
                  <c:v>0.82211400525504663</c:v>
                </c:pt>
                <c:pt idx="4402">
                  <c:v>0.8222064278497061</c:v>
                </c:pt>
                <c:pt idx="4403">
                  <c:v>0.82229885044436557</c:v>
                </c:pt>
                <c:pt idx="4404">
                  <c:v>0.82239127303902504</c:v>
                </c:pt>
                <c:pt idx="4405">
                  <c:v>0.82248369563368451</c:v>
                </c:pt>
                <c:pt idx="4406">
                  <c:v>0.82257611822834387</c:v>
                </c:pt>
                <c:pt idx="4407">
                  <c:v>0.82266854082300334</c:v>
                </c:pt>
                <c:pt idx="4408">
                  <c:v>0.82276067991277124</c:v>
                </c:pt>
                <c:pt idx="4409">
                  <c:v>0.82285281900253904</c:v>
                </c:pt>
                <c:pt idx="4410">
                  <c:v>0.82294495809230694</c:v>
                </c:pt>
                <c:pt idx="4411">
                  <c:v>0.82303709718207474</c:v>
                </c:pt>
                <c:pt idx="4412">
                  <c:v>0.82312923627184265</c:v>
                </c:pt>
                <c:pt idx="4413">
                  <c:v>0.82322137536161044</c:v>
                </c:pt>
                <c:pt idx="4414">
                  <c:v>0.82331351445137835</c:v>
                </c:pt>
                <c:pt idx="4415">
                  <c:v>0.82340565354114625</c:v>
                </c:pt>
                <c:pt idx="4416">
                  <c:v>0.82349779263091405</c:v>
                </c:pt>
                <c:pt idx="4417">
                  <c:v>0.82358964821579028</c:v>
                </c:pt>
                <c:pt idx="4418">
                  <c:v>0.82368150380066663</c:v>
                </c:pt>
                <c:pt idx="4419">
                  <c:v>0.82377335938554286</c:v>
                </c:pt>
                <c:pt idx="4420">
                  <c:v>0.82386521497041909</c:v>
                </c:pt>
                <c:pt idx="4421">
                  <c:v>0.82395707055529532</c:v>
                </c:pt>
                <c:pt idx="4422">
                  <c:v>0.82404892614017167</c:v>
                </c:pt>
                <c:pt idx="4423">
                  <c:v>0.8241407817250479</c:v>
                </c:pt>
                <c:pt idx="4424">
                  <c:v>0.82423263730992413</c:v>
                </c:pt>
                <c:pt idx="4425">
                  <c:v>0.82432449289480036</c:v>
                </c:pt>
                <c:pt idx="4426">
                  <c:v>0.82441634847967671</c:v>
                </c:pt>
                <c:pt idx="4427">
                  <c:v>0.82450792055966138</c:v>
                </c:pt>
                <c:pt idx="4428">
                  <c:v>0.82459949263964605</c:v>
                </c:pt>
                <c:pt idx="4429">
                  <c:v>0.82469106471963072</c:v>
                </c:pt>
                <c:pt idx="4430">
                  <c:v>0.82478263679961539</c:v>
                </c:pt>
                <c:pt idx="4431">
                  <c:v>0.82487420887960006</c:v>
                </c:pt>
                <c:pt idx="4432">
                  <c:v>0.82496578095958473</c:v>
                </c:pt>
                <c:pt idx="4433">
                  <c:v>0.8250573530395694</c:v>
                </c:pt>
                <c:pt idx="4434">
                  <c:v>0.82514892511955407</c:v>
                </c:pt>
                <c:pt idx="4435">
                  <c:v>0.82524049719953874</c:v>
                </c:pt>
                <c:pt idx="4436">
                  <c:v>0.82533206927952329</c:v>
                </c:pt>
                <c:pt idx="4437">
                  <c:v>0.82542364135950796</c:v>
                </c:pt>
                <c:pt idx="4438">
                  <c:v>0.82551521343949263</c:v>
                </c:pt>
                <c:pt idx="4439">
                  <c:v>0.8256067855194773</c:v>
                </c:pt>
                <c:pt idx="4440">
                  <c:v>0.82569835759946197</c:v>
                </c:pt>
                <c:pt idx="4441">
                  <c:v>0.82578992967944664</c:v>
                </c:pt>
                <c:pt idx="4442">
                  <c:v>0.82588150175943131</c:v>
                </c:pt>
                <c:pt idx="4443">
                  <c:v>0.82597307383941598</c:v>
                </c:pt>
                <c:pt idx="4444">
                  <c:v>0.82606464591940065</c:v>
                </c:pt>
                <c:pt idx="4445">
                  <c:v>0.82615621799938532</c:v>
                </c:pt>
                <c:pt idx="4446">
                  <c:v>0.82624779007936999</c:v>
                </c:pt>
                <c:pt idx="4447">
                  <c:v>0.82633936215935466</c:v>
                </c:pt>
                <c:pt idx="4448">
                  <c:v>0.82643093423933933</c:v>
                </c:pt>
                <c:pt idx="4449">
                  <c:v>0.826522506319324</c:v>
                </c:pt>
                <c:pt idx="4450">
                  <c:v>0.82661407839930867</c:v>
                </c:pt>
                <c:pt idx="4451">
                  <c:v>0.82670536697440178</c:v>
                </c:pt>
                <c:pt idx="4452">
                  <c:v>0.82679665554949489</c:v>
                </c:pt>
                <c:pt idx="4453">
                  <c:v>0.82688794412458788</c:v>
                </c:pt>
                <c:pt idx="4454">
                  <c:v>0.82697923269968099</c:v>
                </c:pt>
                <c:pt idx="4455">
                  <c:v>0.8270705212747741</c:v>
                </c:pt>
                <c:pt idx="4456">
                  <c:v>0.8271618098498672</c:v>
                </c:pt>
                <c:pt idx="4457">
                  <c:v>0.8272530984249602</c:v>
                </c:pt>
                <c:pt idx="4458">
                  <c:v>0.82734438700005331</c:v>
                </c:pt>
                <c:pt idx="4459">
                  <c:v>0.82743567557514641</c:v>
                </c:pt>
                <c:pt idx="4460">
                  <c:v>0.82752696415023941</c:v>
                </c:pt>
                <c:pt idx="4461">
                  <c:v>0.82761825272533251</c:v>
                </c:pt>
                <c:pt idx="4462">
                  <c:v>0.82770925779553406</c:v>
                </c:pt>
                <c:pt idx="4463">
                  <c:v>0.82780026286573549</c:v>
                </c:pt>
                <c:pt idx="4464">
                  <c:v>0.82789126793593693</c:v>
                </c:pt>
                <c:pt idx="4465">
                  <c:v>0.82798227300613847</c:v>
                </c:pt>
                <c:pt idx="4466">
                  <c:v>0.8280732780763399</c:v>
                </c:pt>
                <c:pt idx="4467">
                  <c:v>0.82816428314654145</c:v>
                </c:pt>
                <c:pt idx="4468">
                  <c:v>0.82825528821674288</c:v>
                </c:pt>
                <c:pt idx="4469">
                  <c:v>0.82834629328694442</c:v>
                </c:pt>
                <c:pt idx="4470">
                  <c:v>0.82843729835714586</c:v>
                </c:pt>
                <c:pt idx="4471">
                  <c:v>0.82852830342734729</c:v>
                </c:pt>
                <c:pt idx="4472">
                  <c:v>0.82861930849754883</c:v>
                </c:pt>
                <c:pt idx="4473">
                  <c:v>0.82871031356775027</c:v>
                </c:pt>
                <c:pt idx="4474">
                  <c:v>0.82880131863795181</c:v>
                </c:pt>
                <c:pt idx="4475">
                  <c:v>0.82889232370815324</c:v>
                </c:pt>
                <c:pt idx="4476">
                  <c:v>0.82898332877835479</c:v>
                </c:pt>
                <c:pt idx="4477">
                  <c:v>0.82907433384855622</c:v>
                </c:pt>
                <c:pt idx="4478">
                  <c:v>0.82916533891875766</c:v>
                </c:pt>
                <c:pt idx="4479">
                  <c:v>0.8292563439889592</c:v>
                </c:pt>
                <c:pt idx="4480">
                  <c:v>0.82934734905916063</c:v>
                </c:pt>
                <c:pt idx="4481">
                  <c:v>0.82943835412936218</c:v>
                </c:pt>
                <c:pt idx="4482">
                  <c:v>0.82952935919956361</c:v>
                </c:pt>
                <c:pt idx="4483">
                  <c:v>0.82962008076487348</c:v>
                </c:pt>
                <c:pt idx="4484">
                  <c:v>0.82971080233018335</c:v>
                </c:pt>
                <c:pt idx="4485">
                  <c:v>0.82980152389549333</c:v>
                </c:pt>
                <c:pt idx="4486">
                  <c:v>0.8298922454608032</c:v>
                </c:pt>
                <c:pt idx="4487">
                  <c:v>0.82998296702611307</c:v>
                </c:pt>
                <c:pt idx="4488">
                  <c:v>0.83007368859142294</c:v>
                </c:pt>
                <c:pt idx="4489">
                  <c:v>0.83016441015673281</c:v>
                </c:pt>
                <c:pt idx="4490">
                  <c:v>0.83025513172204268</c:v>
                </c:pt>
                <c:pt idx="4491">
                  <c:v>0.83034585328735266</c:v>
                </c:pt>
                <c:pt idx="4492">
                  <c:v>0.83043657485266253</c:v>
                </c:pt>
                <c:pt idx="4493">
                  <c:v>0.8305272964179724</c:v>
                </c:pt>
                <c:pt idx="4494">
                  <c:v>0.83061801798328228</c:v>
                </c:pt>
                <c:pt idx="4495">
                  <c:v>0.83070873954859215</c:v>
                </c:pt>
                <c:pt idx="4496">
                  <c:v>0.83079946111390202</c:v>
                </c:pt>
                <c:pt idx="4497">
                  <c:v>0.830890182679212</c:v>
                </c:pt>
                <c:pt idx="4498">
                  <c:v>0.83098090424452187</c:v>
                </c:pt>
                <c:pt idx="4499">
                  <c:v>0.83107162580983174</c:v>
                </c:pt>
                <c:pt idx="4500">
                  <c:v>0.83116234737514161</c:v>
                </c:pt>
                <c:pt idx="4501">
                  <c:v>0.83125306894045148</c:v>
                </c:pt>
                <c:pt idx="4502">
                  <c:v>0.83134379050576135</c:v>
                </c:pt>
                <c:pt idx="4503">
                  <c:v>0.83143422856617966</c:v>
                </c:pt>
                <c:pt idx="4504">
                  <c:v>0.83152466662659796</c:v>
                </c:pt>
                <c:pt idx="4505">
                  <c:v>0.83161510468701627</c:v>
                </c:pt>
                <c:pt idx="4506">
                  <c:v>0.83170554274743458</c:v>
                </c:pt>
                <c:pt idx="4507">
                  <c:v>0.83179598080785289</c:v>
                </c:pt>
                <c:pt idx="4508">
                  <c:v>0.83188641886827119</c:v>
                </c:pt>
                <c:pt idx="4509">
                  <c:v>0.8319768569286895</c:v>
                </c:pt>
                <c:pt idx="4510">
                  <c:v>0.8320672949891077</c:v>
                </c:pt>
                <c:pt idx="4511">
                  <c:v>0.832157733049526</c:v>
                </c:pt>
                <c:pt idx="4512">
                  <c:v>0.83224788760505275</c:v>
                </c:pt>
                <c:pt idx="4513">
                  <c:v>0.83233804216057938</c:v>
                </c:pt>
                <c:pt idx="4514">
                  <c:v>0.83242819671610613</c:v>
                </c:pt>
                <c:pt idx="4515">
                  <c:v>0.83251835127163287</c:v>
                </c:pt>
                <c:pt idx="4516">
                  <c:v>0.83260850582715951</c:v>
                </c:pt>
                <c:pt idx="4517">
                  <c:v>0.83269866038268625</c:v>
                </c:pt>
                <c:pt idx="4518">
                  <c:v>0.832788814938213</c:v>
                </c:pt>
                <c:pt idx="4519">
                  <c:v>0.83287896949373963</c:v>
                </c:pt>
                <c:pt idx="4520">
                  <c:v>0.83296912404926637</c:v>
                </c:pt>
                <c:pt idx="4521">
                  <c:v>0.83305927860479301</c:v>
                </c:pt>
                <c:pt idx="4522">
                  <c:v>0.83314943316031975</c:v>
                </c:pt>
                <c:pt idx="4523">
                  <c:v>0.8332395877158465</c:v>
                </c:pt>
                <c:pt idx="4524">
                  <c:v>0.83332974227137313</c:v>
                </c:pt>
                <c:pt idx="4525">
                  <c:v>0.83341989682689988</c:v>
                </c:pt>
                <c:pt idx="4526">
                  <c:v>0.83351005138242651</c:v>
                </c:pt>
                <c:pt idx="4527">
                  <c:v>0.83360020593795325</c:v>
                </c:pt>
                <c:pt idx="4528">
                  <c:v>0.83369036049348</c:v>
                </c:pt>
                <c:pt idx="4529">
                  <c:v>0.83378051504900663</c:v>
                </c:pt>
                <c:pt idx="4530">
                  <c:v>0.83387066960453338</c:v>
                </c:pt>
                <c:pt idx="4531">
                  <c:v>0.83396082416006001</c:v>
                </c:pt>
                <c:pt idx="4532">
                  <c:v>0.83405097871558675</c:v>
                </c:pt>
                <c:pt idx="4533">
                  <c:v>0.8341411332711135</c:v>
                </c:pt>
                <c:pt idx="4534">
                  <c:v>0.83423100432174857</c:v>
                </c:pt>
                <c:pt idx="4535">
                  <c:v>0.83432087537238364</c:v>
                </c:pt>
                <c:pt idx="4536">
                  <c:v>0.83441074642301882</c:v>
                </c:pt>
                <c:pt idx="4537">
                  <c:v>0.83450061747365389</c:v>
                </c:pt>
                <c:pt idx="4538">
                  <c:v>0.83459048852428896</c:v>
                </c:pt>
                <c:pt idx="4539">
                  <c:v>0.83468035957492415</c:v>
                </c:pt>
                <c:pt idx="4540">
                  <c:v>0.83477023062555922</c:v>
                </c:pt>
                <c:pt idx="4541">
                  <c:v>0.83486010167619429</c:v>
                </c:pt>
                <c:pt idx="4542">
                  <c:v>0.83494997272682947</c:v>
                </c:pt>
                <c:pt idx="4543">
                  <c:v>0.83503984377746454</c:v>
                </c:pt>
                <c:pt idx="4544">
                  <c:v>0.83512971482809961</c:v>
                </c:pt>
                <c:pt idx="4545">
                  <c:v>0.83521958587873479</c:v>
                </c:pt>
                <c:pt idx="4546">
                  <c:v>0.83530945692936986</c:v>
                </c:pt>
                <c:pt idx="4547">
                  <c:v>0.83539932798000494</c:v>
                </c:pt>
                <c:pt idx="4548">
                  <c:v>0.83548919903064012</c:v>
                </c:pt>
                <c:pt idx="4549">
                  <c:v>0.83557907008127519</c:v>
                </c:pt>
                <c:pt idx="4550">
                  <c:v>0.83566894113191026</c:v>
                </c:pt>
                <c:pt idx="4551">
                  <c:v>0.83575881218254544</c:v>
                </c:pt>
                <c:pt idx="4552">
                  <c:v>0.83584868323318051</c:v>
                </c:pt>
                <c:pt idx="4553">
                  <c:v>0.83593855428381558</c:v>
                </c:pt>
                <c:pt idx="4554">
                  <c:v>0.83602842533445076</c:v>
                </c:pt>
                <c:pt idx="4555">
                  <c:v>0.83611829638508584</c:v>
                </c:pt>
                <c:pt idx="4556">
                  <c:v>0.83620816743572091</c:v>
                </c:pt>
                <c:pt idx="4557">
                  <c:v>0.83629803848635609</c:v>
                </c:pt>
                <c:pt idx="4558">
                  <c:v>0.83638790953699116</c:v>
                </c:pt>
                <c:pt idx="4559">
                  <c:v>0.83647778058762623</c:v>
                </c:pt>
                <c:pt idx="4560">
                  <c:v>0.83656736813336974</c:v>
                </c:pt>
                <c:pt idx="4561">
                  <c:v>0.83665695567911325</c:v>
                </c:pt>
                <c:pt idx="4562">
                  <c:v>0.83674654322485675</c:v>
                </c:pt>
                <c:pt idx="4563">
                  <c:v>0.83683613077060026</c:v>
                </c:pt>
                <c:pt idx="4564">
                  <c:v>0.83692571831634388</c:v>
                </c:pt>
                <c:pt idx="4565">
                  <c:v>0.83701530586208739</c:v>
                </c:pt>
                <c:pt idx="4566">
                  <c:v>0.8371048934078309</c:v>
                </c:pt>
                <c:pt idx="4567">
                  <c:v>0.8371944809535744</c:v>
                </c:pt>
                <c:pt idx="4568">
                  <c:v>0.83728406849931791</c:v>
                </c:pt>
                <c:pt idx="4569">
                  <c:v>0.83737365604506142</c:v>
                </c:pt>
                <c:pt idx="4570">
                  <c:v>0.83746324359080493</c:v>
                </c:pt>
                <c:pt idx="4571">
                  <c:v>0.83755283113654844</c:v>
                </c:pt>
                <c:pt idx="4572">
                  <c:v>0.83764241868229194</c:v>
                </c:pt>
                <c:pt idx="4573">
                  <c:v>0.83773200622803545</c:v>
                </c:pt>
                <c:pt idx="4574">
                  <c:v>0.83782159377377896</c:v>
                </c:pt>
                <c:pt idx="4575">
                  <c:v>0.83791089781463091</c:v>
                </c:pt>
                <c:pt idx="4576">
                  <c:v>0.83800020185548285</c:v>
                </c:pt>
                <c:pt idx="4577">
                  <c:v>0.83808950589633469</c:v>
                </c:pt>
                <c:pt idx="4578">
                  <c:v>0.83817880993718663</c:v>
                </c:pt>
                <c:pt idx="4579">
                  <c:v>0.83826811397803858</c:v>
                </c:pt>
                <c:pt idx="4580">
                  <c:v>0.83835741801889052</c:v>
                </c:pt>
                <c:pt idx="4581">
                  <c:v>0.83844672205974247</c:v>
                </c:pt>
                <c:pt idx="4582">
                  <c:v>0.8385360261005943</c:v>
                </c:pt>
                <c:pt idx="4583">
                  <c:v>0.83862533014144625</c:v>
                </c:pt>
                <c:pt idx="4584">
                  <c:v>0.83871463418229819</c:v>
                </c:pt>
                <c:pt idx="4585">
                  <c:v>0.83880393822315014</c:v>
                </c:pt>
                <c:pt idx="4586">
                  <c:v>0.83889324226400197</c:v>
                </c:pt>
                <c:pt idx="4587">
                  <c:v>0.83898254630485392</c:v>
                </c:pt>
                <c:pt idx="4588">
                  <c:v>0.83907185034570586</c:v>
                </c:pt>
                <c:pt idx="4589">
                  <c:v>0.83916115438655781</c:v>
                </c:pt>
                <c:pt idx="4590">
                  <c:v>0.83925045842740975</c:v>
                </c:pt>
                <c:pt idx="4591">
                  <c:v>0.83933976246826159</c:v>
                </c:pt>
                <c:pt idx="4592">
                  <c:v>0.83942878300422197</c:v>
                </c:pt>
                <c:pt idx="4593">
                  <c:v>0.83951780354018224</c:v>
                </c:pt>
                <c:pt idx="4594">
                  <c:v>0.83960682407614262</c:v>
                </c:pt>
                <c:pt idx="4595">
                  <c:v>0.83969584461210289</c:v>
                </c:pt>
                <c:pt idx="4596">
                  <c:v>0.83978486514806328</c:v>
                </c:pt>
                <c:pt idx="4597">
                  <c:v>0.83987388568402355</c:v>
                </c:pt>
                <c:pt idx="4598">
                  <c:v>0.83996290621998393</c:v>
                </c:pt>
                <c:pt idx="4599">
                  <c:v>0.8400519267559442</c:v>
                </c:pt>
                <c:pt idx="4600">
                  <c:v>0.84014094729190458</c:v>
                </c:pt>
                <c:pt idx="4601">
                  <c:v>0.84022996782786485</c:v>
                </c:pt>
                <c:pt idx="4602">
                  <c:v>0.84031898836382524</c:v>
                </c:pt>
                <c:pt idx="4603">
                  <c:v>0.84040800889978551</c:v>
                </c:pt>
                <c:pt idx="4604">
                  <c:v>0.84049702943574589</c:v>
                </c:pt>
                <c:pt idx="4605">
                  <c:v>0.84058604997170616</c:v>
                </c:pt>
                <c:pt idx="4606">
                  <c:v>0.84067507050766654</c:v>
                </c:pt>
                <c:pt idx="4607">
                  <c:v>0.84076409104362682</c:v>
                </c:pt>
                <c:pt idx="4608">
                  <c:v>0.8408531115795872</c:v>
                </c:pt>
                <c:pt idx="4609">
                  <c:v>0.84094213211554747</c:v>
                </c:pt>
                <c:pt idx="4610">
                  <c:v>0.84103115265150785</c:v>
                </c:pt>
                <c:pt idx="4611">
                  <c:v>0.84112017318746812</c:v>
                </c:pt>
                <c:pt idx="4612">
                  <c:v>0.84120891021853694</c:v>
                </c:pt>
                <c:pt idx="4613">
                  <c:v>0.84129764724960565</c:v>
                </c:pt>
                <c:pt idx="4614">
                  <c:v>0.84138638428067436</c:v>
                </c:pt>
                <c:pt idx="4615">
                  <c:v>0.84147512131174307</c:v>
                </c:pt>
                <c:pt idx="4616">
                  <c:v>0.84156385834281189</c:v>
                </c:pt>
                <c:pt idx="4617">
                  <c:v>0.8416525953738806</c:v>
                </c:pt>
                <c:pt idx="4618">
                  <c:v>0.84174133240494931</c:v>
                </c:pt>
                <c:pt idx="4619">
                  <c:v>0.84183006943601801</c:v>
                </c:pt>
                <c:pt idx="4620">
                  <c:v>0.84191880646708683</c:v>
                </c:pt>
                <c:pt idx="4621">
                  <c:v>0.84200754349815554</c:v>
                </c:pt>
                <c:pt idx="4622">
                  <c:v>0.84209628052922425</c:v>
                </c:pt>
                <c:pt idx="4623">
                  <c:v>0.84218501756029296</c:v>
                </c:pt>
                <c:pt idx="4624">
                  <c:v>0.84227375459136167</c:v>
                </c:pt>
                <c:pt idx="4625">
                  <c:v>0.84236249162243049</c:v>
                </c:pt>
                <c:pt idx="4626">
                  <c:v>0.8424512286534992</c:v>
                </c:pt>
                <c:pt idx="4627">
                  <c:v>0.8425399656845679</c:v>
                </c:pt>
                <c:pt idx="4628">
                  <c:v>0.84262870271563661</c:v>
                </c:pt>
                <c:pt idx="4629">
                  <c:v>0.84271743974670543</c:v>
                </c:pt>
                <c:pt idx="4630">
                  <c:v>0.84280617677777414</c:v>
                </c:pt>
                <c:pt idx="4631">
                  <c:v>0.84289463030395129</c:v>
                </c:pt>
                <c:pt idx="4632">
                  <c:v>0.84298308383012843</c:v>
                </c:pt>
                <c:pt idx="4633">
                  <c:v>0.84307153735630558</c:v>
                </c:pt>
                <c:pt idx="4634">
                  <c:v>0.84315999088248272</c:v>
                </c:pt>
                <c:pt idx="4635">
                  <c:v>0.84324844440865987</c:v>
                </c:pt>
                <c:pt idx="4636">
                  <c:v>0.84333689793483702</c:v>
                </c:pt>
                <c:pt idx="4637">
                  <c:v>0.84342535146101416</c:v>
                </c:pt>
                <c:pt idx="4638">
                  <c:v>0.8435138049871912</c:v>
                </c:pt>
                <c:pt idx="4639">
                  <c:v>0.84360225851336834</c:v>
                </c:pt>
                <c:pt idx="4640">
                  <c:v>0.84369071203954549</c:v>
                </c:pt>
                <c:pt idx="4641">
                  <c:v>0.84377916556572263</c:v>
                </c:pt>
                <c:pt idx="4642">
                  <c:v>0.84386761909189978</c:v>
                </c:pt>
                <c:pt idx="4643">
                  <c:v>0.84395607261807692</c:v>
                </c:pt>
                <c:pt idx="4644">
                  <c:v>0.84404452614425407</c:v>
                </c:pt>
                <c:pt idx="4645">
                  <c:v>0.84413297967043122</c:v>
                </c:pt>
                <c:pt idx="4646">
                  <c:v>0.8442211496917168</c:v>
                </c:pt>
                <c:pt idx="4647">
                  <c:v>0.84430931971300238</c:v>
                </c:pt>
                <c:pt idx="4648">
                  <c:v>0.84439748973428785</c:v>
                </c:pt>
                <c:pt idx="4649">
                  <c:v>0.84448565975557344</c:v>
                </c:pt>
                <c:pt idx="4650">
                  <c:v>0.84457382977685902</c:v>
                </c:pt>
                <c:pt idx="4651">
                  <c:v>0.84466199979814449</c:v>
                </c:pt>
                <c:pt idx="4652">
                  <c:v>0.84475016981943007</c:v>
                </c:pt>
                <c:pt idx="4653">
                  <c:v>0.84483833984071566</c:v>
                </c:pt>
                <c:pt idx="4654">
                  <c:v>0.84492650986200113</c:v>
                </c:pt>
                <c:pt idx="4655">
                  <c:v>0.84501467988328671</c:v>
                </c:pt>
                <c:pt idx="4656">
                  <c:v>0.8451028499045723</c:v>
                </c:pt>
                <c:pt idx="4657">
                  <c:v>0.84519101992585777</c:v>
                </c:pt>
                <c:pt idx="4658">
                  <c:v>0.84527918994714335</c:v>
                </c:pt>
                <c:pt idx="4659">
                  <c:v>0.84536735996842893</c:v>
                </c:pt>
                <c:pt idx="4660">
                  <c:v>0.84545524648482284</c:v>
                </c:pt>
                <c:pt idx="4661">
                  <c:v>0.84554313300121675</c:v>
                </c:pt>
                <c:pt idx="4662">
                  <c:v>0.84563101951761077</c:v>
                </c:pt>
                <c:pt idx="4663">
                  <c:v>0.84571890603400468</c:v>
                </c:pt>
                <c:pt idx="4664">
                  <c:v>0.8458067925503987</c:v>
                </c:pt>
                <c:pt idx="4665">
                  <c:v>0.84589467906679261</c:v>
                </c:pt>
                <c:pt idx="4666">
                  <c:v>0.84598256558318652</c:v>
                </c:pt>
                <c:pt idx="4667">
                  <c:v>0.84607045209958054</c:v>
                </c:pt>
                <c:pt idx="4668">
                  <c:v>0.84615833861597445</c:v>
                </c:pt>
                <c:pt idx="4669">
                  <c:v>0.84624622513236847</c:v>
                </c:pt>
                <c:pt idx="4670">
                  <c:v>0.84633411164876238</c:v>
                </c:pt>
                <c:pt idx="4671">
                  <c:v>0.84642199816515629</c:v>
                </c:pt>
                <c:pt idx="4672">
                  <c:v>0.84650988468155031</c:v>
                </c:pt>
                <c:pt idx="4673">
                  <c:v>0.84659777119794422</c:v>
                </c:pt>
                <c:pt idx="4674">
                  <c:v>0.84668565771433824</c:v>
                </c:pt>
                <c:pt idx="4675">
                  <c:v>0.84677354423073214</c:v>
                </c:pt>
                <c:pt idx="4676">
                  <c:v>0.84686114724223449</c:v>
                </c:pt>
                <c:pt idx="4677">
                  <c:v>0.84694875025373684</c:v>
                </c:pt>
                <c:pt idx="4678">
                  <c:v>0.84703635326523918</c:v>
                </c:pt>
                <c:pt idx="4679">
                  <c:v>0.84712395627674164</c:v>
                </c:pt>
                <c:pt idx="4680">
                  <c:v>0.84721155928824399</c:v>
                </c:pt>
                <c:pt idx="4681">
                  <c:v>0.84729916229974633</c:v>
                </c:pt>
                <c:pt idx="4682">
                  <c:v>0.84738676531124868</c:v>
                </c:pt>
                <c:pt idx="4683">
                  <c:v>0.84747436832275103</c:v>
                </c:pt>
                <c:pt idx="4684">
                  <c:v>0.84756197133425337</c:v>
                </c:pt>
                <c:pt idx="4685">
                  <c:v>0.84764957434575572</c:v>
                </c:pt>
                <c:pt idx="4686">
                  <c:v>0.84773717735725818</c:v>
                </c:pt>
                <c:pt idx="4687">
                  <c:v>0.84782478036876052</c:v>
                </c:pt>
                <c:pt idx="4688">
                  <c:v>0.84791238338026287</c:v>
                </c:pt>
                <c:pt idx="4689">
                  <c:v>0.84799998639176521</c:v>
                </c:pt>
                <c:pt idx="4690">
                  <c:v>0.84808758940326756</c:v>
                </c:pt>
                <c:pt idx="4691">
                  <c:v>0.84817490890987834</c:v>
                </c:pt>
                <c:pt idx="4692">
                  <c:v>0.84826222841648913</c:v>
                </c:pt>
                <c:pt idx="4693">
                  <c:v>0.84834954792309991</c:v>
                </c:pt>
                <c:pt idx="4694">
                  <c:v>0.84843686742971058</c:v>
                </c:pt>
                <c:pt idx="4695">
                  <c:v>0.84852418693632137</c:v>
                </c:pt>
                <c:pt idx="4696">
                  <c:v>0.84861150644293215</c:v>
                </c:pt>
                <c:pt idx="4697">
                  <c:v>0.84869882594954293</c:v>
                </c:pt>
                <c:pt idx="4698">
                  <c:v>0.84878614545615372</c:v>
                </c:pt>
                <c:pt idx="4699">
                  <c:v>0.8488734649627645</c:v>
                </c:pt>
                <c:pt idx="4700">
                  <c:v>0.84896078446937528</c:v>
                </c:pt>
                <c:pt idx="4701">
                  <c:v>0.84904810397598596</c:v>
                </c:pt>
                <c:pt idx="4702">
                  <c:v>0.84913542348259674</c:v>
                </c:pt>
                <c:pt idx="4703">
                  <c:v>0.84922274298920752</c:v>
                </c:pt>
                <c:pt idx="4704">
                  <c:v>0.84931006249581831</c:v>
                </c:pt>
                <c:pt idx="4705">
                  <c:v>0.84939738200242909</c:v>
                </c:pt>
                <c:pt idx="4706">
                  <c:v>0.84948470150903987</c:v>
                </c:pt>
                <c:pt idx="4707">
                  <c:v>0.84957173751075898</c:v>
                </c:pt>
                <c:pt idx="4708">
                  <c:v>0.8496587735124782</c:v>
                </c:pt>
                <c:pt idx="4709">
                  <c:v>0.84974580951419731</c:v>
                </c:pt>
                <c:pt idx="4710">
                  <c:v>0.84983284551591654</c:v>
                </c:pt>
                <c:pt idx="4711">
                  <c:v>0.84991988151763576</c:v>
                </c:pt>
                <c:pt idx="4712">
                  <c:v>0.85000691751935487</c:v>
                </c:pt>
                <c:pt idx="4713">
                  <c:v>0.85009395352107409</c:v>
                </c:pt>
                <c:pt idx="4714">
                  <c:v>0.8501809895227932</c:v>
                </c:pt>
                <c:pt idx="4715">
                  <c:v>0.85026802552451242</c:v>
                </c:pt>
                <c:pt idx="4716">
                  <c:v>0.85035506152623153</c:v>
                </c:pt>
                <c:pt idx="4717">
                  <c:v>0.85044209752795075</c:v>
                </c:pt>
                <c:pt idx="4718">
                  <c:v>0.85052913352966997</c:v>
                </c:pt>
                <c:pt idx="4719">
                  <c:v>0.85061616953138908</c:v>
                </c:pt>
                <c:pt idx="4720">
                  <c:v>0.8507032055331083</c:v>
                </c:pt>
                <c:pt idx="4721">
                  <c:v>0.85079024153482741</c:v>
                </c:pt>
                <c:pt idx="4722">
                  <c:v>0.85087727753654663</c:v>
                </c:pt>
                <c:pt idx="4723">
                  <c:v>0.85096431353826574</c:v>
                </c:pt>
                <c:pt idx="4724">
                  <c:v>0.85105134953998496</c:v>
                </c:pt>
                <c:pt idx="4725">
                  <c:v>0.85113838554170418</c:v>
                </c:pt>
                <c:pt idx="4726">
                  <c:v>0.85122542154342329</c:v>
                </c:pt>
                <c:pt idx="4727">
                  <c:v>0.85131217404025084</c:v>
                </c:pt>
                <c:pt idx="4728">
                  <c:v>0.85139892653707849</c:v>
                </c:pt>
                <c:pt idx="4729">
                  <c:v>0.85148567903390604</c:v>
                </c:pt>
                <c:pt idx="4730">
                  <c:v>0.85157243153073359</c:v>
                </c:pt>
                <c:pt idx="4731">
                  <c:v>0.85165918402756124</c:v>
                </c:pt>
                <c:pt idx="4732">
                  <c:v>0.85174593652438879</c:v>
                </c:pt>
                <c:pt idx="4733">
                  <c:v>0.85183268902121634</c:v>
                </c:pt>
                <c:pt idx="4734">
                  <c:v>0.851919441518044</c:v>
                </c:pt>
                <c:pt idx="4735">
                  <c:v>0.85200619401487154</c:v>
                </c:pt>
                <c:pt idx="4736">
                  <c:v>0.85209294651169909</c:v>
                </c:pt>
                <c:pt idx="4737">
                  <c:v>0.85217969900852675</c:v>
                </c:pt>
                <c:pt idx="4738">
                  <c:v>0.85226645150535429</c:v>
                </c:pt>
                <c:pt idx="4739">
                  <c:v>0.85235320400218184</c:v>
                </c:pt>
                <c:pt idx="4740">
                  <c:v>0.85243995649900939</c:v>
                </c:pt>
                <c:pt idx="4741">
                  <c:v>0.85252670899583705</c:v>
                </c:pt>
                <c:pt idx="4742">
                  <c:v>0.85261346149266459</c:v>
                </c:pt>
                <c:pt idx="4743">
                  <c:v>0.85270021398949214</c:v>
                </c:pt>
                <c:pt idx="4744">
                  <c:v>0.8527869664863198</c:v>
                </c:pt>
                <c:pt idx="4745">
                  <c:v>0.85287371898314734</c:v>
                </c:pt>
                <c:pt idx="4746">
                  <c:v>0.85296047147997489</c:v>
                </c:pt>
                <c:pt idx="4747">
                  <c:v>0.85304722397680255</c:v>
                </c:pt>
                <c:pt idx="4748">
                  <c:v>0.85313369296873853</c:v>
                </c:pt>
                <c:pt idx="4749">
                  <c:v>0.85322016196067452</c:v>
                </c:pt>
                <c:pt idx="4750">
                  <c:v>0.8533066309526105</c:v>
                </c:pt>
                <c:pt idx="4751">
                  <c:v>0.85339309994454648</c:v>
                </c:pt>
                <c:pt idx="4752">
                  <c:v>0.85347956893648247</c:v>
                </c:pt>
                <c:pt idx="4753">
                  <c:v>0.85356603792841845</c:v>
                </c:pt>
                <c:pt idx="4754">
                  <c:v>0.85365250692035444</c:v>
                </c:pt>
                <c:pt idx="4755">
                  <c:v>0.85373897591229042</c:v>
                </c:pt>
                <c:pt idx="4756">
                  <c:v>0.8538254449042264</c:v>
                </c:pt>
                <c:pt idx="4757">
                  <c:v>0.85391191389616239</c:v>
                </c:pt>
                <c:pt idx="4758">
                  <c:v>0.85399838288809837</c:v>
                </c:pt>
                <c:pt idx="4759">
                  <c:v>0.85408485188003436</c:v>
                </c:pt>
                <c:pt idx="4760">
                  <c:v>0.85417132087197034</c:v>
                </c:pt>
                <c:pt idx="4761">
                  <c:v>0.85425778986390632</c:v>
                </c:pt>
                <c:pt idx="4762">
                  <c:v>0.85434425885584231</c:v>
                </c:pt>
                <c:pt idx="4763">
                  <c:v>0.85443072784777829</c:v>
                </c:pt>
                <c:pt idx="4764">
                  <c:v>0.85451691333482271</c:v>
                </c:pt>
                <c:pt idx="4765">
                  <c:v>0.85460309882186702</c:v>
                </c:pt>
                <c:pt idx="4766">
                  <c:v>0.85468928430891145</c:v>
                </c:pt>
                <c:pt idx="4767">
                  <c:v>0.85477546979595587</c:v>
                </c:pt>
                <c:pt idx="4768">
                  <c:v>0.85486165528300029</c:v>
                </c:pt>
                <c:pt idx="4769">
                  <c:v>0.8549478407700446</c:v>
                </c:pt>
                <c:pt idx="4770">
                  <c:v>0.85503402625708902</c:v>
                </c:pt>
                <c:pt idx="4771">
                  <c:v>0.85512021174413344</c:v>
                </c:pt>
                <c:pt idx="4772">
                  <c:v>0.85520639723117786</c:v>
                </c:pt>
                <c:pt idx="4773">
                  <c:v>0.85529258271822217</c:v>
                </c:pt>
                <c:pt idx="4774">
                  <c:v>0.85537876820526659</c:v>
                </c:pt>
                <c:pt idx="4775">
                  <c:v>0.85546495369231101</c:v>
                </c:pt>
                <c:pt idx="4776">
                  <c:v>0.85555113917935544</c:v>
                </c:pt>
                <c:pt idx="4777">
                  <c:v>0.85563732466639975</c:v>
                </c:pt>
                <c:pt idx="4778">
                  <c:v>0.85572351015344417</c:v>
                </c:pt>
                <c:pt idx="4779">
                  <c:v>0.85580969564048859</c:v>
                </c:pt>
                <c:pt idx="4780">
                  <c:v>0.85589559762264134</c:v>
                </c:pt>
                <c:pt idx="4781">
                  <c:v>0.85598149960479419</c:v>
                </c:pt>
                <c:pt idx="4782">
                  <c:v>0.85606740158694694</c:v>
                </c:pt>
                <c:pt idx="4783">
                  <c:v>0.8561533035690998</c:v>
                </c:pt>
                <c:pt idx="4784">
                  <c:v>0.85623920555125255</c:v>
                </c:pt>
                <c:pt idx="4785">
                  <c:v>0.85632510753340541</c:v>
                </c:pt>
                <c:pt idx="4786">
                  <c:v>0.85641100951555815</c:v>
                </c:pt>
                <c:pt idx="4787">
                  <c:v>0.85649691149771101</c:v>
                </c:pt>
                <c:pt idx="4788">
                  <c:v>0.85658281347986376</c:v>
                </c:pt>
                <c:pt idx="4789">
                  <c:v>0.85666871546201662</c:v>
                </c:pt>
                <c:pt idx="4790">
                  <c:v>0.85675461744416936</c:v>
                </c:pt>
                <c:pt idx="4791">
                  <c:v>0.85684051942632222</c:v>
                </c:pt>
                <c:pt idx="4792">
                  <c:v>0.85692642140847497</c:v>
                </c:pt>
                <c:pt idx="4793">
                  <c:v>0.85701232339062783</c:v>
                </c:pt>
                <c:pt idx="4794">
                  <c:v>0.85709822537278058</c:v>
                </c:pt>
                <c:pt idx="4795">
                  <c:v>0.85718412735493343</c:v>
                </c:pt>
                <c:pt idx="4796">
                  <c:v>0.85727002933708618</c:v>
                </c:pt>
                <c:pt idx="4797">
                  <c:v>0.85735593131923893</c:v>
                </c:pt>
                <c:pt idx="4798">
                  <c:v>0.85744183330139179</c:v>
                </c:pt>
                <c:pt idx="4799">
                  <c:v>0.85752773528354453</c:v>
                </c:pt>
                <c:pt idx="4800">
                  <c:v>0.85761363726569739</c:v>
                </c:pt>
                <c:pt idx="4801">
                  <c:v>0.85769953924785014</c:v>
                </c:pt>
                <c:pt idx="4802">
                  <c:v>0.857785441230003</c:v>
                </c:pt>
                <c:pt idx="4803">
                  <c:v>0.85787134321215575</c:v>
                </c:pt>
                <c:pt idx="4804">
                  <c:v>0.85795696168941704</c:v>
                </c:pt>
                <c:pt idx="4805">
                  <c:v>0.85804258016667823</c:v>
                </c:pt>
                <c:pt idx="4806">
                  <c:v>0.85812819864393941</c:v>
                </c:pt>
                <c:pt idx="4807">
                  <c:v>0.8582138171212006</c:v>
                </c:pt>
                <c:pt idx="4808">
                  <c:v>0.85829943559846178</c:v>
                </c:pt>
                <c:pt idx="4809">
                  <c:v>0.85838505407572308</c:v>
                </c:pt>
                <c:pt idx="4810">
                  <c:v>0.85847067255298426</c:v>
                </c:pt>
                <c:pt idx="4811">
                  <c:v>0.85855629103024544</c:v>
                </c:pt>
                <c:pt idx="4812">
                  <c:v>0.85864190950750663</c:v>
                </c:pt>
                <c:pt idx="4813">
                  <c:v>0.85872752798476781</c:v>
                </c:pt>
                <c:pt idx="4814">
                  <c:v>0.85881314646202911</c:v>
                </c:pt>
                <c:pt idx="4815">
                  <c:v>0.85889876493929029</c:v>
                </c:pt>
                <c:pt idx="4816">
                  <c:v>0.85898438341655148</c:v>
                </c:pt>
                <c:pt idx="4817">
                  <c:v>0.8590697183889211</c:v>
                </c:pt>
                <c:pt idx="4818">
                  <c:v>0.85915505336129072</c:v>
                </c:pt>
                <c:pt idx="4819">
                  <c:v>0.85924038833366034</c:v>
                </c:pt>
                <c:pt idx="4820">
                  <c:v>0.85932572330602996</c:v>
                </c:pt>
                <c:pt idx="4821">
                  <c:v>0.85941105827839959</c:v>
                </c:pt>
                <c:pt idx="4822">
                  <c:v>0.8594963932507691</c:v>
                </c:pt>
                <c:pt idx="4823">
                  <c:v>0.85958172822313872</c:v>
                </c:pt>
                <c:pt idx="4824">
                  <c:v>0.85966706319550834</c:v>
                </c:pt>
                <c:pt idx="4825">
                  <c:v>0.85975239816787796</c:v>
                </c:pt>
                <c:pt idx="4826">
                  <c:v>0.85983773314024758</c:v>
                </c:pt>
                <c:pt idx="4827">
                  <c:v>0.85992306811261721</c:v>
                </c:pt>
                <c:pt idx="4828">
                  <c:v>0.86000840308498683</c:v>
                </c:pt>
                <c:pt idx="4829">
                  <c:v>0.86009345455246489</c:v>
                </c:pt>
                <c:pt idx="4830">
                  <c:v>0.86017850601994283</c:v>
                </c:pt>
                <c:pt idx="4831">
                  <c:v>0.86026355748742089</c:v>
                </c:pt>
                <c:pt idx="4832">
                  <c:v>0.86034860895489895</c:v>
                </c:pt>
                <c:pt idx="4833">
                  <c:v>0.8604336604223769</c:v>
                </c:pt>
                <c:pt idx="4834">
                  <c:v>0.86051871188985496</c:v>
                </c:pt>
                <c:pt idx="4835">
                  <c:v>0.86060376335733302</c:v>
                </c:pt>
                <c:pt idx="4836">
                  <c:v>0.86068881482481097</c:v>
                </c:pt>
                <c:pt idx="4837">
                  <c:v>0.86077386629228902</c:v>
                </c:pt>
                <c:pt idx="4838">
                  <c:v>0.86085891775976697</c:v>
                </c:pt>
                <c:pt idx="4839">
                  <c:v>0.86094396922724503</c:v>
                </c:pt>
                <c:pt idx="4840">
                  <c:v>0.86102902069472309</c:v>
                </c:pt>
                <c:pt idx="4841">
                  <c:v>0.86111407216220104</c:v>
                </c:pt>
                <c:pt idx="4842">
                  <c:v>0.8611991236296791</c:v>
                </c:pt>
                <c:pt idx="4843">
                  <c:v>0.86128417509715716</c:v>
                </c:pt>
                <c:pt idx="4844">
                  <c:v>0.8613692265646351</c:v>
                </c:pt>
                <c:pt idx="4845">
                  <c:v>0.86145427803211316</c:v>
                </c:pt>
                <c:pt idx="4846">
                  <c:v>0.86153932949959122</c:v>
                </c:pt>
                <c:pt idx="4847">
                  <c:v>0.86162438096706917</c:v>
                </c:pt>
                <c:pt idx="4848">
                  <c:v>0.86170943243454723</c:v>
                </c:pt>
                <c:pt idx="4849">
                  <c:v>0.86179448390202529</c:v>
                </c:pt>
                <c:pt idx="4850">
                  <c:v>0.86187953536950324</c:v>
                </c:pt>
                <c:pt idx="4851">
                  <c:v>0.86196430333208973</c:v>
                </c:pt>
                <c:pt idx="4852">
                  <c:v>0.86204907129467612</c:v>
                </c:pt>
                <c:pt idx="4853">
                  <c:v>0.8621338392572625</c:v>
                </c:pt>
                <c:pt idx="4854">
                  <c:v>0.862218607219849</c:v>
                </c:pt>
                <c:pt idx="4855">
                  <c:v>0.86230337518243538</c:v>
                </c:pt>
                <c:pt idx="4856">
                  <c:v>0.86238814314502188</c:v>
                </c:pt>
                <c:pt idx="4857">
                  <c:v>0.86247291110760826</c:v>
                </c:pt>
                <c:pt idx="4858">
                  <c:v>0.86255767907019465</c:v>
                </c:pt>
                <c:pt idx="4859">
                  <c:v>0.86264244703278115</c:v>
                </c:pt>
                <c:pt idx="4860">
                  <c:v>0.86272721499536753</c:v>
                </c:pt>
                <c:pt idx="4861">
                  <c:v>0.86281198295795392</c:v>
                </c:pt>
                <c:pt idx="4862">
                  <c:v>0.86289675092054041</c:v>
                </c:pt>
                <c:pt idx="4863">
                  <c:v>0.8629815188831268</c:v>
                </c:pt>
                <c:pt idx="4864">
                  <c:v>0.86306628684571318</c:v>
                </c:pt>
                <c:pt idx="4865">
                  <c:v>0.86315105480829968</c:v>
                </c:pt>
                <c:pt idx="4866">
                  <c:v>0.86323582277088606</c:v>
                </c:pt>
                <c:pt idx="4867">
                  <c:v>0.86332059073347256</c:v>
                </c:pt>
                <c:pt idx="4868">
                  <c:v>0.86340535869605894</c:v>
                </c:pt>
                <c:pt idx="4869">
                  <c:v>0.86349012665864533</c:v>
                </c:pt>
                <c:pt idx="4870">
                  <c:v>0.86357489462123183</c:v>
                </c:pt>
                <c:pt idx="4871">
                  <c:v>0.86365937907892665</c:v>
                </c:pt>
                <c:pt idx="4872">
                  <c:v>0.86374386353662147</c:v>
                </c:pt>
                <c:pt idx="4873">
                  <c:v>0.86382834799431629</c:v>
                </c:pt>
                <c:pt idx="4874">
                  <c:v>0.86391283245201111</c:v>
                </c:pt>
                <c:pt idx="4875">
                  <c:v>0.86399731690970594</c:v>
                </c:pt>
                <c:pt idx="4876">
                  <c:v>0.86408180136740076</c:v>
                </c:pt>
                <c:pt idx="4877">
                  <c:v>0.86416628582509558</c:v>
                </c:pt>
                <c:pt idx="4878">
                  <c:v>0.86425077028279051</c:v>
                </c:pt>
                <c:pt idx="4879">
                  <c:v>0.86433525474048534</c:v>
                </c:pt>
                <c:pt idx="4880">
                  <c:v>0.86441973919818016</c:v>
                </c:pt>
                <c:pt idx="4881">
                  <c:v>0.86450394015098342</c:v>
                </c:pt>
                <c:pt idx="4882">
                  <c:v>0.86458814110378657</c:v>
                </c:pt>
                <c:pt idx="4883">
                  <c:v>0.86467234205658983</c:v>
                </c:pt>
                <c:pt idx="4884">
                  <c:v>0.86475654300939309</c:v>
                </c:pt>
                <c:pt idx="4885">
                  <c:v>0.86484074396219635</c:v>
                </c:pt>
                <c:pt idx="4886">
                  <c:v>0.8649249449149996</c:v>
                </c:pt>
                <c:pt idx="4887">
                  <c:v>0.86500914586780275</c:v>
                </c:pt>
                <c:pt idx="4888">
                  <c:v>0.86509334682060601</c:v>
                </c:pt>
                <c:pt idx="4889">
                  <c:v>0.86517754777340927</c:v>
                </c:pt>
                <c:pt idx="4890">
                  <c:v>0.86526174872621253</c:v>
                </c:pt>
                <c:pt idx="4891">
                  <c:v>0.86534594967901579</c:v>
                </c:pt>
                <c:pt idx="4892">
                  <c:v>0.86543015063181905</c:v>
                </c:pt>
                <c:pt idx="4893">
                  <c:v>0.8655143515846222</c:v>
                </c:pt>
                <c:pt idx="4894">
                  <c:v>0.86559855253742546</c:v>
                </c:pt>
                <c:pt idx="4895">
                  <c:v>0.86568275349022872</c:v>
                </c:pt>
                <c:pt idx="4896">
                  <c:v>0.86576667093814041</c:v>
                </c:pt>
                <c:pt idx="4897">
                  <c:v>0.865850588386052</c:v>
                </c:pt>
                <c:pt idx="4898">
                  <c:v>0.8659345058339637</c:v>
                </c:pt>
                <c:pt idx="4899">
                  <c:v>0.86601842328187528</c:v>
                </c:pt>
                <c:pt idx="4900">
                  <c:v>0.86610234072978698</c:v>
                </c:pt>
                <c:pt idx="4901">
                  <c:v>0.86618625817769856</c:v>
                </c:pt>
                <c:pt idx="4902">
                  <c:v>0.86627017562561026</c:v>
                </c:pt>
                <c:pt idx="4903">
                  <c:v>0.86635409307352185</c:v>
                </c:pt>
                <c:pt idx="4904">
                  <c:v>0.86643801052143354</c:v>
                </c:pt>
                <c:pt idx="4905">
                  <c:v>0.86652192796934513</c:v>
                </c:pt>
                <c:pt idx="4906">
                  <c:v>0.86660584541725683</c:v>
                </c:pt>
                <c:pt idx="4907">
                  <c:v>0.86668976286516852</c:v>
                </c:pt>
                <c:pt idx="4908">
                  <c:v>0.86677368031308011</c:v>
                </c:pt>
                <c:pt idx="4909">
                  <c:v>0.8668575977609918</c:v>
                </c:pt>
                <c:pt idx="4910">
                  <c:v>0.86694151520890339</c:v>
                </c:pt>
                <c:pt idx="4911">
                  <c:v>0.86702543265681509</c:v>
                </c:pt>
                <c:pt idx="4912">
                  <c:v>0.86710906659983511</c:v>
                </c:pt>
                <c:pt idx="4913">
                  <c:v>0.86719270054285513</c:v>
                </c:pt>
                <c:pt idx="4914">
                  <c:v>0.86727633448587527</c:v>
                </c:pt>
                <c:pt idx="4915">
                  <c:v>0.86735996842889529</c:v>
                </c:pt>
                <c:pt idx="4916">
                  <c:v>0.86744360237191531</c:v>
                </c:pt>
                <c:pt idx="4917">
                  <c:v>0.86752723631493533</c:v>
                </c:pt>
                <c:pt idx="4918">
                  <c:v>0.86761087025795547</c:v>
                </c:pt>
                <c:pt idx="4919">
                  <c:v>0.86769450420097549</c:v>
                </c:pt>
                <c:pt idx="4920">
                  <c:v>0.86777813814399551</c:v>
                </c:pt>
                <c:pt idx="4921">
                  <c:v>0.86786177208701554</c:v>
                </c:pt>
                <c:pt idx="4922">
                  <c:v>0.86794540603003567</c:v>
                </c:pt>
                <c:pt idx="4923">
                  <c:v>0.86802903997305569</c:v>
                </c:pt>
                <c:pt idx="4924">
                  <c:v>0.86811267391607572</c:v>
                </c:pt>
                <c:pt idx="4925">
                  <c:v>0.86819630785909585</c:v>
                </c:pt>
                <c:pt idx="4926">
                  <c:v>0.86827994180211587</c:v>
                </c:pt>
                <c:pt idx="4927">
                  <c:v>0.8683635757451359</c:v>
                </c:pt>
                <c:pt idx="4928">
                  <c:v>0.86844720968815592</c:v>
                </c:pt>
                <c:pt idx="4929">
                  <c:v>0.86853084363117605</c:v>
                </c:pt>
                <c:pt idx="4930">
                  <c:v>0.86861447757419608</c:v>
                </c:pt>
                <c:pt idx="4931">
                  <c:v>0.86869782801232454</c:v>
                </c:pt>
                <c:pt idx="4932">
                  <c:v>0.868781178450453</c:v>
                </c:pt>
                <c:pt idx="4933">
                  <c:v>0.86886452888858146</c:v>
                </c:pt>
                <c:pt idx="4934">
                  <c:v>0.86894787932670992</c:v>
                </c:pt>
                <c:pt idx="4935">
                  <c:v>0.86903122976483838</c:v>
                </c:pt>
                <c:pt idx="4936">
                  <c:v>0.86911458020296684</c:v>
                </c:pt>
                <c:pt idx="4937">
                  <c:v>0.8691979306410953</c:v>
                </c:pt>
                <c:pt idx="4938">
                  <c:v>0.86928128107922376</c:v>
                </c:pt>
                <c:pt idx="4939">
                  <c:v>0.86936463151735222</c:v>
                </c:pt>
                <c:pt idx="4940">
                  <c:v>0.86944798195548068</c:v>
                </c:pt>
                <c:pt idx="4941">
                  <c:v>0.86953133239360914</c:v>
                </c:pt>
                <c:pt idx="4942">
                  <c:v>0.8696146828317376</c:v>
                </c:pt>
                <c:pt idx="4943">
                  <c:v>0.86969774976497449</c:v>
                </c:pt>
                <c:pt idx="4944">
                  <c:v>0.86978081669821128</c:v>
                </c:pt>
                <c:pt idx="4945">
                  <c:v>0.86986388363144818</c:v>
                </c:pt>
                <c:pt idx="4946">
                  <c:v>0.86994695056468507</c:v>
                </c:pt>
                <c:pt idx="4947">
                  <c:v>0.87003001749792186</c:v>
                </c:pt>
                <c:pt idx="4948">
                  <c:v>0.87011308443115876</c:v>
                </c:pt>
                <c:pt idx="4949">
                  <c:v>0.87019615136439565</c:v>
                </c:pt>
                <c:pt idx="4950">
                  <c:v>0.87027921829763255</c:v>
                </c:pt>
                <c:pt idx="4951">
                  <c:v>0.87036228523086934</c:v>
                </c:pt>
                <c:pt idx="4952">
                  <c:v>0.87044535216410623</c:v>
                </c:pt>
                <c:pt idx="4953">
                  <c:v>0.87052841909734313</c:v>
                </c:pt>
                <c:pt idx="4954">
                  <c:v>0.87061148603057992</c:v>
                </c:pt>
                <c:pt idx="4955">
                  <c:v>0.87069455296381681</c:v>
                </c:pt>
                <c:pt idx="4956">
                  <c:v>0.87077761989705371</c:v>
                </c:pt>
                <c:pt idx="4957">
                  <c:v>0.87086068683029061</c:v>
                </c:pt>
                <c:pt idx="4958">
                  <c:v>0.8709437537635274</c:v>
                </c:pt>
                <c:pt idx="4959">
                  <c:v>0.87102682069676429</c:v>
                </c:pt>
                <c:pt idx="4960">
                  <c:v>0.87110988763000119</c:v>
                </c:pt>
                <c:pt idx="4961">
                  <c:v>0.87119267105834641</c:v>
                </c:pt>
                <c:pt idx="4962">
                  <c:v>0.87127545448669175</c:v>
                </c:pt>
                <c:pt idx="4963">
                  <c:v>0.87135823791503697</c:v>
                </c:pt>
                <c:pt idx="4964">
                  <c:v>0.8714410213433823</c:v>
                </c:pt>
                <c:pt idx="4965">
                  <c:v>0.87152380477172753</c:v>
                </c:pt>
                <c:pt idx="4966">
                  <c:v>0.87160658820007275</c:v>
                </c:pt>
                <c:pt idx="4967">
                  <c:v>0.87168937162841809</c:v>
                </c:pt>
                <c:pt idx="4968">
                  <c:v>0.87177215505676331</c:v>
                </c:pt>
                <c:pt idx="4969">
                  <c:v>0.87185493848510864</c:v>
                </c:pt>
                <c:pt idx="4970">
                  <c:v>0.87193772191345387</c:v>
                </c:pt>
                <c:pt idx="4971">
                  <c:v>0.8720205053417992</c:v>
                </c:pt>
                <c:pt idx="4972">
                  <c:v>0.87210328877014442</c:v>
                </c:pt>
                <c:pt idx="4973">
                  <c:v>0.87218607219848976</c:v>
                </c:pt>
                <c:pt idx="4974">
                  <c:v>0.87226885562683498</c:v>
                </c:pt>
                <c:pt idx="4975">
                  <c:v>0.87235163905518021</c:v>
                </c:pt>
                <c:pt idx="4976">
                  <c:v>0.87243442248352554</c:v>
                </c:pt>
                <c:pt idx="4977">
                  <c:v>0.87251720591187076</c:v>
                </c:pt>
                <c:pt idx="4978">
                  <c:v>0.8725999893402161</c:v>
                </c:pt>
                <c:pt idx="4979">
                  <c:v>0.87268277276856132</c:v>
                </c:pt>
                <c:pt idx="4980">
                  <c:v>0.87276527269201498</c:v>
                </c:pt>
                <c:pt idx="4981">
                  <c:v>0.87284777261546875</c:v>
                </c:pt>
                <c:pt idx="4982">
                  <c:v>0.87293027253892241</c:v>
                </c:pt>
                <c:pt idx="4983">
                  <c:v>0.87301277246237607</c:v>
                </c:pt>
                <c:pt idx="4984">
                  <c:v>0.87309527238582973</c:v>
                </c:pt>
                <c:pt idx="4985">
                  <c:v>0.8731777723092834</c:v>
                </c:pt>
                <c:pt idx="4986">
                  <c:v>0.87326027223273706</c:v>
                </c:pt>
                <c:pt idx="4987">
                  <c:v>0.87334277215619083</c:v>
                </c:pt>
                <c:pt idx="4988">
                  <c:v>0.87342527207964449</c:v>
                </c:pt>
                <c:pt idx="4989">
                  <c:v>0.87350777200309815</c:v>
                </c:pt>
                <c:pt idx="4990">
                  <c:v>0.87359027192655181</c:v>
                </c:pt>
                <c:pt idx="4991">
                  <c:v>0.87367277185000547</c:v>
                </c:pt>
                <c:pt idx="4992">
                  <c:v>0.87375527177345913</c:v>
                </c:pt>
                <c:pt idx="4993">
                  <c:v>0.87383748819202123</c:v>
                </c:pt>
                <c:pt idx="4994">
                  <c:v>0.87391970461058333</c:v>
                </c:pt>
                <c:pt idx="4995">
                  <c:v>0.87400192102914542</c:v>
                </c:pt>
                <c:pt idx="4996">
                  <c:v>0.87408413744770752</c:v>
                </c:pt>
                <c:pt idx="4997">
                  <c:v>0.87416635386626962</c:v>
                </c:pt>
                <c:pt idx="4998">
                  <c:v>0.87424857028483172</c:v>
                </c:pt>
                <c:pt idx="4999">
                  <c:v>0.87433078670339381</c:v>
                </c:pt>
                <c:pt idx="5000">
                  <c:v>0.87441300312195591</c:v>
                </c:pt>
                <c:pt idx="5001">
                  <c:v>0.8744952195405179</c:v>
                </c:pt>
                <c:pt idx="5002">
                  <c:v>0.87457743595908</c:v>
                </c:pt>
                <c:pt idx="5003">
                  <c:v>0.87465965237764209</c:v>
                </c:pt>
                <c:pt idx="5004">
                  <c:v>0.87474186879620419</c:v>
                </c:pt>
                <c:pt idx="5005">
                  <c:v>0.87482408521476629</c:v>
                </c:pt>
                <c:pt idx="5006">
                  <c:v>0.87490630163332839</c:v>
                </c:pt>
                <c:pt idx="5007">
                  <c:v>0.87498823454699892</c:v>
                </c:pt>
                <c:pt idx="5008">
                  <c:v>0.87507016746066935</c:v>
                </c:pt>
                <c:pt idx="5009">
                  <c:v>0.87515210037433988</c:v>
                </c:pt>
                <c:pt idx="5010">
                  <c:v>0.8752340332880103</c:v>
                </c:pt>
                <c:pt idx="5011">
                  <c:v>0.87531596620168084</c:v>
                </c:pt>
                <c:pt idx="5012">
                  <c:v>0.87539789911535137</c:v>
                </c:pt>
                <c:pt idx="5013">
                  <c:v>0.8754798320290218</c:v>
                </c:pt>
                <c:pt idx="5014">
                  <c:v>0.87556176494269233</c:v>
                </c:pt>
                <c:pt idx="5015">
                  <c:v>0.87564369785636287</c:v>
                </c:pt>
                <c:pt idx="5016">
                  <c:v>0.87572563077003329</c:v>
                </c:pt>
                <c:pt idx="5017">
                  <c:v>0.87580756368370383</c:v>
                </c:pt>
                <c:pt idx="5018">
                  <c:v>0.87588949659737425</c:v>
                </c:pt>
                <c:pt idx="5019">
                  <c:v>0.87597142951104479</c:v>
                </c:pt>
                <c:pt idx="5020">
                  <c:v>0.87605307891982365</c:v>
                </c:pt>
                <c:pt idx="5021">
                  <c:v>0.87613472832860262</c:v>
                </c:pt>
                <c:pt idx="5022">
                  <c:v>0.87621637773738148</c:v>
                </c:pt>
                <c:pt idx="5023">
                  <c:v>0.87629802714616034</c:v>
                </c:pt>
                <c:pt idx="5024">
                  <c:v>0.87637967655493931</c:v>
                </c:pt>
                <c:pt idx="5025">
                  <c:v>0.87646132596371817</c:v>
                </c:pt>
                <c:pt idx="5026">
                  <c:v>0.87654297537249704</c:v>
                </c:pt>
                <c:pt idx="5027">
                  <c:v>0.87662462478127601</c:v>
                </c:pt>
                <c:pt idx="5028">
                  <c:v>0.87670627419005487</c:v>
                </c:pt>
                <c:pt idx="5029">
                  <c:v>0.87678792359883373</c:v>
                </c:pt>
                <c:pt idx="5030">
                  <c:v>0.8768695730076127</c:v>
                </c:pt>
                <c:pt idx="5031">
                  <c:v>0.87695122241639156</c:v>
                </c:pt>
                <c:pt idx="5032">
                  <c:v>0.87703287182517042</c:v>
                </c:pt>
                <c:pt idx="5033">
                  <c:v>0.8771145212339494</c:v>
                </c:pt>
                <c:pt idx="5034">
                  <c:v>0.87719617064272826</c:v>
                </c:pt>
                <c:pt idx="5035">
                  <c:v>0.87727782005150712</c:v>
                </c:pt>
                <c:pt idx="5036">
                  <c:v>0.87735946946028609</c:v>
                </c:pt>
                <c:pt idx="5037">
                  <c:v>0.87744111886906495</c:v>
                </c:pt>
                <c:pt idx="5038">
                  <c:v>0.87752248477295225</c:v>
                </c:pt>
                <c:pt idx="5039">
                  <c:v>0.87760385067683955</c:v>
                </c:pt>
                <c:pt idx="5040">
                  <c:v>0.87768521658072685</c:v>
                </c:pt>
                <c:pt idx="5041">
                  <c:v>0.87776658248461414</c:v>
                </c:pt>
                <c:pt idx="5042">
                  <c:v>0.87784794838850144</c:v>
                </c:pt>
                <c:pt idx="5043">
                  <c:v>0.87792931429238885</c:v>
                </c:pt>
                <c:pt idx="5044">
                  <c:v>0.87801068019627615</c:v>
                </c:pt>
                <c:pt idx="5045">
                  <c:v>0.87809204610016345</c:v>
                </c:pt>
                <c:pt idx="5046">
                  <c:v>0.87817341200405075</c:v>
                </c:pt>
                <c:pt idx="5047">
                  <c:v>0.87825477790793804</c:v>
                </c:pt>
                <c:pt idx="5048">
                  <c:v>0.87833614381182534</c:v>
                </c:pt>
                <c:pt idx="5049">
                  <c:v>0.87841750971571264</c:v>
                </c:pt>
                <c:pt idx="5050">
                  <c:v>0.87849887561959994</c:v>
                </c:pt>
                <c:pt idx="5051">
                  <c:v>0.87858024152348724</c:v>
                </c:pt>
                <c:pt idx="5052">
                  <c:v>0.87866160742737454</c:v>
                </c:pt>
                <c:pt idx="5053">
                  <c:v>0.87874297333126183</c:v>
                </c:pt>
                <c:pt idx="5054">
                  <c:v>0.87882433923514913</c:v>
                </c:pt>
                <c:pt idx="5055">
                  <c:v>0.87890542163414487</c:v>
                </c:pt>
                <c:pt idx="5056">
                  <c:v>0.8789865040331406</c:v>
                </c:pt>
                <c:pt idx="5057">
                  <c:v>0.87906758643213634</c:v>
                </c:pt>
                <c:pt idx="5058">
                  <c:v>0.87914866883113196</c:v>
                </c:pt>
                <c:pt idx="5059">
                  <c:v>0.8792297512301277</c:v>
                </c:pt>
                <c:pt idx="5060">
                  <c:v>0.87931083362912343</c:v>
                </c:pt>
                <c:pt idx="5061">
                  <c:v>0.87939191602811917</c:v>
                </c:pt>
                <c:pt idx="5062">
                  <c:v>0.8794729984271149</c:v>
                </c:pt>
                <c:pt idx="5063">
                  <c:v>0.87955408082611053</c:v>
                </c:pt>
                <c:pt idx="5064">
                  <c:v>0.87963516322510626</c:v>
                </c:pt>
                <c:pt idx="5065">
                  <c:v>0.879716245624102</c:v>
                </c:pt>
                <c:pt idx="5066">
                  <c:v>0.87979732802309774</c:v>
                </c:pt>
                <c:pt idx="5067">
                  <c:v>0.87987841042209347</c:v>
                </c:pt>
                <c:pt idx="5068">
                  <c:v>0.8799594928210891</c:v>
                </c:pt>
                <c:pt idx="5069">
                  <c:v>0.88004057522008483</c:v>
                </c:pt>
                <c:pt idx="5070">
                  <c:v>0.880121374114189</c:v>
                </c:pt>
                <c:pt idx="5071">
                  <c:v>0.88020217300829307</c:v>
                </c:pt>
                <c:pt idx="5072">
                  <c:v>0.88028297190239724</c:v>
                </c:pt>
                <c:pt idx="5073">
                  <c:v>0.8803637707965013</c:v>
                </c:pt>
                <c:pt idx="5074">
                  <c:v>0.88044456969060547</c:v>
                </c:pt>
                <c:pt idx="5075">
                  <c:v>0.88052536858470953</c:v>
                </c:pt>
                <c:pt idx="5076">
                  <c:v>0.88060616747881371</c:v>
                </c:pt>
                <c:pt idx="5077">
                  <c:v>0.88068696637291777</c:v>
                </c:pt>
                <c:pt idx="5078">
                  <c:v>0.88076776526702194</c:v>
                </c:pt>
                <c:pt idx="5079">
                  <c:v>0.880848564161126</c:v>
                </c:pt>
                <c:pt idx="5080">
                  <c:v>0.88092936305523017</c:v>
                </c:pt>
                <c:pt idx="5081">
                  <c:v>0.88101016194933424</c:v>
                </c:pt>
                <c:pt idx="5082">
                  <c:v>0.88109096084343841</c:v>
                </c:pt>
                <c:pt idx="5083">
                  <c:v>0.88117175973754247</c:v>
                </c:pt>
                <c:pt idx="5084">
                  <c:v>0.88125255863164664</c:v>
                </c:pt>
                <c:pt idx="5085">
                  <c:v>0.8813333575257507</c:v>
                </c:pt>
                <c:pt idx="5086">
                  <c:v>0.88141415641985488</c:v>
                </c:pt>
                <c:pt idx="5087">
                  <c:v>0.88149467180906738</c:v>
                </c:pt>
                <c:pt idx="5088">
                  <c:v>0.88157518719827987</c:v>
                </c:pt>
                <c:pt idx="5089">
                  <c:v>0.88165570258749248</c:v>
                </c:pt>
                <c:pt idx="5090">
                  <c:v>0.88173621797670498</c:v>
                </c:pt>
                <c:pt idx="5091">
                  <c:v>0.88181673336591748</c:v>
                </c:pt>
                <c:pt idx="5092">
                  <c:v>0.88189724875512998</c:v>
                </c:pt>
                <c:pt idx="5093">
                  <c:v>0.88197776414434259</c:v>
                </c:pt>
                <c:pt idx="5094">
                  <c:v>0.88205827953355509</c:v>
                </c:pt>
                <c:pt idx="5095">
                  <c:v>0.88213879492276759</c:v>
                </c:pt>
                <c:pt idx="5096">
                  <c:v>0.88221931031198009</c:v>
                </c:pt>
                <c:pt idx="5097">
                  <c:v>0.8822998257011927</c:v>
                </c:pt>
                <c:pt idx="5098">
                  <c:v>0.8823803410904052</c:v>
                </c:pt>
                <c:pt idx="5099">
                  <c:v>0.88246085647961769</c:v>
                </c:pt>
                <c:pt idx="5100">
                  <c:v>0.88254137186883019</c:v>
                </c:pt>
                <c:pt idx="5101">
                  <c:v>0.8826218872580428</c:v>
                </c:pt>
                <c:pt idx="5102">
                  <c:v>0.8827024026472553</c:v>
                </c:pt>
                <c:pt idx="5103">
                  <c:v>0.8827829180364678</c:v>
                </c:pt>
                <c:pt idx="5104">
                  <c:v>0.8828634334256803</c:v>
                </c:pt>
                <c:pt idx="5105">
                  <c:v>0.8829439488148928</c:v>
                </c:pt>
                <c:pt idx="5106">
                  <c:v>0.88302446420410541</c:v>
                </c:pt>
                <c:pt idx="5107">
                  <c:v>0.88310469608842634</c:v>
                </c:pt>
                <c:pt idx="5108">
                  <c:v>0.88318492797274728</c:v>
                </c:pt>
                <c:pt idx="5109">
                  <c:v>0.88326515985706822</c:v>
                </c:pt>
                <c:pt idx="5110">
                  <c:v>0.88334539174138915</c:v>
                </c:pt>
                <c:pt idx="5111">
                  <c:v>0.88342562362571009</c:v>
                </c:pt>
                <c:pt idx="5112">
                  <c:v>0.88350585551003102</c:v>
                </c:pt>
                <c:pt idx="5113">
                  <c:v>0.88358608739435185</c:v>
                </c:pt>
                <c:pt idx="5114">
                  <c:v>0.88366631927867278</c:v>
                </c:pt>
                <c:pt idx="5115">
                  <c:v>0.88374655116299372</c:v>
                </c:pt>
                <c:pt idx="5116">
                  <c:v>0.88382678304731466</c:v>
                </c:pt>
                <c:pt idx="5117">
                  <c:v>0.88390701493163559</c:v>
                </c:pt>
                <c:pt idx="5118">
                  <c:v>0.88398724681595653</c:v>
                </c:pt>
                <c:pt idx="5119">
                  <c:v>0.88406747870027746</c:v>
                </c:pt>
                <c:pt idx="5120">
                  <c:v>0.8841477105845984</c:v>
                </c:pt>
                <c:pt idx="5121">
                  <c:v>0.88422794246891934</c:v>
                </c:pt>
                <c:pt idx="5122">
                  <c:v>0.88430817435324027</c:v>
                </c:pt>
                <c:pt idx="5123">
                  <c:v>0.88438840623756121</c:v>
                </c:pt>
                <c:pt idx="5124">
                  <c:v>0.88446863812188214</c:v>
                </c:pt>
                <c:pt idx="5125">
                  <c:v>0.88454887000620308</c:v>
                </c:pt>
                <c:pt idx="5126">
                  <c:v>0.88462910189052402</c:v>
                </c:pt>
                <c:pt idx="5127">
                  <c:v>0.88470933377484495</c:v>
                </c:pt>
                <c:pt idx="5128">
                  <c:v>0.88478928215427433</c:v>
                </c:pt>
                <c:pt idx="5129">
                  <c:v>0.88486923053370359</c:v>
                </c:pt>
                <c:pt idx="5130">
                  <c:v>0.88494917891313296</c:v>
                </c:pt>
                <c:pt idx="5131">
                  <c:v>0.88502912729256233</c:v>
                </c:pt>
                <c:pt idx="5132">
                  <c:v>0.8851090756719916</c:v>
                </c:pt>
                <c:pt idx="5133">
                  <c:v>0.88518902405142097</c:v>
                </c:pt>
                <c:pt idx="5134">
                  <c:v>0.88526897243085034</c:v>
                </c:pt>
                <c:pt idx="5135">
                  <c:v>0.88534892081027972</c:v>
                </c:pt>
                <c:pt idx="5136">
                  <c:v>0.88542886918970898</c:v>
                </c:pt>
                <c:pt idx="5137">
                  <c:v>0.88550881756913835</c:v>
                </c:pt>
                <c:pt idx="5138">
                  <c:v>0.88558876594856772</c:v>
                </c:pt>
                <c:pt idx="5139">
                  <c:v>0.88566871432799699</c:v>
                </c:pt>
                <c:pt idx="5140">
                  <c:v>0.88574866270742636</c:v>
                </c:pt>
                <c:pt idx="5141">
                  <c:v>0.88582861108685573</c:v>
                </c:pt>
                <c:pt idx="5142">
                  <c:v>0.88590855946628499</c:v>
                </c:pt>
                <c:pt idx="5143">
                  <c:v>0.88598850784571437</c:v>
                </c:pt>
                <c:pt idx="5144">
                  <c:v>0.88606845622514374</c:v>
                </c:pt>
                <c:pt idx="5145">
                  <c:v>0.88614812109968144</c:v>
                </c:pt>
                <c:pt idx="5146">
                  <c:v>0.88622778597421925</c:v>
                </c:pt>
                <c:pt idx="5147">
                  <c:v>0.88630745084875695</c:v>
                </c:pt>
                <c:pt idx="5148">
                  <c:v>0.88638711572329465</c:v>
                </c:pt>
                <c:pt idx="5149">
                  <c:v>0.88646678059783246</c:v>
                </c:pt>
                <c:pt idx="5150">
                  <c:v>0.88654644547237016</c:v>
                </c:pt>
                <c:pt idx="5151">
                  <c:v>0.88662611034690797</c:v>
                </c:pt>
                <c:pt idx="5152">
                  <c:v>0.88670577522144567</c:v>
                </c:pt>
                <c:pt idx="5153">
                  <c:v>0.88678544009598337</c:v>
                </c:pt>
                <c:pt idx="5154">
                  <c:v>0.88686510497052118</c:v>
                </c:pt>
                <c:pt idx="5155">
                  <c:v>0.88694476984505888</c:v>
                </c:pt>
                <c:pt idx="5156">
                  <c:v>0.88702443471959669</c:v>
                </c:pt>
                <c:pt idx="5157">
                  <c:v>0.88710409959413439</c:v>
                </c:pt>
                <c:pt idx="5158">
                  <c:v>0.8871837644686722</c:v>
                </c:pt>
                <c:pt idx="5159">
                  <c:v>0.8872634293432099</c:v>
                </c:pt>
                <c:pt idx="5160">
                  <c:v>0.8873430942177476</c:v>
                </c:pt>
                <c:pt idx="5161">
                  <c:v>0.88742247558739373</c:v>
                </c:pt>
                <c:pt idx="5162">
                  <c:v>0.88750185695703998</c:v>
                </c:pt>
                <c:pt idx="5163">
                  <c:v>0.88758123832668612</c:v>
                </c:pt>
                <c:pt idx="5164">
                  <c:v>0.88766061969633225</c:v>
                </c:pt>
                <c:pt idx="5165">
                  <c:v>0.88774000106597839</c:v>
                </c:pt>
                <c:pt idx="5166">
                  <c:v>0.88781938243562453</c:v>
                </c:pt>
                <c:pt idx="5167">
                  <c:v>0.88789876380527066</c:v>
                </c:pt>
                <c:pt idx="5168">
                  <c:v>0.8879781451749168</c:v>
                </c:pt>
                <c:pt idx="5169">
                  <c:v>0.88805752654456305</c:v>
                </c:pt>
                <c:pt idx="5170">
                  <c:v>0.88813690791420918</c:v>
                </c:pt>
                <c:pt idx="5171">
                  <c:v>0.88821628928385532</c:v>
                </c:pt>
                <c:pt idx="5172">
                  <c:v>0.88829567065350146</c:v>
                </c:pt>
                <c:pt idx="5173">
                  <c:v>0.88837505202314759</c:v>
                </c:pt>
                <c:pt idx="5174">
                  <c:v>0.88845443339279373</c:v>
                </c:pt>
                <c:pt idx="5175">
                  <c:v>0.88853381476243987</c:v>
                </c:pt>
                <c:pt idx="5176">
                  <c:v>0.88861319613208611</c:v>
                </c:pt>
                <c:pt idx="5177">
                  <c:v>0.88869257750173225</c:v>
                </c:pt>
                <c:pt idx="5178">
                  <c:v>0.88877195887137839</c:v>
                </c:pt>
                <c:pt idx="5179">
                  <c:v>0.88885134024102452</c:v>
                </c:pt>
                <c:pt idx="5180">
                  <c:v>0.88893072161067066</c:v>
                </c:pt>
                <c:pt idx="5181">
                  <c:v>0.8890101029803168</c:v>
                </c:pt>
                <c:pt idx="5182">
                  <c:v>0.88908920084507137</c:v>
                </c:pt>
                <c:pt idx="5183">
                  <c:v>0.88916829870982594</c:v>
                </c:pt>
                <c:pt idx="5184">
                  <c:v>0.88924739657458052</c:v>
                </c:pt>
                <c:pt idx="5185">
                  <c:v>0.88932649443933509</c:v>
                </c:pt>
                <c:pt idx="5186">
                  <c:v>0.88940559230408966</c:v>
                </c:pt>
                <c:pt idx="5187">
                  <c:v>0.88948469016884413</c:v>
                </c:pt>
                <c:pt idx="5188">
                  <c:v>0.8895637880335987</c:v>
                </c:pt>
                <c:pt idx="5189">
                  <c:v>0.88964288589835328</c:v>
                </c:pt>
                <c:pt idx="5190">
                  <c:v>0.88972198376310785</c:v>
                </c:pt>
                <c:pt idx="5191">
                  <c:v>0.88980108162786242</c:v>
                </c:pt>
                <c:pt idx="5192">
                  <c:v>0.889880179492617</c:v>
                </c:pt>
                <c:pt idx="5193">
                  <c:v>0.88995927735737157</c:v>
                </c:pt>
                <c:pt idx="5194">
                  <c:v>0.89003837522212603</c:v>
                </c:pt>
                <c:pt idx="5195">
                  <c:v>0.89011747308688061</c:v>
                </c:pt>
                <c:pt idx="5196">
                  <c:v>0.89019657095163518</c:v>
                </c:pt>
                <c:pt idx="5197">
                  <c:v>0.89027566881638975</c:v>
                </c:pt>
                <c:pt idx="5198">
                  <c:v>0.89035476668114433</c:v>
                </c:pt>
                <c:pt idx="5199">
                  <c:v>0.8904338645458989</c:v>
                </c:pt>
                <c:pt idx="5200">
                  <c:v>0.89051296241065347</c:v>
                </c:pt>
                <c:pt idx="5201">
                  <c:v>0.89059206027540794</c:v>
                </c:pt>
                <c:pt idx="5202">
                  <c:v>0.89067115814016251</c:v>
                </c:pt>
                <c:pt idx="5203">
                  <c:v>0.89075025600491708</c:v>
                </c:pt>
                <c:pt idx="5204">
                  <c:v>0.8908290703647801</c:v>
                </c:pt>
                <c:pt idx="5205">
                  <c:v>0.890907884724643</c:v>
                </c:pt>
                <c:pt idx="5206">
                  <c:v>0.89098669908450601</c:v>
                </c:pt>
                <c:pt idx="5207">
                  <c:v>0.89106551344436902</c:v>
                </c:pt>
                <c:pt idx="5208">
                  <c:v>0.89114432780423192</c:v>
                </c:pt>
                <c:pt idx="5209">
                  <c:v>0.89122314216409493</c:v>
                </c:pt>
                <c:pt idx="5210">
                  <c:v>0.89130195652395783</c:v>
                </c:pt>
                <c:pt idx="5211">
                  <c:v>0.89138077088382084</c:v>
                </c:pt>
                <c:pt idx="5212">
                  <c:v>0.89145958524368385</c:v>
                </c:pt>
                <c:pt idx="5213">
                  <c:v>0.89153839960354675</c:v>
                </c:pt>
                <c:pt idx="5214">
                  <c:v>0.89161721396340976</c:v>
                </c:pt>
                <c:pt idx="5215">
                  <c:v>0.89169602832327266</c:v>
                </c:pt>
                <c:pt idx="5216">
                  <c:v>0.89177484268313567</c:v>
                </c:pt>
                <c:pt idx="5217">
                  <c:v>0.89185365704299857</c:v>
                </c:pt>
                <c:pt idx="5218">
                  <c:v>0.89193247140286158</c:v>
                </c:pt>
                <c:pt idx="5219">
                  <c:v>0.89201128576272459</c:v>
                </c:pt>
                <c:pt idx="5220">
                  <c:v>0.89209010012258749</c:v>
                </c:pt>
                <c:pt idx="5221">
                  <c:v>0.8921689144824505</c:v>
                </c:pt>
                <c:pt idx="5222">
                  <c:v>0.8922477288423134</c:v>
                </c:pt>
                <c:pt idx="5223">
                  <c:v>0.89232654320217641</c:v>
                </c:pt>
                <c:pt idx="5224">
                  <c:v>0.89240535756203943</c:v>
                </c:pt>
                <c:pt idx="5225">
                  <c:v>0.89248417192190233</c:v>
                </c:pt>
                <c:pt idx="5226">
                  <c:v>0.89256298628176534</c:v>
                </c:pt>
                <c:pt idx="5227">
                  <c:v>0.89264180064162824</c:v>
                </c:pt>
                <c:pt idx="5228">
                  <c:v>0.89272061500149125</c:v>
                </c:pt>
                <c:pt idx="5229">
                  <c:v>0.89279942936135415</c:v>
                </c:pt>
                <c:pt idx="5230">
                  <c:v>0.89287824372121716</c:v>
                </c:pt>
                <c:pt idx="5231">
                  <c:v>0.89295705808108017</c:v>
                </c:pt>
                <c:pt idx="5232">
                  <c:v>0.89303558893605151</c:v>
                </c:pt>
                <c:pt idx="5233">
                  <c:v>0.89311411979102284</c:v>
                </c:pt>
                <c:pt idx="5234">
                  <c:v>0.89319265064599429</c:v>
                </c:pt>
                <c:pt idx="5235">
                  <c:v>0.89327118150096563</c:v>
                </c:pt>
                <c:pt idx="5236">
                  <c:v>0.89334971235593696</c:v>
                </c:pt>
                <c:pt idx="5237">
                  <c:v>0.89342824321090841</c:v>
                </c:pt>
                <c:pt idx="5238">
                  <c:v>0.89350677406587975</c:v>
                </c:pt>
                <c:pt idx="5239">
                  <c:v>0.89358530492085109</c:v>
                </c:pt>
                <c:pt idx="5240">
                  <c:v>0.89366383577582242</c:v>
                </c:pt>
                <c:pt idx="5241">
                  <c:v>0.89374236663079387</c:v>
                </c:pt>
                <c:pt idx="5242">
                  <c:v>0.89382089748576521</c:v>
                </c:pt>
                <c:pt idx="5243">
                  <c:v>0.89389942834073655</c:v>
                </c:pt>
                <c:pt idx="5244">
                  <c:v>0.89397795919570799</c:v>
                </c:pt>
                <c:pt idx="5245">
                  <c:v>0.89405649005067933</c:v>
                </c:pt>
                <c:pt idx="5246">
                  <c:v>0.89413502090565067</c:v>
                </c:pt>
                <c:pt idx="5247">
                  <c:v>0.89421355176062212</c:v>
                </c:pt>
                <c:pt idx="5248">
                  <c:v>0.89429208261559345</c:v>
                </c:pt>
                <c:pt idx="5249">
                  <c:v>0.89437061347056479</c:v>
                </c:pt>
                <c:pt idx="5250">
                  <c:v>0.89444914432553624</c:v>
                </c:pt>
                <c:pt idx="5251">
                  <c:v>0.89452767518050758</c:v>
                </c:pt>
                <c:pt idx="5252">
                  <c:v>0.89460620603547891</c:v>
                </c:pt>
                <c:pt idx="5253">
                  <c:v>0.89468473689045036</c:v>
                </c:pt>
                <c:pt idx="5254">
                  <c:v>0.8947632677454217</c:v>
                </c:pt>
                <c:pt idx="5255">
                  <c:v>0.89484179860039303</c:v>
                </c:pt>
                <c:pt idx="5256">
                  <c:v>0.89492032945536437</c:v>
                </c:pt>
                <c:pt idx="5257">
                  <c:v>0.89499857680544415</c:v>
                </c:pt>
                <c:pt idx="5258">
                  <c:v>0.89507682415552403</c:v>
                </c:pt>
                <c:pt idx="5259">
                  <c:v>0.89515507150560381</c:v>
                </c:pt>
                <c:pt idx="5260">
                  <c:v>0.89523331885568358</c:v>
                </c:pt>
                <c:pt idx="5261">
                  <c:v>0.89531156620576335</c:v>
                </c:pt>
                <c:pt idx="5262">
                  <c:v>0.89538981355584313</c:v>
                </c:pt>
                <c:pt idx="5263">
                  <c:v>0.8954680609059229</c:v>
                </c:pt>
                <c:pt idx="5264">
                  <c:v>0.89554630825600268</c:v>
                </c:pt>
                <c:pt idx="5265">
                  <c:v>0.89562455560608245</c:v>
                </c:pt>
                <c:pt idx="5266">
                  <c:v>0.89570280295616223</c:v>
                </c:pt>
                <c:pt idx="5267">
                  <c:v>0.895781050306242</c:v>
                </c:pt>
                <c:pt idx="5268">
                  <c:v>0.89585929765632177</c:v>
                </c:pt>
                <c:pt idx="5269">
                  <c:v>0.89593754500640155</c:v>
                </c:pt>
                <c:pt idx="5270">
                  <c:v>0.89601579235648132</c:v>
                </c:pt>
                <c:pt idx="5271">
                  <c:v>0.8960940397065611</c:v>
                </c:pt>
                <c:pt idx="5272">
                  <c:v>0.89617200355174931</c:v>
                </c:pt>
                <c:pt idx="5273">
                  <c:v>0.89624996739693752</c:v>
                </c:pt>
                <c:pt idx="5274">
                  <c:v>0.89632793124212562</c:v>
                </c:pt>
                <c:pt idx="5275">
                  <c:v>0.89640589508731383</c:v>
                </c:pt>
                <c:pt idx="5276">
                  <c:v>0.89648385893250204</c:v>
                </c:pt>
                <c:pt idx="5277">
                  <c:v>0.89656182277769025</c:v>
                </c:pt>
                <c:pt idx="5278">
                  <c:v>0.89663978662287835</c:v>
                </c:pt>
                <c:pt idx="5279">
                  <c:v>0.89671775046806657</c:v>
                </c:pt>
                <c:pt idx="5280">
                  <c:v>0.89679571431325478</c:v>
                </c:pt>
                <c:pt idx="5281">
                  <c:v>0.89687367815844299</c:v>
                </c:pt>
                <c:pt idx="5282">
                  <c:v>0.89695164200363109</c:v>
                </c:pt>
                <c:pt idx="5283">
                  <c:v>0.8970296058488193</c:v>
                </c:pt>
                <c:pt idx="5284">
                  <c:v>0.89710756969400751</c:v>
                </c:pt>
                <c:pt idx="5285">
                  <c:v>0.89718553353919572</c:v>
                </c:pt>
                <c:pt idx="5286">
                  <c:v>0.89726349738438382</c:v>
                </c:pt>
                <c:pt idx="5287">
                  <c:v>0.89734146122957203</c:v>
                </c:pt>
                <c:pt idx="5288">
                  <c:v>0.89741942507476025</c:v>
                </c:pt>
                <c:pt idx="5289">
                  <c:v>0.89749738891994846</c:v>
                </c:pt>
                <c:pt idx="5290">
                  <c:v>0.89757535276513656</c:v>
                </c:pt>
                <c:pt idx="5291">
                  <c:v>0.89765331661032477</c:v>
                </c:pt>
                <c:pt idx="5292">
                  <c:v>0.89773128045551298</c:v>
                </c:pt>
                <c:pt idx="5293">
                  <c:v>0.89780924430070119</c:v>
                </c:pt>
                <c:pt idx="5294">
                  <c:v>0.89788692464099773</c:v>
                </c:pt>
                <c:pt idx="5295">
                  <c:v>0.89796460498129438</c:v>
                </c:pt>
                <c:pt idx="5296">
                  <c:v>0.89804228532159092</c:v>
                </c:pt>
                <c:pt idx="5297">
                  <c:v>0.89811996566188756</c:v>
                </c:pt>
                <c:pt idx="5298">
                  <c:v>0.8981976460021841</c:v>
                </c:pt>
                <c:pt idx="5299">
                  <c:v>0.89827532634248075</c:v>
                </c:pt>
                <c:pt idx="5300">
                  <c:v>0.89835300668277729</c:v>
                </c:pt>
                <c:pt idx="5301">
                  <c:v>0.89843068702307394</c:v>
                </c:pt>
                <c:pt idx="5302">
                  <c:v>0.89850836736337047</c:v>
                </c:pt>
                <c:pt idx="5303">
                  <c:v>0.89858604770366712</c:v>
                </c:pt>
                <c:pt idx="5304">
                  <c:v>0.89866372804396366</c:v>
                </c:pt>
                <c:pt idx="5305">
                  <c:v>0.89874140838426031</c:v>
                </c:pt>
                <c:pt idx="5306">
                  <c:v>0.89881908872455685</c:v>
                </c:pt>
                <c:pt idx="5307">
                  <c:v>0.8988967690648535</c:v>
                </c:pt>
                <c:pt idx="5308">
                  <c:v>0.89897444940515003</c:v>
                </c:pt>
                <c:pt idx="5309">
                  <c:v>0.89905212974544668</c:v>
                </c:pt>
                <c:pt idx="5310">
                  <c:v>0.89912981008574322</c:v>
                </c:pt>
                <c:pt idx="5311">
                  <c:v>0.89920720692114819</c:v>
                </c:pt>
                <c:pt idx="5312">
                  <c:v>0.89928460375655317</c:v>
                </c:pt>
                <c:pt idx="5313">
                  <c:v>0.89936200059195825</c:v>
                </c:pt>
                <c:pt idx="5314">
                  <c:v>0.89943939742736323</c:v>
                </c:pt>
                <c:pt idx="5315">
                  <c:v>0.8995167942627682</c:v>
                </c:pt>
                <c:pt idx="5316">
                  <c:v>0.89959419109817318</c:v>
                </c:pt>
                <c:pt idx="5317">
                  <c:v>0.89967158793357815</c:v>
                </c:pt>
                <c:pt idx="5318">
                  <c:v>0.89974898476898324</c:v>
                </c:pt>
                <c:pt idx="5319">
                  <c:v>0.89982638160438821</c:v>
                </c:pt>
                <c:pt idx="5320">
                  <c:v>0.89990377843979319</c:v>
                </c:pt>
                <c:pt idx="5321">
                  <c:v>0.89998117527519816</c:v>
                </c:pt>
                <c:pt idx="5322">
                  <c:v>0.90005857211060325</c:v>
                </c:pt>
                <c:pt idx="5323">
                  <c:v>0.90013596894600822</c:v>
                </c:pt>
                <c:pt idx="5324">
                  <c:v>0.9002133657814132</c:v>
                </c:pt>
                <c:pt idx="5325">
                  <c:v>0.90029076261681817</c:v>
                </c:pt>
                <c:pt idx="5326">
                  <c:v>0.90036815945222315</c:v>
                </c:pt>
                <c:pt idx="5327">
                  <c:v>0.90044555628762823</c:v>
                </c:pt>
                <c:pt idx="5328">
                  <c:v>0.90052295312303321</c:v>
                </c:pt>
                <c:pt idx="5329">
                  <c:v>0.90060034995843818</c:v>
                </c:pt>
                <c:pt idx="5330">
                  <c:v>0.90067774679384316</c:v>
                </c:pt>
                <c:pt idx="5331">
                  <c:v>0.90075514362924813</c:v>
                </c:pt>
                <c:pt idx="5332">
                  <c:v>0.90083254046465322</c:v>
                </c:pt>
                <c:pt idx="5333">
                  <c:v>0.90090993730005819</c:v>
                </c:pt>
                <c:pt idx="5334">
                  <c:v>0.90098705063057161</c:v>
                </c:pt>
                <c:pt idx="5335">
                  <c:v>0.90106416396108502</c:v>
                </c:pt>
                <c:pt idx="5336">
                  <c:v>0.90114127729159843</c:v>
                </c:pt>
                <c:pt idx="5337">
                  <c:v>0.90121839062211184</c:v>
                </c:pt>
                <c:pt idx="5338">
                  <c:v>0.90129550395262514</c:v>
                </c:pt>
                <c:pt idx="5339">
                  <c:v>0.90137261728313856</c:v>
                </c:pt>
                <c:pt idx="5340">
                  <c:v>0.90144973061365197</c:v>
                </c:pt>
                <c:pt idx="5341">
                  <c:v>0.90152684394416538</c:v>
                </c:pt>
                <c:pt idx="5342">
                  <c:v>0.90160395727467879</c:v>
                </c:pt>
                <c:pt idx="5343">
                  <c:v>0.9016810706051922</c:v>
                </c:pt>
                <c:pt idx="5344">
                  <c:v>0.90175818393570562</c:v>
                </c:pt>
                <c:pt idx="5345">
                  <c:v>0.90183529726621903</c:v>
                </c:pt>
                <c:pt idx="5346">
                  <c:v>0.90191241059673244</c:v>
                </c:pt>
                <c:pt idx="5347">
                  <c:v>0.90198952392724585</c:v>
                </c:pt>
                <c:pt idx="5348">
                  <c:v>0.90206663725775926</c:v>
                </c:pt>
                <c:pt idx="5349">
                  <c:v>0.90214375058827267</c:v>
                </c:pt>
                <c:pt idx="5350">
                  <c:v>0.90222086391878609</c:v>
                </c:pt>
                <c:pt idx="5351">
                  <c:v>0.9022979772492995</c:v>
                </c:pt>
                <c:pt idx="5352">
                  <c:v>0.90237509057981291</c:v>
                </c:pt>
                <c:pt idx="5353">
                  <c:v>0.90245220391032632</c:v>
                </c:pt>
                <c:pt idx="5354">
                  <c:v>0.90252931724083962</c:v>
                </c:pt>
                <c:pt idx="5355">
                  <c:v>0.90260643057135304</c:v>
                </c:pt>
                <c:pt idx="5356">
                  <c:v>0.90268354390186645</c:v>
                </c:pt>
                <c:pt idx="5357">
                  <c:v>0.90276065723237986</c:v>
                </c:pt>
                <c:pt idx="5358">
                  <c:v>0.90283748705800171</c:v>
                </c:pt>
                <c:pt idx="5359">
                  <c:v>0.90291431688362356</c:v>
                </c:pt>
                <c:pt idx="5360">
                  <c:v>0.9029911467092453</c:v>
                </c:pt>
                <c:pt idx="5361">
                  <c:v>0.90306797653486715</c:v>
                </c:pt>
                <c:pt idx="5362">
                  <c:v>0.90314480636048899</c:v>
                </c:pt>
                <c:pt idx="5363">
                  <c:v>0.90322163618611073</c:v>
                </c:pt>
                <c:pt idx="5364">
                  <c:v>0.90329846601173258</c:v>
                </c:pt>
                <c:pt idx="5365">
                  <c:v>0.90337529583735443</c:v>
                </c:pt>
                <c:pt idx="5366">
                  <c:v>0.90345212566297617</c:v>
                </c:pt>
                <c:pt idx="5367">
                  <c:v>0.90352895548859802</c:v>
                </c:pt>
                <c:pt idx="5368">
                  <c:v>0.90360578531421987</c:v>
                </c:pt>
                <c:pt idx="5369">
                  <c:v>0.90368261513984161</c:v>
                </c:pt>
                <c:pt idx="5370">
                  <c:v>0.90375944496546345</c:v>
                </c:pt>
                <c:pt idx="5371">
                  <c:v>0.90383627479108519</c:v>
                </c:pt>
                <c:pt idx="5372">
                  <c:v>0.90391310461670704</c:v>
                </c:pt>
                <c:pt idx="5373">
                  <c:v>0.90398993444232889</c:v>
                </c:pt>
                <c:pt idx="5374">
                  <c:v>0.90406676426795063</c:v>
                </c:pt>
                <c:pt idx="5375">
                  <c:v>0.90414331058868092</c:v>
                </c:pt>
                <c:pt idx="5376">
                  <c:v>0.90421985690941109</c:v>
                </c:pt>
                <c:pt idx="5377">
                  <c:v>0.90429640323014138</c:v>
                </c:pt>
                <c:pt idx="5378">
                  <c:v>0.90437294955087155</c:v>
                </c:pt>
                <c:pt idx="5379">
                  <c:v>0.90444949587160173</c:v>
                </c:pt>
                <c:pt idx="5380">
                  <c:v>0.90452604219233201</c:v>
                </c:pt>
                <c:pt idx="5381">
                  <c:v>0.90460258851306219</c:v>
                </c:pt>
                <c:pt idx="5382">
                  <c:v>0.90467913483379248</c:v>
                </c:pt>
                <c:pt idx="5383">
                  <c:v>0.90475568115452265</c:v>
                </c:pt>
                <c:pt idx="5384">
                  <c:v>0.90483222747525283</c:v>
                </c:pt>
                <c:pt idx="5385">
                  <c:v>0.90490877379598311</c:v>
                </c:pt>
                <c:pt idx="5386">
                  <c:v>0.90498532011671329</c:v>
                </c:pt>
                <c:pt idx="5387">
                  <c:v>0.90506186643744346</c:v>
                </c:pt>
                <c:pt idx="5388">
                  <c:v>0.90513812925328219</c:v>
                </c:pt>
                <c:pt idx="5389">
                  <c:v>0.9052143920691208</c:v>
                </c:pt>
                <c:pt idx="5390">
                  <c:v>0.90529065488495941</c:v>
                </c:pt>
                <c:pt idx="5391">
                  <c:v>0.90536691770079802</c:v>
                </c:pt>
                <c:pt idx="5392">
                  <c:v>0.90544318051663664</c:v>
                </c:pt>
                <c:pt idx="5393">
                  <c:v>0.90551944333247525</c:v>
                </c:pt>
                <c:pt idx="5394">
                  <c:v>0.90559570614831386</c:v>
                </c:pt>
                <c:pt idx="5395">
                  <c:v>0.90567196896415247</c:v>
                </c:pt>
                <c:pt idx="5396">
                  <c:v>0.90574823177999109</c:v>
                </c:pt>
                <c:pt idx="5397">
                  <c:v>0.90582449459582981</c:v>
                </c:pt>
                <c:pt idx="5398">
                  <c:v>0.90590075741166842</c:v>
                </c:pt>
                <c:pt idx="5399">
                  <c:v>0.90597702022750703</c:v>
                </c:pt>
                <c:pt idx="5400">
                  <c:v>0.90605328304334565</c:v>
                </c:pt>
                <c:pt idx="5401">
                  <c:v>0.90612954585918426</c:v>
                </c:pt>
                <c:pt idx="5402">
                  <c:v>0.90620580867502287</c:v>
                </c:pt>
                <c:pt idx="5403">
                  <c:v>0.90628207149086148</c:v>
                </c:pt>
                <c:pt idx="5404">
                  <c:v>0.9063583343067001</c:v>
                </c:pt>
                <c:pt idx="5405">
                  <c:v>0.90643431361764715</c:v>
                </c:pt>
                <c:pt idx="5406">
                  <c:v>0.9065102929285942</c:v>
                </c:pt>
                <c:pt idx="5407">
                  <c:v>0.90658627223954125</c:v>
                </c:pt>
                <c:pt idx="5408">
                  <c:v>0.9066622515504883</c:v>
                </c:pt>
                <c:pt idx="5409">
                  <c:v>0.90673823086143523</c:v>
                </c:pt>
                <c:pt idx="5410">
                  <c:v>0.90681421017238228</c:v>
                </c:pt>
                <c:pt idx="5411">
                  <c:v>0.90689018948332933</c:v>
                </c:pt>
                <c:pt idx="5412">
                  <c:v>0.90696616879427638</c:v>
                </c:pt>
                <c:pt idx="5413">
                  <c:v>0.90704214810522343</c:v>
                </c:pt>
                <c:pt idx="5414">
                  <c:v>0.90711812741617048</c:v>
                </c:pt>
                <c:pt idx="5415">
                  <c:v>0.90719410672711742</c:v>
                </c:pt>
                <c:pt idx="5416">
                  <c:v>0.90727008603806447</c:v>
                </c:pt>
                <c:pt idx="5417">
                  <c:v>0.90734606534901152</c:v>
                </c:pt>
                <c:pt idx="5418">
                  <c:v>0.90742204465995857</c:v>
                </c:pt>
                <c:pt idx="5419">
                  <c:v>0.90749802397090562</c:v>
                </c:pt>
                <c:pt idx="5420">
                  <c:v>0.90757400328185267</c:v>
                </c:pt>
                <c:pt idx="5421">
                  <c:v>0.90764998259279961</c:v>
                </c:pt>
                <c:pt idx="5422">
                  <c:v>0.90772596190374666</c:v>
                </c:pt>
                <c:pt idx="5423">
                  <c:v>0.90780194121469371</c:v>
                </c:pt>
                <c:pt idx="5424">
                  <c:v>0.90787792052564076</c:v>
                </c:pt>
                <c:pt idx="5425">
                  <c:v>0.90795389983658781</c:v>
                </c:pt>
                <c:pt idx="5426">
                  <c:v>0.90802987914753486</c:v>
                </c:pt>
                <c:pt idx="5427">
                  <c:v>0.9081058584584818</c:v>
                </c:pt>
                <c:pt idx="5428">
                  <c:v>0.90818155426453728</c:v>
                </c:pt>
                <c:pt idx="5429">
                  <c:v>0.90825725007059277</c:v>
                </c:pt>
                <c:pt idx="5430">
                  <c:v>0.90833294587664815</c:v>
                </c:pt>
                <c:pt idx="5431">
                  <c:v>0.90840864168270363</c:v>
                </c:pt>
                <c:pt idx="5432">
                  <c:v>0.90848433748875901</c:v>
                </c:pt>
                <c:pt idx="5433">
                  <c:v>0.9085600332948145</c:v>
                </c:pt>
                <c:pt idx="5434">
                  <c:v>0.90863572910086987</c:v>
                </c:pt>
                <c:pt idx="5435">
                  <c:v>0.90871142490692536</c:v>
                </c:pt>
                <c:pt idx="5436">
                  <c:v>0.90878712071298073</c:v>
                </c:pt>
                <c:pt idx="5437">
                  <c:v>0.90886281651903622</c:v>
                </c:pt>
                <c:pt idx="5438">
                  <c:v>0.90893851232509171</c:v>
                </c:pt>
                <c:pt idx="5439">
                  <c:v>0.90901420813114708</c:v>
                </c:pt>
                <c:pt idx="5440">
                  <c:v>0.90908990393720257</c:v>
                </c:pt>
                <c:pt idx="5441">
                  <c:v>0.90916559974325795</c:v>
                </c:pt>
                <c:pt idx="5442">
                  <c:v>0.90924129554931343</c:v>
                </c:pt>
                <c:pt idx="5443">
                  <c:v>0.90931699135536881</c:v>
                </c:pt>
                <c:pt idx="5444">
                  <c:v>0.9093926871614243</c:v>
                </c:pt>
                <c:pt idx="5445">
                  <c:v>0.90946838296747967</c:v>
                </c:pt>
                <c:pt idx="5446">
                  <c:v>0.90954407877353516</c:v>
                </c:pt>
                <c:pt idx="5447">
                  <c:v>0.90961949107469897</c:v>
                </c:pt>
                <c:pt idx="5448">
                  <c:v>0.9096949033758629</c:v>
                </c:pt>
                <c:pt idx="5449">
                  <c:v>0.90977031567702671</c:v>
                </c:pt>
                <c:pt idx="5450">
                  <c:v>0.90984572797819052</c:v>
                </c:pt>
                <c:pt idx="5451">
                  <c:v>0.90992114027935433</c:v>
                </c:pt>
                <c:pt idx="5452">
                  <c:v>0.90999655258051826</c:v>
                </c:pt>
                <c:pt idx="5453">
                  <c:v>0.91007196488168207</c:v>
                </c:pt>
                <c:pt idx="5454">
                  <c:v>0.91014737718284588</c:v>
                </c:pt>
                <c:pt idx="5455">
                  <c:v>0.91022278948400981</c:v>
                </c:pt>
                <c:pt idx="5456">
                  <c:v>0.91029820178517362</c:v>
                </c:pt>
                <c:pt idx="5457">
                  <c:v>0.91037361408633743</c:v>
                </c:pt>
                <c:pt idx="5458">
                  <c:v>0.91044902638750125</c:v>
                </c:pt>
                <c:pt idx="5459">
                  <c:v>0.9105241551837735</c:v>
                </c:pt>
                <c:pt idx="5460">
                  <c:v>0.91059928398004575</c:v>
                </c:pt>
                <c:pt idx="5461">
                  <c:v>0.910674412776318</c:v>
                </c:pt>
                <c:pt idx="5462">
                  <c:v>0.91074954157259025</c:v>
                </c:pt>
                <c:pt idx="5463">
                  <c:v>0.9108246703688625</c:v>
                </c:pt>
                <c:pt idx="5464">
                  <c:v>0.91089979916513475</c:v>
                </c:pt>
                <c:pt idx="5465">
                  <c:v>0.910974927961407</c:v>
                </c:pt>
                <c:pt idx="5466">
                  <c:v>0.91105005675767925</c:v>
                </c:pt>
                <c:pt idx="5467">
                  <c:v>0.9111251855539515</c:v>
                </c:pt>
                <c:pt idx="5468">
                  <c:v>0.91120031435022375</c:v>
                </c:pt>
                <c:pt idx="5469">
                  <c:v>0.911275443146496</c:v>
                </c:pt>
                <c:pt idx="5470">
                  <c:v>0.91135057194276825</c:v>
                </c:pt>
                <c:pt idx="5471">
                  <c:v>0.9114257007390405</c:v>
                </c:pt>
                <c:pt idx="5472">
                  <c:v>0.91150082953531275</c:v>
                </c:pt>
                <c:pt idx="5473">
                  <c:v>0.911575958331585</c:v>
                </c:pt>
                <c:pt idx="5474">
                  <c:v>0.91165108712785725</c:v>
                </c:pt>
                <c:pt idx="5475">
                  <c:v>0.9117262159241295</c:v>
                </c:pt>
                <c:pt idx="5476">
                  <c:v>0.91180134472040175</c:v>
                </c:pt>
                <c:pt idx="5477">
                  <c:v>0.911876473516674</c:v>
                </c:pt>
                <c:pt idx="5478">
                  <c:v>0.91195160231294625</c:v>
                </c:pt>
                <c:pt idx="5479">
                  <c:v>0.91202644760432694</c:v>
                </c:pt>
                <c:pt idx="5480">
                  <c:v>0.91210129289570763</c:v>
                </c:pt>
                <c:pt idx="5481">
                  <c:v>0.91217613818708831</c:v>
                </c:pt>
                <c:pt idx="5482">
                  <c:v>0.91225098347846889</c:v>
                </c:pt>
                <c:pt idx="5483">
                  <c:v>0.91232582876984958</c:v>
                </c:pt>
                <c:pt idx="5484">
                  <c:v>0.91240067406123027</c:v>
                </c:pt>
                <c:pt idx="5485">
                  <c:v>0.91247551935261095</c:v>
                </c:pt>
                <c:pt idx="5486">
                  <c:v>0.91255036464399153</c:v>
                </c:pt>
                <c:pt idx="5487">
                  <c:v>0.91262520993537222</c:v>
                </c:pt>
                <c:pt idx="5488">
                  <c:v>0.9127000552267529</c:v>
                </c:pt>
                <c:pt idx="5489">
                  <c:v>0.91277490051813359</c:v>
                </c:pt>
                <c:pt idx="5490">
                  <c:v>0.91284974580951417</c:v>
                </c:pt>
                <c:pt idx="5491">
                  <c:v>0.91292459110089486</c:v>
                </c:pt>
                <c:pt idx="5492">
                  <c:v>0.91299943639227554</c:v>
                </c:pt>
                <c:pt idx="5493">
                  <c:v>0.91307428168365612</c:v>
                </c:pt>
                <c:pt idx="5494">
                  <c:v>0.91314912697503681</c:v>
                </c:pt>
                <c:pt idx="5495">
                  <c:v>0.91322397226641749</c:v>
                </c:pt>
                <c:pt idx="5496">
                  <c:v>0.91329881755779818</c:v>
                </c:pt>
                <c:pt idx="5497">
                  <c:v>0.91337366284917876</c:v>
                </c:pt>
                <c:pt idx="5498">
                  <c:v>0.91344850814055945</c:v>
                </c:pt>
                <c:pt idx="5499">
                  <c:v>0.91352335343194013</c:v>
                </c:pt>
                <c:pt idx="5500">
                  <c:v>0.91359819872332082</c:v>
                </c:pt>
                <c:pt idx="5501">
                  <c:v>0.91367276050980983</c:v>
                </c:pt>
                <c:pt idx="5502">
                  <c:v>0.91374732229629885</c:v>
                </c:pt>
                <c:pt idx="5503">
                  <c:v>0.91382188408278797</c:v>
                </c:pt>
                <c:pt idx="5504">
                  <c:v>0.91389644586927699</c:v>
                </c:pt>
                <c:pt idx="5505">
                  <c:v>0.91397100765576611</c:v>
                </c:pt>
                <c:pt idx="5506">
                  <c:v>0.91404556944225512</c:v>
                </c:pt>
                <c:pt idx="5507">
                  <c:v>0.91412013122874425</c:v>
                </c:pt>
                <c:pt idx="5508">
                  <c:v>0.91419469301523326</c:v>
                </c:pt>
                <c:pt idx="5509">
                  <c:v>0.91426925480172239</c:v>
                </c:pt>
                <c:pt idx="5510">
                  <c:v>0.9143438165882114</c:v>
                </c:pt>
                <c:pt idx="5511">
                  <c:v>0.91441837837470052</c:v>
                </c:pt>
                <c:pt idx="5512">
                  <c:v>0.91449294016118954</c:v>
                </c:pt>
                <c:pt idx="5513">
                  <c:v>0.91456750194767855</c:v>
                </c:pt>
                <c:pt idx="5514">
                  <c:v>0.91464206373416768</c:v>
                </c:pt>
                <c:pt idx="5515">
                  <c:v>0.91471634201576513</c:v>
                </c:pt>
                <c:pt idx="5516">
                  <c:v>0.91479062029736258</c:v>
                </c:pt>
                <c:pt idx="5517">
                  <c:v>0.91486489857896003</c:v>
                </c:pt>
                <c:pt idx="5518">
                  <c:v>0.91493917686055759</c:v>
                </c:pt>
                <c:pt idx="5519">
                  <c:v>0.91501345514215504</c:v>
                </c:pt>
                <c:pt idx="5520">
                  <c:v>0.91508773342375249</c:v>
                </c:pt>
                <c:pt idx="5521">
                  <c:v>0.91516201170534994</c:v>
                </c:pt>
                <c:pt idx="5522">
                  <c:v>0.91523628998694739</c:v>
                </c:pt>
                <c:pt idx="5523">
                  <c:v>0.91531056826854496</c:v>
                </c:pt>
                <c:pt idx="5524">
                  <c:v>0.91538484655014241</c:v>
                </c:pt>
                <c:pt idx="5525">
                  <c:v>0.91545912483173986</c:v>
                </c:pt>
                <c:pt idx="5526">
                  <c:v>0.91553340311333731</c:v>
                </c:pt>
                <c:pt idx="5527">
                  <c:v>0.91560768139493476</c:v>
                </c:pt>
                <c:pt idx="5528">
                  <c:v>0.91568195967653221</c:v>
                </c:pt>
                <c:pt idx="5529">
                  <c:v>0.91575623795812977</c:v>
                </c:pt>
                <c:pt idx="5530">
                  <c:v>0.91583051623972722</c:v>
                </c:pt>
                <c:pt idx="5531">
                  <c:v>0.91590479452132467</c:v>
                </c:pt>
                <c:pt idx="5532">
                  <c:v>0.91597907280292212</c:v>
                </c:pt>
                <c:pt idx="5533">
                  <c:v>0.91605335108451957</c:v>
                </c:pt>
                <c:pt idx="5534">
                  <c:v>0.91612762936611714</c:v>
                </c:pt>
                <c:pt idx="5535">
                  <c:v>0.91620162414282291</c:v>
                </c:pt>
                <c:pt idx="5536">
                  <c:v>0.9162756189195288</c:v>
                </c:pt>
                <c:pt idx="5537">
                  <c:v>0.91634961369623469</c:v>
                </c:pt>
                <c:pt idx="5538">
                  <c:v>0.91642360847294058</c:v>
                </c:pt>
                <c:pt idx="5539">
                  <c:v>0.91649760324964646</c:v>
                </c:pt>
                <c:pt idx="5540">
                  <c:v>0.91657159802635235</c:v>
                </c:pt>
                <c:pt idx="5541">
                  <c:v>0.91664559280305824</c:v>
                </c:pt>
                <c:pt idx="5542">
                  <c:v>0.91671958757976413</c:v>
                </c:pt>
                <c:pt idx="5543">
                  <c:v>0.91679358235647002</c:v>
                </c:pt>
                <c:pt idx="5544">
                  <c:v>0.9168675771331759</c:v>
                </c:pt>
                <c:pt idx="5545">
                  <c:v>0.91694157190988168</c:v>
                </c:pt>
                <c:pt idx="5546">
                  <c:v>0.91701556668658757</c:v>
                </c:pt>
                <c:pt idx="5547">
                  <c:v>0.91708956146329346</c:v>
                </c:pt>
                <c:pt idx="5548">
                  <c:v>0.91716355623999934</c:v>
                </c:pt>
                <c:pt idx="5549">
                  <c:v>0.91723755101670523</c:v>
                </c:pt>
                <c:pt idx="5550">
                  <c:v>0.91731154579341112</c:v>
                </c:pt>
                <c:pt idx="5551">
                  <c:v>0.91738554057011701</c:v>
                </c:pt>
                <c:pt idx="5552">
                  <c:v>0.9174595353468229</c:v>
                </c:pt>
                <c:pt idx="5553">
                  <c:v>0.91753353012352878</c:v>
                </c:pt>
                <c:pt idx="5554">
                  <c:v>0.91760752490023467</c:v>
                </c:pt>
                <c:pt idx="5555">
                  <c:v>0.91768151967694056</c:v>
                </c:pt>
                <c:pt idx="5556">
                  <c:v>0.91775551445364634</c:v>
                </c:pt>
                <c:pt idx="5557">
                  <c:v>0.91782950923035223</c:v>
                </c:pt>
                <c:pt idx="5558">
                  <c:v>0.91790350400705811</c:v>
                </c:pt>
                <c:pt idx="5559">
                  <c:v>0.917977498783764</c:v>
                </c:pt>
                <c:pt idx="5560">
                  <c:v>0.91805149356046989</c:v>
                </c:pt>
                <c:pt idx="5561">
                  <c:v>0.91812548833717578</c:v>
                </c:pt>
                <c:pt idx="5562">
                  <c:v>0.9181991996089901</c:v>
                </c:pt>
                <c:pt idx="5563">
                  <c:v>0.91827291088080432</c:v>
                </c:pt>
                <c:pt idx="5564">
                  <c:v>0.91834662215261864</c:v>
                </c:pt>
                <c:pt idx="5565">
                  <c:v>0.91842033342443286</c:v>
                </c:pt>
                <c:pt idx="5566">
                  <c:v>0.91849404469624718</c:v>
                </c:pt>
                <c:pt idx="5567">
                  <c:v>0.91856775596806151</c:v>
                </c:pt>
                <c:pt idx="5568">
                  <c:v>0.91864146723987572</c:v>
                </c:pt>
                <c:pt idx="5569">
                  <c:v>0.91871517851169004</c:v>
                </c:pt>
                <c:pt idx="5570">
                  <c:v>0.91878888978350437</c:v>
                </c:pt>
                <c:pt idx="5571">
                  <c:v>0.91886260105531858</c:v>
                </c:pt>
                <c:pt idx="5572">
                  <c:v>0.91893631232713291</c:v>
                </c:pt>
                <c:pt idx="5573">
                  <c:v>0.91901002359894712</c:v>
                </c:pt>
                <c:pt idx="5574">
                  <c:v>0.91908345136586989</c:v>
                </c:pt>
                <c:pt idx="5575">
                  <c:v>0.91915687913279254</c:v>
                </c:pt>
                <c:pt idx="5576">
                  <c:v>0.9192303068997153</c:v>
                </c:pt>
                <c:pt idx="5577">
                  <c:v>0.91930373466663795</c:v>
                </c:pt>
                <c:pt idx="5578">
                  <c:v>0.9193771624335606</c:v>
                </c:pt>
                <c:pt idx="5579">
                  <c:v>0.91945059020048336</c:v>
                </c:pt>
                <c:pt idx="5580">
                  <c:v>0.91952401796740602</c:v>
                </c:pt>
                <c:pt idx="5581">
                  <c:v>0.91959744573432867</c:v>
                </c:pt>
                <c:pt idx="5582">
                  <c:v>0.91967087350125143</c:v>
                </c:pt>
                <c:pt idx="5583">
                  <c:v>0.91974430126817408</c:v>
                </c:pt>
                <c:pt idx="5584">
                  <c:v>0.91981772903509673</c:v>
                </c:pt>
                <c:pt idx="5585">
                  <c:v>0.91989115680201949</c:v>
                </c:pt>
                <c:pt idx="5586">
                  <c:v>0.91996458456894215</c:v>
                </c:pt>
                <c:pt idx="5587">
                  <c:v>0.9200380123358648</c:v>
                </c:pt>
                <c:pt idx="5588">
                  <c:v>0.92011144010278756</c:v>
                </c:pt>
                <c:pt idx="5589">
                  <c:v>0.92018486786971021</c:v>
                </c:pt>
                <c:pt idx="5590">
                  <c:v>0.9202580121317413</c:v>
                </c:pt>
                <c:pt idx="5591">
                  <c:v>0.92033115639377239</c:v>
                </c:pt>
                <c:pt idx="5592">
                  <c:v>0.92040430065580348</c:v>
                </c:pt>
                <c:pt idx="5593">
                  <c:v>0.92047744491783456</c:v>
                </c:pt>
                <c:pt idx="5594">
                  <c:v>0.92055058917986576</c:v>
                </c:pt>
                <c:pt idx="5595">
                  <c:v>0.92062373344189685</c:v>
                </c:pt>
                <c:pt idx="5596">
                  <c:v>0.92069687770392794</c:v>
                </c:pt>
                <c:pt idx="5597">
                  <c:v>0.92077002196595903</c:v>
                </c:pt>
                <c:pt idx="5598">
                  <c:v>0.92084316622799012</c:v>
                </c:pt>
                <c:pt idx="5599">
                  <c:v>0.92091631049002121</c:v>
                </c:pt>
                <c:pt idx="5600">
                  <c:v>0.92098945475205229</c:v>
                </c:pt>
                <c:pt idx="5601">
                  <c:v>0.92106259901408338</c:v>
                </c:pt>
                <c:pt idx="5602">
                  <c:v>0.92113574327611447</c:v>
                </c:pt>
                <c:pt idx="5603">
                  <c:v>0.92120888753814556</c:v>
                </c:pt>
                <c:pt idx="5604">
                  <c:v>0.92128203180017665</c:v>
                </c:pt>
                <c:pt idx="5605">
                  <c:v>0.92135517606220774</c:v>
                </c:pt>
                <c:pt idx="5606">
                  <c:v>0.92142832032423883</c:v>
                </c:pt>
                <c:pt idx="5607">
                  <c:v>0.92150146458627002</c:v>
                </c:pt>
                <c:pt idx="5608">
                  <c:v>0.92157460884830111</c:v>
                </c:pt>
                <c:pt idx="5609">
                  <c:v>0.9216477531103322</c:v>
                </c:pt>
                <c:pt idx="5610">
                  <c:v>0.92172089737236329</c:v>
                </c:pt>
                <c:pt idx="5611">
                  <c:v>0.92179404163439438</c:v>
                </c:pt>
                <c:pt idx="5612">
                  <c:v>0.92186718589642547</c:v>
                </c:pt>
                <c:pt idx="5613">
                  <c:v>0.92194033015845656</c:v>
                </c:pt>
                <c:pt idx="5614">
                  <c:v>0.92201347442048764</c:v>
                </c:pt>
                <c:pt idx="5615">
                  <c:v>0.92208633517762717</c:v>
                </c:pt>
                <c:pt idx="5616">
                  <c:v>0.9221591959347667</c:v>
                </c:pt>
                <c:pt idx="5617">
                  <c:v>0.92223205669190611</c:v>
                </c:pt>
                <c:pt idx="5618">
                  <c:v>0.92230491744904564</c:v>
                </c:pt>
                <c:pt idx="5619">
                  <c:v>0.92237777820618516</c:v>
                </c:pt>
                <c:pt idx="5620">
                  <c:v>0.92245063896332469</c:v>
                </c:pt>
                <c:pt idx="5621">
                  <c:v>0.92252349972046421</c:v>
                </c:pt>
                <c:pt idx="5622">
                  <c:v>0.92259636047760363</c:v>
                </c:pt>
                <c:pt idx="5623">
                  <c:v>0.92266922123474315</c:v>
                </c:pt>
                <c:pt idx="5624">
                  <c:v>0.92274208199188268</c:v>
                </c:pt>
                <c:pt idx="5625">
                  <c:v>0.9228149427490222</c:v>
                </c:pt>
                <c:pt idx="5626">
                  <c:v>0.92288780350616173</c:v>
                </c:pt>
                <c:pt idx="5627">
                  <c:v>0.92296066426330114</c:v>
                </c:pt>
                <c:pt idx="5628">
                  <c:v>0.92303352502044067</c:v>
                </c:pt>
                <c:pt idx="5629">
                  <c:v>0.9231063857775802</c:v>
                </c:pt>
                <c:pt idx="5630">
                  <c:v>0.92317924653471972</c:v>
                </c:pt>
                <c:pt idx="5631">
                  <c:v>0.92325210729185925</c:v>
                </c:pt>
                <c:pt idx="5632">
                  <c:v>0.92332496804899866</c:v>
                </c:pt>
                <c:pt idx="5633">
                  <c:v>0.92339782880613819</c:v>
                </c:pt>
                <c:pt idx="5634">
                  <c:v>0.92347068956327771</c:v>
                </c:pt>
                <c:pt idx="5635">
                  <c:v>0.92354355032041724</c:v>
                </c:pt>
                <c:pt idx="5636">
                  <c:v>0.92361641107755676</c:v>
                </c:pt>
                <c:pt idx="5637">
                  <c:v>0.92368927183469629</c:v>
                </c:pt>
                <c:pt idx="5638">
                  <c:v>0.92376213259183571</c:v>
                </c:pt>
                <c:pt idx="5639">
                  <c:v>0.92383499334897523</c:v>
                </c:pt>
                <c:pt idx="5640">
                  <c:v>0.92390757060122319</c:v>
                </c:pt>
                <c:pt idx="5641">
                  <c:v>0.92398014785347105</c:v>
                </c:pt>
                <c:pt idx="5642">
                  <c:v>0.92405272510571901</c:v>
                </c:pt>
                <c:pt idx="5643">
                  <c:v>0.92412530235796686</c:v>
                </c:pt>
                <c:pt idx="5644">
                  <c:v>0.92419787961021482</c:v>
                </c:pt>
                <c:pt idx="5645">
                  <c:v>0.92427045686246267</c:v>
                </c:pt>
                <c:pt idx="5646">
                  <c:v>0.92434303411471064</c:v>
                </c:pt>
                <c:pt idx="5647">
                  <c:v>0.92441561136695849</c:v>
                </c:pt>
                <c:pt idx="5648">
                  <c:v>0.92448818861920645</c:v>
                </c:pt>
                <c:pt idx="5649">
                  <c:v>0.9245607658714543</c:v>
                </c:pt>
                <c:pt idx="5650">
                  <c:v>0.92463334312370227</c:v>
                </c:pt>
                <c:pt idx="5651">
                  <c:v>0.92470592037595012</c:v>
                </c:pt>
                <c:pt idx="5652">
                  <c:v>0.92477849762819808</c:v>
                </c:pt>
                <c:pt idx="5653">
                  <c:v>0.92485107488044593</c:v>
                </c:pt>
                <c:pt idx="5654">
                  <c:v>0.9249236521326939</c:v>
                </c:pt>
                <c:pt idx="5655">
                  <c:v>0.92499622938494186</c:v>
                </c:pt>
                <c:pt idx="5656">
                  <c:v>0.92506880663718971</c:v>
                </c:pt>
                <c:pt idx="5657">
                  <c:v>0.92514138388943767</c:v>
                </c:pt>
                <c:pt idx="5658">
                  <c:v>0.92521396114168553</c:v>
                </c:pt>
                <c:pt idx="5659">
                  <c:v>0.92528653839393349</c:v>
                </c:pt>
                <c:pt idx="5660">
                  <c:v>0.92535911564618134</c:v>
                </c:pt>
                <c:pt idx="5661">
                  <c:v>0.9254316928984293</c:v>
                </c:pt>
                <c:pt idx="5662">
                  <c:v>0.92550427015067716</c:v>
                </c:pt>
                <c:pt idx="5663">
                  <c:v>0.92557684740292512</c:v>
                </c:pt>
                <c:pt idx="5664">
                  <c:v>0.92564942465517297</c:v>
                </c:pt>
                <c:pt idx="5665">
                  <c:v>0.92572200190742093</c:v>
                </c:pt>
                <c:pt idx="5666">
                  <c:v>0.92579457915966878</c:v>
                </c:pt>
                <c:pt idx="5667">
                  <c:v>0.92586687290702518</c:v>
                </c:pt>
                <c:pt idx="5668">
                  <c:v>0.92593916665438147</c:v>
                </c:pt>
                <c:pt idx="5669">
                  <c:v>0.92601146040173776</c:v>
                </c:pt>
                <c:pt idx="5670">
                  <c:v>0.92608375414909405</c:v>
                </c:pt>
                <c:pt idx="5671">
                  <c:v>0.92615604789645045</c:v>
                </c:pt>
                <c:pt idx="5672">
                  <c:v>0.92622834164380674</c:v>
                </c:pt>
                <c:pt idx="5673">
                  <c:v>0.92630063539116303</c:v>
                </c:pt>
                <c:pt idx="5674">
                  <c:v>0.92637292913851932</c:v>
                </c:pt>
                <c:pt idx="5675">
                  <c:v>0.92644522288587572</c:v>
                </c:pt>
                <c:pt idx="5676">
                  <c:v>0.92651751663323201</c:v>
                </c:pt>
                <c:pt idx="5677">
                  <c:v>0.9265898103805883</c:v>
                </c:pt>
                <c:pt idx="5678">
                  <c:v>0.92666210412794459</c:v>
                </c:pt>
                <c:pt idx="5679">
                  <c:v>0.92673439787530099</c:v>
                </c:pt>
                <c:pt idx="5680">
                  <c:v>0.92680669162265727</c:v>
                </c:pt>
                <c:pt idx="5681">
                  <c:v>0.92687898537001356</c:v>
                </c:pt>
                <c:pt idx="5682">
                  <c:v>0.92695127911736985</c:v>
                </c:pt>
                <c:pt idx="5683">
                  <c:v>0.92702328935983458</c:v>
                </c:pt>
                <c:pt idx="5684">
                  <c:v>0.92709529960229931</c:v>
                </c:pt>
                <c:pt idx="5685">
                  <c:v>0.92716730984476403</c:v>
                </c:pt>
                <c:pt idx="5686">
                  <c:v>0.92723932008722876</c:v>
                </c:pt>
                <c:pt idx="5687">
                  <c:v>0.92731133032969348</c:v>
                </c:pt>
                <c:pt idx="5688">
                  <c:v>0.92738334057215821</c:v>
                </c:pt>
                <c:pt idx="5689">
                  <c:v>0.92745535081462294</c:v>
                </c:pt>
                <c:pt idx="5690">
                  <c:v>0.92752736105708766</c:v>
                </c:pt>
                <c:pt idx="5691">
                  <c:v>0.92759937129955239</c:v>
                </c:pt>
                <c:pt idx="5692">
                  <c:v>0.92767138154201711</c:v>
                </c:pt>
                <c:pt idx="5693">
                  <c:v>0.92774339178448184</c:v>
                </c:pt>
                <c:pt idx="5694">
                  <c:v>0.92781540202694657</c:v>
                </c:pt>
                <c:pt idx="5695">
                  <c:v>0.92788741226941129</c:v>
                </c:pt>
                <c:pt idx="5696">
                  <c:v>0.92795942251187602</c:v>
                </c:pt>
                <c:pt idx="5697">
                  <c:v>0.92803143275434075</c:v>
                </c:pt>
                <c:pt idx="5698">
                  <c:v>0.92810344299680547</c:v>
                </c:pt>
                <c:pt idx="5699">
                  <c:v>0.9281754532392702</c:v>
                </c:pt>
                <c:pt idx="5700">
                  <c:v>0.92824746348173492</c:v>
                </c:pt>
                <c:pt idx="5701">
                  <c:v>0.92831947372419965</c:v>
                </c:pt>
                <c:pt idx="5702">
                  <c:v>0.92839148396666438</c:v>
                </c:pt>
                <c:pt idx="5703">
                  <c:v>0.9284634942091291</c:v>
                </c:pt>
                <c:pt idx="5704">
                  <c:v>0.92853550445159383</c:v>
                </c:pt>
                <c:pt idx="5705">
                  <c:v>0.92860751469405856</c:v>
                </c:pt>
                <c:pt idx="5706">
                  <c:v>0.92867952493652328</c:v>
                </c:pt>
                <c:pt idx="5707">
                  <c:v>0.92875125167409633</c:v>
                </c:pt>
                <c:pt idx="5708">
                  <c:v>0.9288229784116695</c:v>
                </c:pt>
                <c:pt idx="5709">
                  <c:v>0.92889470514924266</c:v>
                </c:pt>
                <c:pt idx="5710">
                  <c:v>0.92896643188681582</c:v>
                </c:pt>
                <c:pt idx="5711">
                  <c:v>0.92903815862438888</c:v>
                </c:pt>
                <c:pt idx="5712">
                  <c:v>0.92910988536196204</c:v>
                </c:pt>
                <c:pt idx="5713">
                  <c:v>0.9291816120995352</c:v>
                </c:pt>
                <c:pt idx="5714">
                  <c:v>0.92925333883710826</c:v>
                </c:pt>
                <c:pt idx="5715">
                  <c:v>0.92932506557468142</c:v>
                </c:pt>
                <c:pt idx="5716">
                  <c:v>0.92939679231225458</c:v>
                </c:pt>
                <c:pt idx="5717">
                  <c:v>0.92946851904982764</c:v>
                </c:pt>
                <c:pt idx="5718">
                  <c:v>0.9295402457874008</c:v>
                </c:pt>
                <c:pt idx="5719">
                  <c:v>0.92961197252497396</c:v>
                </c:pt>
                <c:pt idx="5720">
                  <c:v>0.92968369926254713</c:v>
                </c:pt>
                <c:pt idx="5721">
                  <c:v>0.92975542600012018</c:v>
                </c:pt>
                <c:pt idx="5722">
                  <c:v>0.92982715273769334</c:v>
                </c:pt>
                <c:pt idx="5723">
                  <c:v>0.9298988794752665</c:v>
                </c:pt>
                <c:pt idx="5724">
                  <c:v>0.92997060621283956</c:v>
                </c:pt>
                <c:pt idx="5725">
                  <c:v>0.93004233295041272</c:v>
                </c:pt>
                <c:pt idx="5726">
                  <c:v>0.93011405968798588</c:v>
                </c:pt>
                <c:pt idx="5727">
                  <c:v>0.93018578642555894</c:v>
                </c:pt>
                <c:pt idx="5728">
                  <c:v>0.9302575131631321</c:v>
                </c:pt>
                <c:pt idx="5729">
                  <c:v>0.93032923990070526</c:v>
                </c:pt>
                <c:pt idx="5730">
                  <c:v>0.93040096663827843</c:v>
                </c:pt>
                <c:pt idx="5731">
                  <c:v>0.93047269337585148</c:v>
                </c:pt>
                <c:pt idx="5732">
                  <c:v>0.93054442011342464</c:v>
                </c:pt>
                <c:pt idx="5733">
                  <c:v>0.93061614685099781</c:v>
                </c:pt>
                <c:pt idx="5734">
                  <c:v>0.93068787358857086</c:v>
                </c:pt>
                <c:pt idx="5735">
                  <c:v>0.93075960032614402</c:v>
                </c:pt>
                <c:pt idx="5736">
                  <c:v>0.93083132706371718</c:v>
                </c:pt>
                <c:pt idx="5737">
                  <c:v>0.93090277029639867</c:v>
                </c:pt>
                <c:pt idx="5738">
                  <c:v>0.93097421352908027</c:v>
                </c:pt>
                <c:pt idx="5739">
                  <c:v>0.93104565676176176</c:v>
                </c:pt>
                <c:pt idx="5740">
                  <c:v>0.93111709999444325</c:v>
                </c:pt>
                <c:pt idx="5741">
                  <c:v>0.93118854322712485</c:v>
                </c:pt>
                <c:pt idx="5742">
                  <c:v>0.93125998645980634</c:v>
                </c:pt>
                <c:pt idx="5743">
                  <c:v>0.93133142969248794</c:v>
                </c:pt>
                <c:pt idx="5744">
                  <c:v>0.93140287292516943</c:v>
                </c:pt>
                <c:pt idx="5745">
                  <c:v>0.93147431615785103</c:v>
                </c:pt>
                <c:pt idx="5746">
                  <c:v>0.93154575939053252</c:v>
                </c:pt>
                <c:pt idx="5747">
                  <c:v>0.93161720262321401</c:v>
                </c:pt>
                <c:pt idx="5748">
                  <c:v>0.93168864585589561</c:v>
                </c:pt>
                <c:pt idx="5749">
                  <c:v>0.9317600890885771</c:v>
                </c:pt>
                <c:pt idx="5750">
                  <c:v>0.9318315323212587</c:v>
                </c:pt>
                <c:pt idx="5751">
                  <c:v>0.93190297555394019</c:v>
                </c:pt>
                <c:pt idx="5752">
                  <c:v>0.93197441878662179</c:v>
                </c:pt>
                <c:pt idx="5753">
                  <c:v>0.93204586201930328</c:v>
                </c:pt>
                <c:pt idx="5754">
                  <c:v>0.93211730525198477</c:v>
                </c:pt>
                <c:pt idx="5755">
                  <c:v>0.93218874848466637</c:v>
                </c:pt>
                <c:pt idx="5756">
                  <c:v>0.9322599082124563</c:v>
                </c:pt>
                <c:pt idx="5757">
                  <c:v>0.93233106794024623</c:v>
                </c:pt>
                <c:pt idx="5758">
                  <c:v>0.93240222766803615</c:v>
                </c:pt>
                <c:pt idx="5759">
                  <c:v>0.93247338739582608</c:v>
                </c:pt>
                <c:pt idx="5760">
                  <c:v>0.93254454712361612</c:v>
                </c:pt>
                <c:pt idx="5761">
                  <c:v>0.93261570685140605</c:v>
                </c:pt>
                <c:pt idx="5762">
                  <c:v>0.93268686657919597</c:v>
                </c:pt>
                <c:pt idx="5763">
                  <c:v>0.9327580263069859</c:v>
                </c:pt>
                <c:pt idx="5764">
                  <c:v>0.93282918603477583</c:v>
                </c:pt>
                <c:pt idx="5765">
                  <c:v>0.93290034576256575</c:v>
                </c:pt>
                <c:pt idx="5766">
                  <c:v>0.93297150549035568</c:v>
                </c:pt>
                <c:pt idx="5767">
                  <c:v>0.93304266521814572</c:v>
                </c:pt>
                <c:pt idx="5768">
                  <c:v>0.93311382494593564</c:v>
                </c:pt>
                <c:pt idx="5769">
                  <c:v>0.93318498467372557</c:v>
                </c:pt>
                <c:pt idx="5770">
                  <c:v>0.9332561444015155</c:v>
                </c:pt>
                <c:pt idx="5771">
                  <c:v>0.93332730412930542</c:v>
                </c:pt>
                <c:pt idx="5772">
                  <c:v>0.93339846385709535</c:v>
                </c:pt>
                <c:pt idx="5773">
                  <c:v>0.93346962358488539</c:v>
                </c:pt>
                <c:pt idx="5774">
                  <c:v>0.93354078331267532</c:v>
                </c:pt>
                <c:pt idx="5775">
                  <c:v>0.93361194304046524</c:v>
                </c:pt>
                <c:pt idx="5776">
                  <c:v>0.93368310276825517</c:v>
                </c:pt>
                <c:pt idx="5777">
                  <c:v>0.9337542624960451</c:v>
                </c:pt>
                <c:pt idx="5778">
                  <c:v>0.93382513871894346</c:v>
                </c:pt>
                <c:pt idx="5779">
                  <c:v>0.93389601494184182</c:v>
                </c:pt>
                <c:pt idx="5780">
                  <c:v>0.93396689116474019</c:v>
                </c:pt>
                <c:pt idx="5781">
                  <c:v>0.93403776738763855</c:v>
                </c:pt>
                <c:pt idx="5782">
                  <c:v>0.9341086436105368</c:v>
                </c:pt>
                <c:pt idx="5783">
                  <c:v>0.93417951983343517</c:v>
                </c:pt>
                <c:pt idx="5784">
                  <c:v>0.93425039605633353</c:v>
                </c:pt>
                <c:pt idx="5785">
                  <c:v>0.9343212722792319</c:v>
                </c:pt>
                <c:pt idx="5786">
                  <c:v>0.93439214850213026</c:v>
                </c:pt>
                <c:pt idx="5787">
                  <c:v>0.93446302472502862</c:v>
                </c:pt>
                <c:pt idx="5788">
                  <c:v>0.93453390094792699</c:v>
                </c:pt>
                <c:pt idx="5789">
                  <c:v>0.93460477717082535</c:v>
                </c:pt>
                <c:pt idx="5790">
                  <c:v>0.9346756533937236</c:v>
                </c:pt>
                <c:pt idx="5791">
                  <c:v>0.93474624611173041</c:v>
                </c:pt>
                <c:pt idx="5792">
                  <c:v>0.93481683882973721</c:v>
                </c:pt>
                <c:pt idx="5793">
                  <c:v>0.9348874315477439</c:v>
                </c:pt>
                <c:pt idx="5794">
                  <c:v>0.9349580242657507</c:v>
                </c:pt>
                <c:pt idx="5795">
                  <c:v>0.93502861698375739</c:v>
                </c:pt>
                <c:pt idx="5796">
                  <c:v>0.93509920970176419</c:v>
                </c:pt>
                <c:pt idx="5797">
                  <c:v>0.93516980241977099</c:v>
                </c:pt>
                <c:pt idx="5798">
                  <c:v>0.93524039513777768</c:v>
                </c:pt>
                <c:pt idx="5799">
                  <c:v>0.93531098785578448</c:v>
                </c:pt>
                <c:pt idx="5800">
                  <c:v>0.93538158057379117</c:v>
                </c:pt>
                <c:pt idx="5801">
                  <c:v>0.93545217329179797</c:v>
                </c:pt>
                <c:pt idx="5802">
                  <c:v>0.93552276600980477</c:v>
                </c:pt>
                <c:pt idx="5803">
                  <c:v>0.93559335872781146</c:v>
                </c:pt>
                <c:pt idx="5804">
                  <c:v>0.93566395144581826</c:v>
                </c:pt>
                <c:pt idx="5805">
                  <c:v>0.93573454416382496</c:v>
                </c:pt>
                <c:pt idx="5806">
                  <c:v>0.93580513688183176</c:v>
                </c:pt>
                <c:pt idx="5807">
                  <c:v>0.93587572959983856</c:v>
                </c:pt>
                <c:pt idx="5808">
                  <c:v>0.93594632231784525</c:v>
                </c:pt>
                <c:pt idx="5809">
                  <c:v>0.93601691503585205</c:v>
                </c:pt>
                <c:pt idx="5810">
                  <c:v>0.93608750775385874</c:v>
                </c:pt>
                <c:pt idx="5811">
                  <c:v>0.93615810047186554</c:v>
                </c:pt>
                <c:pt idx="5812">
                  <c:v>0.93622869318987234</c:v>
                </c:pt>
                <c:pt idx="5813">
                  <c:v>0.93629928590787903</c:v>
                </c:pt>
                <c:pt idx="5814">
                  <c:v>0.93636987862588583</c:v>
                </c:pt>
                <c:pt idx="5815">
                  <c:v>0.93644047134389252</c:v>
                </c:pt>
                <c:pt idx="5816">
                  <c:v>0.93651106406189932</c:v>
                </c:pt>
                <c:pt idx="5817">
                  <c:v>0.93658137327501445</c:v>
                </c:pt>
                <c:pt idx="5818">
                  <c:v>0.93665168248812969</c:v>
                </c:pt>
                <c:pt idx="5819">
                  <c:v>0.93672199170124482</c:v>
                </c:pt>
                <c:pt idx="5820">
                  <c:v>0.93679230091435994</c:v>
                </c:pt>
                <c:pt idx="5821">
                  <c:v>0.93686261012747518</c:v>
                </c:pt>
                <c:pt idx="5822">
                  <c:v>0.93693291934059031</c:v>
                </c:pt>
                <c:pt idx="5823">
                  <c:v>0.93700322855370544</c:v>
                </c:pt>
                <c:pt idx="5824">
                  <c:v>0.93707353776682067</c:v>
                </c:pt>
                <c:pt idx="5825">
                  <c:v>0.9371438469799358</c:v>
                </c:pt>
                <c:pt idx="5826">
                  <c:v>0.93721415619305093</c:v>
                </c:pt>
                <c:pt idx="5827">
                  <c:v>0.93728446540616617</c:v>
                </c:pt>
                <c:pt idx="5828">
                  <c:v>0.93735477461928129</c:v>
                </c:pt>
                <c:pt idx="5829">
                  <c:v>0.93742508383239642</c:v>
                </c:pt>
                <c:pt idx="5830">
                  <c:v>0.93749539304551166</c:v>
                </c:pt>
                <c:pt idx="5831">
                  <c:v>0.93756570225862679</c:v>
                </c:pt>
                <c:pt idx="5832">
                  <c:v>0.93763601147174191</c:v>
                </c:pt>
                <c:pt idx="5833">
                  <c:v>0.93770632068485704</c:v>
                </c:pt>
                <c:pt idx="5834">
                  <c:v>0.93777634639308072</c:v>
                </c:pt>
                <c:pt idx="5835">
                  <c:v>0.93784637210130428</c:v>
                </c:pt>
                <c:pt idx="5836">
                  <c:v>0.93791639780952785</c:v>
                </c:pt>
                <c:pt idx="5837">
                  <c:v>0.93798642351775141</c:v>
                </c:pt>
                <c:pt idx="5838">
                  <c:v>0.93805644922597498</c:v>
                </c:pt>
                <c:pt idx="5839">
                  <c:v>0.93812647493419854</c:v>
                </c:pt>
                <c:pt idx="5840">
                  <c:v>0.9381965006424221</c:v>
                </c:pt>
                <c:pt idx="5841">
                  <c:v>0.93826652635064567</c:v>
                </c:pt>
                <c:pt idx="5842">
                  <c:v>0.93833655205886923</c:v>
                </c:pt>
                <c:pt idx="5843">
                  <c:v>0.9384065777670928</c:v>
                </c:pt>
                <c:pt idx="5844">
                  <c:v>0.93847660347531636</c:v>
                </c:pt>
                <c:pt idx="5845">
                  <c:v>0.93854662918353993</c:v>
                </c:pt>
                <c:pt idx="5846">
                  <c:v>0.93861665489176349</c:v>
                </c:pt>
                <c:pt idx="5847">
                  <c:v>0.93868668059998706</c:v>
                </c:pt>
                <c:pt idx="5848">
                  <c:v>0.93875670630821062</c:v>
                </c:pt>
                <c:pt idx="5849">
                  <c:v>0.93882673201643418</c:v>
                </c:pt>
                <c:pt idx="5850">
                  <c:v>0.93889675772465775</c:v>
                </c:pt>
                <c:pt idx="5851">
                  <c:v>0.93896678343288131</c:v>
                </c:pt>
                <c:pt idx="5852">
                  <c:v>0.93903680914110488</c:v>
                </c:pt>
                <c:pt idx="5853">
                  <c:v>0.93910683484932844</c:v>
                </c:pt>
                <c:pt idx="5854">
                  <c:v>0.93917686055755201</c:v>
                </c:pt>
                <c:pt idx="5855">
                  <c:v>0.93924688626577568</c:v>
                </c:pt>
                <c:pt idx="5856">
                  <c:v>0.93931662846910757</c:v>
                </c:pt>
                <c:pt idx="5857">
                  <c:v>0.93938637067243957</c:v>
                </c:pt>
                <c:pt idx="5858">
                  <c:v>0.93945611287577158</c:v>
                </c:pt>
                <c:pt idx="5859">
                  <c:v>0.93952585507910358</c:v>
                </c:pt>
                <c:pt idx="5860">
                  <c:v>0.93959559728243547</c:v>
                </c:pt>
                <c:pt idx="5861">
                  <c:v>0.93966533948576747</c:v>
                </c:pt>
                <c:pt idx="5862">
                  <c:v>0.93973508168909947</c:v>
                </c:pt>
                <c:pt idx="5863">
                  <c:v>0.93980482389243147</c:v>
                </c:pt>
                <c:pt idx="5864">
                  <c:v>0.93987456609576336</c:v>
                </c:pt>
                <c:pt idx="5865">
                  <c:v>0.93994430829909537</c:v>
                </c:pt>
                <c:pt idx="5866">
                  <c:v>0.94001405050242737</c:v>
                </c:pt>
                <c:pt idx="5867">
                  <c:v>0.94008379270575937</c:v>
                </c:pt>
                <c:pt idx="5868">
                  <c:v>0.94015353490909137</c:v>
                </c:pt>
                <c:pt idx="5869">
                  <c:v>0.94022327711242326</c:v>
                </c:pt>
                <c:pt idx="5870">
                  <c:v>0.94029301931575526</c:v>
                </c:pt>
                <c:pt idx="5871">
                  <c:v>0.94036276151908726</c:v>
                </c:pt>
                <c:pt idx="5872">
                  <c:v>0.94043250372241927</c:v>
                </c:pt>
                <c:pt idx="5873">
                  <c:v>0.94050224592575116</c:v>
                </c:pt>
                <c:pt idx="5874">
                  <c:v>0.94057198812908316</c:v>
                </c:pt>
                <c:pt idx="5875">
                  <c:v>0.9406414468275236</c:v>
                </c:pt>
                <c:pt idx="5876">
                  <c:v>0.94071090552596393</c:v>
                </c:pt>
                <c:pt idx="5877">
                  <c:v>0.94078036422440436</c:v>
                </c:pt>
                <c:pt idx="5878">
                  <c:v>0.94084982292284469</c:v>
                </c:pt>
                <c:pt idx="5879">
                  <c:v>0.94091928162128513</c:v>
                </c:pt>
                <c:pt idx="5880">
                  <c:v>0.94098874031972546</c:v>
                </c:pt>
                <c:pt idx="5881">
                  <c:v>0.9410581990181659</c:v>
                </c:pt>
                <c:pt idx="5882">
                  <c:v>0.94112765771660623</c:v>
                </c:pt>
                <c:pt idx="5883">
                  <c:v>0.94119711641504666</c:v>
                </c:pt>
                <c:pt idx="5884">
                  <c:v>0.94126657511348699</c:v>
                </c:pt>
                <c:pt idx="5885">
                  <c:v>0.94133603381192743</c:v>
                </c:pt>
                <c:pt idx="5886">
                  <c:v>0.94140549251036776</c:v>
                </c:pt>
                <c:pt idx="5887">
                  <c:v>0.9414749512088082</c:v>
                </c:pt>
                <c:pt idx="5888">
                  <c:v>0.94154440990724853</c:v>
                </c:pt>
                <c:pt idx="5889">
                  <c:v>0.94161386860568896</c:v>
                </c:pt>
                <c:pt idx="5890">
                  <c:v>0.94168332730412929</c:v>
                </c:pt>
                <c:pt idx="5891">
                  <c:v>0.94175278600256973</c:v>
                </c:pt>
                <c:pt idx="5892">
                  <c:v>0.94182224470101006</c:v>
                </c:pt>
                <c:pt idx="5893">
                  <c:v>0.9418917033994505</c:v>
                </c:pt>
                <c:pt idx="5894">
                  <c:v>0.94196116209789083</c:v>
                </c:pt>
                <c:pt idx="5895">
                  <c:v>0.94203062079633126</c:v>
                </c:pt>
                <c:pt idx="5896">
                  <c:v>0.94210007949477159</c:v>
                </c:pt>
                <c:pt idx="5897">
                  <c:v>0.94216953819321203</c:v>
                </c:pt>
                <c:pt idx="5898">
                  <c:v>0.94223899689165236</c:v>
                </c:pt>
                <c:pt idx="5899">
                  <c:v>0.9423084555900928</c:v>
                </c:pt>
                <c:pt idx="5900">
                  <c:v>0.94237763078364156</c:v>
                </c:pt>
                <c:pt idx="5901">
                  <c:v>0.94244680597719033</c:v>
                </c:pt>
                <c:pt idx="5902">
                  <c:v>0.94251598117073909</c:v>
                </c:pt>
                <c:pt idx="5903">
                  <c:v>0.94258515636428786</c:v>
                </c:pt>
                <c:pt idx="5904">
                  <c:v>0.94265433155783673</c:v>
                </c:pt>
                <c:pt idx="5905">
                  <c:v>0.9427235067513855</c:v>
                </c:pt>
                <c:pt idx="5906">
                  <c:v>0.94279268194493426</c:v>
                </c:pt>
                <c:pt idx="5907">
                  <c:v>0.94286185713848303</c:v>
                </c:pt>
                <c:pt idx="5908">
                  <c:v>0.9429310323320319</c:v>
                </c:pt>
                <c:pt idx="5909">
                  <c:v>0.94300020752558067</c:v>
                </c:pt>
                <c:pt idx="5910">
                  <c:v>0.94306938271912943</c:v>
                </c:pt>
                <c:pt idx="5911">
                  <c:v>0.9431385579126782</c:v>
                </c:pt>
                <c:pt idx="5912">
                  <c:v>0.94320773310622696</c:v>
                </c:pt>
                <c:pt idx="5913">
                  <c:v>0.94327690829977584</c:v>
                </c:pt>
                <c:pt idx="5914">
                  <c:v>0.94334608349332461</c:v>
                </c:pt>
                <c:pt idx="5915">
                  <c:v>0.94341525868687337</c:v>
                </c:pt>
                <c:pt idx="5916">
                  <c:v>0.94348443388042214</c:v>
                </c:pt>
                <c:pt idx="5917">
                  <c:v>0.94355360907397101</c:v>
                </c:pt>
                <c:pt idx="5918">
                  <c:v>0.94362278426751978</c:v>
                </c:pt>
                <c:pt idx="5919">
                  <c:v>0.94369195946106854</c:v>
                </c:pt>
                <c:pt idx="5920">
                  <c:v>0.94376085114972574</c:v>
                </c:pt>
                <c:pt idx="5921">
                  <c:v>0.94382974283838295</c:v>
                </c:pt>
                <c:pt idx="5922">
                  <c:v>0.94389863452704015</c:v>
                </c:pt>
                <c:pt idx="5923">
                  <c:v>0.94396752621569735</c:v>
                </c:pt>
                <c:pt idx="5924">
                  <c:v>0.94403641790435455</c:v>
                </c:pt>
                <c:pt idx="5925">
                  <c:v>0.94410530959301175</c:v>
                </c:pt>
                <c:pt idx="5926">
                  <c:v>0.94417420128166896</c:v>
                </c:pt>
                <c:pt idx="5927">
                  <c:v>0.94424309297032616</c:v>
                </c:pt>
                <c:pt idx="5928">
                  <c:v>0.94431198465898336</c:v>
                </c:pt>
                <c:pt idx="5929">
                  <c:v>0.94438087634764045</c:v>
                </c:pt>
                <c:pt idx="5930">
                  <c:v>0.94444976803629765</c:v>
                </c:pt>
                <c:pt idx="5931">
                  <c:v>0.94451865972495486</c:v>
                </c:pt>
                <c:pt idx="5932">
                  <c:v>0.94458755141361206</c:v>
                </c:pt>
                <c:pt idx="5933">
                  <c:v>0.94465644310226926</c:v>
                </c:pt>
                <c:pt idx="5934">
                  <c:v>0.9447250512860349</c:v>
                </c:pt>
                <c:pt idx="5935">
                  <c:v>0.94479365946980054</c:v>
                </c:pt>
                <c:pt idx="5936">
                  <c:v>0.94486226765356607</c:v>
                </c:pt>
                <c:pt idx="5937">
                  <c:v>0.94493087583733171</c:v>
                </c:pt>
                <c:pt idx="5938">
                  <c:v>0.94499948402109735</c:v>
                </c:pt>
                <c:pt idx="5939">
                  <c:v>0.94506809220486288</c:v>
                </c:pt>
                <c:pt idx="5940">
                  <c:v>0.94513670038862851</c:v>
                </c:pt>
                <c:pt idx="5941">
                  <c:v>0.94520530857239415</c:v>
                </c:pt>
                <c:pt idx="5942">
                  <c:v>0.94527391675615968</c:v>
                </c:pt>
                <c:pt idx="5943">
                  <c:v>0.94534252493992532</c:v>
                </c:pt>
                <c:pt idx="5944">
                  <c:v>0.94541113312369096</c:v>
                </c:pt>
                <c:pt idx="5945">
                  <c:v>0.94547974130745649</c:v>
                </c:pt>
                <c:pt idx="5946">
                  <c:v>0.94554834949122213</c:v>
                </c:pt>
                <c:pt idx="5947">
                  <c:v>0.94561667417009609</c:v>
                </c:pt>
                <c:pt idx="5948">
                  <c:v>0.94568499884897017</c:v>
                </c:pt>
                <c:pt idx="5949">
                  <c:v>0.94575332352784414</c:v>
                </c:pt>
                <c:pt idx="5950">
                  <c:v>0.94582164820671821</c:v>
                </c:pt>
                <c:pt idx="5951">
                  <c:v>0.94588997288559218</c:v>
                </c:pt>
                <c:pt idx="5952">
                  <c:v>0.94595829756446614</c:v>
                </c:pt>
                <c:pt idx="5953">
                  <c:v>0.94602662224334022</c:v>
                </c:pt>
                <c:pt idx="5954">
                  <c:v>0.94609494692221419</c:v>
                </c:pt>
                <c:pt idx="5955">
                  <c:v>0.94616327160108815</c:v>
                </c:pt>
                <c:pt idx="5956">
                  <c:v>0.94623159627996223</c:v>
                </c:pt>
                <c:pt idx="5957">
                  <c:v>0.94629992095883619</c:v>
                </c:pt>
                <c:pt idx="5958">
                  <c:v>0.94636824563771027</c:v>
                </c:pt>
                <c:pt idx="5959">
                  <c:v>0.94643657031658424</c:v>
                </c:pt>
                <c:pt idx="5960">
                  <c:v>0.9465048949954582</c:v>
                </c:pt>
                <c:pt idx="5961">
                  <c:v>0.94657321967433228</c:v>
                </c:pt>
                <c:pt idx="5962">
                  <c:v>0.94664154435320624</c:v>
                </c:pt>
                <c:pt idx="5963">
                  <c:v>0.94670986903208032</c:v>
                </c:pt>
                <c:pt idx="5964">
                  <c:v>0.94677819371095429</c:v>
                </c:pt>
                <c:pt idx="5965">
                  <c:v>0.94684651838982825</c:v>
                </c:pt>
                <c:pt idx="5966">
                  <c:v>0.94691484306870233</c:v>
                </c:pt>
                <c:pt idx="5967">
                  <c:v>0.94698288424268473</c:v>
                </c:pt>
                <c:pt idx="5968">
                  <c:v>0.94705092541666713</c:v>
                </c:pt>
                <c:pt idx="5969">
                  <c:v>0.94711896659064954</c:v>
                </c:pt>
                <c:pt idx="5970">
                  <c:v>0.94718700776463194</c:v>
                </c:pt>
                <c:pt idx="5971">
                  <c:v>0.94725504893861434</c:v>
                </c:pt>
                <c:pt idx="5972">
                  <c:v>0.94732309011259686</c:v>
                </c:pt>
                <c:pt idx="5973">
                  <c:v>0.94739113128657926</c:v>
                </c:pt>
                <c:pt idx="5974">
                  <c:v>0.94745917246056166</c:v>
                </c:pt>
                <c:pt idx="5975">
                  <c:v>0.94752721363454406</c:v>
                </c:pt>
                <c:pt idx="5976">
                  <c:v>0.94759525480852647</c:v>
                </c:pt>
                <c:pt idx="5977">
                  <c:v>0.94766329598250887</c:v>
                </c:pt>
                <c:pt idx="5978">
                  <c:v>0.94773133715649127</c:v>
                </c:pt>
                <c:pt idx="5979">
                  <c:v>0.94779937833047367</c:v>
                </c:pt>
                <c:pt idx="5980">
                  <c:v>0.94786741950445608</c:v>
                </c:pt>
                <c:pt idx="5981">
                  <c:v>0.94793546067843859</c:v>
                </c:pt>
                <c:pt idx="5982">
                  <c:v>0.94800350185242099</c:v>
                </c:pt>
                <c:pt idx="5983">
                  <c:v>0.9480715430264034</c:v>
                </c:pt>
                <c:pt idx="5984">
                  <c:v>0.9481395842003858</c:v>
                </c:pt>
                <c:pt idx="5985">
                  <c:v>0.94820734186947664</c:v>
                </c:pt>
                <c:pt idx="5986">
                  <c:v>0.94827509953856748</c:v>
                </c:pt>
                <c:pt idx="5987">
                  <c:v>0.94834285720765821</c:v>
                </c:pt>
                <c:pt idx="5988">
                  <c:v>0.94841061487674905</c:v>
                </c:pt>
                <c:pt idx="5989">
                  <c:v>0.94847837254583989</c:v>
                </c:pt>
                <c:pt idx="5990">
                  <c:v>0.94854613021493073</c:v>
                </c:pt>
                <c:pt idx="5991">
                  <c:v>0.94861388788402157</c:v>
                </c:pt>
                <c:pt idx="5992">
                  <c:v>0.94868164555311241</c:v>
                </c:pt>
                <c:pt idx="5993">
                  <c:v>0.94874940322220325</c:v>
                </c:pt>
                <c:pt idx="5994">
                  <c:v>0.94881716089129398</c:v>
                </c:pt>
                <c:pt idx="5995">
                  <c:v>0.94888491856038482</c:v>
                </c:pt>
                <c:pt idx="5996">
                  <c:v>0.94895267622947566</c:v>
                </c:pt>
                <c:pt idx="5997">
                  <c:v>0.9490204338985665</c:v>
                </c:pt>
                <c:pt idx="5998">
                  <c:v>0.94908819156765734</c:v>
                </c:pt>
                <c:pt idx="5999">
                  <c:v>0.94915594923674818</c:v>
                </c:pt>
                <c:pt idx="6000">
                  <c:v>0.9492237069058389</c:v>
                </c:pt>
                <c:pt idx="6001">
                  <c:v>0.94929146457492974</c:v>
                </c:pt>
                <c:pt idx="6002">
                  <c:v>0.94935922224402058</c:v>
                </c:pt>
                <c:pt idx="6003">
                  <c:v>0.94942697991311142</c:v>
                </c:pt>
                <c:pt idx="6004">
                  <c:v>0.94949473758220226</c:v>
                </c:pt>
                <c:pt idx="6005">
                  <c:v>0.9495624952512931</c:v>
                </c:pt>
                <c:pt idx="6006">
                  <c:v>0.94963025292038394</c:v>
                </c:pt>
                <c:pt idx="6007">
                  <c:v>0.94969801058947467</c:v>
                </c:pt>
                <c:pt idx="6008">
                  <c:v>0.94976548475367395</c:v>
                </c:pt>
                <c:pt idx="6009">
                  <c:v>0.94983295891787312</c:v>
                </c:pt>
                <c:pt idx="6010">
                  <c:v>0.94990043308207239</c:v>
                </c:pt>
                <c:pt idx="6011">
                  <c:v>0.94996790724627167</c:v>
                </c:pt>
                <c:pt idx="6012">
                  <c:v>0.95003538141047084</c:v>
                </c:pt>
                <c:pt idx="6013">
                  <c:v>0.95010285557467011</c:v>
                </c:pt>
                <c:pt idx="6014">
                  <c:v>0.95017032973886928</c:v>
                </c:pt>
                <c:pt idx="6015">
                  <c:v>0.95023780390306856</c:v>
                </c:pt>
                <c:pt idx="6016">
                  <c:v>0.95030527806726772</c:v>
                </c:pt>
                <c:pt idx="6017">
                  <c:v>0.950372752231467</c:v>
                </c:pt>
                <c:pt idx="6018">
                  <c:v>0.95044022639566628</c:v>
                </c:pt>
                <c:pt idx="6019">
                  <c:v>0.95050770055986544</c:v>
                </c:pt>
                <c:pt idx="6020">
                  <c:v>0.95057517472406472</c:v>
                </c:pt>
                <c:pt idx="6021">
                  <c:v>0.95064264888826389</c:v>
                </c:pt>
                <c:pt idx="6022">
                  <c:v>0.95071012305246316</c:v>
                </c:pt>
                <c:pt idx="6023">
                  <c:v>0.95077759721666233</c:v>
                </c:pt>
                <c:pt idx="6024">
                  <c:v>0.95084478787597004</c:v>
                </c:pt>
                <c:pt idx="6025">
                  <c:v>0.95091197853527765</c:v>
                </c:pt>
                <c:pt idx="6026">
                  <c:v>0.95097916919458525</c:v>
                </c:pt>
                <c:pt idx="6027">
                  <c:v>0.95104635985389296</c:v>
                </c:pt>
                <c:pt idx="6028">
                  <c:v>0.95111355051320057</c:v>
                </c:pt>
                <c:pt idx="6029">
                  <c:v>0.95118074117250817</c:v>
                </c:pt>
                <c:pt idx="6030">
                  <c:v>0.95124793183181577</c:v>
                </c:pt>
                <c:pt idx="6031">
                  <c:v>0.95131512249112349</c:v>
                </c:pt>
                <c:pt idx="6032">
                  <c:v>0.95138231315043109</c:v>
                </c:pt>
                <c:pt idx="6033">
                  <c:v>0.95144950380973869</c:v>
                </c:pt>
                <c:pt idx="6034">
                  <c:v>0.95151669446904641</c:v>
                </c:pt>
                <c:pt idx="6035">
                  <c:v>0.95158388512835401</c:v>
                </c:pt>
                <c:pt idx="6036">
                  <c:v>0.95165107578766162</c:v>
                </c:pt>
                <c:pt idx="6037">
                  <c:v>0.95171826644696933</c:v>
                </c:pt>
                <c:pt idx="6038">
                  <c:v>0.95178545710627693</c:v>
                </c:pt>
                <c:pt idx="6039">
                  <c:v>0.95185264776558454</c:v>
                </c:pt>
                <c:pt idx="6040">
                  <c:v>0.95191983842489214</c:v>
                </c:pt>
                <c:pt idx="6041">
                  <c:v>0.95198702908419985</c:v>
                </c:pt>
                <c:pt idx="6042">
                  <c:v>0.95205421974350746</c:v>
                </c:pt>
                <c:pt idx="6043">
                  <c:v>0.95212141040281506</c:v>
                </c:pt>
                <c:pt idx="6044">
                  <c:v>0.95218860106212277</c:v>
                </c:pt>
                <c:pt idx="6045">
                  <c:v>0.95225550821653882</c:v>
                </c:pt>
                <c:pt idx="6046">
                  <c:v>0.95232241537095486</c:v>
                </c:pt>
                <c:pt idx="6047">
                  <c:v>0.9523893225253709</c:v>
                </c:pt>
                <c:pt idx="6048">
                  <c:v>0.95245622967978694</c:v>
                </c:pt>
                <c:pt idx="6049">
                  <c:v>0.95252313683420298</c:v>
                </c:pt>
                <c:pt idx="6050">
                  <c:v>0.95259004398861902</c:v>
                </c:pt>
                <c:pt idx="6051">
                  <c:v>0.95265695114303506</c:v>
                </c:pt>
                <c:pt idx="6052">
                  <c:v>0.9527238582974511</c:v>
                </c:pt>
                <c:pt idx="6053">
                  <c:v>0.95279076545186714</c:v>
                </c:pt>
                <c:pt idx="6054">
                  <c:v>0.95285767260628318</c:v>
                </c:pt>
                <c:pt idx="6055">
                  <c:v>0.95292457976069922</c:v>
                </c:pt>
                <c:pt idx="6056">
                  <c:v>0.95299148691511526</c:v>
                </c:pt>
                <c:pt idx="6057">
                  <c:v>0.9530583940695313</c:v>
                </c:pt>
                <c:pt idx="6058">
                  <c:v>0.95312530122394734</c:v>
                </c:pt>
                <c:pt idx="6059">
                  <c:v>0.95319220837836338</c:v>
                </c:pt>
                <c:pt idx="6060">
                  <c:v>0.95325911553277942</c:v>
                </c:pt>
                <c:pt idx="6061">
                  <c:v>0.95332602268719546</c:v>
                </c:pt>
                <c:pt idx="6062">
                  <c:v>0.9533929298416115</c:v>
                </c:pt>
                <c:pt idx="6063">
                  <c:v>0.95345983699602754</c:v>
                </c:pt>
                <c:pt idx="6064">
                  <c:v>0.95352674415044358</c:v>
                </c:pt>
                <c:pt idx="6065">
                  <c:v>0.95359365130485962</c:v>
                </c:pt>
                <c:pt idx="6066">
                  <c:v>0.95366055845927566</c:v>
                </c:pt>
                <c:pt idx="6067">
                  <c:v>0.95372746561369171</c:v>
                </c:pt>
                <c:pt idx="6068">
                  <c:v>0.95379437276810775</c:v>
                </c:pt>
                <c:pt idx="6069">
                  <c:v>0.95386127992252379</c:v>
                </c:pt>
                <c:pt idx="6070">
                  <c:v>0.95392790357204826</c:v>
                </c:pt>
                <c:pt idx="6071">
                  <c:v>0.95399452722157263</c:v>
                </c:pt>
                <c:pt idx="6072">
                  <c:v>0.95406115087109711</c:v>
                </c:pt>
                <c:pt idx="6073">
                  <c:v>0.95412777452062159</c:v>
                </c:pt>
                <c:pt idx="6074">
                  <c:v>0.95419439817014606</c:v>
                </c:pt>
                <c:pt idx="6075">
                  <c:v>0.95426102181967043</c:v>
                </c:pt>
                <c:pt idx="6076">
                  <c:v>0.95432764546919491</c:v>
                </c:pt>
                <c:pt idx="6077">
                  <c:v>0.95439426911871938</c:v>
                </c:pt>
                <c:pt idx="6078">
                  <c:v>0.95446089276824386</c:v>
                </c:pt>
                <c:pt idx="6079">
                  <c:v>0.95452751641776823</c:v>
                </c:pt>
                <c:pt idx="6080">
                  <c:v>0.95459414006729271</c:v>
                </c:pt>
                <c:pt idx="6081">
                  <c:v>0.95466076371681718</c:v>
                </c:pt>
                <c:pt idx="6082">
                  <c:v>0.95472738736634166</c:v>
                </c:pt>
                <c:pt idx="6083">
                  <c:v>0.95479401101586603</c:v>
                </c:pt>
                <c:pt idx="6084">
                  <c:v>0.95486063466539051</c:v>
                </c:pt>
                <c:pt idx="6085">
                  <c:v>0.95492725831491498</c:v>
                </c:pt>
                <c:pt idx="6086">
                  <c:v>0.95499388196443946</c:v>
                </c:pt>
                <c:pt idx="6087">
                  <c:v>0.95506050561396383</c:v>
                </c:pt>
                <c:pt idx="6088">
                  <c:v>0.95512712926348831</c:v>
                </c:pt>
                <c:pt idx="6089">
                  <c:v>0.95519375291301278</c:v>
                </c:pt>
                <c:pt idx="6090">
                  <c:v>0.95526037656253726</c:v>
                </c:pt>
                <c:pt idx="6091">
                  <c:v>0.95532700021206163</c:v>
                </c:pt>
                <c:pt idx="6092">
                  <c:v>0.95539362386158611</c:v>
                </c:pt>
                <c:pt idx="6093">
                  <c:v>0.95545996400621891</c:v>
                </c:pt>
                <c:pt idx="6094">
                  <c:v>0.95552630415085182</c:v>
                </c:pt>
                <c:pt idx="6095">
                  <c:v>0.95559264429548463</c:v>
                </c:pt>
                <c:pt idx="6096">
                  <c:v>0.95565898444011754</c:v>
                </c:pt>
                <c:pt idx="6097">
                  <c:v>0.95572532458475035</c:v>
                </c:pt>
                <c:pt idx="6098">
                  <c:v>0.95579166472938326</c:v>
                </c:pt>
                <c:pt idx="6099">
                  <c:v>0.95585800487401607</c:v>
                </c:pt>
                <c:pt idx="6100">
                  <c:v>0.95592434501864898</c:v>
                </c:pt>
                <c:pt idx="6101">
                  <c:v>0.95599068516328178</c:v>
                </c:pt>
                <c:pt idx="6102">
                  <c:v>0.9560570253079147</c:v>
                </c:pt>
                <c:pt idx="6103">
                  <c:v>0.9561233654525475</c:v>
                </c:pt>
                <c:pt idx="6104">
                  <c:v>0.95618970559718042</c:v>
                </c:pt>
                <c:pt idx="6105">
                  <c:v>0.95625604574181322</c:v>
                </c:pt>
                <c:pt idx="6106">
                  <c:v>0.95632238588644614</c:v>
                </c:pt>
                <c:pt idx="6107">
                  <c:v>0.95638872603107894</c:v>
                </c:pt>
                <c:pt idx="6108">
                  <c:v>0.95645506617571174</c:v>
                </c:pt>
                <c:pt idx="6109">
                  <c:v>0.95652140632034466</c:v>
                </c:pt>
                <c:pt idx="6110">
                  <c:v>0.9565874629600859</c:v>
                </c:pt>
                <c:pt idx="6111">
                  <c:v>0.95665351959982714</c:v>
                </c:pt>
                <c:pt idx="6112">
                  <c:v>0.95671957623956849</c:v>
                </c:pt>
                <c:pt idx="6113">
                  <c:v>0.95678563287930973</c:v>
                </c:pt>
                <c:pt idx="6114">
                  <c:v>0.95685168951905097</c:v>
                </c:pt>
                <c:pt idx="6115">
                  <c:v>0.95691774615879222</c:v>
                </c:pt>
                <c:pt idx="6116">
                  <c:v>0.95698380279853346</c:v>
                </c:pt>
                <c:pt idx="6117">
                  <c:v>0.9570498594382747</c:v>
                </c:pt>
                <c:pt idx="6118">
                  <c:v>0.95711591607801605</c:v>
                </c:pt>
                <c:pt idx="6119">
                  <c:v>0.95718197271775729</c:v>
                </c:pt>
                <c:pt idx="6120">
                  <c:v>0.95724802935749853</c:v>
                </c:pt>
                <c:pt idx="6121">
                  <c:v>0.95731408599723977</c:v>
                </c:pt>
                <c:pt idx="6122">
                  <c:v>0.95738014263698101</c:v>
                </c:pt>
                <c:pt idx="6123">
                  <c:v>0.95744619927672237</c:v>
                </c:pt>
                <c:pt idx="6124">
                  <c:v>0.95751225591646361</c:v>
                </c:pt>
                <c:pt idx="6125">
                  <c:v>0.95757831255620485</c:v>
                </c:pt>
                <c:pt idx="6126">
                  <c:v>0.95764436919594609</c:v>
                </c:pt>
                <c:pt idx="6127">
                  <c:v>0.95771042583568733</c:v>
                </c:pt>
                <c:pt idx="6128">
                  <c:v>0.95777648247542868</c:v>
                </c:pt>
                <c:pt idx="6129">
                  <c:v>0.95784253911516992</c:v>
                </c:pt>
                <c:pt idx="6130">
                  <c:v>0.95790859575491116</c:v>
                </c:pt>
                <c:pt idx="6131">
                  <c:v>0.9579746523946524</c:v>
                </c:pt>
                <c:pt idx="6132">
                  <c:v>0.95804070903439364</c:v>
                </c:pt>
                <c:pt idx="6133">
                  <c:v>0.958106765674135</c:v>
                </c:pt>
                <c:pt idx="6134">
                  <c:v>0.95817282231387624</c:v>
                </c:pt>
                <c:pt idx="6135">
                  <c:v>0.95823859544872592</c:v>
                </c:pt>
                <c:pt idx="6136">
                  <c:v>0.95830436858357559</c:v>
                </c:pt>
                <c:pt idx="6137">
                  <c:v>0.95837014171842516</c:v>
                </c:pt>
                <c:pt idx="6138">
                  <c:v>0.95843591485327484</c:v>
                </c:pt>
                <c:pt idx="6139">
                  <c:v>0.95850168798812452</c:v>
                </c:pt>
                <c:pt idx="6140">
                  <c:v>0.9585674611229742</c:v>
                </c:pt>
                <c:pt idx="6141">
                  <c:v>0.95863323425782387</c:v>
                </c:pt>
                <c:pt idx="6142">
                  <c:v>0.95869900739267355</c:v>
                </c:pt>
                <c:pt idx="6143">
                  <c:v>0.95876478052752323</c:v>
                </c:pt>
                <c:pt idx="6144">
                  <c:v>0.95883055366237291</c:v>
                </c:pt>
                <c:pt idx="6145">
                  <c:v>0.95889632679722259</c:v>
                </c:pt>
                <c:pt idx="6146">
                  <c:v>0.95896209993207226</c:v>
                </c:pt>
                <c:pt idx="6147">
                  <c:v>0.95902787306692194</c:v>
                </c:pt>
                <c:pt idx="6148">
                  <c:v>0.95909364620177151</c:v>
                </c:pt>
                <c:pt idx="6149">
                  <c:v>0.95915941933662119</c:v>
                </c:pt>
                <c:pt idx="6150">
                  <c:v>0.95922519247147087</c:v>
                </c:pt>
                <c:pt idx="6151">
                  <c:v>0.95929096560632054</c:v>
                </c:pt>
                <c:pt idx="6152">
                  <c:v>0.95935673874117022</c:v>
                </c:pt>
                <c:pt idx="6153">
                  <c:v>0.95942222837112834</c:v>
                </c:pt>
                <c:pt idx="6154">
                  <c:v>0.95948771800108634</c:v>
                </c:pt>
                <c:pt idx="6155">
                  <c:v>0.95955320763104446</c:v>
                </c:pt>
                <c:pt idx="6156">
                  <c:v>0.95961869726100257</c:v>
                </c:pt>
                <c:pt idx="6157">
                  <c:v>0.95968418689096058</c:v>
                </c:pt>
                <c:pt idx="6158">
                  <c:v>0.95974967652091869</c:v>
                </c:pt>
                <c:pt idx="6159">
                  <c:v>0.95981516615087681</c:v>
                </c:pt>
                <c:pt idx="6160">
                  <c:v>0.95988065578083481</c:v>
                </c:pt>
                <c:pt idx="6161">
                  <c:v>0.95994614541079293</c:v>
                </c:pt>
                <c:pt idx="6162">
                  <c:v>0.96001163504075104</c:v>
                </c:pt>
                <c:pt idx="6163">
                  <c:v>0.96007712467070905</c:v>
                </c:pt>
                <c:pt idx="6164">
                  <c:v>0.96014261430066716</c:v>
                </c:pt>
                <c:pt idx="6165">
                  <c:v>0.96020810393062517</c:v>
                </c:pt>
                <c:pt idx="6166">
                  <c:v>0.96027359356058328</c:v>
                </c:pt>
                <c:pt idx="6167">
                  <c:v>0.9603390831905414</c:v>
                </c:pt>
                <c:pt idx="6168">
                  <c:v>0.9604045728204994</c:v>
                </c:pt>
                <c:pt idx="6169">
                  <c:v>0.96047006245045752</c:v>
                </c:pt>
                <c:pt idx="6170">
                  <c:v>0.96053555208041563</c:v>
                </c:pt>
                <c:pt idx="6171">
                  <c:v>0.96060104171037364</c:v>
                </c:pt>
                <c:pt idx="6172">
                  <c:v>0.96066653134033175</c:v>
                </c:pt>
                <c:pt idx="6173">
                  <c:v>0.96073202097028987</c:v>
                </c:pt>
                <c:pt idx="6174">
                  <c:v>0.96079722709535631</c:v>
                </c:pt>
                <c:pt idx="6175">
                  <c:v>0.96086243322042275</c:v>
                </c:pt>
                <c:pt idx="6176">
                  <c:v>0.9609276393454893</c:v>
                </c:pt>
                <c:pt idx="6177">
                  <c:v>0.96099284547055575</c:v>
                </c:pt>
                <c:pt idx="6178">
                  <c:v>0.96105805159562219</c:v>
                </c:pt>
                <c:pt idx="6179">
                  <c:v>0.96112325772068874</c:v>
                </c:pt>
                <c:pt idx="6180">
                  <c:v>0.96118846384575518</c:v>
                </c:pt>
                <c:pt idx="6181">
                  <c:v>0.96125366997082162</c:v>
                </c:pt>
                <c:pt idx="6182">
                  <c:v>0.96131887609588818</c:v>
                </c:pt>
                <c:pt idx="6183">
                  <c:v>0.96138408222095462</c:v>
                </c:pt>
                <c:pt idx="6184">
                  <c:v>0.96144928834602117</c:v>
                </c:pt>
                <c:pt idx="6185">
                  <c:v>0.96151449447108761</c:v>
                </c:pt>
                <c:pt idx="6186">
                  <c:v>0.96157970059615405</c:v>
                </c:pt>
                <c:pt idx="6187">
                  <c:v>0.9616449067212206</c:v>
                </c:pt>
                <c:pt idx="6188">
                  <c:v>0.96170982934139548</c:v>
                </c:pt>
                <c:pt idx="6189">
                  <c:v>0.96177475196157036</c:v>
                </c:pt>
                <c:pt idx="6190">
                  <c:v>0.96183967458174524</c:v>
                </c:pt>
                <c:pt idx="6191">
                  <c:v>0.96190459720192012</c:v>
                </c:pt>
                <c:pt idx="6192">
                  <c:v>0.961969519822095</c:v>
                </c:pt>
                <c:pt idx="6193">
                  <c:v>0.96203444244226988</c:v>
                </c:pt>
                <c:pt idx="6194">
                  <c:v>0.96209936506244476</c:v>
                </c:pt>
                <c:pt idx="6195">
                  <c:v>0.96216428768261963</c:v>
                </c:pt>
                <c:pt idx="6196">
                  <c:v>0.96222921030279451</c:v>
                </c:pt>
                <c:pt idx="6197">
                  <c:v>0.9622941329229695</c:v>
                </c:pt>
                <c:pt idx="6198">
                  <c:v>0.96235905554314438</c:v>
                </c:pt>
                <c:pt idx="6199">
                  <c:v>0.96242397816331926</c:v>
                </c:pt>
                <c:pt idx="6200">
                  <c:v>0.96248890078349414</c:v>
                </c:pt>
                <c:pt idx="6201">
                  <c:v>0.96255382340366902</c:v>
                </c:pt>
                <c:pt idx="6202">
                  <c:v>0.9626187460238439</c:v>
                </c:pt>
                <c:pt idx="6203">
                  <c:v>0.96268366864401878</c:v>
                </c:pt>
                <c:pt idx="6204">
                  <c:v>0.96274859126419365</c:v>
                </c:pt>
                <c:pt idx="6205">
                  <c:v>0.96281351388436853</c:v>
                </c:pt>
                <c:pt idx="6206">
                  <c:v>0.96287843650454341</c:v>
                </c:pt>
                <c:pt idx="6207">
                  <c:v>0.96294335912471829</c:v>
                </c:pt>
                <c:pt idx="6208">
                  <c:v>0.96300828174489328</c:v>
                </c:pt>
                <c:pt idx="6209">
                  <c:v>0.96307292086017648</c:v>
                </c:pt>
                <c:pt idx="6210">
                  <c:v>0.9631375599754598</c:v>
                </c:pt>
                <c:pt idx="6211">
                  <c:v>0.96320219909074312</c:v>
                </c:pt>
                <c:pt idx="6212">
                  <c:v>0.96326683820602643</c:v>
                </c:pt>
                <c:pt idx="6213">
                  <c:v>0.96333147732130975</c:v>
                </c:pt>
                <c:pt idx="6214">
                  <c:v>0.96339611643659295</c:v>
                </c:pt>
                <c:pt idx="6215">
                  <c:v>0.96346075555187627</c:v>
                </c:pt>
                <c:pt idx="6216">
                  <c:v>0.96352539466715958</c:v>
                </c:pt>
                <c:pt idx="6217">
                  <c:v>0.9635900337824429</c:v>
                </c:pt>
                <c:pt idx="6218">
                  <c:v>0.96365467289772622</c:v>
                </c:pt>
                <c:pt idx="6219">
                  <c:v>0.96371931201300942</c:v>
                </c:pt>
                <c:pt idx="6220">
                  <c:v>0.96378395112829274</c:v>
                </c:pt>
                <c:pt idx="6221">
                  <c:v>0.96384859024357605</c:v>
                </c:pt>
                <c:pt idx="6222">
                  <c:v>0.96391322935885937</c:v>
                </c:pt>
                <c:pt idx="6223">
                  <c:v>0.96397786847414269</c:v>
                </c:pt>
                <c:pt idx="6224">
                  <c:v>0.964042507589426</c:v>
                </c:pt>
                <c:pt idx="6225">
                  <c:v>0.96410714670470921</c:v>
                </c:pt>
                <c:pt idx="6226">
                  <c:v>0.96417178581999252</c:v>
                </c:pt>
                <c:pt idx="6227">
                  <c:v>0.96423642493527584</c:v>
                </c:pt>
                <c:pt idx="6228">
                  <c:v>0.96430106405055915</c:v>
                </c:pt>
                <c:pt idx="6229">
                  <c:v>0.96436570316584247</c:v>
                </c:pt>
                <c:pt idx="6230">
                  <c:v>0.96443034228112567</c:v>
                </c:pt>
                <c:pt idx="6231">
                  <c:v>0.96449498139640899</c:v>
                </c:pt>
                <c:pt idx="6232">
                  <c:v>0.96455962051169231</c:v>
                </c:pt>
                <c:pt idx="6233">
                  <c:v>0.96462425962697562</c:v>
                </c:pt>
                <c:pt idx="6234">
                  <c:v>0.96468889874225894</c:v>
                </c:pt>
                <c:pt idx="6235">
                  <c:v>0.96475353785754214</c:v>
                </c:pt>
                <c:pt idx="6236">
                  <c:v>0.96481817697282546</c:v>
                </c:pt>
                <c:pt idx="6237">
                  <c:v>0.96488253258321721</c:v>
                </c:pt>
                <c:pt idx="6238">
                  <c:v>0.96494688819360885</c:v>
                </c:pt>
                <c:pt idx="6239">
                  <c:v>0.96501124380400061</c:v>
                </c:pt>
                <c:pt idx="6240">
                  <c:v>0.96507559941439225</c:v>
                </c:pt>
                <c:pt idx="6241">
                  <c:v>0.965139955024784</c:v>
                </c:pt>
                <c:pt idx="6242">
                  <c:v>0.96520431063517564</c:v>
                </c:pt>
                <c:pt idx="6243">
                  <c:v>0.9652686662455674</c:v>
                </c:pt>
                <c:pt idx="6244">
                  <c:v>0.96533302185595915</c:v>
                </c:pt>
                <c:pt idx="6245">
                  <c:v>0.96539737746635079</c:v>
                </c:pt>
                <c:pt idx="6246">
                  <c:v>0.96546173307674255</c:v>
                </c:pt>
                <c:pt idx="6247">
                  <c:v>0.96552608868713419</c:v>
                </c:pt>
                <c:pt idx="6248">
                  <c:v>0.96559044429752594</c:v>
                </c:pt>
                <c:pt idx="6249">
                  <c:v>0.96565479990791758</c:v>
                </c:pt>
                <c:pt idx="6250">
                  <c:v>0.96571915551830934</c:v>
                </c:pt>
                <c:pt idx="6251">
                  <c:v>0.96578351112870098</c:v>
                </c:pt>
                <c:pt idx="6252">
                  <c:v>0.96584786673909273</c:v>
                </c:pt>
                <c:pt idx="6253">
                  <c:v>0.96591222234948437</c:v>
                </c:pt>
                <c:pt idx="6254">
                  <c:v>0.96597657795987613</c:v>
                </c:pt>
                <c:pt idx="6255">
                  <c:v>0.96604093357026777</c:v>
                </c:pt>
                <c:pt idx="6256">
                  <c:v>0.96610528918065952</c:v>
                </c:pt>
                <c:pt idx="6257">
                  <c:v>0.96616964479105127</c:v>
                </c:pt>
                <c:pt idx="6258">
                  <c:v>0.96623400040144292</c:v>
                </c:pt>
                <c:pt idx="6259">
                  <c:v>0.96629835601183467</c:v>
                </c:pt>
                <c:pt idx="6260">
                  <c:v>0.96636271162222631</c:v>
                </c:pt>
                <c:pt idx="6261">
                  <c:v>0.96642706723261806</c:v>
                </c:pt>
                <c:pt idx="6262">
                  <c:v>0.96649113933811814</c:v>
                </c:pt>
                <c:pt idx="6263">
                  <c:v>0.96655521144361822</c:v>
                </c:pt>
                <c:pt idx="6264">
                  <c:v>0.9666192835491183</c:v>
                </c:pt>
                <c:pt idx="6265">
                  <c:v>0.96668335565461849</c:v>
                </c:pt>
                <c:pt idx="6266">
                  <c:v>0.96674742776011857</c:v>
                </c:pt>
                <c:pt idx="6267">
                  <c:v>0.96681149986561865</c:v>
                </c:pt>
                <c:pt idx="6268">
                  <c:v>0.96687557197111884</c:v>
                </c:pt>
                <c:pt idx="6269">
                  <c:v>0.96693964407661892</c:v>
                </c:pt>
                <c:pt idx="6270">
                  <c:v>0.967003716182119</c:v>
                </c:pt>
                <c:pt idx="6271">
                  <c:v>0.96706778828761908</c:v>
                </c:pt>
                <c:pt idx="6272">
                  <c:v>0.96713186039311927</c:v>
                </c:pt>
                <c:pt idx="6273">
                  <c:v>0.96719593249861935</c:v>
                </c:pt>
                <c:pt idx="6274">
                  <c:v>0.96726000460411943</c:v>
                </c:pt>
                <c:pt idx="6275">
                  <c:v>0.96732407670961951</c:v>
                </c:pt>
                <c:pt idx="6276">
                  <c:v>0.9673881488151197</c:v>
                </c:pt>
                <c:pt idx="6277">
                  <c:v>0.96745222092061978</c:v>
                </c:pt>
                <c:pt idx="6278">
                  <c:v>0.96751629302611986</c:v>
                </c:pt>
                <c:pt idx="6279">
                  <c:v>0.96758036513161993</c:v>
                </c:pt>
                <c:pt idx="6280">
                  <c:v>0.96764443723712013</c:v>
                </c:pt>
                <c:pt idx="6281">
                  <c:v>0.9677085093426202</c:v>
                </c:pt>
                <c:pt idx="6282">
                  <c:v>0.96777258144812028</c:v>
                </c:pt>
                <c:pt idx="6283">
                  <c:v>0.96783665355362036</c:v>
                </c:pt>
                <c:pt idx="6284">
                  <c:v>0.96790072565912055</c:v>
                </c:pt>
                <c:pt idx="6285">
                  <c:v>0.96796479776462063</c:v>
                </c:pt>
                <c:pt idx="6286">
                  <c:v>0.96802886987012071</c:v>
                </c:pt>
                <c:pt idx="6287">
                  <c:v>0.96809265847072923</c:v>
                </c:pt>
                <c:pt idx="6288">
                  <c:v>0.96815644707133774</c:v>
                </c:pt>
                <c:pt idx="6289">
                  <c:v>0.96822023567194626</c:v>
                </c:pt>
                <c:pt idx="6290">
                  <c:v>0.96828402427255478</c:v>
                </c:pt>
                <c:pt idx="6291">
                  <c:v>0.96834781287316329</c:v>
                </c:pt>
                <c:pt idx="6292">
                  <c:v>0.96841160147377181</c:v>
                </c:pt>
                <c:pt idx="6293">
                  <c:v>0.96847539007438033</c:v>
                </c:pt>
                <c:pt idx="6294">
                  <c:v>0.96853917867498884</c:v>
                </c:pt>
                <c:pt idx="6295">
                  <c:v>0.96860296727559736</c:v>
                </c:pt>
                <c:pt idx="6296">
                  <c:v>0.96866675587620588</c:v>
                </c:pt>
                <c:pt idx="6297">
                  <c:v>0.96873054447681439</c:v>
                </c:pt>
                <c:pt idx="6298">
                  <c:v>0.96879433307742291</c:v>
                </c:pt>
                <c:pt idx="6299">
                  <c:v>0.96885812167803143</c:v>
                </c:pt>
                <c:pt idx="6300">
                  <c:v>0.96892191027863994</c:v>
                </c:pt>
                <c:pt idx="6301">
                  <c:v>0.96898569887924846</c:v>
                </c:pt>
                <c:pt idx="6302">
                  <c:v>0.96904948747985697</c:v>
                </c:pt>
                <c:pt idx="6303">
                  <c:v>0.96911327608046549</c:v>
                </c:pt>
                <c:pt idx="6304">
                  <c:v>0.96917706468107401</c:v>
                </c:pt>
                <c:pt idx="6305">
                  <c:v>0.96924085328168252</c:v>
                </c:pt>
                <c:pt idx="6306">
                  <c:v>0.96930464188229104</c:v>
                </c:pt>
                <c:pt idx="6307">
                  <c:v>0.96936843048289956</c:v>
                </c:pt>
                <c:pt idx="6308">
                  <c:v>0.96943193557861651</c:v>
                </c:pt>
                <c:pt idx="6309">
                  <c:v>0.96949544067433335</c:v>
                </c:pt>
                <c:pt idx="6310">
                  <c:v>0.96955894577005031</c:v>
                </c:pt>
                <c:pt idx="6311">
                  <c:v>0.96962245086576726</c:v>
                </c:pt>
                <c:pt idx="6312">
                  <c:v>0.96968595596148421</c:v>
                </c:pt>
                <c:pt idx="6313">
                  <c:v>0.96974946105720106</c:v>
                </c:pt>
                <c:pt idx="6314">
                  <c:v>0.96981296615291801</c:v>
                </c:pt>
                <c:pt idx="6315">
                  <c:v>0.96987647124863496</c:v>
                </c:pt>
                <c:pt idx="6316">
                  <c:v>0.96993997634435181</c:v>
                </c:pt>
                <c:pt idx="6317">
                  <c:v>0.97000348144006876</c:v>
                </c:pt>
                <c:pt idx="6318">
                  <c:v>0.97006698653578571</c:v>
                </c:pt>
                <c:pt idx="6319">
                  <c:v>0.97013049163150256</c:v>
                </c:pt>
                <c:pt idx="6320">
                  <c:v>0.97019399672721951</c:v>
                </c:pt>
                <c:pt idx="6321">
                  <c:v>0.97025750182293646</c:v>
                </c:pt>
                <c:pt idx="6322">
                  <c:v>0.97032100691865342</c:v>
                </c:pt>
                <c:pt idx="6323">
                  <c:v>0.97038451201437026</c:v>
                </c:pt>
                <c:pt idx="6324">
                  <c:v>0.97044801711008721</c:v>
                </c:pt>
                <c:pt idx="6325">
                  <c:v>0.97051152220580417</c:v>
                </c:pt>
                <c:pt idx="6326">
                  <c:v>0.97057502730152101</c:v>
                </c:pt>
                <c:pt idx="6327">
                  <c:v>0.97063853239723796</c:v>
                </c:pt>
                <c:pt idx="6328">
                  <c:v>0.97070203749295492</c:v>
                </c:pt>
                <c:pt idx="6329">
                  <c:v>0.97076554258867187</c:v>
                </c:pt>
                <c:pt idx="6330">
                  <c:v>0.97082904768438871</c:v>
                </c:pt>
                <c:pt idx="6331">
                  <c:v>0.97089255278010567</c:v>
                </c:pt>
                <c:pt idx="6332">
                  <c:v>0.97095605787582262</c:v>
                </c:pt>
                <c:pt idx="6333">
                  <c:v>0.97101956297153946</c:v>
                </c:pt>
                <c:pt idx="6334">
                  <c:v>0.97108306806725642</c:v>
                </c:pt>
                <c:pt idx="6335">
                  <c:v>0.97114657316297337</c:v>
                </c:pt>
                <c:pt idx="6336">
                  <c:v>0.97121007825869032</c:v>
                </c:pt>
                <c:pt idx="6337">
                  <c:v>0.97127358335440717</c:v>
                </c:pt>
                <c:pt idx="6338">
                  <c:v>0.97133708845012412</c:v>
                </c:pt>
                <c:pt idx="6339">
                  <c:v>0.97140059354584107</c:v>
                </c:pt>
                <c:pt idx="6340">
                  <c:v>0.97146409864155792</c:v>
                </c:pt>
                <c:pt idx="6341">
                  <c:v>0.97152732023238331</c:v>
                </c:pt>
                <c:pt idx="6342">
                  <c:v>0.97159054182320859</c:v>
                </c:pt>
                <c:pt idx="6343">
                  <c:v>0.97165376341403398</c:v>
                </c:pt>
                <c:pt idx="6344">
                  <c:v>0.97171698500485926</c:v>
                </c:pt>
                <c:pt idx="6345">
                  <c:v>0.97178020659568465</c:v>
                </c:pt>
                <c:pt idx="6346">
                  <c:v>0.97184342818650993</c:v>
                </c:pt>
                <c:pt idx="6347">
                  <c:v>0.97190664977733521</c:v>
                </c:pt>
                <c:pt idx="6348">
                  <c:v>0.9719698713681606</c:v>
                </c:pt>
                <c:pt idx="6349">
                  <c:v>0.97203309295898588</c:v>
                </c:pt>
                <c:pt idx="6350">
                  <c:v>0.97209631454981127</c:v>
                </c:pt>
                <c:pt idx="6351">
                  <c:v>0.97215953614063655</c:v>
                </c:pt>
                <c:pt idx="6352">
                  <c:v>0.97222275773146194</c:v>
                </c:pt>
                <c:pt idx="6353">
                  <c:v>0.97228597932228722</c:v>
                </c:pt>
                <c:pt idx="6354">
                  <c:v>0.97234920091311261</c:v>
                </c:pt>
                <c:pt idx="6355">
                  <c:v>0.97241242250393789</c:v>
                </c:pt>
                <c:pt idx="6356">
                  <c:v>0.97247564409476317</c:v>
                </c:pt>
                <c:pt idx="6357">
                  <c:v>0.97253886568558856</c:v>
                </c:pt>
                <c:pt idx="6358">
                  <c:v>0.97260208727641384</c:v>
                </c:pt>
                <c:pt idx="6359">
                  <c:v>0.97266530886723923</c:v>
                </c:pt>
                <c:pt idx="6360">
                  <c:v>0.97272853045806451</c:v>
                </c:pt>
                <c:pt idx="6361">
                  <c:v>0.9727917520488899</c:v>
                </c:pt>
                <c:pt idx="6362">
                  <c:v>0.97285497363971518</c:v>
                </c:pt>
                <c:pt idx="6363">
                  <c:v>0.97291819523054046</c:v>
                </c:pt>
                <c:pt idx="6364">
                  <c:v>0.97298141682136585</c:v>
                </c:pt>
                <c:pt idx="6365">
                  <c:v>0.97304463841219113</c:v>
                </c:pt>
                <c:pt idx="6366">
                  <c:v>0.97310786000301652</c:v>
                </c:pt>
                <c:pt idx="6367">
                  <c:v>0.9731710815938418</c:v>
                </c:pt>
                <c:pt idx="6368">
                  <c:v>0.97323430318466719</c:v>
                </c:pt>
                <c:pt idx="6369">
                  <c:v>0.97329752477549247</c:v>
                </c:pt>
                <c:pt idx="6370">
                  <c:v>0.97336046286142619</c:v>
                </c:pt>
                <c:pt idx="6371">
                  <c:v>0.97342340094735991</c:v>
                </c:pt>
                <c:pt idx="6372">
                  <c:v>0.97348633903329373</c:v>
                </c:pt>
                <c:pt idx="6373">
                  <c:v>0.97354927711922745</c:v>
                </c:pt>
                <c:pt idx="6374">
                  <c:v>0.97361221520516117</c:v>
                </c:pt>
                <c:pt idx="6375">
                  <c:v>0.97367515329109489</c:v>
                </c:pt>
                <c:pt idx="6376">
                  <c:v>0.9737380913770286</c:v>
                </c:pt>
                <c:pt idx="6377">
                  <c:v>0.97380102946296232</c:v>
                </c:pt>
                <c:pt idx="6378">
                  <c:v>0.97386396754889604</c:v>
                </c:pt>
                <c:pt idx="6379">
                  <c:v>0.97392690563482986</c:v>
                </c:pt>
                <c:pt idx="6380">
                  <c:v>0.97398984372076358</c:v>
                </c:pt>
                <c:pt idx="6381">
                  <c:v>0.9740527818066973</c:v>
                </c:pt>
                <c:pt idx="6382">
                  <c:v>0.97411571989263102</c:v>
                </c:pt>
                <c:pt idx="6383">
                  <c:v>0.97417865797856473</c:v>
                </c:pt>
                <c:pt idx="6384">
                  <c:v>0.97424159606449845</c:v>
                </c:pt>
                <c:pt idx="6385">
                  <c:v>0.97430453415043228</c:v>
                </c:pt>
                <c:pt idx="6386">
                  <c:v>0.97436747223636599</c:v>
                </c:pt>
                <c:pt idx="6387">
                  <c:v>0.97443041032229971</c:v>
                </c:pt>
                <c:pt idx="6388">
                  <c:v>0.97449334840823343</c:v>
                </c:pt>
                <c:pt idx="6389">
                  <c:v>0.97455600298927558</c:v>
                </c:pt>
                <c:pt idx="6390">
                  <c:v>0.97461865757031774</c:v>
                </c:pt>
                <c:pt idx="6391">
                  <c:v>0.97468131215135989</c:v>
                </c:pt>
                <c:pt idx="6392">
                  <c:v>0.97474396673240205</c:v>
                </c:pt>
                <c:pt idx="6393">
                  <c:v>0.97480662131344409</c:v>
                </c:pt>
                <c:pt idx="6394">
                  <c:v>0.97486927589448624</c:v>
                </c:pt>
                <c:pt idx="6395">
                  <c:v>0.9749319304755284</c:v>
                </c:pt>
                <c:pt idx="6396">
                  <c:v>0.97499458505657055</c:v>
                </c:pt>
                <c:pt idx="6397">
                  <c:v>0.9750572396376127</c:v>
                </c:pt>
                <c:pt idx="6398">
                  <c:v>0.97511989421865486</c:v>
                </c:pt>
                <c:pt idx="6399">
                  <c:v>0.97518254879969701</c:v>
                </c:pt>
                <c:pt idx="6400">
                  <c:v>0.97524520338073917</c:v>
                </c:pt>
                <c:pt idx="6401">
                  <c:v>0.97530785796178132</c:v>
                </c:pt>
                <c:pt idx="6402">
                  <c:v>0.97537051254282336</c:v>
                </c:pt>
                <c:pt idx="6403">
                  <c:v>0.97543316712386552</c:v>
                </c:pt>
                <c:pt idx="6404">
                  <c:v>0.97549582170490767</c:v>
                </c:pt>
                <c:pt idx="6405">
                  <c:v>0.97555847628594983</c:v>
                </c:pt>
                <c:pt idx="6406">
                  <c:v>0.97562113086699198</c:v>
                </c:pt>
                <c:pt idx="6407">
                  <c:v>0.97568378544803414</c:v>
                </c:pt>
                <c:pt idx="6408">
                  <c:v>0.97574644002907629</c:v>
                </c:pt>
                <c:pt idx="6409">
                  <c:v>0.97580909461011844</c:v>
                </c:pt>
                <c:pt idx="6410">
                  <c:v>0.9758717491911606</c:v>
                </c:pt>
                <c:pt idx="6411">
                  <c:v>0.97593440377220264</c:v>
                </c:pt>
                <c:pt idx="6412">
                  <c:v>0.9759970583532448</c:v>
                </c:pt>
                <c:pt idx="6413">
                  <c:v>0.97605971293428695</c:v>
                </c:pt>
                <c:pt idx="6414">
                  <c:v>0.9761223675153291</c:v>
                </c:pt>
                <c:pt idx="6415">
                  <c:v>0.97618502209637126</c:v>
                </c:pt>
                <c:pt idx="6416">
                  <c:v>0.97624767667741341</c:v>
                </c:pt>
                <c:pt idx="6417">
                  <c:v>0.97631033125845557</c:v>
                </c:pt>
                <c:pt idx="6418">
                  <c:v>0.97637298583949772</c:v>
                </c:pt>
                <c:pt idx="6419">
                  <c:v>0.9764353569156482</c:v>
                </c:pt>
                <c:pt idx="6420">
                  <c:v>0.97649772799179879</c:v>
                </c:pt>
                <c:pt idx="6421">
                  <c:v>0.97656009906794927</c:v>
                </c:pt>
                <c:pt idx="6422">
                  <c:v>0.97662247014409986</c:v>
                </c:pt>
                <c:pt idx="6423">
                  <c:v>0.97668484122025045</c:v>
                </c:pt>
                <c:pt idx="6424">
                  <c:v>0.97674721229640094</c:v>
                </c:pt>
                <c:pt idx="6425">
                  <c:v>0.97680958337255153</c:v>
                </c:pt>
                <c:pt idx="6426">
                  <c:v>0.97687195444870201</c:v>
                </c:pt>
                <c:pt idx="6427">
                  <c:v>0.9769343255248526</c:v>
                </c:pt>
                <c:pt idx="6428">
                  <c:v>0.97699669660100319</c:v>
                </c:pt>
                <c:pt idx="6429">
                  <c:v>0.97705906767715367</c:v>
                </c:pt>
                <c:pt idx="6430">
                  <c:v>0.97712143875330426</c:v>
                </c:pt>
                <c:pt idx="6431">
                  <c:v>0.97718380982945485</c:v>
                </c:pt>
                <c:pt idx="6432">
                  <c:v>0.97724618090560533</c:v>
                </c:pt>
                <c:pt idx="6433">
                  <c:v>0.97730855198175592</c:v>
                </c:pt>
                <c:pt idx="6434">
                  <c:v>0.9773709230579064</c:v>
                </c:pt>
                <c:pt idx="6435">
                  <c:v>0.977433294134057</c:v>
                </c:pt>
                <c:pt idx="6436">
                  <c:v>0.97749566521020759</c:v>
                </c:pt>
                <c:pt idx="6437">
                  <c:v>0.97755803628635807</c:v>
                </c:pt>
                <c:pt idx="6438">
                  <c:v>0.97762040736250866</c:v>
                </c:pt>
                <c:pt idx="6439">
                  <c:v>0.97768277843865914</c:v>
                </c:pt>
                <c:pt idx="6440">
                  <c:v>0.97774514951480973</c:v>
                </c:pt>
                <c:pt idx="6441">
                  <c:v>0.97780752059096032</c:v>
                </c:pt>
                <c:pt idx="6442">
                  <c:v>0.9778698916671108</c:v>
                </c:pt>
                <c:pt idx="6443">
                  <c:v>0.97793226274326139</c:v>
                </c:pt>
                <c:pt idx="6444">
                  <c:v>0.97799463381941187</c:v>
                </c:pt>
                <c:pt idx="6445">
                  <c:v>0.97805700489556247</c:v>
                </c:pt>
                <c:pt idx="6446">
                  <c:v>0.97811937597171306</c:v>
                </c:pt>
                <c:pt idx="6447">
                  <c:v>0.97818146354297197</c:v>
                </c:pt>
                <c:pt idx="6448">
                  <c:v>0.97824355111423089</c:v>
                </c:pt>
                <c:pt idx="6449">
                  <c:v>0.97830563868548992</c:v>
                </c:pt>
                <c:pt idx="6450">
                  <c:v>0.97836772625674884</c:v>
                </c:pt>
                <c:pt idx="6451">
                  <c:v>0.97842981382800776</c:v>
                </c:pt>
                <c:pt idx="6452">
                  <c:v>0.97849190139926678</c:v>
                </c:pt>
                <c:pt idx="6453">
                  <c:v>0.9785539889705257</c:v>
                </c:pt>
                <c:pt idx="6454">
                  <c:v>0.97861607654178462</c:v>
                </c:pt>
                <c:pt idx="6455">
                  <c:v>0.97867816411304365</c:v>
                </c:pt>
                <c:pt idx="6456">
                  <c:v>0.97874025168430256</c:v>
                </c:pt>
                <c:pt idx="6457">
                  <c:v>0.97880233925556148</c:v>
                </c:pt>
                <c:pt idx="6458">
                  <c:v>0.97886442682682051</c:v>
                </c:pt>
                <c:pt idx="6459">
                  <c:v>0.97892651439807943</c:v>
                </c:pt>
                <c:pt idx="6460">
                  <c:v>0.97898860196933835</c:v>
                </c:pt>
                <c:pt idx="6461">
                  <c:v>0.97905068954059737</c:v>
                </c:pt>
                <c:pt idx="6462">
                  <c:v>0.97911277711185629</c:v>
                </c:pt>
                <c:pt idx="6463">
                  <c:v>0.97917486468311521</c:v>
                </c:pt>
                <c:pt idx="6464">
                  <c:v>0.97923695225437424</c:v>
                </c:pt>
                <c:pt idx="6465">
                  <c:v>0.97929903982563316</c:v>
                </c:pt>
                <c:pt idx="6466">
                  <c:v>0.97936084389200051</c:v>
                </c:pt>
                <c:pt idx="6467">
                  <c:v>0.97942264795836786</c:v>
                </c:pt>
                <c:pt idx="6468">
                  <c:v>0.97948445202473522</c:v>
                </c:pt>
                <c:pt idx="6469">
                  <c:v>0.97954625609110257</c:v>
                </c:pt>
                <c:pt idx="6470">
                  <c:v>0.97960806015746993</c:v>
                </c:pt>
                <c:pt idx="6471">
                  <c:v>0.97966986422383728</c:v>
                </c:pt>
                <c:pt idx="6472">
                  <c:v>0.97973166829020464</c:v>
                </c:pt>
                <c:pt idx="6473">
                  <c:v>0.97979347235657199</c:v>
                </c:pt>
                <c:pt idx="6474">
                  <c:v>0.97985527642293935</c:v>
                </c:pt>
                <c:pt idx="6475">
                  <c:v>0.97991708048930681</c:v>
                </c:pt>
                <c:pt idx="6476">
                  <c:v>0.97997888455567417</c:v>
                </c:pt>
                <c:pt idx="6477">
                  <c:v>0.98004068862204152</c:v>
                </c:pt>
                <c:pt idx="6478">
                  <c:v>0.98010249268840888</c:v>
                </c:pt>
                <c:pt idx="6479">
                  <c:v>0.98016429675477623</c:v>
                </c:pt>
                <c:pt idx="6480">
                  <c:v>0.98022610082114359</c:v>
                </c:pt>
                <c:pt idx="6481">
                  <c:v>0.98028790488751094</c:v>
                </c:pt>
                <c:pt idx="6482">
                  <c:v>0.9803497089538783</c:v>
                </c:pt>
                <c:pt idx="6483">
                  <c:v>0.98041151302024565</c:v>
                </c:pt>
                <c:pt idx="6484">
                  <c:v>0.98047331708661301</c:v>
                </c:pt>
                <c:pt idx="6485">
                  <c:v>0.98053512115298036</c:v>
                </c:pt>
                <c:pt idx="6486">
                  <c:v>0.98059692521934771</c:v>
                </c:pt>
                <c:pt idx="6487">
                  <c:v>0.98065872928571507</c:v>
                </c:pt>
                <c:pt idx="6488">
                  <c:v>0.98072053335208242</c:v>
                </c:pt>
                <c:pt idx="6489">
                  <c:v>0.98078233741844978</c:v>
                </c:pt>
                <c:pt idx="6490">
                  <c:v>0.98084414148481713</c:v>
                </c:pt>
                <c:pt idx="6491">
                  <c:v>0.98090594555118449</c:v>
                </c:pt>
                <c:pt idx="6492">
                  <c:v>0.98096774961755195</c:v>
                </c:pt>
                <c:pt idx="6493">
                  <c:v>0.98102955368391931</c:v>
                </c:pt>
                <c:pt idx="6494">
                  <c:v>0.98109107424539499</c:v>
                </c:pt>
                <c:pt idx="6495">
                  <c:v>0.98115259480687078</c:v>
                </c:pt>
                <c:pt idx="6496">
                  <c:v>0.98121411536834657</c:v>
                </c:pt>
                <c:pt idx="6497">
                  <c:v>0.98127563592982237</c:v>
                </c:pt>
                <c:pt idx="6498">
                  <c:v>0.98133715649129805</c:v>
                </c:pt>
                <c:pt idx="6499">
                  <c:v>0.98139867705277384</c:v>
                </c:pt>
                <c:pt idx="6500">
                  <c:v>0.98146019761424963</c:v>
                </c:pt>
                <c:pt idx="6501">
                  <c:v>0.98152171817572542</c:v>
                </c:pt>
                <c:pt idx="6502">
                  <c:v>0.98158323873720121</c:v>
                </c:pt>
                <c:pt idx="6503">
                  <c:v>0.98164475929867689</c:v>
                </c:pt>
                <c:pt idx="6504">
                  <c:v>0.98170627986015269</c:v>
                </c:pt>
                <c:pt idx="6505">
                  <c:v>0.98176780042162848</c:v>
                </c:pt>
                <c:pt idx="6506">
                  <c:v>0.98182932098310427</c:v>
                </c:pt>
                <c:pt idx="6507">
                  <c:v>0.98189084154458006</c:v>
                </c:pt>
                <c:pt idx="6508">
                  <c:v>0.98195236210605574</c:v>
                </c:pt>
                <c:pt idx="6509">
                  <c:v>0.98201388266753153</c:v>
                </c:pt>
                <c:pt idx="6510">
                  <c:v>0.98207540322900733</c:v>
                </c:pt>
                <c:pt idx="6511">
                  <c:v>0.98213692379048312</c:v>
                </c:pt>
                <c:pt idx="6512">
                  <c:v>0.9821984443519588</c:v>
                </c:pt>
                <c:pt idx="6513">
                  <c:v>0.98225996491343459</c:v>
                </c:pt>
                <c:pt idx="6514">
                  <c:v>0.98232148547491038</c:v>
                </c:pt>
                <c:pt idx="6515">
                  <c:v>0.98238300603638617</c:v>
                </c:pt>
                <c:pt idx="6516">
                  <c:v>0.98244452659786197</c:v>
                </c:pt>
                <c:pt idx="6517">
                  <c:v>0.98250604715933765</c:v>
                </c:pt>
                <c:pt idx="6518">
                  <c:v>0.98256728421592188</c:v>
                </c:pt>
                <c:pt idx="6519">
                  <c:v>0.98262852127250599</c:v>
                </c:pt>
                <c:pt idx="6520">
                  <c:v>0.98268975832909022</c:v>
                </c:pt>
                <c:pt idx="6521">
                  <c:v>0.98275099538567434</c:v>
                </c:pt>
                <c:pt idx="6522">
                  <c:v>0.98281223244225857</c:v>
                </c:pt>
                <c:pt idx="6523">
                  <c:v>0.98287346949884269</c:v>
                </c:pt>
                <c:pt idx="6524">
                  <c:v>0.98293470655542692</c:v>
                </c:pt>
                <c:pt idx="6525">
                  <c:v>0.98299594361201104</c:v>
                </c:pt>
                <c:pt idx="6526">
                  <c:v>0.98305718066859527</c:v>
                </c:pt>
                <c:pt idx="6527">
                  <c:v>0.98311841772517938</c:v>
                </c:pt>
                <c:pt idx="6528">
                  <c:v>0.98317965478176361</c:v>
                </c:pt>
                <c:pt idx="6529">
                  <c:v>0.98324089183834773</c:v>
                </c:pt>
                <c:pt idx="6530">
                  <c:v>0.98330212889493196</c:v>
                </c:pt>
                <c:pt idx="6531">
                  <c:v>0.98336336595151608</c:v>
                </c:pt>
                <c:pt idx="6532">
                  <c:v>0.98342460300810031</c:v>
                </c:pt>
                <c:pt idx="6533">
                  <c:v>0.98348584006468442</c:v>
                </c:pt>
                <c:pt idx="6534">
                  <c:v>0.98354707712126865</c:v>
                </c:pt>
                <c:pt idx="6535">
                  <c:v>0.98360831417785277</c:v>
                </c:pt>
                <c:pt idx="6536">
                  <c:v>0.983669551234437</c:v>
                </c:pt>
                <c:pt idx="6537">
                  <c:v>0.98373078829102112</c:v>
                </c:pt>
                <c:pt idx="6538">
                  <c:v>0.98379202534760535</c:v>
                </c:pt>
                <c:pt idx="6539">
                  <c:v>0.98385326240418958</c:v>
                </c:pt>
                <c:pt idx="6540">
                  <c:v>0.98391449946077369</c:v>
                </c:pt>
                <c:pt idx="6541">
                  <c:v>0.98397573651735792</c:v>
                </c:pt>
                <c:pt idx="6542">
                  <c:v>0.98403697357394204</c:v>
                </c:pt>
                <c:pt idx="6543">
                  <c:v>0.98409821063052627</c:v>
                </c:pt>
                <c:pt idx="6544">
                  <c:v>0.98415916418221883</c:v>
                </c:pt>
                <c:pt idx="6545">
                  <c:v>0.98422011773391138</c:v>
                </c:pt>
                <c:pt idx="6546">
                  <c:v>0.98428107128560394</c:v>
                </c:pt>
                <c:pt idx="6547">
                  <c:v>0.98434202483729649</c:v>
                </c:pt>
                <c:pt idx="6548">
                  <c:v>0.98440297838898916</c:v>
                </c:pt>
                <c:pt idx="6549">
                  <c:v>0.98446393194068171</c:v>
                </c:pt>
                <c:pt idx="6550">
                  <c:v>0.98452488549237427</c:v>
                </c:pt>
                <c:pt idx="6551">
                  <c:v>0.98458583904406682</c:v>
                </c:pt>
                <c:pt idx="6552">
                  <c:v>0.98464679259575949</c:v>
                </c:pt>
                <c:pt idx="6553">
                  <c:v>0.98470774614745205</c:v>
                </c:pt>
                <c:pt idx="6554">
                  <c:v>0.9847686996991446</c:v>
                </c:pt>
                <c:pt idx="6555">
                  <c:v>0.98482965325083716</c:v>
                </c:pt>
                <c:pt idx="6556">
                  <c:v>0.98489060680252982</c:v>
                </c:pt>
                <c:pt idx="6557">
                  <c:v>0.98495156035422238</c:v>
                </c:pt>
                <c:pt idx="6558">
                  <c:v>0.98501251390591493</c:v>
                </c:pt>
                <c:pt idx="6559">
                  <c:v>0.98507346745760749</c:v>
                </c:pt>
                <c:pt idx="6560">
                  <c:v>0.98513442100930004</c:v>
                </c:pt>
                <c:pt idx="6561">
                  <c:v>0.98519537456099271</c:v>
                </c:pt>
                <c:pt idx="6562">
                  <c:v>0.9852560446077937</c:v>
                </c:pt>
                <c:pt idx="6563">
                  <c:v>0.98531671465459469</c:v>
                </c:pt>
                <c:pt idx="6564">
                  <c:v>0.98537738470139569</c:v>
                </c:pt>
                <c:pt idx="6565">
                  <c:v>0.98543805474819668</c:v>
                </c:pt>
                <c:pt idx="6566">
                  <c:v>0.98549872479499756</c:v>
                </c:pt>
                <c:pt idx="6567">
                  <c:v>0.98555939484179855</c:v>
                </c:pt>
                <c:pt idx="6568">
                  <c:v>0.98562006488859955</c:v>
                </c:pt>
                <c:pt idx="6569">
                  <c:v>0.98568073493540054</c:v>
                </c:pt>
                <c:pt idx="6570">
                  <c:v>0.98574140498220153</c:v>
                </c:pt>
                <c:pt idx="6571">
                  <c:v>0.98580207502900252</c:v>
                </c:pt>
                <c:pt idx="6572">
                  <c:v>0.98586274507580351</c:v>
                </c:pt>
                <c:pt idx="6573">
                  <c:v>0.98592341512260451</c:v>
                </c:pt>
                <c:pt idx="6574">
                  <c:v>0.9859840851694055</c:v>
                </c:pt>
                <c:pt idx="6575">
                  <c:v>0.98604475521620649</c:v>
                </c:pt>
                <c:pt idx="6576">
                  <c:v>0.98610542526300748</c:v>
                </c:pt>
                <c:pt idx="6577">
                  <c:v>0.98616609530980848</c:v>
                </c:pt>
                <c:pt idx="6578">
                  <c:v>0.98622676535660947</c:v>
                </c:pt>
                <c:pt idx="6579">
                  <c:v>0.98628743540341046</c:v>
                </c:pt>
                <c:pt idx="6580">
                  <c:v>0.98634810545021145</c:v>
                </c:pt>
                <c:pt idx="6581">
                  <c:v>0.98640877549701245</c:v>
                </c:pt>
                <c:pt idx="6582">
                  <c:v>0.98646944554381344</c:v>
                </c:pt>
                <c:pt idx="6583">
                  <c:v>0.98653011559061443</c:v>
                </c:pt>
                <c:pt idx="6584">
                  <c:v>0.98659078563741542</c:v>
                </c:pt>
                <c:pt idx="6585">
                  <c:v>0.98665145568421642</c:v>
                </c:pt>
                <c:pt idx="6586">
                  <c:v>0.98671184222612573</c:v>
                </c:pt>
                <c:pt idx="6587">
                  <c:v>0.98677222876803516</c:v>
                </c:pt>
                <c:pt idx="6588">
                  <c:v>0.98683261530994459</c:v>
                </c:pt>
                <c:pt idx="6589">
                  <c:v>0.98689300185185391</c:v>
                </c:pt>
                <c:pt idx="6590">
                  <c:v>0.98695338839376334</c:v>
                </c:pt>
                <c:pt idx="6591">
                  <c:v>0.98701377493567277</c:v>
                </c:pt>
                <c:pt idx="6592">
                  <c:v>0.98707416147758209</c:v>
                </c:pt>
                <c:pt idx="6593">
                  <c:v>0.98713454801949152</c:v>
                </c:pt>
                <c:pt idx="6594">
                  <c:v>0.98719493456140095</c:v>
                </c:pt>
                <c:pt idx="6595">
                  <c:v>0.98725532110331027</c:v>
                </c:pt>
                <c:pt idx="6596">
                  <c:v>0.9873157076452197</c:v>
                </c:pt>
                <c:pt idx="6597">
                  <c:v>0.98737609418712913</c:v>
                </c:pt>
                <c:pt idx="6598">
                  <c:v>0.98743648072903845</c:v>
                </c:pt>
                <c:pt idx="6599">
                  <c:v>0.98749686727094788</c:v>
                </c:pt>
                <c:pt idx="6600">
                  <c:v>0.98755725381285731</c:v>
                </c:pt>
                <c:pt idx="6601">
                  <c:v>0.98761764035476673</c:v>
                </c:pt>
                <c:pt idx="6602">
                  <c:v>0.98767802689667605</c:v>
                </c:pt>
                <c:pt idx="6603">
                  <c:v>0.98773841343858548</c:v>
                </c:pt>
                <c:pt idx="6604">
                  <c:v>0.98779851647560324</c:v>
                </c:pt>
                <c:pt idx="6605">
                  <c:v>0.98785861951262111</c:v>
                </c:pt>
                <c:pt idx="6606">
                  <c:v>0.98791872254963886</c:v>
                </c:pt>
                <c:pt idx="6607">
                  <c:v>0.98797882558665662</c:v>
                </c:pt>
                <c:pt idx="6608">
                  <c:v>0.98803892862367448</c:v>
                </c:pt>
                <c:pt idx="6609">
                  <c:v>0.98809903166069224</c:v>
                </c:pt>
                <c:pt idx="6610">
                  <c:v>0.98815913469771011</c:v>
                </c:pt>
                <c:pt idx="6611">
                  <c:v>0.98821923773472786</c:v>
                </c:pt>
                <c:pt idx="6612">
                  <c:v>0.98827934077174573</c:v>
                </c:pt>
                <c:pt idx="6613">
                  <c:v>0.98833944380876348</c:v>
                </c:pt>
                <c:pt idx="6614">
                  <c:v>0.98839954684578124</c:v>
                </c:pt>
                <c:pt idx="6615">
                  <c:v>0.98845964988279911</c:v>
                </c:pt>
                <c:pt idx="6616">
                  <c:v>0.98851975291981686</c:v>
                </c:pt>
                <c:pt idx="6617">
                  <c:v>0.98857985595683473</c:v>
                </c:pt>
                <c:pt idx="6618">
                  <c:v>0.98863995899385249</c:v>
                </c:pt>
                <c:pt idx="6619">
                  <c:v>0.98870006203087024</c:v>
                </c:pt>
                <c:pt idx="6620">
                  <c:v>0.98876016506788811</c:v>
                </c:pt>
                <c:pt idx="6621">
                  <c:v>0.98882026810490586</c:v>
                </c:pt>
                <c:pt idx="6622">
                  <c:v>0.98888037114192373</c:v>
                </c:pt>
                <c:pt idx="6623">
                  <c:v>0.98894047417894149</c:v>
                </c:pt>
                <c:pt idx="6624">
                  <c:v>0.98900057721595924</c:v>
                </c:pt>
                <c:pt idx="6625">
                  <c:v>0.98906068025297711</c:v>
                </c:pt>
                <c:pt idx="6626">
                  <c:v>0.98912078328999486</c:v>
                </c:pt>
                <c:pt idx="6627">
                  <c:v>0.98918088632701273</c:v>
                </c:pt>
                <c:pt idx="6628">
                  <c:v>0.98924098936403049</c:v>
                </c:pt>
                <c:pt idx="6629">
                  <c:v>0.98930109240104824</c:v>
                </c:pt>
                <c:pt idx="6630">
                  <c:v>0.98936119543806611</c:v>
                </c:pt>
                <c:pt idx="6631">
                  <c:v>0.98942129847508387</c:v>
                </c:pt>
                <c:pt idx="6632">
                  <c:v>0.98948140151210173</c:v>
                </c:pt>
                <c:pt idx="6633">
                  <c:v>0.98954150454911949</c:v>
                </c:pt>
                <c:pt idx="6634">
                  <c:v>0.98960132408124568</c:v>
                </c:pt>
                <c:pt idx="6635">
                  <c:v>0.98966114361337187</c:v>
                </c:pt>
                <c:pt idx="6636">
                  <c:v>0.98972096314549807</c:v>
                </c:pt>
                <c:pt idx="6637">
                  <c:v>0.98978078267762437</c:v>
                </c:pt>
                <c:pt idx="6638">
                  <c:v>0.98984060220975056</c:v>
                </c:pt>
                <c:pt idx="6639">
                  <c:v>0.98990042174187676</c:v>
                </c:pt>
                <c:pt idx="6640">
                  <c:v>0.98996024127400295</c:v>
                </c:pt>
                <c:pt idx="6641">
                  <c:v>0.99002006080612914</c:v>
                </c:pt>
                <c:pt idx="6642">
                  <c:v>0.99007988033825534</c:v>
                </c:pt>
                <c:pt idx="6643">
                  <c:v>0.99013969987038153</c:v>
                </c:pt>
                <c:pt idx="6644">
                  <c:v>0.99019951940250772</c:v>
                </c:pt>
                <c:pt idx="6645">
                  <c:v>0.99025933893463403</c:v>
                </c:pt>
                <c:pt idx="6646">
                  <c:v>0.99031915846676022</c:v>
                </c:pt>
                <c:pt idx="6647">
                  <c:v>0.99037897799888641</c:v>
                </c:pt>
                <c:pt idx="6648">
                  <c:v>0.9904387975310126</c:v>
                </c:pt>
                <c:pt idx="6649">
                  <c:v>0.9904986170631388</c:v>
                </c:pt>
                <c:pt idx="6650">
                  <c:v>0.99055843659526499</c:v>
                </c:pt>
                <c:pt idx="6651">
                  <c:v>0.99061825612739118</c:v>
                </c:pt>
                <c:pt idx="6652">
                  <c:v>0.99067807565951738</c:v>
                </c:pt>
                <c:pt idx="6653">
                  <c:v>0.99073789519164368</c:v>
                </c:pt>
                <c:pt idx="6654">
                  <c:v>0.99079771472376987</c:v>
                </c:pt>
                <c:pt idx="6655">
                  <c:v>0.99085753425589607</c:v>
                </c:pt>
                <c:pt idx="6656">
                  <c:v>0.99091735378802226</c:v>
                </c:pt>
                <c:pt idx="6657">
                  <c:v>0.99097717332014845</c:v>
                </c:pt>
                <c:pt idx="6658">
                  <c:v>0.99103699285227465</c:v>
                </c:pt>
                <c:pt idx="6659">
                  <c:v>0.99109681238440084</c:v>
                </c:pt>
                <c:pt idx="6660">
                  <c:v>0.99115634841163547</c:v>
                </c:pt>
                <c:pt idx="6661">
                  <c:v>0.9912158844388701</c:v>
                </c:pt>
                <c:pt idx="6662">
                  <c:v>0.99127542046610473</c:v>
                </c:pt>
                <c:pt idx="6663">
                  <c:v>0.99133495649333936</c:v>
                </c:pt>
                <c:pt idx="6664">
                  <c:v>0.99139449252057399</c:v>
                </c:pt>
                <c:pt idx="6665">
                  <c:v>0.99145402854780862</c:v>
                </c:pt>
                <c:pt idx="6666">
                  <c:v>0.99151356457504314</c:v>
                </c:pt>
                <c:pt idx="6667">
                  <c:v>0.99157310060227777</c:v>
                </c:pt>
                <c:pt idx="6668">
                  <c:v>0.9916326366295124</c:v>
                </c:pt>
                <c:pt idx="6669">
                  <c:v>0.99169217265674703</c:v>
                </c:pt>
                <c:pt idx="6670">
                  <c:v>0.99175170868398166</c:v>
                </c:pt>
                <c:pt idx="6671">
                  <c:v>0.99181124471121629</c:v>
                </c:pt>
                <c:pt idx="6672">
                  <c:v>0.99187078073845081</c:v>
                </c:pt>
                <c:pt idx="6673">
                  <c:v>0.99193031676568544</c:v>
                </c:pt>
                <c:pt idx="6674">
                  <c:v>0.99198985279292007</c:v>
                </c:pt>
                <c:pt idx="6675">
                  <c:v>0.9920493888201547</c:v>
                </c:pt>
                <c:pt idx="6676">
                  <c:v>0.99210892484738933</c:v>
                </c:pt>
                <c:pt idx="6677">
                  <c:v>0.99216846087462396</c:v>
                </c:pt>
                <c:pt idx="6678">
                  <c:v>0.99222799690185859</c:v>
                </c:pt>
                <c:pt idx="6679">
                  <c:v>0.99228753292909311</c:v>
                </c:pt>
                <c:pt idx="6680">
                  <c:v>0.99234706895632774</c:v>
                </c:pt>
                <c:pt idx="6681">
                  <c:v>0.99240660498356237</c:v>
                </c:pt>
                <c:pt idx="6682">
                  <c:v>0.992466141010797</c:v>
                </c:pt>
                <c:pt idx="6683">
                  <c:v>0.99252567703803163</c:v>
                </c:pt>
                <c:pt idx="6684">
                  <c:v>0.99258521306526626</c:v>
                </c:pt>
                <c:pt idx="6685">
                  <c:v>0.99264474909250089</c:v>
                </c:pt>
                <c:pt idx="6686">
                  <c:v>0.99270400161484385</c:v>
                </c:pt>
                <c:pt idx="6687">
                  <c:v>0.99276325413718691</c:v>
                </c:pt>
                <c:pt idx="6688">
                  <c:v>0.99282250665952987</c:v>
                </c:pt>
                <c:pt idx="6689">
                  <c:v>0.99288175918187294</c:v>
                </c:pt>
                <c:pt idx="6690">
                  <c:v>0.99294101170421589</c:v>
                </c:pt>
                <c:pt idx="6691">
                  <c:v>0.99300026422655896</c:v>
                </c:pt>
                <c:pt idx="6692">
                  <c:v>0.99305951674890203</c:v>
                </c:pt>
                <c:pt idx="6693">
                  <c:v>0.99311876927124498</c:v>
                </c:pt>
                <c:pt idx="6694">
                  <c:v>0.99317802179358805</c:v>
                </c:pt>
                <c:pt idx="6695">
                  <c:v>0.99323727431593101</c:v>
                </c:pt>
                <c:pt idx="6696">
                  <c:v>0.99329652683827407</c:v>
                </c:pt>
                <c:pt idx="6697">
                  <c:v>0.99335577936061714</c:v>
                </c:pt>
                <c:pt idx="6698">
                  <c:v>0.9934150318829601</c:v>
                </c:pt>
                <c:pt idx="6699">
                  <c:v>0.99347428440530317</c:v>
                </c:pt>
                <c:pt idx="6700">
                  <c:v>0.99353353692764612</c:v>
                </c:pt>
                <c:pt idx="6701">
                  <c:v>0.99359278944998919</c:v>
                </c:pt>
                <c:pt idx="6702">
                  <c:v>0.99365204197233215</c:v>
                </c:pt>
                <c:pt idx="6703">
                  <c:v>0.99371129449467521</c:v>
                </c:pt>
                <c:pt idx="6704">
                  <c:v>0.99377054701701828</c:v>
                </c:pt>
                <c:pt idx="6705">
                  <c:v>0.99382979953936124</c:v>
                </c:pt>
                <c:pt idx="6706">
                  <c:v>0.9938890520617043</c:v>
                </c:pt>
                <c:pt idx="6707">
                  <c:v>0.99394830458404726</c:v>
                </c:pt>
                <c:pt idx="6708">
                  <c:v>0.99400755710639033</c:v>
                </c:pt>
                <c:pt idx="6709">
                  <c:v>0.99406652612384172</c:v>
                </c:pt>
                <c:pt idx="6710">
                  <c:v>0.99412549514129311</c:v>
                </c:pt>
                <c:pt idx="6711">
                  <c:v>0.99418446415874462</c:v>
                </c:pt>
                <c:pt idx="6712">
                  <c:v>0.99424343317619601</c:v>
                </c:pt>
                <c:pt idx="6713">
                  <c:v>0.99430240219364741</c:v>
                </c:pt>
                <c:pt idx="6714">
                  <c:v>0.99436137121109891</c:v>
                </c:pt>
                <c:pt idx="6715">
                  <c:v>0.9944203402285503</c:v>
                </c:pt>
                <c:pt idx="6716">
                  <c:v>0.9944793092460017</c:v>
                </c:pt>
                <c:pt idx="6717">
                  <c:v>0.9945382782634532</c:v>
                </c:pt>
                <c:pt idx="6718">
                  <c:v>0.9945972472809046</c:v>
                </c:pt>
                <c:pt idx="6719">
                  <c:v>0.99465621629835599</c:v>
                </c:pt>
                <c:pt idx="6720">
                  <c:v>0.99471518531580749</c:v>
                </c:pt>
                <c:pt idx="6721">
                  <c:v>0.99477415433325889</c:v>
                </c:pt>
                <c:pt idx="6722">
                  <c:v>0.99483312335071028</c:v>
                </c:pt>
                <c:pt idx="6723">
                  <c:v>0.99489209236816167</c:v>
                </c:pt>
                <c:pt idx="6724">
                  <c:v>0.99495106138561318</c:v>
                </c:pt>
                <c:pt idx="6725">
                  <c:v>0.99501003040306457</c:v>
                </c:pt>
                <c:pt idx="6726">
                  <c:v>0.99506899942051596</c:v>
                </c:pt>
                <c:pt idx="6727">
                  <c:v>0.99512796843796747</c:v>
                </c:pt>
                <c:pt idx="6728">
                  <c:v>0.99518693745541886</c:v>
                </c:pt>
                <c:pt idx="6729">
                  <c:v>0.99524590647287026</c:v>
                </c:pt>
                <c:pt idx="6730">
                  <c:v>0.99530487549032176</c:v>
                </c:pt>
                <c:pt idx="6731">
                  <c:v>0.99536384450777315</c:v>
                </c:pt>
                <c:pt idx="6732">
                  <c:v>0.99542281352522455</c:v>
                </c:pt>
                <c:pt idx="6733">
                  <c:v>0.99548178254267594</c:v>
                </c:pt>
                <c:pt idx="6734">
                  <c:v>0.99554046805523577</c:v>
                </c:pt>
                <c:pt idx="6735">
                  <c:v>0.99559915356779571</c:v>
                </c:pt>
                <c:pt idx="6736">
                  <c:v>0.99565783908035554</c:v>
                </c:pt>
                <c:pt idx="6737">
                  <c:v>0.99571652459291538</c:v>
                </c:pt>
                <c:pt idx="6738">
                  <c:v>0.99577521010547521</c:v>
                </c:pt>
                <c:pt idx="6739">
                  <c:v>0.99583389561803504</c:v>
                </c:pt>
                <c:pt idx="6740">
                  <c:v>0.99589258113059487</c:v>
                </c:pt>
                <c:pt idx="6741">
                  <c:v>0.9959512666431547</c:v>
                </c:pt>
                <c:pt idx="6742">
                  <c:v>0.99600995215571453</c:v>
                </c:pt>
                <c:pt idx="6743">
                  <c:v>0.99606863766827436</c:v>
                </c:pt>
                <c:pt idx="6744">
                  <c:v>0.99612732318083419</c:v>
                </c:pt>
                <c:pt idx="6745">
                  <c:v>0.99618600869339402</c:v>
                </c:pt>
                <c:pt idx="6746">
                  <c:v>0.99624469420595385</c:v>
                </c:pt>
                <c:pt idx="6747">
                  <c:v>0.99630337971851368</c:v>
                </c:pt>
                <c:pt idx="6748">
                  <c:v>0.99636206523107351</c:v>
                </c:pt>
                <c:pt idx="6749">
                  <c:v>0.99642075074363334</c:v>
                </c:pt>
                <c:pt idx="6750">
                  <c:v>0.99647943625619317</c:v>
                </c:pt>
                <c:pt idx="6751">
                  <c:v>0.996538121768753</c:v>
                </c:pt>
                <c:pt idx="6752">
                  <c:v>0.99659680728131284</c:v>
                </c:pt>
                <c:pt idx="6753">
                  <c:v>0.99665549279387267</c:v>
                </c:pt>
                <c:pt idx="6754">
                  <c:v>0.9967141783064325</c:v>
                </c:pt>
                <c:pt idx="6755">
                  <c:v>0.99677286381899233</c:v>
                </c:pt>
                <c:pt idx="6756">
                  <c:v>0.99683154933155216</c:v>
                </c:pt>
                <c:pt idx="6757">
                  <c:v>0.99689023484411199</c:v>
                </c:pt>
                <c:pt idx="6758">
                  <c:v>0.99694892035667182</c:v>
                </c:pt>
                <c:pt idx="6759">
                  <c:v>0.99700760586923165</c:v>
                </c:pt>
                <c:pt idx="6760">
                  <c:v>0.99706629138179148</c:v>
                </c:pt>
                <c:pt idx="6761">
                  <c:v>0.99712497689435131</c:v>
                </c:pt>
                <c:pt idx="6762">
                  <c:v>0.99718366240691114</c:v>
                </c:pt>
                <c:pt idx="6763">
                  <c:v>0.99724234791947097</c:v>
                </c:pt>
                <c:pt idx="6764">
                  <c:v>0.9973010334320308</c:v>
                </c:pt>
                <c:pt idx="6765">
                  <c:v>0.99735971894459063</c:v>
                </c:pt>
                <c:pt idx="6766">
                  <c:v>0.9974181209522589</c:v>
                </c:pt>
                <c:pt idx="6767">
                  <c:v>0.99747652295992717</c:v>
                </c:pt>
                <c:pt idx="6768">
                  <c:v>0.99753492496759544</c:v>
                </c:pt>
                <c:pt idx="6769">
                  <c:v>0.99759332697526359</c:v>
                </c:pt>
                <c:pt idx="6770">
                  <c:v>0.99765172898293186</c:v>
                </c:pt>
                <c:pt idx="6771">
                  <c:v>0.99771013099060013</c:v>
                </c:pt>
                <c:pt idx="6772">
                  <c:v>0.9977685329982684</c:v>
                </c:pt>
                <c:pt idx="6773">
                  <c:v>0.99782693500593656</c:v>
                </c:pt>
                <c:pt idx="6774">
                  <c:v>0.99788533701360482</c:v>
                </c:pt>
                <c:pt idx="6775">
                  <c:v>0.99794373902127309</c:v>
                </c:pt>
                <c:pt idx="6776">
                  <c:v>0.99800214102894136</c:v>
                </c:pt>
                <c:pt idx="6777">
                  <c:v>0.99806054303660952</c:v>
                </c:pt>
                <c:pt idx="6778">
                  <c:v>0.99811894504427778</c:v>
                </c:pt>
                <c:pt idx="6779">
                  <c:v>0.99817734705194605</c:v>
                </c:pt>
                <c:pt idx="6780">
                  <c:v>0.99823574905961432</c:v>
                </c:pt>
                <c:pt idx="6781">
                  <c:v>0.99829415106728248</c:v>
                </c:pt>
                <c:pt idx="6782">
                  <c:v>0.99835255307495074</c:v>
                </c:pt>
                <c:pt idx="6783">
                  <c:v>0.99841095508261901</c:v>
                </c:pt>
                <c:pt idx="6784">
                  <c:v>0.99846935709028728</c:v>
                </c:pt>
                <c:pt idx="6785">
                  <c:v>0.99852775909795544</c:v>
                </c:pt>
                <c:pt idx="6786">
                  <c:v>0.9985861611056237</c:v>
                </c:pt>
                <c:pt idx="6787">
                  <c:v>0.99864456311329197</c:v>
                </c:pt>
                <c:pt idx="6788">
                  <c:v>0.99870296512096024</c:v>
                </c:pt>
                <c:pt idx="6789">
                  <c:v>0.9987613671286284</c:v>
                </c:pt>
                <c:pt idx="6790">
                  <c:v>0.99881976913629666</c:v>
                </c:pt>
                <c:pt idx="6791">
                  <c:v>0.99887817114396493</c:v>
                </c:pt>
                <c:pt idx="6792">
                  <c:v>0.9989365731516332</c:v>
                </c:pt>
                <c:pt idx="6793">
                  <c:v>0.99899497515930136</c:v>
                </c:pt>
                <c:pt idx="6794">
                  <c:v>0.99905337716696963</c:v>
                </c:pt>
                <c:pt idx="6795">
                  <c:v>0.99911177917463789</c:v>
                </c:pt>
                <c:pt idx="6796">
                  <c:v>0.99917018118230616</c:v>
                </c:pt>
                <c:pt idx="6797">
                  <c:v>0.99922858318997432</c:v>
                </c:pt>
                <c:pt idx="6798">
                  <c:v>0.99928698519764259</c:v>
                </c:pt>
                <c:pt idx="6799">
                  <c:v>0.99934538720531085</c:v>
                </c:pt>
                <c:pt idx="6800">
                  <c:v>0.99940378921297912</c:v>
                </c:pt>
                <c:pt idx="6801">
                  <c:v>0.99946190771575572</c:v>
                </c:pt>
                <c:pt idx="6802">
                  <c:v>0.99952002621853242</c:v>
                </c:pt>
                <c:pt idx="6803">
                  <c:v>0.99957814472130901</c:v>
                </c:pt>
                <c:pt idx="6804">
                  <c:v>0.99963626322408572</c:v>
                </c:pt>
                <c:pt idx="6805">
                  <c:v>0.99969438172686231</c:v>
                </c:pt>
                <c:pt idx="6806">
                  <c:v>0.99975250022963891</c:v>
                </c:pt>
                <c:pt idx="6807">
                  <c:v>0.99981061873241561</c:v>
                </c:pt>
                <c:pt idx="6808">
                  <c:v>0.99986873723519221</c:v>
                </c:pt>
                <c:pt idx="6809">
                  <c:v>0.99992685573796891</c:v>
                </c:pt>
                <c:pt idx="6810">
                  <c:v>0.99998497424074551</c:v>
                </c:pt>
                <c:pt idx="6811">
                  <c:v>1.0000430927435222</c:v>
                </c:pt>
                <c:pt idx="6812">
                  <c:v>1.0001012112462988</c:v>
                </c:pt>
                <c:pt idx="6813">
                  <c:v>1.0001593297490754</c:v>
                </c:pt>
                <c:pt idx="6814">
                  <c:v>1.0002174482518522</c:v>
                </c:pt>
                <c:pt idx="6815">
                  <c:v>1.0002755667546288</c:v>
                </c:pt>
                <c:pt idx="6816">
                  <c:v>1.0003336852574054</c:v>
                </c:pt>
                <c:pt idx="6817">
                  <c:v>1.000391803760182</c:v>
                </c:pt>
                <c:pt idx="6818">
                  <c:v>1.0004499222629588</c:v>
                </c:pt>
                <c:pt idx="6819">
                  <c:v>1.0005080407657354</c:v>
                </c:pt>
                <c:pt idx="6820">
                  <c:v>1.000566159268512</c:v>
                </c:pt>
                <c:pt idx="6821">
                  <c:v>1.0006242777712886</c:v>
                </c:pt>
                <c:pt idx="6822">
                  <c:v>1.0006823962740654</c:v>
                </c:pt>
                <c:pt idx="6823">
                  <c:v>1.000740514776842</c:v>
                </c:pt>
                <c:pt idx="6824">
                  <c:v>1.0007986332796186</c:v>
                </c:pt>
                <c:pt idx="6825">
                  <c:v>1.0008567517823952</c:v>
                </c:pt>
                <c:pt idx="6826">
                  <c:v>1.0009145867802802</c:v>
                </c:pt>
                <c:pt idx="6827">
                  <c:v>1.0009724217781653</c:v>
                </c:pt>
                <c:pt idx="6828">
                  <c:v>1.0010302567760505</c:v>
                </c:pt>
                <c:pt idx="6829">
                  <c:v>1.0010880917739355</c:v>
                </c:pt>
                <c:pt idx="6830">
                  <c:v>1.0011459267718206</c:v>
                </c:pt>
                <c:pt idx="6831">
                  <c:v>1.0012037617697056</c:v>
                </c:pt>
                <c:pt idx="6832">
                  <c:v>1.0012615967675906</c:v>
                </c:pt>
                <c:pt idx="6833">
                  <c:v>1.0013194317654757</c:v>
                </c:pt>
                <c:pt idx="6834">
                  <c:v>1.0013772667633607</c:v>
                </c:pt>
                <c:pt idx="6835">
                  <c:v>1.0014351017612457</c:v>
                </c:pt>
                <c:pt idx="6836">
                  <c:v>1.0014929367591308</c:v>
                </c:pt>
                <c:pt idx="6837">
                  <c:v>1.0015507717570158</c:v>
                </c:pt>
                <c:pt idx="6838">
                  <c:v>1.001608606754901</c:v>
                </c:pt>
                <c:pt idx="6839">
                  <c:v>1.0016664417527861</c:v>
                </c:pt>
                <c:pt idx="6840">
                  <c:v>1.0017242767506711</c:v>
                </c:pt>
                <c:pt idx="6841">
                  <c:v>1.0017821117485561</c:v>
                </c:pt>
                <c:pt idx="6842">
                  <c:v>1.0018399467464412</c:v>
                </c:pt>
                <c:pt idx="6843">
                  <c:v>1.0018977817443262</c:v>
                </c:pt>
                <c:pt idx="6844">
                  <c:v>1.0019556167422112</c:v>
                </c:pt>
                <c:pt idx="6845">
                  <c:v>1.0020134517400963</c:v>
                </c:pt>
                <c:pt idx="6846">
                  <c:v>1.0020712867379813</c:v>
                </c:pt>
                <c:pt idx="6847">
                  <c:v>1.0021291217358663</c:v>
                </c:pt>
                <c:pt idx="6848">
                  <c:v>1.0021869567337516</c:v>
                </c:pt>
                <c:pt idx="6849">
                  <c:v>1.0022447917316366</c:v>
                </c:pt>
                <c:pt idx="6850">
                  <c:v>1.0023023432246301</c:v>
                </c:pt>
                <c:pt idx="6851">
                  <c:v>1.0023598947176235</c:v>
                </c:pt>
                <c:pt idx="6852">
                  <c:v>1.002417446210617</c:v>
                </c:pt>
                <c:pt idx="6853">
                  <c:v>1.0024749977036105</c:v>
                </c:pt>
                <c:pt idx="6854">
                  <c:v>1.0025325491966037</c:v>
                </c:pt>
                <c:pt idx="6855">
                  <c:v>1.0025901006895972</c:v>
                </c:pt>
                <c:pt idx="6856">
                  <c:v>1.0026476521825907</c:v>
                </c:pt>
                <c:pt idx="6857">
                  <c:v>1.0027052036755841</c:v>
                </c:pt>
                <c:pt idx="6858">
                  <c:v>1.0027627551685776</c:v>
                </c:pt>
                <c:pt idx="6859">
                  <c:v>1.0028203066615711</c:v>
                </c:pt>
                <c:pt idx="6860">
                  <c:v>1.0028778581545645</c:v>
                </c:pt>
                <c:pt idx="6861">
                  <c:v>1.002935409647558</c:v>
                </c:pt>
                <c:pt idx="6862">
                  <c:v>1.0029929611405515</c:v>
                </c:pt>
                <c:pt idx="6863">
                  <c:v>1.0030505126335449</c:v>
                </c:pt>
                <c:pt idx="6864">
                  <c:v>1.0031080641265384</c:v>
                </c:pt>
                <c:pt idx="6865">
                  <c:v>1.0031656156195319</c:v>
                </c:pt>
                <c:pt idx="6866">
                  <c:v>1.0032231671125253</c:v>
                </c:pt>
                <c:pt idx="6867">
                  <c:v>1.0032807186055188</c:v>
                </c:pt>
                <c:pt idx="6868">
                  <c:v>1.0033382700985123</c:v>
                </c:pt>
                <c:pt idx="6869">
                  <c:v>1.0033958215915058</c:v>
                </c:pt>
                <c:pt idx="6870">
                  <c:v>1.0034533730844992</c:v>
                </c:pt>
                <c:pt idx="6871">
                  <c:v>1.0035106410726011</c:v>
                </c:pt>
                <c:pt idx="6872">
                  <c:v>1.003567909060703</c:v>
                </c:pt>
                <c:pt idx="6873">
                  <c:v>1.0036251770488047</c:v>
                </c:pt>
                <c:pt idx="6874">
                  <c:v>1.0036824450369066</c:v>
                </c:pt>
                <c:pt idx="6875">
                  <c:v>1.0037397130250085</c:v>
                </c:pt>
                <c:pt idx="6876">
                  <c:v>1.0037969810131104</c:v>
                </c:pt>
                <c:pt idx="6877">
                  <c:v>1.0038542490012123</c:v>
                </c:pt>
                <c:pt idx="6878">
                  <c:v>1.003911516989314</c:v>
                </c:pt>
                <c:pt idx="6879">
                  <c:v>1.0039687849774159</c:v>
                </c:pt>
                <c:pt idx="6880">
                  <c:v>1.0040260529655178</c:v>
                </c:pt>
                <c:pt idx="6881">
                  <c:v>1.0040833209536197</c:v>
                </c:pt>
                <c:pt idx="6882">
                  <c:v>1.0041405889417216</c:v>
                </c:pt>
                <c:pt idx="6883">
                  <c:v>1.0041978569298236</c:v>
                </c:pt>
                <c:pt idx="6884">
                  <c:v>1.0042551249179252</c:v>
                </c:pt>
                <c:pt idx="6885">
                  <c:v>1.0043123929060271</c:v>
                </c:pt>
                <c:pt idx="6886">
                  <c:v>1.004369660894129</c:v>
                </c:pt>
                <c:pt idx="6887">
                  <c:v>1.004426928882231</c:v>
                </c:pt>
                <c:pt idx="6888">
                  <c:v>1.0044841968703329</c:v>
                </c:pt>
                <c:pt idx="6889">
                  <c:v>1.004541181353543</c:v>
                </c:pt>
                <c:pt idx="6890">
                  <c:v>1.0045981658367533</c:v>
                </c:pt>
                <c:pt idx="6891">
                  <c:v>1.0046551503199637</c:v>
                </c:pt>
                <c:pt idx="6892">
                  <c:v>1.0047121348031738</c:v>
                </c:pt>
                <c:pt idx="6893">
                  <c:v>1.0047691192863841</c:v>
                </c:pt>
                <c:pt idx="6894">
                  <c:v>1.0048261037695945</c:v>
                </c:pt>
                <c:pt idx="6895">
                  <c:v>1.0048830882528048</c:v>
                </c:pt>
                <c:pt idx="6896">
                  <c:v>1.0049400727360149</c:v>
                </c:pt>
                <c:pt idx="6897">
                  <c:v>1.0049970572192253</c:v>
                </c:pt>
                <c:pt idx="6898">
                  <c:v>1.0050540417024356</c:v>
                </c:pt>
                <c:pt idx="6899">
                  <c:v>1.0051110261856457</c:v>
                </c:pt>
                <c:pt idx="6900">
                  <c:v>1.0051680106688561</c:v>
                </c:pt>
                <c:pt idx="6901">
                  <c:v>1.0052249951520664</c:v>
                </c:pt>
                <c:pt idx="6902">
                  <c:v>1.0052819796352765</c:v>
                </c:pt>
                <c:pt idx="6903">
                  <c:v>1.0053389641184869</c:v>
                </c:pt>
                <c:pt idx="6904">
                  <c:v>1.0053959486016972</c:v>
                </c:pt>
                <c:pt idx="6905">
                  <c:v>1.0054529330849074</c:v>
                </c:pt>
                <c:pt idx="6906">
                  <c:v>1.0055099175681177</c:v>
                </c:pt>
                <c:pt idx="6907">
                  <c:v>1.005566902051328</c:v>
                </c:pt>
                <c:pt idx="6908">
                  <c:v>1.0056238865345382</c:v>
                </c:pt>
                <c:pt idx="6909">
                  <c:v>1.0056808710177485</c:v>
                </c:pt>
                <c:pt idx="6910">
                  <c:v>1.0057378555009588</c:v>
                </c:pt>
                <c:pt idx="6911">
                  <c:v>1.0057948399841692</c:v>
                </c:pt>
                <c:pt idx="6912">
                  <c:v>1.0058518244673793</c:v>
                </c:pt>
                <c:pt idx="6913">
                  <c:v>1.0059088089505897</c:v>
                </c:pt>
                <c:pt idx="6914">
                  <c:v>1.0059657934338</c:v>
                </c:pt>
                <c:pt idx="6915">
                  <c:v>1.0060227779170101</c:v>
                </c:pt>
                <c:pt idx="6916">
                  <c:v>1.0060797624002205</c:v>
                </c:pt>
                <c:pt idx="6917">
                  <c:v>1.0061367468834308</c:v>
                </c:pt>
                <c:pt idx="6918">
                  <c:v>1.0061937313666409</c:v>
                </c:pt>
                <c:pt idx="6919">
                  <c:v>1.0062507158498513</c:v>
                </c:pt>
                <c:pt idx="6920">
                  <c:v>1.0063077003330616</c:v>
                </c:pt>
                <c:pt idx="6921">
                  <c:v>1.0063646848162717</c:v>
                </c:pt>
                <c:pt idx="6922">
                  <c:v>1.0064213857945905</c:v>
                </c:pt>
                <c:pt idx="6923">
                  <c:v>1.0064780867729093</c:v>
                </c:pt>
                <c:pt idx="6924">
                  <c:v>1.0065347877512278</c:v>
                </c:pt>
                <c:pt idx="6925">
                  <c:v>1.0065914887295466</c:v>
                </c:pt>
                <c:pt idx="6926">
                  <c:v>1.0066481897078652</c:v>
                </c:pt>
                <c:pt idx="6927">
                  <c:v>1.006704890686184</c:v>
                </c:pt>
                <c:pt idx="6928">
                  <c:v>1.0067615916645025</c:v>
                </c:pt>
                <c:pt idx="6929">
                  <c:v>1.0068182926428213</c:v>
                </c:pt>
                <c:pt idx="6930">
                  <c:v>1.0068749936211399</c:v>
                </c:pt>
                <c:pt idx="6931">
                  <c:v>1.0069316945994586</c:v>
                </c:pt>
                <c:pt idx="6932">
                  <c:v>1.0069883955777772</c:v>
                </c:pt>
                <c:pt idx="6933">
                  <c:v>1.007045096556096</c:v>
                </c:pt>
                <c:pt idx="6934">
                  <c:v>1.0071017975344148</c:v>
                </c:pt>
                <c:pt idx="6935">
                  <c:v>1.0071584985127333</c:v>
                </c:pt>
                <c:pt idx="6936">
                  <c:v>1.0072151994910521</c:v>
                </c:pt>
                <c:pt idx="6937">
                  <c:v>1.0072719004693707</c:v>
                </c:pt>
                <c:pt idx="6938">
                  <c:v>1.0073286014476894</c:v>
                </c:pt>
                <c:pt idx="6939">
                  <c:v>1.007385302426008</c:v>
                </c:pt>
                <c:pt idx="6940">
                  <c:v>1.0074420034043268</c:v>
                </c:pt>
                <c:pt idx="6941">
                  <c:v>1.0074987043826453</c:v>
                </c:pt>
                <c:pt idx="6942">
                  <c:v>1.0075554053609641</c:v>
                </c:pt>
                <c:pt idx="6943">
                  <c:v>1.0076121063392829</c:v>
                </c:pt>
                <c:pt idx="6944">
                  <c:v>1.0076688073176014</c:v>
                </c:pt>
                <c:pt idx="6945">
                  <c:v>1.0077255082959202</c:v>
                </c:pt>
                <c:pt idx="6946">
                  <c:v>1.0077822092742388</c:v>
                </c:pt>
                <c:pt idx="6947">
                  <c:v>1.0078389102525576</c:v>
                </c:pt>
                <c:pt idx="6948">
                  <c:v>1.0078953277259846</c:v>
                </c:pt>
                <c:pt idx="6949">
                  <c:v>1.0079517451994118</c:v>
                </c:pt>
                <c:pt idx="6950">
                  <c:v>1.0080081626728388</c:v>
                </c:pt>
                <c:pt idx="6951">
                  <c:v>1.0080645801462658</c:v>
                </c:pt>
                <c:pt idx="6952">
                  <c:v>1.008120997619693</c:v>
                </c:pt>
                <c:pt idx="6953">
                  <c:v>1.00817741509312</c:v>
                </c:pt>
                <c:pt idx="6954">
                  <c:v>1.0082338325665472</c:v>
                </c:pt>
                <c:pt idx="6955">
                  <c:v>1.0082902500399742</c:v>
                </c:pt>
                <c:pt idx="6956">
                  <c:v>1.0083466675134012</c:v>
                </c:pt>
                <c:pt idx="6957">
                  <c:v>1.0084030849868284</c:v>
                </c:pt>
                <c:pt idx="6958">
                  <c:v>1.0084595024602554</c:v>
                </c:pt>
                <c:pt idx="6959">
                  <c:v>1.0085159199336826</c:v>
                </c:pt>
                <c:pt idx="6960">
                  <c:v>1.0085723374071096</c:v>
                </c:pt>
                <c:pt idx="6961">
                  <c:v>1.0086287548805366</c:v>
                </c:pt>
                <c:pt idx="6962">
                  <c:v>1.0086851723539638</c:v>
                </c:pt>
                <c:pt idx="6963">
                  <c:v>1.0087415898273908</c:v>
                </c:pt>
                <c:pt idx="6964">
                  <c:v>1.008798007300818</c:v>
                </c:pt>
                <c:pt idx="6965">
                  <c:v>1.0088541412693535</c:v>
                </c:pt>
                <c:pt idx="6966">
                  <c:v>1.0089102752378889</c:v>
                </c:pt>
                <c:pt idx="6967">
                  <c:v>1.0089664092064246</c:v>
                </c:pt>
                <c:pt idx="6968">
                  <c:v>1.00902254317496</c:v>
                </c:pt>
                <c:pt idx="6969">
                  <c:v>1.0090786771434954</c:v>
                </c:pt>
                <c:pt idx="6970">
                  <c:v>1.0091348111120308</c:v>
                </c:pt>
                <c:pt idx="6971">
                  <c:v>1.0091909450805665</c:v>
                </c:pt>
                <c:pt idx="6972">
                  <c:v>1.0092470790491019</c:v>
                </c:pt>
                <c:pt idx="6973">
                  <c:v>1.0093032130176374</c:v>
                </c:pt>
                <c:pt idx="6974">
                  <c:v>1.0093593469861728</c:v>
                </c:pt>
                <c:pt idx="6975">
                  <c:v>1.0094154809547085</c:v>
                </c:pt>
                <c:pt idx="6976">
                  <c:v>1.0094716149232439</c:v>
                </c:pt>
                <c:pt idx="6977">
                  <c:v>1.0095277488917793</c:v>
                </c:pt>
                <c:pt idx="6978">
                  <c:v>1.009583882860315</c:v>
                </c:pt>
                <c:pt idx="6979">
                  <c:v>1.0096400168288504</c:v>
                </c:pt>
                <c:pt idx="6980">
                  <c:v>1.0096961507973858</c:v>
                </c:pt>
                <c:pt idx="6981">
                  <c:v>1.0097522847659213</c:v>
                </c:pt>
                <c:pt idx="6982">
                  <c:v>1.0098084187344569</c:v>
                </c:pt>
                <c:pt idx="6983">
                  <c:v>1.0098645527029924</c:v>
                </c:pt>
                <c:pt idx="6984">
                  <c:v>1.0099206866715278</c:v>
                </c:pt>
                <c:pt idx="6985">
                  <c:v>1.0099768206400632</c:v>
                </c:pt>
                <c:pt idx="6986">
                  <c:v>1.0100329546085989</c:v>
                </c:pt>
                <c:pt idx="6987">
                  <c:v>1.0100888050722427</c:v>
                </c:pt>
                <c:pt idx="6988">
                  <c:v>1.0101446555358866</c:v>
                </c:pt>
                <c:pt idx="6989">
                  <c:v>1.0102005059995305</c:v>
                </c:pt>
                <c:pt idx="6990">
                  <c:v>1.0102563564631744</c:v>
                </c:pt>
                <c:pt idx="6991">
                  <c:v>1.0103122069268182</c:v>
                </c:pt>
                <c:pt idx="6992">
                  <c:v>1.0103680573904623</c:v>
                </c:pt>
                <c:pt idx="6993">
                  <c:v>1.0104239078541062</c:v>
                </c:pt>
                <c:pt idx="6994">
                  <c:v>1.0104797583177501</c:v>
                </c:pt>
                <c:pt idx="6995">
                  <c:v>1.0105356087813939</c:v>
                </c:pt>
                <c:pt idx="6996">
                  <c:v>1.0105914592450378</c:v>
                </c:pt>
                <c:pt idx="6997">
                  <c:v>1.0106473097086817</c:v>
                </c:pt>
                <c:pt idx="6998">
                  <c:v>1.0107031601723255</c:v>
                </c:pt>
                <c:pt idx="6999">
                  <c:v>1.0107590106359696</c:v>
                </c:pt>
                <c:pt idx="7000">
                  <c:v>1.0108148610996135</c:v>
                </c:pt>
                <c:pt idx="7001">
                  <c:v>1.0108704280583658</c:v>
                </c:pt>
                <c:pt idx="7002">
                  <c:v>1.0109259950171181</c:v>
                </c:pt>
                <c:pt idx="7003">
                  <c:v>1.0109815619758704</c:v>
                </c:pt>
                <c:pt idx="7004">
                  <c:v>1.0110371289346227</c:v>
                </c:pt>
                <c:pt idx="7005">
                  <c:v>1.011092695893375</c:v>
                </c:pt>
                <c:pt idx="7006">
                  <c:v>1.0111482628521273</c:v>
                </c:pt>
                <c:pt idx="7007">
                  <c:v>1.0112038298108796</c:v>
                </c:pt>
                <c:pt idx="7008">
                  <c:v>1.0112593967696319</c:v>
                </c:pt>
                <c:pt idx="7009">
                  <c:v>1.0113149637283843</c:v>
                </c:pt>
                <c:pt idx="7010">
                  <c:v>1.0113705306871366</c:v>
                </c:pt>
                <c:pt idx="7011">
                  <c:v>1.0114260976458889</c:v>
                </c:pt>
                <c:pt idx="7012">
                  <c:v>1.0114816646046412</c:v>
                </c:pt>
                <c:pt idx="7013">
                  <c:v>1.0115372315633935</c:v>
                </c:pt>
                <c:pt idx="7014">
                  <c:v>1.0115927985221458</c:v>
                </c:pt>
                <c:pt idx="7015">
                  <c:v>1.0116483654808981</c:v>
                </c:pt>
                <c:pt idx="7016">
                  <c:v>1.0117039324396504</c:v>
                </c:pt>
                <c:pt idx="7017">
                  <c:v>1.0117594993984027</c:v>
                </c:pt>
                <c:pt idx="7018">
                  <c:v>1.011815066357155</c:v>
                </c:pt>
                <c:pt idx="7019">
                  <c:v>1.0118706333159073</c:v>
                </c:pt>
                <c:pt idx="7020">
                  <c:v>1.0119262002746596</c:v>
                </c:pt>
                <c:pt idx="7021">
                  <c:v>1.0119817672334119</c:v>
                </c:pt>
                <c:pt idx="7022">
                  <c:v>1.0120373341921642</c:v>
                </c:pt>
                <c:pt idx="7023">
                  <c:v>1.0120929011509165</c:v>
                </c:pt>
                <c:pt idx="7024">
                  <c:v>1.0121481846047771</c:v>
                </c:pt>
                <c:pt idx="7025">
                  <c:v>1.0122034680586378</c:v>
                </c:pt>
                <c:pt idx="7026">
                  <c:v>1.0122587515124986</c:v>
                </c:pt>
                <c:pt idx="7027">
                  <c:v>1.0123140349663593</c:v>
                </c:pt>
                <c:pt idx="7028">
                  <c:v>1.01236931842022</c:v>
                </c:pt>
                <c:pt idx="7029">
                  <c:v>1.0124246018740808</c:v>
                </c:pt>
                <c:pt idx="7030">
                  <c:v>1.0124798853279415</c:v>
                </c:pt>
                <c:pt idx="7031">
                  <c:v>1.0125351687818021</c:v>
                </c:pt>
                <c:pt idx="7032">
                  <c:v>1.0125904522356628</c:v>
                </c:pt>
                <c:pt idx="7033">
                  <c:v>1.0126457356895235</c:v>
                </c:pt>
                <c:pt idx="7034">
                  <c:v>1.0127010191433843</c:v>
                </c:pt>
                <c:pt idx="7035">
                  <c:v>1.012756302597245</c:v>
                </c:pt>
                <c:pt idx="7036">
                  <c:v>1.0128115860511058</c:v>
                </c:pt>
                <c:pt idx="7037">
                  <c:v>1.0128668695049665</c:v>
                </c:pt>
                <c:pt idx="7038">
                  <c:v>1.0129221529588273</c:v>
                </c:pt>
                <c:pt idx="7039">
                  <c:v>1.0129774364126878</c:v>
                </c:pt>
                <c:pt idx="7040">
                  <c:v>1.0130327198665485</c:v>
                </c:pt>
                <c:pt idx="7041">
                  <c:v>1.0130880033204093</c:v>
                </c:pt>
                <c:pt idx="7042">
                  <c:v>1.01314328677427</c:v>
                </c:pt>
                <c:pt idx="7043">
                  <c:v>1.0131985702281308</c:v>
                </c:pt>
                <c:pt idx="7044">
                  <c:v>1.0132538536819915</c:v>
                </c:pt>
                <c:pt idx="7045">
                  <c:v>1.0133088536309605</c:v>
                </c:pt>
                <c:pt idx="7046">
                  <c:v>1.0133638535799296</c:v>
                </c:pt>
                <c:pt idx="7047">
                  <c:v>1.0134188535288988</c:v>
                </c:pt>
                <c:pt idx="7048">
                  <c:v>1.013473853477868</c:v>
                </c:pt>
                <c:pt idx="7049">
                  <c:v>1.013528853426837</c:v>
                </c:pt>
                <c:pt idx="7050">
                  <c:v>1.0135838533758061</c:v>
                </c:pt>
                <c:pt idx="7051">
                  <c:v>1.0136388533247753</c:v>
                </c:pt>
                <c:pt idx="7052">
                  <c:v>1.0136938532737443</c:v>
                </c:pt>
                <c:pt idx="7053">
                  <c:v>1.0137488532227135</c:v>
                </c:pt>
                <c:pt idx="7054">
                  <c:v>1.0138038531716826</c:v>
                </c:pt>
                <c:pt idx="7055">
                  <c:v>1.0138588531206518</c:v>
                </c:pt>
                <c:pt idx="7056">
                  <c:v>1.0139138530696208</c:v>
                </c:pt>
                <c:pt idx="7057">
                  <c:v>1.01396885301859</c:v>
                </c:pt>
                <c:pt idx="7058">
                  <c:v>1.0140238529675591</c:v>
                </c:pt>
                <c:pt idx="7059">
                  <c:v>1.0140788529165283</c:v>
                </c:pt>
                <c:pt idx="7060">
                  <c:v>1.0141338528654973</c:v>
                </c:pt>
                <c:pt idx="7061">
                  <c:v>1.0141888528144665</c:v>
                </c:pt>
                <c:pt idx="7062">
                  <c:v>1.0142438527634356</c:v>
                </c:pt>
                <c:pt idx="7063">
                  <c:v>1.0142988527124046</c:v>
                </c:pt>
                <c:pt idx="7064">
                  <c:v>1.0143538526613738</c:v>
                </c:pt>
                <c:pt idx="7065">
                  <c:v>1.014408852610343</c:v>
                </c:pt>
                <c:pt idx="7066">
                  <c:v>1.0144638525593122</c:v>
                </c:pt>
                <c:pt idx="7067">
                  <c:v>1.0145188525082811</c:v>
                </c:pt>
                <c:pt idx="7068">
                  <c:v>1.0145738524572503</c:v>
                </c:pt>
                <c:pt idx="7069">
                  <c:v>1.0146288524062195</c:v>
                </c:pt>
                <c:pt idx="7070">
                  <c:v>1.0146838523551884</c:v>
                </c:pt>
                <c:pt idx="7071">
                  <c:v>1.0147388523041576</c:v>
                </c:pt>
                <c:pt idx="7072">
                  <c:v>1.0147938522531268</c:v>
                </c:pt>
                <c:pt idx="7073">
                  <c:v>1.014848852202096</c:v>
                </c:pt>
                <c:pt idx="7074">
                  <c:v>1.0149038521510649</c:v>
                </c:pt>
                <c:pt idx="7075">
                  <c:v>1.0149588521000341</c:v>
                </c:pt>
                <c:pt idx="7076">
                  <c:v>1.0150138520490033</c:v>
                </c:pt>
                <c:pt idx="7077">
                  <c:v>1.0150685684930807</c:v>
                </c:pt>
                <c:pt idx="7078">
                  <c:v>1.0151232849371583</c:v>
                </c:pt>
                <c:pt idx="7079">
                  <c:v>1.0151780013812359</c:v>
                </c:pt>
                <c:pt idx="7080">
                  <c:v>1.0152327178253133</c:v>
                </c:pt>
                <c:pt idx="7081">
                  <c:v>1.0152874342693909</c:v>
                </c:pt>
                <c:pt idx="7082">
                  <c:v>1.0153421507134683</c:v>
                </c:pt>
                <c:pt idx="7083">
                  <c:v>1.015396867157546</c:v>
                </c:pt>
                <c:pt idx="7084">
                  <c:v>1.0154515836016234</c:v>
                </c:pt>
                <c:pt idx="7085">
                  <c:v>1.015506300045701</c:v>
                </c:pt>
                <c:pt idx="7086">
                  <c:v>1.0155610164897786</c:v>
                </c:pt>
                <c:pt idx="7087">
                  <c:v>1.015615732933856</c:v>
                </c:pt>
                <c:pt idx="7088">
                  <c:v>1.0156704493779336</c:v>
                </c:pt>
                <c:pt idx="7089">
                  <c:v>1.015725165822011</c:v>
                </c:pt>
                <c:pt idx="7090">
                  <c:v>1.0157798822660886</c:v>
                </c:pt>
                <c:pt idx="7091">
                  <c:v>1.0158345987101662</c:v>
                </c:pt>
                <c:pt idx="7092">
                  <c:v>1.0158893151542436</c:v>
                </c:pt>
                <c:pt idx="7093">
                  <c:v>1.0159440315983213</c:v>
                </c:pt>
                <c:pt idx="7094">
                  <c:v>1.0159987480423986</c:v>
                </c:pt>
                <c:pt idx="7095">
                  <c:v>1.0160534644864763</c:v>
                </c:pt>
                <c:pt idx="7096">
                  <c:v>1.0161081809305539</c:v>
                </c:pt>
                <c:pt idx="7097">
                  <c:v>1.0161628973746313</c:v>
                </c:pt>
                <c:pt idx="7098">
                  <c:v>1.0162176138187089</c:v>
                </c:pt>
                <c:pt idx="7099">
                  <c:v>1.0162723302627863</c:v>
                </c:pt>
                <c:pt idx="7100">
                  <c:v>1.0163270467068639</c:v>
                </c:pt>
                <c:pt idx="7101">
                  <c:v>1.0163817631509413</c:v>
                </c:pt>
                <c:pt idx="7102">
                  <c:v>1.0164364795950189</c:v>
                </c:pt>
                <c:pt idx="7103">
                  <c:v>1.0164911960390965</c:v>
                </c:pt>
                <c:pt idx="7104">
                  <c:v>1.0165459124831739</c:v>
                </c:pt>
                <c:pt idx="7105">
                  <c:v>1.0166006289272516</c:v>
                </c:pt>
                <c:pt idx="7106">
                  <c:v>1.016655345371329</c:v>
                </c:pt>
                <c:pt idx="7107">
                  <c:v>1.0167100618154066</c:v>
                </c:pt>
                <c:pt idx="7108">
                  <c:v>1.0167644947545924</c:v>
                </c:pt>
                <c:pt idx="7109">
                  <c:v>1.0168189276937785</c:v>
                </c:pt>
                <c:pt idx="7110">
                  <c:v>1.0168733606329643</c:v>
                </c:pt>
                <c:pt idx="7111">
                  <c:v>1.0169277935721504</c:v>
                </c:pt>
                <c:pt idx="7112">
                  <c:v>1.0169822265113362</c:v>
                </c:pt>
                <c:pt idx="7113">
                  <c:v>1.0170366594505222</c:v>
                </c:pt>
                <c:pt idx="7114">
                  <c:v>1.0170910923897081</c:v>
                </c:pt>
                <c:pt idx="7115">
                  <c:v>1.0171455253288941</c:v>
                </c:pt>
                <c:pt idx="7116">
                  <c:v>1.01719995826808</c:v>
                </c:pt>
                <c:pt idx="7117">
                  <c:v>1.0172543912072658</c:v>
                </c:pt>
                <c:pt idx="7118">
                  <c:v>1.0173088241464519</c:v>
                </c:pt>
                <c:pt idx="7119">
                  <c:v>1.0173632570856377</c:v>
                </c:pt>
                <c:pt idx="7120">
                  <c:v>1.0174176900248237</c:v>
                </c:pt>
                <c:pt idx="7121">
                  <c:v>1.0174721229640096</c:v>
                </c:pt>
                <c:pt idx="7122">
                  <c:v>1.0175265559031956</c:v>
                </c:pt>
                <c:pt idx="7123">
                  <c:v>1.0175809888423815</c:v>
                </c:pt>
                <c:pt idx="7124">
                  <c:v>1.0176354217815675</c:v>
                </c:pt>
                <c:pt idx="7125">
                  <c:v>1.0176898547207534</c:v>
                </c:pt>
                <c:pt idx="7126">
                  <c:v>1.0177442876599392</c:v>
                </c:pt>
                <c:pt idx="7127">
                  <c:v>1.0177987205991252</c:v>
                </c:pt>
                <c:pt idx="7128">
                  <c:v>1.0178531535383111</c:v>
                </c:pt>
                <c:pt idx="7129">
                  <c:v>1.0179075864774971</c:v>
                </c:pt>
                <c:pt idx="7130">
                  <c:v>1.017962019416683</c:v>
                </c:pt>
                <c:pt idx="7131">
                  <c:v>1.018016452355869</c:v>
                </c:pt>
                <c:pt idx="7132">
                  <c:v>1.0180708852950549</c:v>
                </c:pt>
                <c:pt idx="7133">
                  <c:v>1.0181250347293491</c:v>
                </c:pt>
                <c:pt idx="7134">
                  <c:v>1.0181791841636436</c:v>
                </c:pt>
                <c:pt idx="7135">
                  <c:v>1.0182333335979379</c:v>
                </c:pt>
                <c:pt idx="7136">
                  <c:v>1.0182874830322322</c:v>
                </c:pt>
                <c:pt idx="7137">
                  <c:v>1.0183416324665266</c:v>
                </c:pt>
                <c:pt idx="7138">
                  <c:v>1.0183957819008209</c:v>
                </c:pt>
                <c:pt idx="7139">
                  <c:v>1.0184499313351152</c:v>
                </c:pt>
                <c:pt idx="7140">
                  <c:v>1.0185040807694097</c:v>
                </c:pt>
                <c:pt idx="7141">
                  <c:v>1.018558230203704</c:v>
                </c:pt>
                <c:pt idx="7142">
                  <c:v>1.0186123796379982</c:v>
                </c:pt>
                <c:pt idx="7143">
                  <c:v>1.0186665290722927</c:v>
                </c:pt>
                <c:pt idx="7144">
                  <c:v>1.018720678506587</c:v>
                </c:pt>
                <c:pt idx="7145">
                  <c:v>1.0187748279408813</c:v>
                </c:pt>
                <c:pt idx="7146">
                  <c:v>1.0188289773751755</c:v>
                </c:pt>
                <c:pt idx="7147">
                  <c:v>1.01888312680947</c:v>
                </c:pt>
                <c:pt idx="7148">
                  <c:v>1.0189372762437643</c:v>
                </c:pt>
                <c:pt idx="7149">
                  <c:v>1.0189914256780586</c:v>
                </c:pt>
                <c:pt idx="7150">
                  <c:v>1.0190455751123531</c:v>
                </c:pt>
                <c:pt idx="7151">
                  <c:v>1.0190997245466473</c:v>
                </c:pt>
                <c:pt idx="7152">
                  <c:v>1.0191538739809416</c:v>
                </c:pt>
                <c:pt idx="7153">
                  <c:v>1.0192080234152361</c:v>
                </c:pt>
                <c:pt idx="7154">
                  <c:v>1.0192621728495304</c:v>
                </c:pt>
                <c:pt idx="7155">
                  <c:v>1.0193163222838246</c:v>
                </c:pt>
                <c:pt idx="7156">
                  <c:v>1.0193704717181191</c:v>
                </c:pt>
                <c:pt idx="7157">
                  <c:v>1.0194246211524134</c:v>
                </c:pt>
                <c:pt idx="7158">
                  <c:v>1.0194787705867077</c:v>
                </c:pt>
                <c:pt idx="7159">
                  <c:v>1.0195329200210019</c:v>
                </c:pt>
                <c:pt idx="7160">
                  <c:v>1.0195870694552964</c:v>
                </c:pt>
                <c:pt idx="7161">
                  <c:v>1.0196412188895907</c:v>
                </c:pt>
                <c:pt idx="7162">
                  <c:v>1.019695368323885</c:v>
                </c:pt>
                <c:pt idx="7163">
                  <c:v>1.0197492342532879</c:v>
                </c:pt>
                <c:pt idx="7164">
                  <c:v>1.0198031001826906</c:v>
                </c:pt>
                <c:pt idx="7165">
                  <c:v>1.0198569661120933</c:v>
                </c:pt>
                <c:pt idx="7166">
                  <c:v>1.019910832041496</c:v>
                </c:pt>
                <c:pt idx="7167">
                  <c:v>1.0199646979708987</c:v>
                </c:pt>
                <c:pt idx="7168">
                  <c:v>1.0200185639003014</c:v>
                </c:pt>
                <c:pt idx="7169">
                  <c:v>1.0200724298297044</c:v>
                </c:pt>
                <c:pt idx="7170">
                  <c:v>1.0201262957591071</c:v>
                </c:pt>
                <c:pt idx="7171">
                  <c:v>1.0201801616885098</c:v>
                </c:pt>
                <c:pt idx="7172">
                  <c:v>1.0202340276179125</c:v>
                </c:pt>
                <c:pt idx="7173">
                  <c:v>1.0202878935473152</c:v>
                </c:pt>
                <c:pt idx="7174">
                  <c:v>1.0203417594767179</c:v>
                </c:pt>
                <c:pt idx="7175">
                  <c:v>1.0203956254061208</c:v>
                </c:pt>
                <c:pt idx="7176">
                  <c:v>1.0204494913355235</c:v>
                </c:pt>
                <c:pt idx="7177">
                  <c:v>1.0205033572649262</c:v>
                </c:pt>
                <c:pt idx="7178">
                  <c:v>1.020557223194329</c:v>
                </c:pt>
                <c:pt idx="7179">
                  <c:v>1.0206110891237317</c:v>
                </c:pt>
                <c:pt idx="7180">
                  <c:v>1.0206649550531346</c:v>
                </c:pt>
                <c:pt idx="7181">
                  <c:v>1.0207188209825373</c:v>
                </c:pt>
                <c:pt idx="7182">
                  <c:v>1.02077268691194</c:v>
                </c:pt>
                <c:pt idx="7183">
                  <c:v>1.0208265528413427</c:v>
                </c:pt>
                <c:pt idx="7184">
                  <c:v>1.0208804187707454</c:v>
                </c:pt>
                <c:pt idx="7185">
                  <c:v>1.0209342847001481</c:v>
                </c:pt>
                <c:pt idx="7186">
                  <c:v>1.0209881506295511</c:v>
                </c:pt>
                <c:pt idx="7187">
                  <c:v>1.0210420165589538</c:v>
                </c:pt>
                <c:pt idx="7188">
                  <c:v>1.0210958824883565</c:v>
                </c:pt>
                <c:pt idx="7189">
                  <c:v>1.0211497484177592</c:v>
                </c:pt>
                <c:pt idx="7190">
                  <c:v>1.0212033308422703</c:v>
                </c:pt>
                <c:pt idx="7191">
                  <c:v>1.0212569132667815</c:v>
                </c:pt>
                <c:pt idx="7192">
                  <c:v>1.0213104956912926</c:v>
                </c:pt>
                <c:pt idx="7193">
                  <c:v>1.0213640781158038</c:v>
                </c:pt>
                <c:pt idx="7194">
                  <c:v>1.0214176605403149</c:v>
                </c:pt>
                <c:pt idx="7195">
                  <c:v>1.0214712429648261</c:v>
                </c:pt>
                <c:pt idx="7196">
                  <c:v>1.0215248253893372</c:v>
                </c:pt>
                <c:pt idx="7197">
                  <c:v>1.0215784078138483</c:v>
                </c:pt>
                <c:pt idx="7198">
                  <c:v>1.0216319902383595</c:v>
                </c:pt>
                <c:pt idx="7199">
                  <c:v>1.0216855726628706</c:v>
                </c:pt>
                <c:pt idx="7200">
                  <c:v>1.0217391550873818</c:v>
                </c:pt>
                <c:pt idx="7201">
                  <c:v>1.0217927375118929</c:v>
                </c:pt>
                <c:pt idx="7202">
                  <c:v>1.0218463199364043</c:v>
                </c:pt>
                <c:pt idx="7203">
                  <c:v>1.0218999023609154</c:v>
                </c:pt>
                <c:pt idx="7204">
                  <c:v>1.0219534847854266</c:v>
                </c:pt>
                <c:pt idx="7205">
                  <c:v>1.0220070672099377</c:v>
                </c:pt>
                <c:pt idx="7206">
                  <c:v>1.0220606496344489</c:v>
                </c:pt>
                <c:pt idx="7207">
                  <c:v>1.02211423205896</c:v>
                </c:pt>
                <c:pt idx="7208">
                  <c:v>1.0221678144834712</c:v>
                </c:pt>
                <c:pt idx="7209">
                  <c:v>1.0222213969079823</c:v>
                </c:pt>
                <c:pt idx="7210">
                  <c:v>1.0222749793324934</c:v>
                </c:pt>
                <c:pt idx="7211">
                  <c:v>1.0223285617570046</c:v>
                </c:pt>
                <c:pt idx="7212">
                  <c:v>1.0223821441815157</c:v>
                </c:pt>
                <c:pt idx="7213">
                  <c:v>1.0224357266060269</c:v>
                </c:pt>
                <c:pt idx="7214">
                  <c:v>1.022489309030538</c:v>
                </c:pt>
                <c:pt idx="7215">
                  <c:v>1.0225428914550492</c:v>
                </c:pt>
                <c:pt idx="7216">
                  <c:v>1.0225964738795603</c:v>
                </c:pt>
                <c:pt idx="7217">
                  <c:v>1.0226500563040715</c:v>
                </c:pt>
                <c:pt idx="7218">
                  <c:v>1.0227036387285826</c:v>
                </c:pt>
                <c:pt idx="7219">
                  <c:v>1.0227572211530938</c:v>
                </c:pt>
                <c:pt idx="7220">
                  <c:v>1.0228108035776049</c:v>
                </c:pt>
                <c:pt idx="7221">
                  <c:v>1.0228641024972245</c:v>
                </c:pt>
                <c:pt idx="7222">
                  <c:v>1.0229174014168441</c:v>
                </c:pt>
                <c:pt idx="7223">
                  <c:v>1.0229707003364636</c:v>
                </c:pt>
                <c:pt idx="7224">
                  <c:v>1.0230239992560832</c:v>
                </c:pt>
                <c:pt idx="7225">
                  <c:v>1.0230772981757028</c:v>
                </c:pt>
                <c:pt idx="7226">
                  <c:v>1.0231305970953224</c:v>
                </c:pt>
                <c:pt idx="7227">
                  <c:v>1.0231838960149418</c:v>
                </c:pt>
                <c:pt idx="7228">
                  <c:v>1.0232371949345613</c:v>
                </c:pt>
                <c:pt idx="7229">
                  <c:v>1.0232904938541809</c:v>
                </c:pt>
                <c:pt idx="7230">
                  <c:v>1.0233437927738005</c:v>
                </c:pt>
                <c:pt idx="7231">
                  <c:v>1.0233970916934201</c:v>
                </c:pt>
                <c:pt idx="7232">
                  <c:v>1.0234503906130397</c:v>
                </c:pt>
                <c:pt idx="7233">
                  <c:v>1.0235036895326592</c:v>
                </c:pt>
                <c:pt idx="7234">
                  <c:v>1.0235569884522788</c:v>
                </c:pt>
                <c:pt idx="7235">
                  <c:v>1.0236102873718984</c:v>
                </c:pt>
                <c:pt idx="7236">
                  <c:v>1.0236635862915178</c:v>
                </c:pt>
                <c:pt idx="7237">
                  <c:v>1.0237168852111374</c:v>
                </c:pt>
                <c:pt idx="7238">
                  <c:v>1.0237699006258654</c:v>
                </c:pt>
                <c:pt idx="7239">
                  <c:v>1.0238229160405934</c:v>
                </c:pt>
                <c:pt idx="7240">
                  <c:v>1.0238759314553214</c:v>
                </c:pt>
                <c:pt idx="7241">
                  <c:v>1.0239289468700492</c:v>
                </c:pt>
                <c:pt idx="7242">
                  <c:v>1.0239819622847772</c:v>
                </c:pt>
                <c:pt idx="7243">
                  <c:v>1.0240349776995052</c:v>
                </c:pt>
                <c:pt idx="7244">
                  <c:v>1.0240879931142333</c:v>
                </c:pt>
                <c:pt idx="7245">
                  <c:v>1.0241410085289611</c:v>
                </c:pt>
                <c:pt idx="7246">
                  <c:v>1.0241940239436891</c:v>
                </c:pt>
                <c:pt idx="7247">
                  <c:v>1.0242470393584171</c:v>
                </c:pt>
                <c:pt idx="7248">
                  <c:v>1.0243000547731451</c:v>
                </c:pt>
                <c:pt idx="7249">
                  <c:v>1.0243530701878729</c:v>
                </c:pt>
                <c:pt idx="7250">
                  <c:v>1.0244060856026009</c:v>
                </c:pt>
                <c:pt idx="7251">
                  <c:v>1.024459101017329</c:v>
                </c:pt>
                <c:pt idx="7252">
                  <c:v>1.024512116432057</c:v>
                </c:pt>
                <c:pt idx="7253">
                  <c:v>1.024565131846785</c:v>
                </c:pt>
                <c:pt idx="7254">
                  <c:v>1.0246181472615128</c:v>
                </c:pt>
                <c:pt idx="7255">
                  <c:v>1.0246711626762408</c:v>
                </c:pt>
                <c:pt idx="7256">
                  <c:v>1.0247241780909688</c:v>
                </c:pt>
                <c:pt idx="7257">
                  <c:v>1.0247771935056968</c:v>
                </c:pt>
                <c:pt idx="7258">
                  <c:v>1.0248302089204246</c:v>
                </c:pt>
                <c:pt idx="7259">
                  <c:v>1.0248832243351527</c:v>
                </c:pt>
                <c:pt idx="7260">
                  <c:v>1.0249362397498807</c:v>
                </c:pt>
                <c:pt idx="7261">
                  <c:v>1.0249892551646087</c:v>
                </c:pt>
                <c:pt idx="7262">
                  <c:v>1.0250422705793365</c:v>
                </c:pt>
                <c:pt idx="7263">
                  <c:v>1.0250952859940645</c:v>
                </c:pt>
                <c:pt idx="7264">
                  <c:v>1.0251483014087925</c:v>
                </c:pt>
                <c:pt idx="7265">
                  <c:v>1.0252013168235206</c:v>
                </c:pt>
                <c:pt idx="7266">
                  <c:v>1.0252543322382484</c:v>
                </c:pt>
                <c:pt idx="7267">
                  <c:v>1.0253073476529764</c:v>
                </c:pt>
                <c:pt idx="7268">
                  <c:v>1.0253603630677044</c:v>
                </c:pt>
                <c:pt idx="7269">
                  <c:v>1.0254133784824324</c:v>
                </c:pt>
                <c:pt idx="7270">
                  <c:v>1.0254663938971602</c:v>
                </c:pt>
                <c:pt idx="7271">
                  <c:v>1.0255194093118882</c:v>
                </c:pt>
                <c:pt idx="7272">
                  <c:v>1.0255724247266162</c:v>
                </c:pt>
                <c:pt idx="7273">
                  <c:v>1.0256251566364527</c:v>
                </c:pt>
                <c:pt idx="7274">
                  <c:v>1.0256778885462889</c:v>
                </c:pt>
                <c:pt idx="7275">
                  <c:v>1.0257306204561254</c:v>
                </c:pt>
                <c:pt idx="7276">
                  <c:v>1.0257833523659616</c:v>
                </c:pt>
                <c:pt idx="7277">
                  <c:v>1.0258360842757981</c:v>
                </c:pt>
                <c:pt idx="7278">
                  <c:v>1.0258888161856345</c:v>
                </c:pt>
                <c:pt idx="7279">
                  <c:v>1.0259415480954708</c:v>
                </c:pt>
                <c:pt idx="7280">
                  <c:v>1.0259942800053072</c:v>
                </c:pt>
                <c:pt idx="7281">
                  <c:v>1.0260470119151437</c:v>
                </c:pt>
                <c:pt idx="7282">
                  <c:v>1.0260997438249799</c:v>
                </c:pt>
                <c:pt idx="7283">
                  <c:v>1.0261524757348164</c:v>
                </c:pt>
                <c:pt idx="7284">
                  <c:v>1.0262052076446526</c:v>
                </c:pt>
                <c:pt idx="7285">
                  <c:v>1.0262579395544891</c:v>
                </c:pt>
                <c:pt idx="7286">
                  <c:v>1.0263106714643255</c:v>
                </c:pt>
                <c:pt idx="7287">
                  <c:v>1.0263634033741618</c:v>
                </c:pt>
                <c:pt idx="7288">
                  <c:v>1.0264161352839982</c:v>
                </c:pt>
                <c:pt idx="7289">
                  <c:v>1.0264688671938345</c:v>
                </c:pt>
                <c:pt idx="7290">
                  <c:v>1.0265215991036709</c:v>
                </c:pt>
                <c:pt idx="7291">
                  <c:v>1.0265743310135074</c:v>
                </c:pt>
                <c:pt idx="7292">
                  <c:v>1.0266270629233436</c:v>
                </c:pt>
                <c:pt idx="7293">
                  <c:v>1.0266797948331801</c:v>
                </c:pt>
                <c:pt idx="7294">
                  <c:v>1.0267325267430165</c:v>
                </c:pt>
                <c:pt idx="7295">
                  <c:v>1.0267852586528528</c:v>
                </c:pt>
                <c:pt idx="7296">
                  <c:v>1.0268379905626892</c:v>
                </c:pt>
                <c:pt idx="7297">
                  <c:v>1.0268907224725254</c:v>
                </c:pt>
                <c:pt idx="7298">
                  <c:v>1.0269434543823619</c:v>
                </c:pt>
                <c:pt idx="7299">
                  <c:v>1.0269959027873068</c:v>
                </c:pt>
                <c:pt idx="7300">
                  <c:v>1.0270483511922515</c:v>
                </c:pt>
                <c:pt idx="7301">
                  <c:v>1.0271007995971964</c:v>
                </c:pt>
                <c:pt idx="7302">
                  <c:v>1.027153248002141</c:v>
                </c:pt>
                <c:pt idx="7303">
                  <c:v>1.0272056964070857</c:v>
                </c:pt>
                <c:pt idx="7304">
                  <c:v>1.0272581448120306</c:v>
                </c:pt>
                <c:pt idx="7305">
                  <c:v>1.0273105932169753</c:v>
                </c:pt>
                <c:pt idx="7306">
                  <c:v>1.0273630416219202</c:v>
                </c:pt>
                <c:pt idx="7307">
                  <c:v>1.0274154900268648</c:v>
                </c:pt>
                <c:pt idx="7308">
                  <c:v>1.0274679384318097</c:v>
                </c:pt>
                <c:pt idx="7309">
                  <c:v>1.0275203868367544</c:v>
                </c:pt>
                <c:pt idx="7310">
                  <c:v>1.0275728352416993</c:v>
                </c:pt>
                <c:pt idx="7311">
                  <c:v>1.027625283646644</c:v>
                </c:pt>
                <c:pt idx="7312">
                  <c:v>1.0276777320515889</c:v>
                </c:pt>
                <c:pt idx="7313">
                  <c:v>1.0277301804565335</c:v>
                </c:pt>
                <c:pt idx="7314">
                  <c:v>1.0277826288614784</c:v>
                </c:pt>
                <c:pt idx="7315">
                  <c:v>1.0278350772664231</c:v>
                </c:pt>
                <c:pt idx="7316">
                  <c:v>1.027887525671368</c:v>
                </c:pt>
                <c:pt idx="7317">
                  <c:v>1.0279399740763127</c:v>
                </c:pt>
                <c:pt idx="7318">
                  <c:v>1.0279924224812576</c:v>
                </c:pt>
                <c:pt idx="7319">
                  <c:v>1.0280448708862022</c:v>
                </c:pt>
                <c:pt idx="7320">
                  <c:v>1.0280973192911471</c:v>
                </c:pt>
                <c:pt idx="7321">
                  <c:v>1.0281494841912002</c:v>
                </c:pt>
                <c:pt idx="7322">
                  <c:v>1.0282016490912533</c:v>
                </c:pt>
                <c:pt idx="7323">
                  <c:v>1.0282538139913067</c:v>
                </c:pt>
                <c:pt idx="7324">
                  <c:v>1.0283059788913598</c:v>
                </c:pt>
                <c:pt idx="7325">
                  <c:v>1.0283581437914129</c:v>
                </c:pt>
                <c:pt idx="7326">
                  <c:v>1.0284103086914662</c:v>
                </c:pt>
                <c:pt idx="7327">
                  <c:v>1.0284624735915193</c:v>
                </c:pt>
                <c:pt idx="7328">
                  <c:v>1.0285146384915724</c:v>
                </c:pt>
                <c:pt idx="7329">
                  <c:v>1.0285668033916258</c:v>
                </c:pt>
                <c:pt idx="7330">
                  <c:v>1.0286189682916789</c:v>
                </c:pt>
                <c:pt idx="7331">
                  <c:v>1.0286711331917322</c:v>
                </c:pt>
                <c:pt idx="7332">
                  <c:v>1.0287232980917853</c:v>
                </c:pt>
                <c:pt idx="7333">
                  <c:v>1.0287754629918384</c:v>
                </c:pt>
                <c:pt idx="7334">
                  <c:v>1.0288276278918917</c:v>
                </c:pt>
                <c:pt idx="7335">
                  <c:v>1.0288797927919449</c:v>
                </c:pt>
                <c:pt idx="7336">
                  <c:v>1.028931957691998</c:v>
                </c:pt>
                <c:pt idx="7337">
                  <c:v>1.0289841225920513</c:v>
                </c:pt>
                <c:pt idx="7338">
                  <c:v>1.0290362874921044</c:v>
                </c:pt>
                <c:pt idx="7339">
                  <c:v>1.0290884523921575</c:v>
                </c:pt>
                <c:pt idx="7340">
                  <c:v>1.0291406172922108</c:v>
                </c:pt>
                <c:pt idx="7341">
                  <c:v>1.029192782192264</c:v>
                </c:pt>
                <c:pt idx="7342">
                  <c:v>1.0292449470923171</c:v>
                </c:pt>
                <c:pt idx="7343">
                  <c:v>1.0292971119923704</c:v>
                </c:pt>
                <c:pt idx="7344">
                  <c:v>1.0293492768924235</c:v>
                </c:pt>
                <c:pt idx="7345">
                  <c:v>1.0294014417924766</c:v>
                </c:pt>
                <c:pt idx="7346">
                  <c:v>1.0294536066925299</c:v>
                </c:pt>
                <c:pt idx="7347">
                  <c:v>1.0295057715925831</c:v>
                </c:pt>
                <c:pt idx="7348">
                  <c:v>1.0295576529877446</c:v>
                </c:pt>
                <c:pt idx="7349">
                  <c:v>1.0296095343829061</c:v>
                </c:pt>
                <c:pt idx="7350">
                  <c:v>1.0296614157780679</c:v>
                </c:pt>
                <c:pt idx="7351">
                  <c:v>1.0297132971732295</c:v>
                </c:pt>
                <c:pt idx="7352">
                  <c:v>1.029765178568391</c:v>
                </c:pt>
                <c:pt idx="7353">
                  <c:v>1.0298170599635526</c:v>
                </c:pt>
                <c:pt idx="7354">
                  <c:v>1.0298689413587141</c:v>
                </c:pt>
                <c:pt idx="7355">
                  <c:v>1.0299208227538759</c:v>
                </c:pt>
                <c:pt idx="7356">
                  <c:v>1.0299727041490374</c:v>
                </c:pt>
                <c:pt idx="7357">
                  <c:v>1.030024585544199</c:v>
                </c:pt>
                <c:pt idx="7358">
                  <c:v>1.0300764669393605</c:v>
                </c:pt>
                <c:pt idx="7359">
                  <c:v>1.0301283483345223</c:v>
                </c:pt>
                <c:pt idx="7360">
                  <c:v>1.0301802297296838</c:v>
                </c:pt>
                <c:pt idx="7361">
                  <c:v>1.0302321111248454</c:v>
                </c:pt>
                <c:pt idx="7362">
                  <c:v>1.0302839925200069</c:v>
                </c:pt>
                <c:pt idx="7363">
                  <c:v>1.0303358739151685</c:v>
                </c:pt>
                <c:pt idx="7364">
                  <c:v>1.0303877553103302</c:v>
                </c:pt>
                <c:pt idx="7365">
                  <c:v>1.0304396367054918</c:v>
                </c:pt>
                <c:pt idx="7366">
                  <c:v>1.0304915181006533</c:v>
                </c:pt>
                <c:pt idx="7367">
                  <c:v>1.0305433994958149</c:v>
                </c:pt>
                <c:pt idx="7368">
                  <c:v>1.0305952808909764</c:v>
                </c:pt>
                <c:pt idx="7369">
                  <c:v>1.0306471622861382</c:v>
                </c:pt>
                <c:pt idx="7370">
                  <c:v>1.0306990436812997</c:v>
                </c:pt>
                <c:pt idx="7371">
                  <c:v>1.0307509250764613</c:v>
                </c:pt>
                <c:pt idx="7372">
                  <c:v>1.0308028064716228</c:v>
                </c:pt>
                <c:pt idx="7373">
                  <c:v>1.0308546878667844</c:v>
                </c:pt>
                <c:pt idx="7374">
                  <c:v>1.0309065692619461</c:v>
                </c:pt>
                <c:pt idx="7375">
                  <c:v>1.0309584506571077</c:v>
                </c:pt>
                <c:pt idx="7376">
                  <c:v>1.0310103320522692</c:v>
                </c:pt>
                <c:pt idx="7377">
                  <c:v>1.0310622134474308</c:v>
                </c:pt>
                <c:pt idx="7378">
                  <c:v>1.0311140948425923</c:v>
                </c:pt>
                <c:pt idx="7379">
                  <c:v>1.0311659762377541</c:v>
                </c:pt>
                <c:pt idx="7380">
                  <c:v>1.0312178576329156</c:v>
                </c:pt>
                <c:pt idx="7381">
                  <c:v>1.0312697390280772</c:v>
                </c:pt>
                <c:pt idx="7382">
                  <c:v>1.0313213369183472</c:v>
                </c:pt>
                <c:pt idx="7383">
                  <c:v>1.0313729348086171</c:v>
                </c:pt>
                <c:pt idx="7384">
                  <c:v>1.0314245326988871</c:v>
                </c:pt>
                <c:pt idx="7385">
                  <c:v>1.0314761305891571</c:v>
                </c:pt>
                <c:pt idx="7386">
                  <c:v>1.0315277284794271</c:v>
                </c:pt>
                <c:pt idx="7387">
                  <c:v>1.0315793263696973</c:v>
                </c:pt>
                <c:pt idx="7388">
                  <c:v>1.0316309242599673</c:v>
                </c:pt>
                <c:pt idx="7389">
                  <c:v>1.0316825221502373</c:v>
                </c:pt>
                <c:pt idx="7390">
                  <c:v>1.0317341200405072</c:v>
                </c:pt>
                <c:pt idx="7391">
                  <c:v>1.0317857179307772</c:v>
                </c:pt>
                <c:pt idx="7392">
                  <c:v>1.0318373158210472</c:v>
                </c:pt>
                <c:pt idx="7393">
                  <c:v>1.0318889137113172</c:v>
                </c:pt>
                <c:pt idx="7394">
                  <c:v>1.0319405116015872</c:v>
                </c:pt>
                <c:pt idx="7395">
                  <c:v>1.0319921094918572</c:v>
                </c:pt>
                <c:pt idx="7396">
                  <c:v>1.0320437073821271</c:v>
                </c:pt>
                <c:pt idx="7397">
                  <c:v>1.0320953052723971</c:v>
                </c:pt>
                <c:pt idx="7398">
                  <c:v>1.0321469031626671</c:v>
                </c:pt>
                <c:pt idx="7399">
                  <c:v>1.0321985010529371</c:v>
                </c:pt>
                <c:pt idx="7400">
                  <c:v>1.0322500989432071</c:v>
                </c:pt>
                <c:pt idx="7401">
                  <c:v>1.0323016968334771</c:v>
                </c:pt>
                <c:pt idx="7402">
                  <c:v>1.0323532947237473</c:v>
                </c:pt>
                <c:pt idx="7403">
                  <c:v>1.0324048926140172</c:v>
                </c:pt>
                <c:pt idx="7404">
                  <c:v>1.0324564905042872</c:v>
                </c:pt>
                <c:pt idx="7405">
                  <c:v>1.0325080883945572</c:v>
                </c:pt>
                <c:pt idx="7406">
                  <c:v>1.0325596862848272</c:v>
                </c:pt>
                <c:pt idx="7407">
                  <c:v>1.0326112841750972</c:v>
                </c:pt>
                <c:pt idx="7408">
                  <c:v>1.0326628820653672</c:v>
                </c:pt>
                <c:pt idx="7409">
                  <c:v>1.0327141964507456</c:v>
                </c:pt>
                <c:pt idx="7410">
                  <c:v>1.032765510836124</c:v>
                </c:pt>
                <c:pt idx="7411">
                  <c:v>1.0328168252215024</c:v>
                </c:pt>
                <c:pt idx="7412">
                  <c:v>1.0328681396068808</c:v>
                </c:pt>
                <c:pt idx="7413">
                  <c:v>1.0329194539922593</c:v>
                </c:pt>
                <c:pt idx="7414">
                  <c:v>1.0329707683776377</c:v>
                </c:pt>
                <c:pt idx="7415">
                  <c:v>1.0330220827630161</c:v>
                </c:pt>
                <c:pt idx="7416">
                  <c:v>1.0330733971483943</c:v>
                </c:pt>
                <c:pt idx="7417">
                  <c:v>1.0331247115337727</c:v>
                </c:pt>
                <c:pt idx="7418">
                  <c:v>1.0331760259191511</c:v>
                </c:pt>
                <c:pt idx="7419">
                  <c:v>1.0332273403045296</c:v>
                </c:pt>
                <c:pt idx="7420">
                  <c:v>1.033278654689908</c:v>
                </c:pt>
                <c:pt idx="7421">
                  <c:v>1.0333299690752864</c:v>
                </c:pt>
                <c:pt idx="7422">
                  <c:v>1.0333812834606648</c:v>
                </c:pt>
                <c:pt idx="7423">
                  <c:v>1.0334325978460432</c:v>
                </c:pt>
                <c:pt idx="7424">
                  <c:v>1.0334839122314217</c:v>
                </c:pt>
                <c:pt idx="7425">
                  <c:v>1.0335352266168001</c:v>
                </c:pt>
                <c:pt idx="7426">
                  <c:v>1.0335865410021785</c:v>
                </c:pt>
                <c:pt idx="7427">
                  <c:v>1.0336378553875569</c:v>
                </c:pt>
                <c:pt idx="7428">
                  <c:v>1.0336891697729353</c:v>
                </c:pt>
                <c:pt idx="7429">
                  <c:v>1.0337404841583138</c:v>
                </c:pt>
                <c:pt idx="7430">
                  <c:v>1.033791798543692</c:v>
                </c:pt>
                <c:pt idx="7431">
                  <c:v>1.0338431129290704</c:v>
                </c:pt>
                <c:pt idx="7432">
                  <c:v>1.0338941438095572</c:v>
                </c:pt>
                <c:pt idx="7433">
                  <c:v>1.0339451746900441</c:v>
                </c:pt>
                <c:pt idx="7434">
                  <c:v>1.033996205570531</c:v>
                </c:pt>
                <c:pt idx="7435">
                  <c:v>1.0340472364510178</c:v>
                </c:pt>
                <c:pt idx="7436">
                  <c:v>1.0340982673315045</c:v>
                </c:pt>
                <c:pt idx="7437">
                  <c:v>1.0341492982119913</c:v>
                </c:pt>
                <c:pt idx="7438">
                  <c:v>1.0342003290924782</c:v>
                </c:pt>
                <c:pt idx="7439">
                  <c:v>1.034251359972965</c:v>
                </c:pt>
                <c:pt idx="7440">
                  <c:v>1.0343023908534519</c:v>
                </c:pt>
                <c:pt idx="7441">
                  <c:v>1.0343534217339385</c:v>
                </c:pt>
                <c:pt idx="7442">
                  <c:v>1.0344044526144254</c:v>
                </c:pt>
                <c:pt idx="7443">
                  <c:v>1.0344554834949122</c:v>
                </c:pt>
                <c:pt idx="7444">
                  <c:v>1.0345065143753991</c:v>
                </c:pt>
                <c:pt idx="7445">
                  <c:v>1.0345575452558859</c:v>
                </c:pt>
                <c:pt idx="7446">
                  <c:v>1.0346085761363726</c:v>
                </c:pt>
                <c:pt idx="7447">
                  <c:v>1.0346596070168594</c:v>
                </c:pt>
                <c:pt idx="7448">
                  <c:v>1.0347106378973463</c:v>
                </c:pt>
                <c:pt idx="7449">
                  <c:v>1.0347616687778332</c:v>
                </c:pt>
                <c:pt idx="7450">
                  <c:v>1.03481269965832</c:v>
                </c:pt>
                <c:pt idx="7451">
                  <c:v>1.0348637305388066</c:v>
                </c:pt>
                <c:pt idx="7452">
                  <c:v>1.0349147614192935</c:v>
                </c:pt>
                <c:pt idx="7453">
                  <c:v>1.0349655087948888</c:v>
                </c:pt>
                <c:pt idx="7454">
                  <c:v>1.0350162561704839</c:v>
                </c:pt>
                <c:pt idx="7455">
                  <c:v>1.0350670035460792</c:v>
                </c:pt>
                <c:pt idx="7456">
                  <c:v>1.0351177509216745</c:v>
                </c:pt>
                <c:pt idx="7457">
                  <c:v>1.0351684982972695</c:v>
                </c:pt>
                <c:pt idx="7458">
                  <c:v>1.0352192456728648</c:v>
                </c:pt>
                <c:pt idx="7459">
                  <c:v>1.0352699930484601</c:v>
                </c:pt>
                <c:pt idx="7460">
                  <c:v>1.0353207404240552</c:v>
                </c:pt>
                <c:pt idx="7461">
                  <c:v>1.0353714877996505</c:v>
                </c:pt>
                <c:pt idx="7462">
                  <c:v>1.0354222351752458</c:v>
                </c:pt>
                <c:pt idx="7463">
                  <c:v>1.0354729825508409</c:v>
                </c:pt>
                <c:pt idx="7464">
                  <c:v>1.0355237299264362</c:v>
                </c:pt>
                <c:pt idx="7465">
                  <c:v>1.0355744773020314</c:v>
                </c:pt>
                <c:pt idx="7466">
                  <c:v>1.0356252246776265</c:v>
                </c:pt>
                <c:pt idx="7467">
                  <c:v>1.0356759720532218</c:v>
                </c:pt>
                <c:pt idx="7468">
                  <c:v>1.0357267194288171</c:v>
                </c:pt>
                <c:pt idx="7469">
                  <c:v>1.0357774668044122</c:v>
                </c:pt>
                <c:pt idx="7470">
                  <c:v>1.0358282141800075</c:v>
                </c:pt>
                <c:pt idx="7471">
                  <c:v>1.0358789615556028</c:v>
                </c:pt>
                <c:pt idx="7472">
                  <c:v>1.0359297089311978</c:v>
                </c:pt>
                <c:pt idx="7473">
                  <c:v>1.0359804563067931</c:v>
                </c:pt>
                <c:pt idx="7474">
                  <c:v>1.0360312036823884</c:v>
                </c:pt>
                <c:pt idx="7475">
                  <c:v>1.0360819510579835</c:v>
                </c:pt>
                <c:pt idx="7476">
                  <c:v>1.0361326984335788</c:v>
                </c:pt>
                <c:pt idx="7477">
                  <c:v>1.0361834458091741</c:v>
                </c:pt>
                <c:pt idx="7478">
                  <c:v>1.0362341931847692</c:v>
                </c:pt>
                <c:pt idx="7479">
                  <c:v>1.0362849405603645</c:v>
                </c:pt>
                <c:pt idx="7480">
                  <c:v>1.0363356879359595</c:v>
                </c:pt>
                <c:pt idx="7481">
                  <c:v>1.0363861518066633</c:v>
                </c:pt>
                <c:pt idx="7482">
                  <c:v>1.036436615677367</c:v>
                </c:pt>
                <c:pt idx="7483">
                  <c:v>1.0364870795480705</c:v>
                </c:pt>
                <c:pt idx="7484">
                  <c:v>1.0365375434187742</c:v>
                </c:pt>
                <c:pt idx="7485">
                  <c:v>1.0365880072894778</c:v>
                </c:pt>
                <c:pt idx="7486">
                  <c:v>1.0366384711601815</c:v>
                </c:pt>
                <c:pt idx="7487">
                  <c:v>1.036688935030885</c:v>
                </c:pt>
                <c:pt idx="7488">
                  <c:v>1.0367393989015887</c:v>
                </c:pt>
                <c:pt idx="7489">
                  <c:v>1.0367898627722922</c:v>
                </c:pt>
                <c:pt idx="7490">
                  <c:v>1.036840326642996</c:v>
                </c:pt>
                <c:pt idx="7491">
                  <c:v>1.0368907905136995</c:v>
                </c:pt>
                <c:pt idx="7492">
                  <c:v>1.0369412543844032</c:v>
                </c:pt>
                <c:pt idx="7493">
                  <c:v>1.0369917182551067</c:v>
                </c:pt>
                <c:pt idx="7494">
                  <c:v>1.0370421821258105</c:v>
                </c:pt>
                <c:pt idx="7495">
                  <c:v>1.037092645996514</c:v>
                </c:pt>
                <c:pt idx="7496">
                  <c:v>1.0371431098672177</c:v>
                </c:pt>
                <c:pt idx="7497">
                  <c:v>1.0371935737379212</c:v>
                </c:pt>
                <c:pt idx="7498">
                  <c:v>1.0372440376086249</c:v>
                </c:pt>
                <c:pt idx="7499">
                  <c:v>1.0372945014793284</c:v>
                </c:pt>
                <c:pt idx="7500">
                  <c:v>1.0373446818451406</c:v>
                </c:pt>
                <c:pt idx="7501">
                  <c:v>1.0373948622109526</c:v>
                </c:pt>
                <c:pt idx="7502">
                  <c:v>1.0374450425767645</c:v>
                </c:pt>
                <c:pt idx="7503">
                  <c:v>1.0374952229425767</c:v>
                </c:pt>
                <c:pt idx="7504">
                  <c:v>1.0375454033083886</c:v>
                </c:pt>
                <c:pt idx="7505">
                  <c:v>1.0375955836742008</c:v>
                </c:pt>
                <c:pt idx="7506">
                  <c:v>1.0376457640400127</c:v>
                </c:pt>
                <c:pt idx="7507">
                  <c:v>1.0376959444058247</c:v>
                </c:pt>
                <c:pt idx="7508">
                  <c:v>1.0377461247716369</c:v>
                </c:pt>
                <c:pt idx="7509">
                  <c:v>1.0377963051374488</c:v>
                </c:pt>
                <c:pt idx="7510">
                  <c:v>1.037846485503261</c:v>
                </c:pt>
                <c:pt idx="7511">
                  <c:v>1.0378966658690729</c:v>
                </c:pt>
                <c:pt idx="7512">
                  <c:v>1.0379468462348849</c:v>
                </c:pt>
                <c:pt idx="7513">
                  <c:v>1.037997026600697</c:v>
                </c:pt>
                <c:pt idx="7514">
                  <c:v>1.038047206966509</c:v>
                </c:pt>
                <c:pt idx="7515">
                  <c:v>1.0380973873323209</c:v>
                </c:pt>
                <c:pt idx="7516">
                  <c:v>1.0381475676981331</c:v>
                </c:pt>
                <c:pt idx="7517">
                  <c:v>1.038197748063945</c:v>
                </c:pt>
                <c:pt idx="7518">
                  <c:v>1.0382479284297572</c:v>
                </c:pt>
                <c:pt idx="7519">
                  <c:v>1.0382981087955692</c:v>
                </c:pt>
                <c:pt idx="7520">
                  <c:v>1.0383482891613811</c:v>
                </c:pt>
                <c:pt idx="7521">
                  <c:v>1.0383984695271933</c:v>
                </c:pt>
                <c:pt idx="7522">
                  <c:v>1.0384486498930052</c:v>
                </c:pt>
                <c:pt idx="7523">
                  <c:v>1.0384988302588174</c:v>
                </c:pt>
                <c:pt idx="7524">
                  <c:v>1.0385490106246293</c:v>
                </c:pt>
                <c:pt idx="7525">
                  <c:v>1.0385991909904413</c:v>
                </c:pt>
                <c:pt idx="7526">
                  <c:v>1.0386493713562535</c:v>
                </c:pt>
                <c:pt idx="7527">
                  <c:v>1.0386995517220654</c:v>
                </c:pt>
                <c:pt idx="7528">
                  <c:v>1.0387497320878774</c:v>
                </c:pt>
                <c:pt idx="7529">
                  <c:v>1.0387999124536895</c:v>
                </c:pt>
                <c:pt idx="7530">
                  <c:v>1.0388500928195015</c:v>
                </c:pt>
                <c:pt idx="7531">
                  <c:v>1.0389002731853136</c:v>
                </c:pt>
                <c:pt idx="7532">
                  <c:v>1.0389504535511256</c:v>
                </c:pt>
                <c:pt idx="7533">
                  <c:v>1.0390006339169375</c:v>
                </c:pt>
                <c:pt idx="7534">
                  <c:v>1.0390508142827497</c:v>
                </c:pt>
                <c:pt idx="7535">
                  <c:v>1.0391009946485616</c:v>
                </c:pt>
                <c:pt idx="7536">
                  <c:v>1.0391511750143736</c:v>
                </c:pt>
                <c:pt idx="7537">
                  <c:v>1.0392013553801858</c:v>
                </c:pt>
                <c:pt idx="7538">
                  <c:v>1.0392515357459977</c:v>
                </c:pt>
                <c:pt idx="7539">
                  <c:v>1.0393017161118099</c:v>
                </c:pt>
                <c:pt idx="7540">
                  <c:v>1.0393516129727303</c:v>
                </c:pt>
                <c:pt idx="7541">
                  <c:v>1.0394015098336506</c:v>
                </c:pt>
                <c:pt idx="7542">
                  <c:v>1.039451406694571</c:v>
                </c:pt>
                <c:pt idx="7543">
                  <c:v>1.0395013035554916</c:v>
                </c:pt>
                <c:pt idx="7544">
                  <c:v>1.039551200416412</c:v>
                </c:pt>
                <c:pt idx="7545">
                  <c:v>1.0396010972773324</c:v>
                </c:pt>
                <c:pt idx="7546">
                  <c:v>1.0396509941382528</c:v>
                </c:pt>
                <c:pt idx="7547">
                  <c:v>1.0397008909991734</c:v>
                </c:pt>
                <c:pt idx="7548">
                  <c:v>1.0397507878600938</c:v>
                </c:pt>
                <c:pt idx="7549">
                  <c:v>1.0398006847210142</c:v>
                </c:pt>
                <c:pt idx="7550">
                  <c:v>1.0398505815819346</c:v>
                </c:pt>
                <c:pt idx="7551">
                  <c:v>1.0399004784428552</c:v>
                </c:pt>
                <c:pt idx="7552">
                  <c:v>1.0399503753037755</c:v>
                </c:pt>
                <c:pt idx="7553">
                  <c:v>1.0400002721646959</c:v>
                </c:pt>
                <c:pt idx="7554">
                  <c:v>1.0400501690256163</c:v>
                </c:pt>
                <c:pt idx="7555">
                  <c:v>1.0401000658865367</c:v>
                </c:pt>
                <c:pt idx="7556">
                  <c:v>1.0401499627474573</c:v>
                </c:pt>
                <c:pt idx="7557">
                  <c:v>1.0401998596083777</c:v>
                </c:pt>
                <c:pt idx="7558">
                  <c:v>1.0402497564692981</c:v>
                </c:pt>
                <c:pt idx="7559">
                  <c:v>1.0402996533302185</c:v>
                </c:pt>
                <c:pt idx="7560">
                  <c:v>1.0403495501911391</c:v>
                </c:pt>
                <c:pt idx="7561">
                  <c:v>1.0403994470520594</c:v>
                </c:pt>
                <c:pt idx="7562">
                  <c:v>1.0404493439129798</c:v>
                </c:pt>
                <c:pt idx="7563">
                  <c:v>1.0404992407739002</c:v>
                </c:pt>
                <c:pt idx="7564">
                  <c:v>1.0405491376348208</c:v>
                </c:pt>
                <c:pt idx="7565">
                  <c:v>1.0405990344957412</c:v>
                </c:pt>
                <c:pt idx="7566">
                  <c:v>1.0406489313566616</c:v>
                </c:pt>
                <c:pt idx="7567">
                  <c:v>1.040698828217582</c:v>
                </c:pt>
                <c:pt idx="7568">
                  <c:v>1.0407487250785026</c:v>
                </c:pt>
                <c:pt idx="7569">
                  <c:v>1.040798621939423</c:v>
                </c:pt>
                <c:pt idx="7570">
                  <c:v>1.0408485188003433</c:v>
                </c:pt>
                <c:pt idx="7571">
                  <c:v>1.0408984156612637</c:v>
                </c:pt>
                <c:pt idx="7572">
                  <c:v>1.0409483125221843</c:v>
                </c:pt>
                <c:pt idx="7573">
                  <c:v>1.0409979258782132</c:v>
                </c:pt>
                <c:pt idx="7574">
                  <c:v>1.041047539234242</c:v>
                </c:pt>
                <c:pt idx="7575">
                  <c:v>1.0410971525902708</c:v>
                </c:pt>
                <c:pt idx="7576">
                  <c:v>1.0411467659462996</c:v>
                </c:pt>
                <c:pt idx="7577">
                  <c:v>1.0411963793023284</c:v>
                </c:pt>
                <c:pt idx="7578">
                  <c:v>1.0412459926583573</c:v>
                </c:pt>
                <c:pt idx="7579">
                  <c:v>1.0412956060143861</c:v>
                </c:pt>
                <c:pt idx="7580">
                  <c:v>1.0413452193704149</c:v>
                </c:pt>
                <c:pt idx="7581">
                  <c:v>1.041394832726444</c:v>
                </c:pt>
                <c:pt idx="7582">
                  <c:v>1.0414444460824728</c:v>
                </c:pt>
                <c:pt idx="7583">
                  <c:v>1.0414940594385016</c:v>
                </c:pt>
                <c:pt idx="7584">
                  <c:v>1.0415436727945304</c:v>
                </c:pt>
                <c:pt idx="7585">
                  <c:v>1.0415932861505592</c:v>
                </c:pt>
                <c:pt idx="7586">
                  <c:v>1.0416428995065881</c:v>
                </c:pt>
                <c:pt idx="7587">
                  <c:v>1.0416925128626169</c:v>
                </c:pt>
                <c:pt idx="7588">
                  <c:v>1.0417421262186457</c:v>
                </c:pt>
                <c:pt idx="7589">
                  <c:v>1.0417917395746745</c:v>
                </c:pt>
                <c:pt idx="7590">
                  <c:v>1.0418413529307036</c:v>
                </c:pt>
                <c:pt idx="7591">
                  <c:v>1.0418909662867324</c:v>
                </c:pt>
                <c:pt idx="7592">
                  <c:v>1.0419405796427612</c:v>
                </c:pt>
                <c:pt idx="7593">
                  <c:v>1.04199019299879</c:v>
                </c:pt>
                <c:pt idx="7594">
                  <c:v>1.0420398063548189</c:v>
                </c:pt>
                <c:pt idx="7595">
                  <c:v>1.0420894197108477</c:v>
                </c:pt>
                <c:pt idx="7596">
                  <c:v>1.0421390330668765</c:v>
                </c:pt>
                <c:pt idx="7597">
                  <c:v>1.0421886464229053</c:v>
                </c:pt>
                <c:pt idx="7598">
                  <c:v>1.0422382597789341</c:v>
                </c:pt>
                <c:pt idx="7599">
                  <c:v>1.0422875896300714</c:v>
                </c:pt>
                <c:pt idx="7600">
                  <c:v>1.0423369194812087</c:v>
                </c:pt>
                <c:pt idx="7601">
                  <c:v>1.0423862493323459</c:v>
                </c:pt>
                <c:pt idx="7602">
                  <c:v>1.0424355791834832</c:v>
                </c:pt>
                <c:pt idx="7603">
                  <c:v>1.0424849090346204</c:v>
                </c:pt>
                <c:pt idx="7604">
                  <c:v>1.0425342388857577</c:v>
                </c:pt>
                <c:pt idx="7605">
                  <c:v>1.042583568736895</c:v>
                </c:pt>
                <c:pt idx="7606">
                  <c:v>1.0426328985880322</c:v>
                </c:pt>
                <c:pt idx="7607">
                  <c:v>1.0426822284391695</c:v>
                </c:pt>
                <c:pt idx="7608">
                  <c:v>1.0427315582903067</c:v>
                </c:pt>
                <c:pt idx="7609">
                  <c:v>1.042780888141444</c:v>
                </c:pt>
                <c:pt idx="7610">
                  <c:v>1.0428302179925812</c:v>
                </c:pt>
                <c:pt idx="7611">
                  <c:v>1.0428795478437185</c:v>
                </c:pt>
                <c:pt idx="7612">
                  <c:v>1.0429288776948558</c:v>
                </c:pt>
                <c:pt idx="7613">
                  <c:v>1.042978207545993</c:v>
                </c:pt>
                <c:pt idx="7614">
                  <c:v>1.0430275373971303</c:v>
                </c:pt>
                <c:pt idx="7615">
                  <c:v>1.0430768672482675</c:v>
                </c:pt>
                <c:pt idx="7616">
                  <c:v>1.0431261970994048</c:v>
                </c:pt>
                <c:pt idx="7617">
                  <c:v>1.0431755269505421</c:v>
                </c:pt>
                <c:pt idx="7618">
                  <c:v>1.0432248568016793</c:v>
                </c:pt>
                <c:pt idx="7619">
                  <c:v>1.0432741866528166</c:v>
                </c:pt>
                <c:pt idx="7620">
                  <c:v>1.0433235165039538</c:v>
                </c:pt>
                <c:pt idx="7621">
                  <c:v>1.0433728463550911</c:v>
                </c:pt>
                <c:pt idx="7622">
                  <c:v>1.0434221762062283</c:v>
                </c:pt>
                <c:pt idx="7623">
                  <c:v>1.0434715060573656</c:v>
                </c:pt>
                <c:pt idx="7624">
                  <c:v>1.0435208359085029</c:v>
                </c:pt>
                <c:pt idx="7625">
                  <c:v>1.0435701657596401</c:v>
                </c:pt>
                <c:pt idx="7626">
                  <c:v>1.0436194956107772</c:v>
                </c:pt>
                <c:pt idx="7627">
                  <c:v>1.0436688254619144</c:v>
                </c:pt>
                <c:pt idx="7628">
                  <c:v>1.0437178718081601</c:v>
                </c:pt>
                <c:pt idx="7629">
                  <c:v>1.0437669181544058</c:v>
                </c:pt>
                <c:pt idx="7630">
                  <c:v>1.0438159645006515</c:v>
                </c:pt>
                <c:pt idx="7631">
                  <c:v>1.0438650108468972</c:v>
                </c:pt>
                <c:pt idx="7632">
                  <c:v>1.0439140571931429</c:v>
                </c:pt>
                <c:pt idx="7633">
                  <c:v>1.0439631035393884</c:v>
                </c:pt>
                <c:pt idx="7634">
                  <c:v>1.0440121498856341</c:v>
                </c:pt>
                <c:pt idx="7635">
                  <c:v>1.0440611962318798</c:v>
                </c:pt>
                <c:pt idx="7636">
                  <c:v>1.0441102425781255</c:v>
                </c:pt>
                <c:pt idx="7637">
                  <c:v>1.0441592889243712</c:v>
                </c:pt>
                <c:pt idx="7638">
                  <c:v>1.0442083352706168</c:v>
                </c:pt>
                <c:pt idx="7639">
                  <c:v>1.0442573816168623</c:v>
                </c:pt>
                <c:pt idx="7640">
                  <c:v>1.044306427963108</c:v>
                </c:pt>
                <c:pt idx="7641">
                  <c:v>1.0443554743093537</c:v>
                </c:pt>
                <c:pt idx="7642">
                  <c:v>1.0444045206555994</c:v>
                </c:pt>
                <c:pt idx="7643">
                  <c:v>1.0444535670018451</c:v>
                </c:pt>
                <c:pt idx="7644">
                  <c:v>1.0445026133480908</c:v>
                </c:pt>
                <c:pt idx="7645">
                  <c:v>1.0445516596943363</c:v>
                </c:pt>
                <c:pt idx="7646">
                  <c:v>1.044600706040582</c:v>
                </c:pt>
                <c:pt idx="7647">
                  <c:v>1.0446497523868277</c:v>
                </c:pt>
                <c:pt idx="7648">
                  <c:v>1.0446987987330734</c:v>
                </c:pt>
                <c:pt idx="7649">
                  <c:v>1.0447478450793191</c:v>
                </c:pt>
                <c:pt idx="7650">
                  <c:v>1.0447968914255648</c:v>
                </c:pt>
                <c:pt idx="7651">
                  <c:v>1.0448459377718102</c:v>
                </c:pt>
                <c:pt idx="7652">
                  <c:v>1.0448949841180559</c:v>
                </c:pt>
                <c:pt idx="7653">
                  <c:v>1.0449440304643016</c:v>
                </c:pt>
                <c:pt idx="7654">
                  <c:v>1.0449930768105473</c:v>
                </c:pt>
                <c:pt idx="7655">
                  <c:v>1.045042123156793</c:v>
                </c:pt>
                <c:pt idx="7656">
                  <c:v>1.0450908859981469</c:v>
                </c:pt>
                <c:pt idx="7657">
                  <c:v>1.0451396488395011</c:v>
                </c:pt>
                <c:pt idx="7658">
                  <c:v>1.0451884116808552</c:v>
                </c:pt>
                <c:pt idx="7659">
                  <c:v>1.0452371745222091</c:v>
                </c:pt>
                <c:pt idx="7660">
                  <c:v>1.0452859373635632</c:v>
                </c:pt>
                <c:pt idx="7661">
                  <c:v>1.0453347002049174</c:v>
                </c:pt>
                <c:pt idx="7662">
                  <c:v>1.0453834630462715</c:v>
                </c:pt>
                <c:pt idx="7663">
                  <c:v>1.0454322258876254</c:v>
                </c:pt>
                <c:pt idx="7664">
                  <c:v>1.0454809887289795</c:v>
                </c:pt>
                <c:pt idx="7665">
                  <c:v>1.0455297515703337</c:v>
                </c:pt>
                <c:pt idx="7666">
                  <c:v>1.0455785144116876</c:v>
                </c:pt>
                <c:pt idx="7667">
                  <c:v>1.0456272772530417</c:v>
                </c:pt>
                <c:pt idx="7668">
                  <c:v>1.0456760400943959</c:v>
                </c:pt>
                <c:pt idx="7669">
                  <c:v>1.0457248029357498</c:v>
                </c:pt>
                <c:pt idx="7670">
                  <c:v>1.0457735657771039</c:v>
                </c:pt>
                <c:pt idx="7671">
                  <c:v>1.045822328618458</c:v>
                </c:pt>
                <c:pt idx="7672">
                  <c:v>1.0458710914598119</c:v>
                </c:pt>
                <c:pt idx="7673">
                  <c:v>1.0459198543011661</c:v>
                </c:pt>
                <c:pt idx="7674">
                  <c:v>1.0459686171425202</c:v>
                </c:pt>
                <c:pt idx="7675">
                  <c:v>1.0460173799838743</c:v>
                </c:pt>
                <c:pt idx="7676">
                  <c:v>1.0460661428252283</c:v>
                </c:pt>
                <c:pt idx="7677">
                  <c:v>1.0461149056665824</c:v>
                </c:pt>
                <c:pt idx="7678">
                  <c:v>1.0461636685079365</c:v>
                </c:pt>
                <c:pt idx="7679">
                  <c:v>1.0462124313492904</c:v>
                </c:pt>
                <c:pt idx="7680">
                  <c:v>1.0462611941906446</c:v>
                </c:pt>
                <c:pt idx="7681">
                  <c:v>1.0463096735271071</c:v>
                </c:pt>
                <c:pt idx="7682">
                  <c:v>1.0463581528635695</c:v>
                </c:pt>
                <c:pt idx="7683">
                  <c:v>1.046406632200032</c:v>
                </c:pt>
                <c:pt idx="7684">
                  <c:v>1.0464551115364944</c:v>
                </c:pt>
                <c:pt idx="7685">
                  <c:v>1.046503590872957</c:v>
                </c:pt>
                <c:pt idx="7686">
                  <c:v>1.0465520702094193</c:v>
                </c:pt>
                <c:pt idx="7687">
                  <c:v>1.0466005495458819</c:v>
                </c:pt>
                <c:pt idx="7688">
                  <c:v>1.0466490288823442</c:v>
                </c:pt>
                <c:pt idx="7689">
                  <c:v>1.0466975082188068</c:v>
                </c:pt>
                <c:pt idx="7690">
                  <c:v>1.0467459875552694</c:v>
                </c:pt>
                <c:pt idx="7691">
                  <c:v>1.0467944668917317</c:v>
                </c:pt>
                <c:pt idx="7692">
                  <c:v>1.0468429462281943</c:v>
                </c:pt>
                <c:pt idx="7693">
                  <c:v>1.0468914255646566</c:v>
                </c:pt>
                <c:pt idx="7694">
                  <c:v>1.0469399049011192</c:v>
                </c:pt>
                <c:pt idx="7695">
                  <c:v>1.0469883842375816</c:v>
                </c:pt>
                <c:pt idx="7696">
                  <c:v>1.0470368635740441</c:v>
                </c:pt>
                <c:pt idx="7697">
                  <c:v>1.0470853429105065</c:v>
                </c:pt>
                <c:pt idx="7698">
                  <c:v>1.047133822246969</c:v>
                </c:pt>
                <c:pt idx="7699">
                  <c:v>1.0471823015834316</c:v>
                </c:pt>
                <c:pt idx="7700">
                  <c:v>1.047230780919894</c:v>
                </c:pt>
                <c:pt idx="7701">
                  <c:v>1.0472792602563565</c:v>
                </c:pt>
                <c:pt idx="7702">
                  <c:v>1.0473277395928189</c:v>
                </c:pt>
                <c:pt idx="7703">
                  <c:v>1.0473762189292815</c:v>
                </c:pt>
                <c:pt idx="7704">
                  <c:v>1.0474246982657438</c:v>
                </c:pt>
                <c:pt idx="7705">
                  <c:v>1.0474731776022064</c:v>
                </c:pt>
                <c:pt idx="7706">
                  <c:v>1.0475216569386687</c:v>
                </c:pt>
                <c:pt idx="7707">
                  <c:v>1.0475701362751313</c:v>
                </c:pt>
                <c:pt idx="7708">
                  <c:v>1.0476186156115939</c:v>
                </c:pt>
                <c:pt idx="7709">
                  <c:v>1.0476670949480562</c:v>
                </c:pt>
                <c:pt idx="7710">
                  <c:v>1.0477155742845188</c:v>
                </c:pt>
                <c:pt idx="7711">
                  <c:v>1.0477637701160896</c:v>
                </c:pt>
                <c:pt idx="7712">
                  <c:v>1.0478119659476604</c:v>
                </c:pt>
                <c:pt idx="7713">
                  <c:v>1.0478601617792314</c:v>
                </c:pt>
                <c:pt idx="7714">
                  <c:v>1.0479083576108021</c:v>
                </c:pt>
                <c:pt idx="7715">
                  <c:v>1.0479565534423732</c:v>
                </c:pt>
                <c:pt idx="7716">
                  <c:v>1.0480047492739439</c:v>
                </c:pt>
                <c:pt idx="7717">
                  <c:v>1.0480529451055149</c:v>
                </c:pt>
                <c:pt idx="7718">
                  <c:v>1.0481011409370857</c:v>
                </c:pt>
                <c:pt idx="7719">
                  <c:v>1.0481493367686565</c:v>
                </c:pt>
                <c:pt idx="7720">
                  <c:v>1.0481975326002275</c:v>
                </c:pt>
                <c:pt idx="7721">
                  <c:v>1.0482457284317983</c:v>
                </c:pt>
                <c:pt idx="7722">
                  <c:v>1.0482939242633693</c:v>
                </c:pt>
                <c:pt idx="7723">
                  <c:v>1.0483421200949401</c:v>
                </c:pt>
                <c:pt idx="7724">
                  <c:v>1.0483903159265109</c:v>
                </c:pt>
                <c:pt idx="7725">
                  <c:v>1.0484385117580819</c:v>
                </c:pt>
                <c:pt idx="7726">
                  <c:v>1.0484867075896527</c:v>
                </c:pt>
                <c:pt idx="7727">
                  <c:v>1.0485349034212237</c:v>
                </c:pt>
                <c:pt idx="7728">
                  <c:v>1.0485830992527945</c:v>
                </c:pt>
                <c:pt idx="7729">
                  <c:v>1.0486312950843655</c:v>
                </c:pt>
                <c:pt idx="7730">
                  <c:v>1.0486794909159363</c:v>
                </c:pt>
                <c:pt idx="7731">
                  <c:v>1.048727686747507</c:v>
                </c:pt>
                <c:pt idx="7732">
                  <c:v>1.0487758825790781</c:v>
                </c:pt>
                <c:pt idx="7733">
                  <c:v>1.0488240784106488</c:v>
                </c:pt>
                <c:pt idx="7734">
                  <c:v>1.0488722742422198</c:v>
                </c:pt>
                <c:pt idx="7735">
                  <c:v>1.0489204700737906</c:v>
                </c:pt>
                <c:pt idx="7736">
                  <c:v>1.0489686659053616</c:v>
                </c:pt>
                <c:pt idx="7737">
                  <c:v>1.0490168617369324</c:v>
                </c:pt>
                <c:pt idx="7738">
                  <c:v>1.0490650575685032</c:v>
                </c:pt>
                <c:pt idx="7739">
                  <c:v>1.0491132534000742</c:v>
                </c:pt>
                <c:pt idx="7740">
                  <c:v>1.049161449231645</c:v>
                </c:pt>
                <c:pt idx="7741">
                  <c:v>1.049209645063216</c:v>
                </c:pt>
                <c:pt idx="7742">
                  <c:v>1.0492578408947868</c:v>
                </c:pt>
                <c:pt idx="7743">
                  <c:v>1.049305753221466</c:v>
                </c:pt>
                <c:pt idx="7744">
                  <c:v>1.0493536655481455</c:v>
                </c:pt>
                <c:pt idx="7745">
                  <c:v>1.0494015778748247</c:v>
                </c:pt>
                <c:pt idx="7746">
                  <c:v>1.0494494902015039</c:v>
                </c:pt>
                <c:pt idx="7747">
                  <c:v>1.0494974025281831</c:v>
                </c:pt>
                <c:pt idx="7748">
                  <c:v>1.0495453148548626</c:v>
                </c:pt>
                <c:pt idx="7749">
                  <c:v>1.0495932271815418</c:v>
                </c:pt>
                <c:pt idx="7750">
                  <c:v>1.049641139508221</c:v>
                </c:pt>
                <c:pt idx="7751">
                  <c:v>1.0496890518349005</c:v>
                </c:pt>
                <c:pt idx="7752">
                  <c:v>1.0497369641615797</c:v>
                </c:pt>
                <c:pt idx="7753">
                  <c:v>1.0497848764882589</c:v>
                </c:pt>
                <c:pt idx="7754">
                  <c:v>1.0498327888149381</c:v>
                </c:pt>
                <c:pt idx="7755">
                  <c:v>1.0498807011416176</c:v>
                </c:pt>
                <c:pt idx="7756">
                  <c:v>1.0499286134682968</c:v>
                </c:pt>
                <c:pt idx="7757">
                  <c:v>1.049976525794976</c:v>
                </c:pt>
                <c:pt idx="7758">
                  <c:v>1.0500244381216552</c:v>
                </c:pt>
                <c:pt idx="7759">
                  <c:v>1.0500723504483347</c:v>
                </c:pt>
                <c:pt idx="7760">
                  <c:v>1.0501202627750139</c:v>
                </c:pt>
                <c:pt idx="7761">
                  <c:v>1.0501681751016931</c:v>
                </c:pt>
                <c:pt idx="7762">
                  <c:v>1.0502160874283726</c:v>
                </c:pt>
                <c:pt idx="7763">
                  <c:v>1.0502639997550518</c:v>
                </c:pt>
                <c:pt idx="7764">
                  <c:v>1.050311912081731</c:v>
                </c:pt>
                <c:pt idx="7765">
                  <c:v>1.0503598244084102</c:v>
                </c:pt>
                <c:pt idx="7766">
                  <c:v>1.0504077367350897</c:v>
                </c:pt>
                <c:pt idx="7767">
                  <c:v>1.0504556490617689</c:v>
                </c:pt>
                <c:pt idx="7768">
                  <c:v>1.0505035613884481</c:v>
                </c:pt>
                <c:pt idx="7769">
                  <c:v>1.0505514737151276</c:v>
                </c:pt>
                <c:pt idx="7770">
                  <c:v>1.0505993860418068</c:v>
                </c:pt>
                <c:pt idx="7771">
                  <c:v>1.050647298368486</c:v>
                </c:pt>
                <c:pt idx="7772">
                  <c:v>1.0506949271902737</c:v>
                </c:pt>
                <c:pt idx="7773">
                  <c:v>1.0507425560120613</c:v>
                </c:pt>
                <c:pt idx="7774">
                  <c:v>1.0507901848338492</c:v>
                </c:pt>
                <c:pt idx="7775">
                  <c:v>1.0508378136556369</c:v>
                </c:pt>
                <c:pt idx="7776">
                  <c:v>1.0508854424774245</c:v>
                </c:pt>
                <c:pt idx="7777">
                  <c:v>1.0509330712992122</c:v>
                </c:pt>
                <c:pt idx="7778">
                  <c:v>1.0509807001209999</c:v>
                </c:pt>
                <c:pt idx="7779">
                  <c:v>1.0510283289427875</c:v>
                </c:pt>
                <c:pt idx="7780">
                  <c:v>1.0510759577645752</c:v>
                </c:pt>
                <c:pt idx="7781">
                  <c:v>1.0511235865863631</c:v>
                </c:pt>
                <c:pt idx="7782">
                  <c:v>1.0511712154081507</c:v>
                </c:pt>
                <c:pt idx="7783">
                  <c:v>1.0512188442299384</c:v>
                </c:pt>
                <c:pt idx="7784">
                  <c:v>1.051266473051726</c:v>
                </c:pt>
                <c:pt idx="7785">
                  <c:v>1.0513141018735137</c:v>
                </c:pt>
                <c:pt idx="7786">
                  <c:v>1.0513617306953014</c:v>
                </c:pt>
                <c:pt idx="7787">
                  <c:v>1.051409359517089</c:v>
                </c:pt>
                <c:pt idx="7788">
                  <c:v>1.0514569883388769</c:v>
                </c:pt>
                <c:pt idx="7789">
                  <c:v>1.0515046171606646</c:v>
                </c:pt>
                <c:pt idx="7790">
                  <c:v>1.0515522459824522</c:v>
                </c:pt>
                <c:pt idx="7791">
                  <c:v>1.0515998748042399</c:v>
                </c:pt>
                <c:pt idx="7792">
                  <c:v>1.0516475036260275</c:v>
                </c:pt>
                <c:pt idx="7793">
                  <c:v>1.0516951324478152</c:v>
                </c:pt>
                <c:pt idx="7794">
                  <c:v>1.0517427612696029</c:v>
                </c:pt>
                <c:pt idx="7795">
                  <c:v>1.0517903900913907</c:v>
                </c:pt>
                <c:pt idx="7796">
                  <c:v>1.0518380189131784</c:v>
                </c:pt>
                <c:pt idx="7797">
                  <c:v>1.0518856477349661</c:v>
                </c:pt>
                <c:pt idx="7798">
                  <c:v>1.0519332765567537</c:v>
                </c:pt>
                <c:pt idx="7799">
                  <c:v>1.0519809053785414</c:v>
                </c:pt>
                <c:pt idx="7800">
                  <c:v>1.052028534200329</c:v>
                </c:pt>
                <c:pt idx="7801">
                  <c:v>1.0520761630221167</c:v>
                </c:pt>
                <c:pt idx="7802">
                  <c:v>1.0521237918439044</c:v>
                </c:pt>
                <c:pt idx="7803">
                  <c:v>1.0521714206656922</c:v>
                </c:pt>
                <c:pt idx="7804">
                  <c:v>1.0522190494874799</c:v>
                </c:pt>
                <c:pt idx="7805">
                  <c:v>1.0522666783092676</c:v>
                </c:pt>
                <c:pt idx="7806">
                  <c:v>1.0523143071310552</c:v>
                </c:pt>
                <c:pt idx="7807">
                  <c:v>1.0523616524479513</c:v>
                </c:pt>
                <c:pt idx="7808">
                  <c:v>1.0524089977648474</c:v>
                </c:pt>
                <c:pt idx="7809">
                  <c:v>1.0524563430817435</c:v>
                </c:pt>
                <c:pt idx="7810">
                  <c:v>1.0525036883986396</c:v>
                </c:pt>
                <c:pt idx="7811">
                  <c:v>1.0525510337155357</c:v>
                </c:pt>
                <c:pt idx="7812">
                  <c:v>1.0525983790324318</c:v>
                </c:pt>
                <c:pt idx="7813">
                  <c:v>1.0526457243493279</c:v>
                </c:pt>
                <c:pt idx="7814">
                  <c:v>1.052693069666224</c:v>
                </c:pt>
                <c:pt idx="7815">
                  <c:v>1.0527404149831201</c:v>
                </c:pt>
                <c:pt idx="7816">
                  <c:v>1.0527877603000162</c:v>
                </c:pt>
                <c:pt idx="7817">
                  <c:v>1.0528351056169123</c:v>
                </c:pt>
                <c:pt idx="7818">
                  <c:v>1.0528824509338084</c:v>
                </c:pt>
                <c:pt idx="7819">
                  <c:v>1.0529297962507045</c:v>
                </c:pt>
                <c:pt idx="7820">
                  <c:v>1.0529771415676006</c:v>
                </c:pt>
                <c:pt idx="7821">
                  <c:v>1.0530244868844967</c:v>
                </c:pt>
                <c:pt idx="7822">
                  <c:v>1.0530718322013928</c:v>
                </c:pt>
                <c:pt idx="7823">
                  <c:v>1.0531191775182889</c:v>
                </c:pt>
                <c:pt idx="7824">
                  <c:v>1.053166522835185</c:v>
                </c:pt>
                <c:pt idx="7825">
                  <c:v>1.0532138681520811</c:v>
                </c:pt>
                <c:pt idx="7826">
                  <c:v>1.0532612134689772</c:v>
                </c:pt>
                <c:pt idx="7827">
                  <c:v>1.0533085587858733</c:v>
                </c:pt>
                <c:pt idx="7828">
                  <c:v>1.0533559041027694</c:v>
                </c:pt>
                <c:pt idx="7829">
                  <c:v>1.0534032494196655</c:v>
                </c:pt>
                <c:pt idx="7830">
                  <c:v>1.0534505947365616</c:v>
                </c:pt>
                <c:pt idx="7831">
                  <c:v>1.0534979400534576</c:v>
                </c:pt>
                <c:pt idx="7832">
                  <c:v>1.0535452853703537</c:v>
                </c:pt>
                <c:pt idx="7833">
                  <c:v>1.0535923471823583</c:v>
                </c:pt>
                <c:pt idx="7834">
                  <c:v>1.0536394089943628</c:v>
                </c:pt>
                <c:pt idx="7835">
                  <c:v>1.0536864708063673</c:v>
                </c:pt>
                <c:pt idx="7836">
                  <c:v>1.0537335326183719</c:v>
                </c:pt>
                <c:pt idx="7837">
                  <c:v>1.0537805944303762</c:v>
                </c:pt>
                <c:pt idx="7838">
                  <c:v>1.0538276562423807</c:v>
                </c:pt>
                <c:pt idx="7839">
                  <c:v>1.0538747180543853</c:v>
                </c:pt>
                <c:pt idx="7840">
                  <c:v>1.0539217798663898</c:v>
                </c:pt>
                <c:pt idx="7841">
                  <c:v>1.0539688416783943</c:v>
                </c:pt>
                <c:pt idx="7842">
                  <c:v>1.0540159034903989</c:v>
                </c:pt>
                <c:pt idx="7843">
                  <c:v>1.0540629653024034</c:v>
                </c:pt>
                <c:pt idx="7844">
                  <c:v>1.0541100271144079</c:v>
                </c:pt>
                <c:pt idx="7845">
                  <c:v>1.0541570889264122</c:v>
                </c:pt>
                <c:pt idx="7846">
                  <c:v>1.0542041507384168</c:v>
                </c:pt>
                <c:pt idx="7847">
                  <c:v>1.0542512125504213</c:v>
                </c:pt>
                <c:pt idx="7848">
                  <c:v>1.0542982743624258</c:v>
                </c:pt>
                <c:pt idx="7849">
                  <c:v>1.0543453361744304</c:v>
                </c:pt>
                <c:pt idx="7850">
                  <c:v>1.0543923979864349</c:v>
                </c:pt>
                <c:pt idx="7851">
                  <c:v>1.0544394597984394</c:v>
                </c:pt>
                <c:pt idx="7852">
                  <c:v>1.0544865216104438</c:v>
                </c:pt>
                <c:pt idx="7853">
                  <c:v>1.0545335834224483</c:v>
                </c:pt>
                <c:pt idx="7854">
                  <c:v>1.0545806452344528</c:v>
                </c:pt>
                <c:pt idx="7855">
                  <c:v>1.0546277070464574</c:v>
                </c:pt>
                <c:pt idx="7856">
                  <c:v>1.0546744853535703</c:v>
                </c:pt>
                <c:pt idx="7857">
                  <c:v>1.0547212636606833</c:v>
                </c:pt>
                <c:pt idx="7858">
                  <c:v>1.0547680419677961</c:v>
                </c:pt>
                <c:pt idx="7859">
                  <c:v>1.054814820274909</c:v>
                </c:pt>
                <c:pt idx="7860">
                  <c:v>1.054861598582022</c:v>
                </c:pt>
                <c:pt idx="7861">
                  <c:v>1.0549083768891347</c:v>
                </c:pt>
                <c:pt idx="7862">
                  <c:v>1.0549551551962477</c:v>
                </c:pt>
                <c:pt idx="7863">
                  <c:v>1.0550019335033607</c:v>
                </c:pt>
                <c:pt idx="7864">
                  <c:v>1.0550487118104737</c:v>
                </c:pt>
                <c:pt idx="7865">
                  <c:v>1.0550954901175864</c:v>
                </c:pt>
                <c:pt idx="7866">
                  <c:v>1.0551422684246994</c:v>
                </c:pt>
                <c:pt idx="7867">
                  <c:v>1.0551890467318124</c:v>
                </c:pt>
                <c:pt idx="7868">
                  <c:v>1.0552358250389253</c:v>
                </c:pt>
                <c:pt idx="7869">
                  <c:v>1.0552826033460381</c:v>
                </c:pt>
                <c:pt idx="7870">
                  <c:v>1.055329381653151</c:v>
                </c:pt>
                <c:pt idx="7871">
                  <c:v>1.055376159960264</c:v>
                </c:pt>
                <c:pt idx="7872">
                  <c:v>1.0554229382673768</c:v>
                </c:pt>
                <c:pt idx="7873">
                  <c:v>1.0554697165744897</c:v>
                </c:pt>
                <c:pt idx="7874">
                  <c:v>1.0555164948816027</c:v>
                </c:pt>
                <c:pt idx="7875">
                  <c:v>1.0555632731887157</c:v>
                </c:pt>
                <c:pt idx="7876">
                  <c:v>1.0556100514958284</c:v>
                </c:pt>
                <c:pt idx="7877">
                  <c:v>1.0556568298029414</c:v>
                </c:pt>
                <c:pt idx="7878">
                  <c:v>1.0557036081100544</c:v>
                </c:pt>
                <c:pt idx="7879">
                  <c:v>1.0557503864171673</c:v>
                </c:pt>
                <c:pt idx="7880">
                  <c:v>1.0557971647242801</c:v>
                </c:pt>
                <c:pt idx="7881">
                  <c:v>1.0558439430313931</c:v>
                </c:pt>
                <c:pt idx="7882">
                  <c:v>1.055890721338506</c:v>
                </c:pt>
                <c:pt idx="7883">
                  <c:v>1.0559374996456188</c:v>
                </c:pt>
                <c:pt idx="7884">
                  <c:v>1.0559842779527318</c:v>
                </c:pt>
                <c:pt idx="7885">
                  <c:v>1.0560310562598447</c:v>
                </c:pt>
                <c:pt idx="7886">
                  <c:v>1.0560778345669577</c:v>
                </c:pt>
                <c:pt idx="7887">
                  <c:v>1.0561246128740704</c:v>
                </c:pt>
                <c:pt idx="7888">
                  <c:v>1.0561713911811834</c:v>
                </c:pt>
                <c:pt idx="7889">
                  <c:v>1.0562181694882964</c:v>
                </c:pt>
                <c:pt idx="7890">
                  <c:v>1.0562649477954094</c:v>
                </c:pt>
                <c:pt idx="7891">
                  <c:v>1.0563117261025221</c:v>
                </c:pt>
                <c:pt idx="7892">
                  <c:v>1.0563585044096351</c:v>
                </c:pt>
                <c:pt idx="7893">
                  <c:v>1.0564049992118565</c:v>
                </c:pt>
                <c:pt idx="7894">
                  <c:v>1.0564514940140777</c:v>
                </c:pt>
                <c:pt idx="7895">
                  <c:v>1.0564979888162991</c:v>
                </c:pt>
                <c:pt idx="7896">
                  <c:v>1.0565444836185203</c:v>
                </c:pt>
                <c:pt idx="7897">
                  <c:v>1.0565909784207417</c:v>
                </c:pt>
                <c:pt idx="7898">
                  <c:v>1.0566374732229631</c:v>
                </c:pt>
                <c:pt idx="7899">
                  <c:v>1.0566839680251843</c:v>
                </c:pt>
                <c:pt idx="7900">
                  <c:v>1.0567304628274057</c:v>
                </c:pt>
                <c:pt idx="7901">
                  <c:v>1.0567769576296269</c:v>
                </c:pt>
                <c:pt idx="7902">
                  <c:v>1.0568234524318483</c:v>
                </c:pt>
                <c:pt idx="7903">
                  <c:v>1.0568699472340697</c:v>
                </c:pt>
                <c:pt idx="7904">
                  <c:v>1.0569164420362909</c:v>
                </c:pt>
                <c:pt idx="7905">
                  <c:v>1.0569629368385123</c:v>
                </c:pt>
                <c:pt idx="7906">
                  <c:v>1.0570094316407335</c:v>
                </c:pt>
                <c:pt idx="7907">
                  <c:v>1.0570559264429549</c:v>
                </c:pt>
                <c:pt idx="7908">
                  <c:v>1.0571024212451761</c:v>
                </c:pt>
                <c:pt idx="7909">
                  <c:v>1.0571489160473975</c:v>
                </c:pt>
                <c:pt idx="7910">
                  <c:v>1.0571954108496189</c:v>
                </c:pt>
                <c:pt idx="7911">
                  <c:v>1.0572419056518401</c:v>
                </c:pt>
                <c:pt idx="7912">
                  <c:v>1.0572884004540615</c:v>
                </c:pt>
                <c:pt idx="7913">
                  <c:v>1.0573348952562827</c:v>
                </c:pt>
                <c:pt idx="7914">
                  <c:v>1.0573813900585041</c:v>
                </c:pt>
                <c:pt idx="7915">
                  <c:v>1.0574278848607255</c:v>
                </c:pt>
                <c:pt idx="7916">
                  <c:v>1.0574743796629467</c:v>
                </c:pt>
                <c:pt idx="7917">
                  <c:v>1.0575205909602765</c:v>
                </c:pt>
                <c:pt idx="7918">
                  <c:v>1.0575668022576061</c:v>
                </c:pt>
                <c:pt idx="7919">
                  <c:v>1.057613013554936</c:v>
                </c:pt>
                <c:pt idx="7920">
                  <c:v>1.0576592248522656</c:v>
                </c:pt>
                <c:pt idx="7921">
                  <c:v>1.0577054361495952</c:v>
                </c:pt>
                <c:pt idx="7922">
                  <c:v>1.0577516474469251</c:v>
                </c:pt>
                <c:pt idx="7923">
                  <c:v>1.0577978587442547</c:v>
                </c:pt>
                <c:pt idx="7924">
                  <c:v>1.0578440700415845</c:v>
                </c:pt>
                <c:pt idx="7925">
                  <c:v>1.0578902813389142</c:v>
                </c:pt>
                <c:pt idx="7926">
                  <c:v>1.057936492636244</c:v>
                </c:pt>
                <c:pt idx="7927">
                  <c:v>1.0579827039335736</c:v>
                </c:pt>
                <c:pt idx="7928">
                  <c:v>1.0580289152309035</c:v>
                </c:pt>
                <c:pt idx="7929">
                  <c:v>1.0580751265282331</c:v>
                </c:pt>
                <c:pt idx="7930">
                  <c:v>1.0581213378255629</c:v>
                </c:pt>
                <c:pt idx="7931">
                  <c:v>1.0581675491228926</c:v>
                </c:pt>
                <c:pt idx="7932">
                  <c:v>1.0582137604202222</c:v>
                </c:pt>
                <c:pt idx="7933">
                  <c:v>1.058259971717552</c:v>
                </c:pt>
                <c:pt idx="7934">
                  <c:v>1.0583061830148817</c:v>
                </c:pt>
                <c:pt idx="7935">
                  <c:v>1.0583523943122115</c:v>
                </c:pt>
                <c:pt idx="7936">
                  <c:v>1.0583986056095411</c:v>
                </c:pt>
                <c:pt idx="7937">
                  <c:v>1.058444816906871</c:v>
                </c:pt>
                <c:pt idx="7938">
                  <c:v>1.0584910282042006</c:v>
                </c:pt>
                <c:pt idx="7939">
                  <c:v>1.0585372395015304</c:v>
                </c:pt>
                <c:pt idx="7940">
                  <c:v>1.0585834507988601</c:v>
                </c:pt>
                <c:pt idx="7941">
                  <c:v>1.0586296620961899</c:v>
                </c:pt>
                <c:pt idx="7942">
                  <c:v>1.0586758733935195</c:v>
                </c:pt>
                <c:pt idx="7943">
                  <c:v>1.0587220846908492</c:v>
                </c:pt>
                <c:pt idx="7944">
                  <c:v>1.058768295988179</c:v>
                </c:pt>
                <c:pt idx="7945">
                  <c:v>1.0588145072855086</c:v>
                </c:pt>
                <c:pt idx="7946">
                  <c:v>1.0588607185828385</c:v>
                </c:pt>
                <c:pt idx="7947">
                  <c:v>1.0589069298801681</c:v>
                </c:pt>
                <c:pt idx="7948">
                  <c:v>1.0589531411774979</c:v>
                </c:pt>
                <c:pt idx="7949">
                  <c:v>1.0589993524748276</c:v>
                </c:pt>
                <c:pt idx="7950">
                  <c:v>1.0590455637721574</c:v>
                </c:pt>
                <c:pt idx="7951">
                  <c:v>1.059091775069487</c:v>
                </c:pt>
                <c:pt idx="7952">
                  <c:v>1.0591377028619251</c:v>
                </c:pt>
                <c:pt idx="7953">
                  <c:v>1.0591836306543634</c:v>
                </c:pt>
                <c:pt idx="7954">
                  <c:v>1.0592295584468014</c:v>
                </c:pt>
                <c:pt idx="7955">
                  <c:v>1.0592754862392395</c:v>
                </c:pt>
                <c:pt idx="7956">
                  <c:v>1.0593214140316778</c:v>
                </c:pt>
                <c:pt idx="7957">
                  <c:v>1.0593673418241158</c:v>
                </c:pt>
                <c:pt idx="7958">
                  <c:v>1.0594132696165539</c:v>
                </c:pt>
                <c:pt idx="7959">
                  <c:v>1.0594591974089922</c:v>
                </c:pt>
                <c:pt idx="7960">
                  <c:v>1.0595051252014303</c:v>
                </c:pt>
                <c:pt idx="7961">
                  <c:v>1.0595510529938683</c:v>
                </c:pt>
                <c:pt idx="7962">
                  <c:v>1.0595969807863066</c:v>
                </c:pt>
                <c:pt idx="7963">
                  <c:v>1.0596429085787447</c:v>
                </c:pt>
                <c:pt idx="7964">
                  <c:v>1.0596888363711827</c:v>
                </c:pt>
                <c:pt idx="7965">
                  <c:v>1.0597347641636208</c:v>
                </c:pt>
                <c:pt idx="7966">
                  <c:v>1.0597806919560591</c:v>
                </c:pt>
                <c:pt idx="7967">
                  <c:v>1.0598266197484971</c:v>
                </c:pt>
                <c:pt idx="7968">
                  <c:v>1.0598725475409352</c:v>
                </c:pt>
                <c:pt idx="7969">
                  <c:v>1.0599184753333735</c:v>
                </c:pt>
                <c:pt idx="7970">
                  <c:v>1.0599644031258115</c:v>
                </c:pt>
                <c:pt idx="7971">
                  <c:v>1.0600103309182496</c:v>
                </c:pt>
                <c:pt idx="7972">
                  <c:v>1.0600562587106879</c:v>
                </c:pt>
                <c:pt idx="7973">
                  <c:v>1.0601021865031259</c:v>
                </c:pt>
                <c:pt idx="7974">
                  <c:v>1.060148114295564</c:v>
                </c:pt>
                <c:pt idx="7975">
                  <c:v>1.0601940420880023</c:v>
                </c:pt>
                <c:pt idx="7976">
                  <c:v>1.0602399698804403</c:v>
                </c:pt>
                <c:pt idx="7977">
                  <c:v>1.0602858976728784</c:v>
                </c:pt>
                <c:pt idx="7978">
                  <c:v>1.0603318254653167</c:v>
                </c:pt>
                <c:pt idx="7979">
                  <c:v>1.0603774697528632</c:v>
                </c:pt>
                <c:pt idx="7980">
                  <c:v>1.0604231140404097</c:v>
                </c:pt>
                <c:pt idx="7981">
                  <c:v>1.0604687583279562</c:v>
                </c:pt>
                <c:pt idx="7982">
                  <c:v>1.0605144026155027</c:v>
                </c:pt>
                <c:pt idx="7983">
                  <c:v>1.0605600469030492</c:v>
                </c:pt>
                <c:pt idx="7984">
                  <c:v>1.0606056911905959</c:v>
                </c:pt>
                <c:pt idx="7985">
                  <c:v>1.0606513354781424</c:v>
                </c:pt>
                <c:pt idx="7986">
                  <c:v>1.0606969797656889</c:v>
                </c:pt>
                <c:pt idx="7987">
                  <c:v>1.0607426240532354</c:v>
                </c:pt>
                <c:pt idx="7988">
                  <c:v>1.0607882683407819</c:v>
                </c:pt>
                <c:pt idx="7989">
                  <c:v>1.0608339126283284</c:v>
                </c:pt>
                <c:pt idx="7990">
                  <c:v>1.0608795569158751</c:v>
                </c:pt>
                <c:pt idx="7991">
                  <c:v>1.0609252012034216</c:v>
                </c:pt>
                <c:pt idx="7992">
                  <c:v>1.0609708454909681</c:v>
                </c:pt>
                <c:pt idx="7993">
                  <c:v>1.0610164897785146</c:v>
                </c:pt>
                <c:pt idx="7994">
                  <c:v>1.0610621340660611</c:v>
                </c:pt>
                <c:pt idx="7995">
                  <c:v>1.0611077783536078</c:v>
                </c:pt>
                <c:pt idx="7996">
                  <c:v>1.0611534226411543</c:v>
                </c:pt>
                <c:pt idx="7997">
                  <c:v>1.0611990669287008</c:v>
                </c:pt>
                <c:pt idx="7998">
                  <c:v>1.0612447112162473</c:v>
                </c:pt>
                <c:pt idx="7999">
                  <c:v>1.0612903555037938</c:v>
                </c:pt>
                <c:pt idx="8000">
                  <c:v>1.0613359997913403</c:v>
                </c:pt>
                <c:pt idx="8001">
                  <c:v>1.061381644078887</c:v>
                </c:pt>
                <c:pt idx="8002">
                  <c:v>1.0614272883664335</c:v>
                </c:pt>
                <c:pt idx="8003">
                  <c:v>1.06147293265398</c:v>
                </c:pt>
                <c:pt idx="8004">
                  <c:v>1.0615185769415265</c:v>
                </c:pt>
                <c:pt idx="8005">
                  <c:v>1.061564221229073</c:v>
                </c:pt>
                <c:pt idx="8006">
                  <c:v>1.0616098655166197</c:v>
                </c:pt>
                <c:pt idx="8007">
                  <c:v>1.0616555098041662</c:v>
                </c:pt>
                <c:pt idx="8008">
                  <c:v>1.0617011540917127</c:v>
                </c:pt>
                <c:pt idx="8009">
                  <c:v>1.0617467983792592</c:v>
                </c:pt>
                <c:pt idx="8010">
                  <c:v>1.0617924426668057</c:v>
                </c:pt>
                <c:pt idx="8011">
                  <c:v>1.0618380869543522</c:v>
                </c:pt>
                <c:pt idx="8012">
                  <c:v>1.0618837312418989</c:v>
                </c:pt>
                <c:pt idx="8013">
                  <c:v>1.0619290920245539</c:v>
                </c:pt>
                <c:pt idx="8014">
                  <c:v>1.0619744528072088</c:v>
                </c:pt>
                <c:pt idx="8015">
                  <c:v>1.0620198135898637</c:v>
                </c:pt>
                <c:pt idx="8016">
                  <c:v>1.0620651743725187</c:v>
                </c:pt>
                <c:pt idx="8017">
                  <c:v>1.0621105351551736</c:v>
                </c:pt>
                <c:pt idx="8018">
                  <c:v>1.0621558959378286</c:v>
                </c:pt>
                <c:pt idx="8019">
                  <c:v>1.0622012567204835</c:v>
                </c:pt>
                <c:pt idx="8020">
                  <c:v>1.0622466175031384</c:v>
                </c:pt>
                <c:pt idx="8021">
                  <c:v>1.0622919782857934</c:v>
                </c:pt>
                <c:pt idx="8022">
                  <c:v>1.0623373390684483</c:v>
                </c:pt>
                <c:pt idx="8023">
                  <c:v>1.0623826998511032</c:v>
                </c:pt>
                <c:pt idx="8024">
                  <c:v>1.0624280606337582</c:v>
                </c:pt>
                <c:pt idx="8025">
                  <c:v>1.0624734214164131</c:v>
                </c:pt>
                <c:pt idx="8026">
                  <c:v>1.062518782199068</c:v>
                </c:pt>
                <c:pt idx="8027">
                  <c:v>1.062564142981723</c:v>
                </c:pt>
                <c:pt idx="8028">
                  <c:v>1.0626095037643779</c:v>
                </c:pt>
                <c:pt idx="8029">
                  <c:v>1.0626548645470328</c:v>
                </c:pt>
                <c:pt idx="8030">
                  <c:v>1.0627002253296878</c:v>
                </c:pt>
                <c:pt idx="8031">
                  <c:v>1.0627455861123427</c:v>
                </c:pt>
                <c:pt idx="8032">
                  <c:v>1.0627909468949976</c:v>
                </c:pt>
                <c:pt idx="8033">
                  <c:v>1.0628363076776526</c:v>
                </c:pt>
                <c:pt idx="8034">
                  <c:v>1.0628816684603075</c:v>
                </c:pt>
                <c:pt idx="8035">
                  <c:v>1.0629270292429625</c:v>
                </c:pt>
                <c:pt idx="8036">
                  <c:v>1.0629723900256176</c:v>
                </c:pt>
                <c:pt idx="8037">
                  <c:v>1.0630177508082725</c:v>
                </c:pt>
                <c:pt idx="8038">
                  <c:v>1.0630631115909275</c:v>
                </c:pt>
                <c:pt idx="8039">
                  <c:v>1.0631084723735824</c:v>
                </c:pt>
                <c:pt idx="8040">
                  <c:v>1.0631538331562373</c:v>
                </c:pt>
                <c:pt idx="8041">
                  <c:v>1.0631991939388923</c:v>
                </c:pt>
                <c:pt idx="8042">
                  <c:v>1.0632445547215472</c:v>
                </c:pt>
                <c:pt idx="8043">
                  <c:v>1.0632896319993106</c:v>
                </c:pt>
                <c:pt idx="8044">
                  <c:v>1.063334709277074</c:v>
                </c:pt>
                <c:pt idx="8045">
                  <c:v>1.0633797865548371</c:v>
                </c:pt>
                <c:pt idx="8046">
                  <c:v>1.0634248638326005</c:v>
                </c:pt>
                <c:pt idx="8047">
                  <c:v>1.0634699411103639</c:v>
                </c:pt>
                <c:pt idx="8048">
                  <c:v>1.0635150183881272</c:v>
                </c:pt>
                <c:pt idx="8049">
                  <c:v>1.0635600956658906</c:v>
                </c:pt>
                <c:pt idx="8050">
                  <c:v>1.063605172943654</c:v>
                </c:pt>
                <c:pt idx="8051">
                  <c:v>1.0636502502214173</c:v>
                </c:pt>
                <c:pt idx="8052">
                  <c:v>1.0636953274991807</c:v>
                </c:pt>
                <c:pt idx="8053">
                  <c:v>1.0637404047769441</c:v>
                </c:pt>
                <c:pt idx="8054">
                  <c:v>1.0637854820547075</c:v>
                </c:pt>
                <c:pt idx="8055">
                  <c:v>1.0638305593324706</c:v>
                </c:pt>
                <c:pt idx="8056">
                  <c:v>1.063875636610234</c:v>
                </c:pt>
                <c:pt idx="8057">
                  <c:v>1.0639207138879974</c:v>
                </c:pt>
                <c:pt idx="8058">
                  <c:v>1.0639657911657607</c:v>
                </c:pt>
                <c:pt idx="8059">
                  <c:v>1.0640108684435241</c:v>
                </c:pt>
                <c:pt idx="8060">
                  <c:v>1.0640559457212875</c:v>
                </c:pt>
                <c:pt idx="8061">
                  <c:v>1.0641010229990508</c:v>
                </c:pt>
                <c:pt idx="8062">
                  <c:v>1.0641461002768142</c:v>
                </c:pt>
                <c:pt idx="8063">
                  <c:v>1.0641911775545776</c:v>
                </c:pt>
                <c:pt idx="8064">
                  <c:v>1.064236254832341</c:v>
                </c:pt>
                <c:pt idx="8065">
                  <c:v>1.0642813321101041</c:v>
                </c:pt>
                <c:pt idx="8066">
                  <c:v>1.0643264093878675</c:v>
                </c:pt>
                <c:pt idx="8067">
                  <c:v>1.0643714866656309</c:v>
                </c:pt>
                <c:pt idx="8068">
                  <c:v>1.0644165639433942</c:v>
                </c:pt>
                <c:pt idx="8069">
                  <c:v>1.0644616412211576</c:v>
                </c:pt>
                <c:pt idx="8070">
                  <c:v>1.0645064349940294</c:v>
                </c:pt>
                <c:pt idx="8071">
                  <c:v>1.0645512287669012</c:v>
                </c:pt>
                <c:pt idx="8072">
                  <c:v>1.0645960225397728</c:v>
                </c:pt>
                <c:pt idx="8073">
                  <c:v>1.0646408163126446</c:v>
                </c:pt>
                <c:pt idx="8074">
                  <c:v>1.0646856100855164</c:v>
                </c:pt>
                <c:pt idx="8075">
                  <c:v>1.0647304038583882</c:v>
                </c:pt>
                <c:pt idx="8076">
                  <c:v>1.0647751976312598</c:v>
                </c:pt>
                <c:pt idx="8077">
                  <c:v>1.0648199914041316</c:v>
                </c:pt>
                <c:pt idx="8078">
                  <c:v>1.0648647851770034</c:v>
                </c:pt>
                <c:pt idx="8079">
                  <c:v>1.0649095789498753</c:v>
                </c:pt>
                <c:pt idx="8080">
                  <c:v>1.0649543727227471</c:v>
                </c:pt>
                <c:pt idx="8081">
                  <c:v>1.0649991664956187</c:v>
                </c:pt>
                <c:pt idx="8082">
                  <c:v>1.0650439602684905</c:v>
                </c:pt>
                <c:pt idx="8083">
                  <c:v>1.0650887540413623</c:v>
                </c:pt>
                <c:pt idx="8084">
                  <c:v>1.0651335478142341</c:v>
                </c:pt>
                <c:pt idx="8085">
                  <c:v>1.0651783415871057</c:v>
                </c:pt>
                <c:pt idx="8086">
                  <c:v>1.0652231353599775</c:v>
                </c:pt>
                <c:pt idx="8087">
                  <c:v>1.0652679291328493</c:v>
                </c:pt>
                <c:pt idx="8088">
                  <c:v>1.0653127229057211</c:v>
                </c:pt>
                <c:pt idx="8089">
                  <c:v>1.0653575166785927</c:v>
                </c:pt>
                <c:pt idx="8090">
                  <c:v>1.0654023104514645</c:v>
                </c:pt>
                <c:pt idx="8091">
                  <c:v>1.0654471042243363</c:v>
                </c:pt>
                <c:pt idx="8092">
                  <c:v>1.0654918979972081</c:v>
                </c:pt>
                <c:pt idx="8093">
                  <c:v>1.0655366917700797</c:v>
                </c:pt>
                <c:pt idx="8094">
                  <c:v>1.0655814855429515</c:v>
                </c:pt>
                <c:pt idx="8095">
                  <c:v>1.0656262793158233</c:v>
                </c:pt>
                <c:pt idx="8096">
                  <c:v>1.0656710730886951</c:v>
                </c:pt>
                <c:pt idx="8097">
                  <c:v>1.0657158668615667</c:v>
                </c:pt>
                <c:pt idx="8098">
                  <c:v>1.0657606606344385</c:v>
                </c:pt>
                <c:pt idx="8099">
                  <c:v>1.0658054544073103</c:v>
                </c:pt>
                <c:pt idx="8100">
                  <c:v>1.0658499646752906</c:v>
                </c:pt>
                <c:pt idx="8101">
                  <c:v>1.0658944749432706</c:v>
                </c:pt>
                <c:pt idx="8102">
                  <c:v>1.0659389852112509</c:v>
                </c:pt>
                <c:pt idx="8103">
                  <c:v>1.0659834954792311</c:v>
                </c:pt>
                <c:pt idx="8104">
                  <c:v>1.0660280057472111</c:v>
                </c:pt>
                <c:pt idx="8105">
                  <c:v>1.0660725160151914</c:v>
                </c:pt>
                <c:pt idx="8106">
                  <c:v>1.0661170262831714</c:v>
                </c:pt>
                <c:pt idx="8107">
                  <c:v>1.0661615365511516</c:v>
                </c:pt>
                <c:pt idx="8108">
                  <c:v>1.0662060468191319</c:v>
                </c:pt>
                <c:pt idx="8109">
                  <c:v>1.0662505570871119</c:v>
                </c:pt>
                <c:pt idx="8110">
                  <c:v>1.0662950673550922</c:v>
                </c:pt>
                <c:pt idx="8111">
                  <c:v>1.0663395776230724</c:v>
                </c:pt>
                <c:pt idx="8112">
                  <c:v>1.0663840878910524</c:v>
                </c:pt>
                <c:pt idx="8113">
                  <c:v>1.0664285981590327</c:v>
                </c:pt>
                <c:pt idx="8114">
                  <c:v>1.0664731084270127</c:v>
                </c:pt>
                <c:pt idx="8115">
                  <c:v>1.066517618694993</c:v>
                </c:pt>
                <c:pt idx="8116">
                  <c:v>1.0665621289629732</c:v>
                </c:pt>
                <c:pt idx="8117">
                  <c:v>1.0666066392309532</c:v>
                </c:pt>
                <c:pt idx="8118">
                  <c:v>1.0666511494989335</c:v>
                </c:pt>
                <c:pt idx="8119">
                  <c:v>1.0666956597669137</c:v>
                </c:pt>
                <c:pt idx="8120">
                  <c:v>1.0667401700348937</c:v>
                </c:pt>
                <c:pt idx="8121">
                  <c:v>1.066784680302874</c:v>
                </c:pt>
                <c:pt idx="8122">
                  <c:v>1.066829190570854</c:v>
                </c:pt>
                <c:pt idx="8123">
                  <c:v>1.0668737008388343</c:v>
                </c:pt>
                <c:pt idx="8124">
                  <c:v>1.0669182111068145</c:v>
                </c:pt>
                <c:pt idx="8125">
                  <c:v>1.0669627213747945</c:v>
                </c:pt>
                <c:pt idx="8126">
                  <c:v>1.0670072316427748</c:v>
                </c:pt>
                <c:pt idx="8127">
                  <c:v>1.067051741910755</c:v>
                </c:pt>
                <c:pt idx="8128">
                  <c:v>1.067096252178735</c:v>
                </c:pt>
                <c:pt idx="8129">
                  <c:v>1.0671407624467153</c:v>
                </c:pt>
                <c:pt idx="8130">
                  <c:v>1.0671852727146953</c:v>
                </c:pt>
                <c:pt idx="8131">
                  <c:v>1.067229499477784</c:v>
                </c:pt>
                <c:pt idx="8132">
                  <c:v>1.0672737262408725</c:v>
                </c:pt>
                <c:pt idx="8133">
                  <c:v>1.0673179530039612</c:v>
                </c:pt>
                <c:pt idx="8134">
                  <c:v>1.0673621797670496</c:v>
                </c:pt>
                <c:pt idx="8135">
                  <c:v>1.0674064065301383</c:v>
                </c:pt>
                <c:pt idx="8136">
                  <c:v>1.0674506332932268</c:v>
                </c:pt>
                <c:pt idx="8137">
                  <c:v>1.0674948600563154</c:v>
                </c:pt>
                <c:pt idx="8138">
                  <c:v>1.0675390868194039</c:v>
                </c:pt>
                <c:pt idx="8139">
                  <c:v>1.0675833135824926</c:v>
                </c:pt>
                <c:pt idx="8140">
                  <c:v>1.067627540345581</c:v>
                </c:pt>
                <c:pt idx="8141">
                  <c:v>1.0676717671086697</c:v>
                </c:pt>
                <c:pt idx="8142">
                  <c:v>1.0677159938717582</c:v>
                </c:pt>
                <c:pt idx="8143">
                  <c:v>1.0677602206348469</c:v>
                </c:pt>
                <c:pt idx="8144">
                  <c:v>1.0678044473979353</c:v>
                </c:pt>
                <c:pt idx="8145">
                  <c:v>1.067848674161024</c:v>
                </c:pt>
                <c:pt idx="8146">
                  <c:v>1.0678929009241125</c:v>
                </c:pt>
                <c:pt idx="8147">
                  <c:v>1.0679371276872012</c:v>
                </c:pt>
                <c:pt idx="8148">
                  <c:v>1.0679813544502896</c:v>
                </c:pt>
                <c:pt idx="8149">
                  <c:v>1.0680255812133783</c:v>
                </c:pt>
                <c:pt idx="8150">
                  <c:v>1.0680698079764668</c:v>
                </c:pt>
                <c:pt idx="8151">
                  <c:v>1.0681140347395555</c:v>
                </c:pt>
                <c:pt idx="8152">
                  <c:v>1.0681579779977524</c:v>
                </c:pt>
                <c:pt idx="8153">
                  <c:v>1.0682019212559493</c:v>
                </c:pt>
                <c:pt idx="8154">
                  <c:v>1.0682458645141464</c:v>
                </c:pt>
                <c:pt idx="8155">
                  <c:v>1.0682898077723433</c:v>
                </c:pt>
                <c:pt idx="8156">
                  <c:v>1.0683337510305402</c:v>
                </c:pt>
                <c:pt idx="8157">
                  <c:v>1.0683776942887373</c:v>
                </c:pt>
                <c:pt idx="8158">
                  <c:v>1.0684216375469342</c:v>
                </c:pt>
                <c:pt idx="8159">
                  <c:v>1.0684655808051313</c:v>
                </c:pt>
                <c:pt idx="8160">
                  <c:v>1.0685095240633282</c:v>
                </c:pt>
                <c:pt idx="8161">
                  <c:v>1.0685534673215251</c:v>
                </c:pt>
                <c:pt idx="8162">
                  <c:v>1.0685974105797222</c:v>
                </c:pt>
                <c:pt idx="8163">
                  <c:v>1.0686413538379191</c:v>
                </c:pt>
                <c:pt idx="8164">
                  <c:v>1.068685297096116</c:v>
                </c:pt>
                <c:pt idx="8165">
                  <c:v>1.0687292403543132</c:v>
                </c:pt>
                <c:pt idx="8166">
                  <c:v>1.0687731836125101</c:v>
                </c:pt>
                <c:pt idx="8167">
                  <c:v>1.068817126870707</c:v>
                </c:pt>
                <c:pt idx="8168">
                  <c:v>1.0688610701289041</c:v>
                </c:pt>
                <c:pt idx="8169">
                  <c:v>1.068905013387101</c:v>
                </c:pt>
                <c:pt idx="8170">
                  <c:v>1.0689489566452979</c:v>
                </c:pt>
                <c:pt idx="8171">
                  <c:v>1.068992899903495</c:v>
                </c:pt>
                <c:pt idx="8172">
                  <c:v>1.0690368431616919</c:v>
                </c:pt>
                <c:pt idx="8173">
                  <c:v>1.0690807864198888</c:v>
                </c:pt>
                <c:pt idx="8174">
                  <c:v>1.0691247296780859</c:v>
                </c:pt>
                <c:pt idx="8175">
                  <c:v>1.0691686729362828</c:v>
                </c:pt>
                <c:pt idx="8176">
                  <c:v>1.0692126161944797</c:v>
                </c:pt>
                <c:pt idx="8177">
                  <c:v>1.0692565594526768</c:v>
                </c:pt>
                <c:pt idx="8178">
                  <c:v>1.0693005027108737</c:v>
                </c:pt>
                <c:pt idx="8179">
                  <c:v>1.0693444459690709</c:v>
                </c:pt>
                <c:pt idx="8180">
                  <c:v>1.0693883892272678</c:v>
                </c:pt>
                <c:pt idx="8181">
                  <c:v>1.0694323324854647</c:v>
                </c:pt>
                <c:pt idx="8182">
                  <c:v>1.0694762757436618</c:v>
                </c:pt>
                <c:pt idx="8183">
                  <c:v>1.0695202190018587</c:v>
                </c:pt>
                <c:pt idx="8184">
                  <c:v>1.0695641622600556</c:v>
                </c:pt>
                <c:pt idx="8185">
                  <c:v>1.0696081055182527</c:v>
                </c:pt>
                <c:pt idx="8186">
                  <c:v>1.069651765271558</c:v>
                </c:pt>
                <c:pt idx="8187">
                  <c:v>1.0696954250248634</c:v>
                </c:pt>
                <c:pt idx="8188">
                  <c:v>1.0697390847781687</c:v>
                </c:pt>
                <c:pt idx="8189">
                  <c:v>1.069782744531474</c:v>
                </c:pt>
                <c:pt idx="8190">
                  <c:v>1.0698264042847796</c:v>
                </c:pt>
                <c:pt idx="8191">
                  <c:v>1.0698700640380849</c:v>
                </c:pt>
                <c:pt idx="8192">
                  <c:v>1.0699137237913903</c:v>
                </c:pt>
                <c:pt idx="8193">
                  <c:v>1.0699573835446956</c:v>
                </c:pt>
                <c:pt idx="8194">
                  <c:v>1.0700010432980012</c:v>
                </c:pt>
                <c:pt idx="8195">
                  <c:v>1.0700447030513065</c:v>
                </c:pt>
                <c:pt idx="8196">
                  <c:v>1.0700883628046118</c:v>
                </c:pt>
                <c:pt idx="8197">
                  <c:v>1.0701320225579172</c:v>
                </c:pt>
                <c:pt idx="8198">
                  <c:v>1.0701756823112225</c:v>
                </c:pt>
                <c:pt idx="8199">
                  <c:v>1.0702193420645281</c:v>
                </c:pt>
                <c:pt idx="8200">
                  <c:v>1.0702630018178334</c:v>
                </c:pt>
                <c:pt idx="8201">
                  <c:v>1.0703066615711387</c:v>
                </c:pt>
                <c:pt idx="8202">
                  <c:v>1.0703503213244441</c:v>
                </c:pt>
                <c:pt idx="8203">
                  <c:v>1.0703939810777494</c:v>
                </c:pt>
                <c:pt idx="8204">
                  <c:v>1.070437640831055</c:v>
                </c:pt>
                <c:pt idx="8205">
                  <c:v>1.0704813005843603</c:v>
                </c:pt>
                <c:pt idx="8206">
                  <c:v>1.0705249603376656</c:v>
                </c:pt>
                <c:pt idx="8207">
                  <c:v>1.070568620090971</c:v>
                </c:pt>
                <c:pt idx="8208">
                  <c:v>1.0706122798442765</c:v>
                </c:pt>
                <c:pt idx="8209">
                  <c:v>1.0706559395975819</c:v>
                </c:pt>
                <c:pt idx="8210">
                  <c:v>1.0706995993508872</c:v>
                </c:pt>
                <c:pt idx="8211">
                  <c:v>1.0707432591041925</c:v>
                </c:pt>
                <c:pt idx="8212">
                  <c:v>1.0707869188574979</c:v>
                </c:pt>
                <c:pt idx="8213">
                  <c:v>1.0708302951059117</c:v>
                </c:pt>
                <c:pt idx="8214">
                  <c:v>1.0708736713543257</c:v>
                </c:pt>
                <c:pt idx="8215">
                  <c:v>1.0709170476027394</c:v>
                </c:pt>
                <c:pt idx="8216">
                  <c:v>1.0709604238511532</c:v>
                </c:pt>
                <c:pt idx="8217">
                  <c:v>1.071003800099567</c:v>
                </c:pt>
                <c:pt idx="8218">
                  <c:v>1.0710471763479807</c:v>
                </c:pt>
                <c:pt idx="8219">
                  <c:v>1.0710905525963945</c:v>
                </c:pt>
                <c:pt idx="8220">
                  <c:v>1.0711339288448083</c:v>
                </c:pt>
                <c:pt idx="8221">
                  <c:v>1.0711773050932221</c:v>
                </c:pt>
                <c:pt idx="8222">
                  <c:v>1.0712206813416358</c:v>
                </c:pt>
                <c:pt idx="8223">
                  <c:v>1.0712640575900496</c:v>
                </c:pt>
                <c:pt idx="8224">
                  <c:v>1.0713074338384634</c:v>
                </c:pt>
                <c:pt idx="8225">
                  <c:v>1.0713508100868772</c:v>
                </c:pt>
                <c:pt idx="8226">
                  <c:v>1.0713941863352909</c:v>
                </c:pt>
                <c:pt idx="8227">
                  <c:v>1.0714375625837049</c:v>
                </c:pt>
                <c:pt idx="8228">
                  <c:v>1.0714809388321187</c:v>
                </c:pt>
                <c:pt idx="8229">
                  <c:v>1.0715243150805325</c:v>
                </c:pt>
                <c:pt idx="8230">
                  <c:v>1.0715676913289462</c:v>
                </c:pt>
                <c:pt idx="8231">
                  <c:v>1.07161106757736</c:v>
                </c:pt>
                <c:pt idx="8232">
                  <c:v>1.0716544438257738</c:v>
                </c:pt>
                <c:pt idx="8233">
                  <c:v>1.0716978200741876</c:v>
                </c:pt>
                <c:pt idx="8234">
                  <c:v>1.0717411963226013</c:v>
                </c:pt>
                <c:pt idx="8235">
                  <c:v>1.0717845725710151</c:v>
                </c:pt>
                <c:pt idx="8236">
                  <c:v>1.0718279488194289</c:v>
                </c:pt>
                <c:pt idx="8237">
                  <c:v>1.0718713250678427</c:v>
                </c:pt>
                <c:pt idx="8238">
                  <c:v>1.0719147013162564</c:v>
                </c:pt>
                <c:pt idx="8239">
                  <c:v>1.0719580775646702</c:v>
                </c:pt>
                <c:pt idx="8240">
                  <c:v>1.072001453813084</c:v>
                </c:pt>
                <c:pt idx="8241">
                  <c:v>1.072044830061498</c:v>
                </c:pt>
                <c:pt idx="8242">
                  <c:v>1.0720879228050202</c:v>
                </c:pt>
                <c:pt idx="8243">
                  <c:v>1.0721310155485422</c:v>
                </c:pt>
                <c:pt idx="8244">
                  <c:v>1.0721741082920644</c:v>
                </c:pt>
                <c:pt idx="8245">
                  <c:v>1.0722172010355866</c:v>
                </c:pt>
                <c:pt idx="8246">
                  <c:v>1.0722602937791088</c:v>
                </c:pt>
                <c:pt idx="8247">
                  <c:v>1.072303386522631</c:v>
                </c:pt>
                <c:pt idx="8248">
                  <c:v>1.0723464792661532</c:v>
                </c:pt>
                <c:pt idx="8249">
                  <c:v>1.0723895720096754</c:v>
                </c:pt>
                <c:pt idx="8250">
                  <c:v>1.0724326647531977</c:v>
                </c:pt>
                <c:pt idx="8251">
                  <c:v>1.0724757574967199</c:v>
                </c:pt>
                <c:pt idx="8252">
                  <c:v>1.0725188502402421</c:v>
                </c:pt>
                <c:pt idx="8253">
                  <c:v>1.0725619429837643</c:v>
                </c:pt>
                <c:pt idx="8254">
                  <c:v>1.0726050357272865</c:v>
                </c:pt>
                <c:pt idx="8255">
                  <c:v>1.0726481284708087</c:v>
                </c:pt>
                <c:pt idx="8256">
                  <c:v>1.0726912212143309</c:v>
                </c:pt>
                <c:pt idx="8257">
                  <c:v>1.0727343139578531</c:v>
                </c:pt>
                <c:pt idx="8258">
                  <c:v>1.0727774067013753</c:v>
                </c:pt>
                <c:pt idx="8259">
                  <c:v>1.0728204994448973</c:v>
                </c:pt>
                <c:pt idx="8260">
                  <c:v>1.0728635921884195</c:v>
                </c:pt>
                <c:pt idx="8261">
                  <c:v>1.0729066849319417</c:v>
                </c:pt>
                <c:pt idx="8262">
                  <c:v>1.072949777675464</c:v>
                </c:pt>
                <c:pt idx="8263">
                  <c:v>1.0729928704189862</c:v>
                </c:pt>
                <c:pt idx="8264">
                  <c:v>1.0730359631625084</c:v>
                </c:pt>
                <c:pt idx="8265">
                  <c:v>1.0730790559060306</c:v>
                </c:pt>
                <c:pt idx="8266">
                  <c:v>1.0731221486495528</c:v>
                </c:pt>
                <c:pt idx="8267">
                  <c:v>1.073165241393075</c:v>
                </c:pt>
                <c:pt idx="8268">
                  <c:v>1.0732083341365972</c:v>
                </c:pt>
                <c:pt idx="8269">
                  <c:v>1.0732514268801194</c:v>
                </c:pt>
                <c:pt idx="8270">
                  <c:v>1.0732945196236416</c:v>
                </c:pt>
                <c:pt idx="8271">
                  <c:v>1.0733376123671639</c:v>
                </c:pt>
                <c:pt idx="8272">
                  <c:v>1.0733807051106861</c:v>
                </c:pt>
                <c:pt idx="8273">
                  <c:v>1.0734237978542083</c:v>
                </c:pt>
                <c:pt idx="8274">
                  <c:v>1.0734668905977305</c:v>
                </c:pt>
                <c:pt idx="8275">
                  <c:v>1.0735096998363609</c:v>
                </c:pt>
                <c:pt idx="8276">
                  <c:v>1.0735525090749916</c:v>
                </c:pt>
                <c:pt idx="8277">
                  <c:v>1.0735953183136222</c:v>
                </c:pt>
                <c:pt idx="8278">
                  <c:v>1.0736381275522529</c:v>
                </c:pt>
                <c:pt idx="8279">
                  <c:v>1.0736809367908835</c:v>
                </c:pt>
                <c:pt idx="8280">
                  <c:v>1.0737237460295139</c:v>
                </c:pt>
                <c:pt idx="8281">
                  <c:v>1.0737665552681446</c:v>
                </c:pt>
                <c:pt idx="8282">
                  <c:v>1.0738093645067752</c:v>
                </c:pt>
                <c:pt idx="8283">
                  <c:v>1.0738521737454059</c:v>
                </c:pt>
                <c:pt idx="8284">
                  <c:v>1.0738949829840365</c:v>
                </c:pt>
                <c:pt idx="8285">
                  <c:v>1.0739377922226669</c:v>
                </c:pt>
                <c:pt idx="8286">
                  <c:v>1.0739806014612976</c:v>
                </c:pt>
                <c:pt idx="8287">
                  <c:v>1.0740234106999282</c:v>
                </c:pt>
                <c:pt idx="8288">
                  <c:v>1.0740662199385589</c:v>
                </c:pt>
                <c:pt idx="8289">
                  <c:v>1.0741090291771895</c:v>
                </c:pt>
                <c:pt idx="8290">
                  <c:v>1.07415183841582</c:v>
                </c:pt>
                <c:pt idx="8291">
                  <c:v>1.0741946476544506</c:v>
                </c:pt>
                <c:pt idx="8292">
                  <c:v>1.0742374568930813</c:v>
                </c:pt>
                <c:pt idx="8293">
                  <c:v>1.0742802661317119</c:v>
                </c:pt>
                <c:pt idx="8294">
                  <c:v>1.0743230753703426</c:v>
                </c:pt>
                <c:pt idx="8295">
                  <c:v>1.074365884608973</c:v>
                </c:pt>
                <c:pt idx="8296">
                  <c:v>1.0744086938476036</c:v>
                </c:pt>
                <c:pt idx="8297">
                  <c:v>1.0744515030862343</c:v>
                </c:pt>
                <c:pt idx="8298">
                  <c:v>1.0744943123248649</c:v>
                </c:pt>
                <c:pt idx="8299">
                  <c:v>1.0745371215634956</c:v>
                </c:pt>
                <c:pt idx="8300">
                  <c:v>1.074579930802126</c:v>
                </c:pt>
                <c:pt idx="8301">
                  <c:v>1.0746227400407566</c:v>
                </c:pt>
                <c:pt idx="8302">
                  <c:v>1.0746655492793873</c:v>
                </c:pt>
                <c:pt idx="8303">
                  <c:v>1.0747083585180179</c:v>
                </c:pt>
                <c:pt idx="8304">
                  <c:v>1.0747511677566484</c:v>
                </c:pt>
                <c:pt idx="8305">
                  <c:v>1.074793976995279</c:v>
                </c:pt>
                <c:pt idx="8306">
                  <c:v>1.0748367862339097</c:v>
                </c:pt>
                <c:pt idx="8307">
                  <c:v>1.0748795954725403</c:v>
                </c:pt>
                <c:pt idx="8308">
                  <c:v>1.074922404711171</c:v>
                </c:pt>
                <c:pt idx="8309">
                  <c:v>1.0749652139498014</c:v>
                </c:pt>
                <c:pt idx="8310">
                  <c:v>1.075008023188432</c:v>
                </c:pt>
                <c:pt idx="8311">
                  <c:v>1.0750508324270627</c:v>
                </c:pt>
                <c:pt idx="8312">
                  <c:v>1.0750936416656933</c:v>
                </c:pt>
                <c:pt idx="8313">
                  <c:v>1.075136450904324</c:v>
                </c:pt>
                <c:pt idx="8314">
                  <c:v>1.0751789766380628</c:v>
                </c:pt>
                <c:pt idx="8315">
                  <c:v>1.0752215023718019</c:v>
                </c:pt>
                <c:pt idx="8316">
                  <c:v>1.075264028105541</c:v>
                </c:pt>
                <c:pt idx="8317">
                  <c:v>1.0753065538392799</c:v>
                </c:pt>
                <c:pt idx="8318">
                  <c:v>1.075349079573019</c:v>
                </c:pt>
                <c:pt idx="8319">
                  <c:v>1.075391605306758</c:v>
                </c:pt>
                <c:pt idx="8320">
                  <c:v>1.0754341310404969</c:v>
                </c:pt>
                <c:pt idx="8321">
                  <c:v>1.075476656774236</c:v>
                </c:pt>
                <c:pt idx="8322">
                  <c:v>1.0755191825079751</c:v>
                </c:pt>
                <c:pt idx="8323">
                  <c:v>1.0755617082417139</c:v>
                </c:pt>
                <c:pt idx="8324">
                  <c:v>1.075604233975453</c:v>
                </c:pt>
                <c:pt idx="8325">
                  <c:v>1.0756467597091921</c:v>
                </c:pt>
                <c:pt idx="8326">
                  <c:v>1.075689285442931</c:v>
                </c:pt>
                <c:pt idx="8327">
                  <c:v>1.07573181117667</c:v>
                </c:pt>
                <c:pt idx="8328">
                  <c:v>1.0757743369104091</c:v>
                </c:pt>
                <c:pt idx="8329">
                  <c:v>1.075816862644148</c:v>
                </c:pt>
                <c:pt idx="8330">
                  <c:v>1.0758593883778871</c:v>
                </c:pt>
                <c:pt idx="8331">
                  <c:v>1.0759019141116262</c:v>
                </c:pt>
                <c:pt idx="8332">
                  <c:v>1.075944439845365</c:v>
                </c:pt>
                <c:pt idx="8333">
                  <c:v>1.0759869655791041</c:v>
                </c:pt>
                <c:pt idx="8334">
                  <c:v>1.0760294913128432</c:v>
                </c:pt>
                <c:pt idx="8335">
                  <c:v>1.0760720170465821</c:v>
                </c:pt>
                <c:pt idx="8336">
                  <c:v>1.0761145427803211</c:v>
                </c:pt>
                <c:pt idx="8337">
                  <c:v>1.0761570685140602</c:v>
                </c:pt>
                <c:pt idx="8338">
                  <c:v>1.0761995942477991</c:v>
                </c:pt>
                <c:pt idx="8339">
                  <c:v>1.0762421199815382</c:v>
                </c:pt>
                <c:pt idx="8340">
                  <c:v>1.0762846457152773</c:v>
                </c:pt>
                <c:pt idx="8341">
                  <c:v>1.0763271714490161</c:v>
                </c:pt>
                <c:pt idx="8342">
                  <c:v>1.0763696971827552</c:v>
                </c:pt>
                <c:pt idx="8343">
                  <c:v>1.0764122229164943</c:v>
                </c:pt>
                <c:pt idx="8344">
                  <c:v>1.0764547486502332</c:v>
                </c:pt>
                <c:pt idx="8345">
                  <c:v>1.0764972743839722</c:v>
                </c:pt>
                <c:pt idx="8346">
                  <c:v>1.0765398001177113</c:v>
                </c:pt>
                <c:pt idx="8347">
                  <c:v>1.0765823258514502</c:v>
                </c:pt>
                <c:pt idx="8348">
                  <c:v>1.0766245680802977</c:v>
                </c:pt>
                <c:pt idx="8349">
                  <c:v>1.076666810309145</c:v>
                </c:pt>
                <c:pt idx="8350">
                  <c:v>1.0767090525379925</c:v>
                </c:pt>
                <c:pt idx="8351">
                  <c:v>1.0767512947668398</c:v>
                </c:pt>
                <c:pt idx="8352">
                  <c:v>1.0767935369956874</c:v>
                </c:pt>
                <c:pt idx="8353">
                  <c:v>1.0768357792245347</c:v>
                </c:pt>
                <c:pt idx="8354">
                  <c:v>1.0768780214533822</c:v>
                </c:pt>
                <c:pt idx="8355">
                  <c:v>1.0769202636822295</c:v>
                </c:pt>
                <c:pt idx="8356">
                  <c:v>1.076962505911077</c:v>
                </c:pt>
                <c:pt idx="8357">
                  <c:v>1.0770047481399243</c:v>
                </c:pt>
                <c:pt idx="8358">
                  <c:v>1.0770469903687718</c:v>
                </c:pt>
                <c:pt idx="8359">
                  <c:v>1.0770892325976191</c:v>
                </c:pt>
                <c:pt idx="8360">
                  <c:v>1.0771314748264667</c:v>
                </c:pt>
                <c:pt idx="8361">
                  <c:v>1.0771737170553142</c:v>
                </c:pt>
                <c:pt idx="8362">
                  <c:v>1.0772159592841615</c:v>
                </c:pt>
                <c:pt idx="8363">
                  <c:v>1.077258201513009</c:v>
                </c:pt>
                <c:pt idx="8364">
                  <c:v>1.0773004437418563</c:v>
                </c:pt>
                <c:pt idx="8365">
                  <c:v>1.0773426859707038</c:v>
                </c:pt>
                <c:pt idx="8366">
                  <c:v>1.0773849281995511</c:v>
                </c:pt>
                <c:pt idx="8367">
                  <c:v>1.0774271704283986</c:v>
                </c:pt>
                <c:pt idx="8368">
                  <c:v>1.0774694126572459</c:v>
                </c:pt>
                <c:pt idx="8369">
                  <c:v>1.0775116548860935</c:v>
                </c:pt>
                <c:pt idx="8370">
                  <c:v>1.0775538971149408</c:v>
                </c:pt>
                <c:pt idx="8371">
                  <c:v>1.0775961393437883</c:v>
                </c:pt>
                <c:pt idx="8372">
                  <c:v>1.0776383815726356</c:v>
                </c:pt>
                <c:pt idx="8373">
                  <c:v>1.0776806238014831</c:v>
                </c:pt>
                <c:pt idx="8374">
                  <c:v>1.0777228660303304</c:v>
                </c:pt>
                <c:pt idx="8375">
                  <c:v>1.0777651082591779</c:v>
                </c:pt>
                <c:pt idx="8376">
                  <c:v>1.0778073504880252</c:v>
                </c:pt>
                <c:pt idx="8377">
                  <c:v>1.0778495927168728</c:v>
                </c:pt>
                <c:pt idx="8378">
                  <c:v>1.0778918349457201</c:v>
                </c:pt>
                <c:pt idx="8379">
                  <c:v>1.0779340771745676</c:v>
                </c:pt>
                <c:pt idx="8380">
                  <c:v>1.0779763194034151</c:v>
                </c:pt>
                <c:pt idx="8381">
                  <c:v>1.0780185616322624</c:v>
                </c:pt>
                <c:pt idx="8382">
                  <c:v>1.0780608038611099</c:v>
                </c:pt>
                <c:pt idx="8383">
                  <c:v>1.0781030460899572</c:v>
                </c:pt>
                <c:pt idx="8384">
                  <c:v>1.0781452883188047</c:v>
                </c:pt>
                <c:pt idx="8385">
                  <c:v>1.078187530547652</c:v>
                </c:pt>
                <c:pt idx="8386">
                  <c:v>1.078229489271608</c:v>
                </c:pt>
                <c:pt idx="8387">
                  <c:v>1.0782714479955637</c:v>
                </c:pt>
                <c:pt idx="8388">
                  <c:v>1.0783134067195195</c:v>
                </c:pt>
                <c:pt idx="8389">
                  <c:v>1.0783553654434754</c:v>
                </c:pt>
                <c:pt idx="8390">
                  <c:v>1.0783973241674312</c:v>
                </c:pt>
                <c:pt idx="8391">
                  <c:v>1.0784392828913869</c:v>
                </c:pt>
                <c:pt idx="8392">
                  <c:v>1.0784812416153429</c:v>
                </c:pt>
                <c:pt idx="8393">
                  <c:v>1.0785232003392986</c:v>
                </c:pt>
                <c:pt idx="8394">
                  <c:v>1.0785651590632546</c:v>
                </c:pt>
                <c:pt idx="8395">
                  <c:v>1.0786071177872103</c:v>
                </c:pt>
                <c:pt idx="8396">
                  <c:v>1.078649076511166</c:v>
                </c:pt>
                <c:pt idx="8397">
                  <c:v>1.078691035235122</c:v>
                </c:pt>
                <c:pt idx="8398">
                  <c:v>1.0787329939590777</c:v>
                </c:pt>
                <c:pt idx="8399">
                  <c:v>1.0787749526830337</c:v>
                </c:pt>
                <c:pt idx="8400">
                  <c:v>1.0788169114069894</c:v>
                </c:pt>
                <c:pt idx="8401">
                  <c:v>1.0788588701309452</c:v>
                </c:pt>
                <c:pt idx="8402">
                  <c:v>1.0789008288549011</c:v>
                </c:pt>
                <c:pt idx="8403">
                  <c:v>1.0789427875788569</c:v>
                </c:pt>
                <c:pt idx="8404">
                  <c:v>1.0789847463028126</c:v>
                </c:pt>
                <c:pt idx="8405">
                  <c:v>1.0790267050267686</c:v>
                </c:pt>
                <c:pt idx="8406">
                  <c:v>1.0790686637507243</c:v>
                </c:pt>
                <c:pt idx="8407">
                  <c:v>1.0791106224746803</c:v>
                </c:pt>
                <c:pt idx="8408">
                  <c:v>1.079152581198636</c:v>
                </c:pt>
                <c:pt idx="8409">
                  <c:v>1.0791945399225917</c:v>
                </c:pt>
                <c:pt idx="8410">
                  <c:v>1.0792364986465477</c:v>
                </c:pt>
                <c:pt idx="8411">
                  <c:v>1.0792784573705034</c:v>
                </c:pt>
                <c:pt idx="8412">
                  <c:v>1.0793204160944594</c:v>
                </c:pt>
                <c:pt idx="8413">
                  <c:v>1.0793623748184151</c:v>
                </c:pt>
                <c:pt idx="8414">
                  <c:v>1.0794043335423709</c:v>
                </c:pt>
                <c:pt idx="8415">
                  <c:v>1.0794462922663268</c:v>
                </c:pt>
                <c:pt idx="8416">
                  <c:v>1.0794882509902826</c:v>
                </c:pt>
                <c:pt idx="8417">
                  <c:v>1.0795302097142385</c:v>
                </c:pt>
                <c:pt idx="8418">
                  <c:v>1.0795718849333027</c:v>
                </c:pt>
                <c:pt idx="8419">
                  <c:v>1.0796135601523669</c:v>
                </c:pt>
                <c:pt idx="8420">
                  <c:v>1.079655235371431</c:v>
                </c:pt>
                <c:pt idx="8421">
                  <c:v>1.0796969105904952</c:v>
                </c:pt>
                <c:pt idx="8422">
                  <c:v>1.0797385858095596</c:v>
                </c:pt>
                <c:pt idx="8423">
                  <c:v>1.0797802610286238</c:v>
                </c:pt>
                <c:pt idx="8424">
                  <c:v>1.079821936247688</c:v>
                </c:pt>
                <c:pt idx="8425">
                  <c:v>1.0798636114667521</c:v>
                </c:pt>
                <c:pt idx="8426">
                  <c:v>1.0799052866858165</c:v>
                </c:pt>
                <c:pt idx="8427">
                  <c:v>1.0799469619048807</c:v>
                </c:pt>
                <c:pt idx="8428">
                  <c:v>1.0799886371239449</c:v>
                </c:pt>
                <c:pt idx="8429">
                  <c:v>1.0800303123430091</c:v>
                </c:pt>
                <c:pt idx="8430">
                  <c:v>1.0800719875620735</c:v>
                </c:pt>
                <c:pt idx="8431">
                  <c:v>1.0801136627811376</c:v>
                </c:pt>
                <c:pt idx="8432">
                  <c:v>1.0801553380002018</c:v>
                </c:pt>
                <c:pt idx="8433">
                  <c:v>1.080197013219266</c:v>
                </c:pt>
                <c:pt idx="8434">
                  <c:v>1.0802386884383304</c:v>
                </c:pt>
                <c:pt idx="8435">
                  <c:v>1.0802803636573945</c:v>
                </c:pt>
                <c:pt idx="8436">
                  <c:v>1.0803220388764587</c:v>
                </c:pt>
                <c:pt idx="8437">
                  <c:v>1.0803637140955229</c:v>
                </c:pt>
                <c:pt idx="8438">
                  <c:v>1.0804053893145873</c:v>
                </c:pt>
                <c:pt idx="8439">
                  <c:v>1.0804470645336515</c:v>
                </c:pt>
                <c:pt idx="8440">
                  <c:v>1.0804887397527156</c:v>
                </c:pt>
                <c:pt idx="8441">
                  <c:v>1.0805304149717798</c:v>
                </c:pt>
                <c:pt idx="8442">
                  <c:v>1.0805720901908442</c:v>
                </c:pt>
                <c:pt idx="8443">
                  <c:v>1.0806137654099084</c:v>
                </c:pt>
                <c:pt idx="8444">
                  <c:v>1.0806554406289726</c:v>
                </c:pt>
                <c:pt idx="8445">
                  <c:v>1.0806971158480367</c:v>
                </c:pt>
                <c:pt idx="8446">
                  <c:v>1.0807387910671011</c:v>
                </c:pt>
                <c:pt idx="8447">
                  <c:v>1.0807804662861653</c:v>
                </c:pt>
                <c:pt idx="8448">
                  <c:v>1.0808221415052295</c:v>
                </c:pt>
                <c:pt idx="8449">
                  <c:v>1.0808638167242937</c:v>
                </c:pt>
                <c:pt idx="8450">
                  <c:v>1.0809052084384665</c:v>
                </c:pt>
                <c:pt idx="8451">
                  <c:v>1.0809466001526391</c:v>
                </c:pt>
                <c:pt idx="8452">
                  <c:v>1.0809879918668117</c:v>
                </c:pt>
                <c:pt idx="8453">
                  <c:v>1.0810293835809843</c:v>
                </c:pt>
                <c:pt idx="8454">
                  <c:v>1.0810707752951569</c:v>
                </c:pt>
                <c:pt idx="8455">
                  <c:v>1.0811121670093295</c:v>
                </c:pt>
                <c:pt idx="8456">
                  <c:v>1.0811535587235022</c:v>
                </c:pt>
                <c:pt idx="8457">
                  <c:v>1.0811949504376748</c:v>
                </c:pt>
                <c:pt idx="8458">
                  <c:v>1.0812363421518474</c:v>
                </c:pt>
                <c:pt idx="8459">
                  <c:v>1.0812777338660202</c:v>
                </c:pt>
                <c:pt idx="8460">
                  <c:v>1.0813191255801928</c:v>
                </c:pt>
                <c:pt idx="8461">
                  <c:v>1.0813605172943654</c:v>
                </c:pt>
                <c:pt idx="8462">
                  <c:v>1.0814019090085381</c:v>
                </c:pt>
                <c:pt idx="8463">
                  <c:v>1.0814433007227107</c:v>
                </c:pt>
                <c:pt idx="8464">
                  <c:v>1.0814846924368833</c:v>
                </c:pt>
                <c:pt idx="8465">
                  <c:v>1.0815260841510559</c:v>
                </c:pt>
                <c:pt idx="8466">
                  <c:v>1.0815674758652285</c:v>
                </c:pt>
                <c:pt idx="8467">
                  <c:v>1.0816088675794011</c:v>
                </c:pt>
                <c:pt idx="8468">
                  <c:v>1.0816502592935739</c:v>
                </c:pt>
                <c:pt idx="8469">
                  <c:v>1.0816916510077466</c:v>
                </c:pt>
                <c:pt idx="8470">
                  <c:v>1.0817330427219192</c:v>
                </c:pt>
                <c:pt idx="8471">
                  <c:v>1.0817744344360918</c:v>
                </c:pt>
                <c:pt idx="8472">
                  <c:v>1.0818158261502644</c:v>
                </c:pt>
                <c:pt idx="8473">
                  <c:v>1.081857217864437</c:v>
                </c:pt>
                <c:pt idx="8474">
                  <c:v>1.0818986095786096</c:v>
                </c:pt>
                <c:pt idx="8475">
                  <c:v>1.0819400012927822</c:v>
                </c:pt>
                <c:pt idx="8476">
                  <c:v>1.0819813930069548</c:v>
                </c:pt>
                <c:pt idx="8477">
                  <c:v>1.0820227847211277</c:v>
                </c:pt>
                <c:pt idx="8478">
                  <c:v>1.0820641764353003</c:v>
                </c:pt>
                <c:pt idx="8479">
                  <c:v>1.0821055681494729</c:v>
                </c:pt>
                <c:pt idx="8480">
                  <c:v>1.0821469598636455</c:v>
                </c:pt>
                <c:pt idx="8481">
                  <c:v>1.0821883515778181</c:v>
                </c:pt>
                <c:pt idx="8482">
                  <c:v>1.0822297432919907</c:v>
                </c:pt>
                <c:pt idx="8483">
                  <c:v>1.0822711350061633</c:v>
                </c:pt>
                <c:pt idx="8484">
                  <c:v>1.082312526720336</c:v>
                </c:pt>
                <c:pt idx="8485">
                  <c:v>1.0823539184345086</c:v>
                </c:pt>
                <c:pt idx="8486">
                  <c:v>1.0823953101486814</c:v>
                </c:pt>
                <c:pt idx="8487">
                  <c:v>1.082436701862854</c:v>
                </c:pt>
                <c:pt idx="8488">
                  <c:v>1.0824780935770266</c:v>
                </c:pt>
                <c:pt idx="8489">
                  <c:v>1.0825192017863077</c:v>
                </c:pt>
                <c:pt idx="8490">
                  <c:v>1.0825603099955887</c:v>
                </c:pt>
                <c:pt idx="8491">
                  <c:v>1.0826014182048698</c:v>
                </c:pt>
                <c:pt idx="8492">
                  <c:v>1.0826425264141508</c:v>
                </c:pt>
                <c:pt idx="8493">
                  <c:v>1.0826836346234319</c:v>
                </c:pt>
                <c:pt idx="8494">
                  <c:v>1.0827247428327129</c:v>
                </c:pt>
                <c:pt idx="8495">
                  <c:v>1.082765851041994</c:v>
                </c:pt>
                <c:pt idx="8496">
                  <c:v>1.082806959251275</c:v>
                </c:pt>
                <c:pt idx="8497">
                  <c:v>1.0828480674605561</c:v>
                </c:pt>
                <c:pt idx="8498">
                  <c:v>1.0828891756698371</c:v>
                </c:pt>
                <c:pt idx="8499">
                  <c:v>1.0829302838791182</c:v>
                </c:pt>
                <c:pt idx="8500">
                  <c:v>1.082971392088399</c:v>
                </c:pt>
                <c:pt idx="8501">
                  <c:v>1.08301250029768</c:v>
                </c:pt>
                <c:pt idx="8502">
                  <c:v>1.0830536085069611</c:v>
                </c:pt>
                <c:pt idx="8503">
                  <c:v>1.0830947167162421</c:v>
                </c:pt>
                <c:pt idx="8504">
                  <c:v>1.0831358249255232</c:v>
                </c:pt>
                <c:pt idx="8505">
                  <c:v>1.0831769331348042</c:v>
                </c:pt>
                <c:pt idx="8506">
                  <c:v>1.0832180413440853</c:v>
                </c:pt>
                <c:pt idx="8507">
                  <c:v>1.0832591495533663</c:v>
                </c:pt>
                <c:pt idx="8508">
                  <c:v>1.0833002577626474</c:v>
                </c:pt>
                <c:pt idx="8509">
                  <c:v>1.0833413659719284</c:v>
                </c:pt>
                <c:pt idx="8510">
                  <c:v>1.0833824741812095</c:v>
                </c:pt>
                <c:pt idx="8511">
                  <c:v>1.0834235823904905</c:v>
                </c:pt>
                <c:pt idx="8512">
                  <c:v>1.0834646905997716</c:v>
                </c:pt>
                <c:pt idx="8513">
                  <c:v>1.0835057988090526</c:v>
                </c:pt>
                <c:pt idx="8514">
                  <c:v>1.0835469070183337</c:v>
                </c:pt>
                <c:pt idx="8515">
                  <c:v>1.0835880152276147</c:v>
                </c:pt>
                <c:pt idx="8516">
                  <c:v>1.0836291234368958</c:v>
                </c:pt>
                <c:pt idx="8517">
                  <c:v>1.0836702316461768</c:v>
                </c:pt>
                <c:pt idx="8518">
                  <c:v>1.0837113398554579</c:v>
                </c:pt>
                <c:pt idx="8519">
                  <c:v>1.0837524480647389</c:v>
                </c:pt>
                <c:pt idx="8520">
                  <c:v>1.08379355627402</c:v>
                </c:pt>
                <c:pt idx="8521">
                  <c:v>1.083834664483301</c:v>
                </c:pt>
                <c:pt idx="8522">
                  <c:v>1.0838757726925821</c:v>
                </c:pt>
                <c:pt idx="8523">
                  <c:v>1.0839168809018631</c:v>
                </c:pt>
                <c:pt idx="8524">
                  <c:v>1.0839579891111442</c:v>
                </c:pt>
                <c:pt idx="8525">
                  <c:v>1.0839990973204252</c:v>
                </c:pt>
                <c:pt idx="8526">
                  <c:v>1.0840402055297063</c:v>
                </c:pt>
                <c:pt idx="8527">
                  <c:v>1.0840813137389873</c:v>
                </c:pt>
                <c:pt idx="8528">
                  <c:v>1.0841224219482684</c:v>
                </c:pt>
                <c:pt idx="8529">
                  <c:v>1.0841632466526578</c:v>
                </c:pt>
                <c:pt idx="8530">
                  <c:v>1.0842040713570471</c:v>
                </c:pt>
                <c:pt idx="8531">
                  <c:v>1.0842448960614366</c:v>
                </c:pt>
                <c:pt idx="8532">
                  <c:v>1.0842857207658261</c:v>
                </c:pt>
                <c:pt idx="8533">
                  <c:v>1.0843265454702156</c:v>
                </c:pt>
                <c:pt idx="8534">
                  <c:v>1.084367370174605</c:v>
                </c:pt>
                <c:pt idx="8535">
                  <c:v>1.0844081948789945</c:v>
                </c:pt>
                <c:pt idx="8536">
                  <c:v>1.0844490195833838</c:v>
                </c:pt>
                <c:pt idx="8537">
                  <c:v>1.0844898442877733</c:v>
                </c:pt>
                <c:pt idx="8538">
                  <c:v>1.0845306689921628</c:v>
                </c:pt>
                <c:pt idx="8539">
                  <c:v>1.0845714936965523</c:v>
                </c:pt>
                <c:pt idx="8540">
                  <c:v>1.0846123184009417</c:v>
                </c:pt>
                <c:pt idx="8541">
                  <c:v>1.0846531431053312</c:v>
                </c:pt>
                <c:pt idx="8542">
                  <c:v>1.0846939678097205</c:v>
                </c:pt>
                <c:pt idx="8543">
                  <c:v>1.08473479251411</c:v>
                </c:pt>
                <c:pt idx="8544">
                  <c:v>1.0847756172184995</c:v>
                </c:pt>
                <c:pt idx="8545">
                  <c:v>1.084816441922889</c:v>
                </c:pt>
                <c:pt idx="8546">
                  <c:v>1.0848572666272784</c:v>
                </c:pt>
                <c:pt idx="8547">
                  <c:v>1.0848980913316679</c:v>
                </c:pt>
                <c:pt idx="8548">
                  <c:v>1.0849389160360572</c:v>
                </c:pt>
                <c:pt idx="8549">
                  <c:v>1.0849797407404467</c:v>
                </c:pt>
                <c:pt idx="8550">
                  <c:v>1.0850205654448362</c:v>
                </c:pt>
                <c:pt idx="8551">
                  <c:v>1.0850613901492256</c:v>
                </c:pt>
                <c:pt idx="8552">
                  <c:v>1.0851022148536151</c:v>
                </c:pt>
                <c:pt idx="8553">
                  <c:v>1.0851430395580046</c:v>
                </c:pt>
                <c:pt idx="8554">
                  <c:v>1.0851838642623939</c:v>
                </c:pt>
                <c:pt idx="8555">
                  <c:v>1.0852246889667834</c:v>
                </c:pt>
                <c:pt idx="8556">
                  <c:v>1.0852655136711729</c:v>
                </c:pt>
                <c:pt idx="8557">
                  <c:v>1.0853063383755623</c:v>
                </c:pt>
                <c:pt idx="8558">
                  <c:v>1.0853471630799518</c:v>
                </c:pt>
                <c:pt idx="8559">
                  <c:v>1.0853879877843413</c:v>
                </c:pt>
                <c:pt idx="8560">
                  <c:v>1.0854288124887306</c:v>
                </c:pt>
                <c:pt idx="8561">
                  <c:v>1.0854696371931201</c:v>
                </c:pt>
                <c:pt idx="8562">
                  <c:v>1.085510178392618</c:v>
                </c:pt>
                <c:pt idx="8563">
                  <c:v>1.0855507195921159</c:v>
                </c:pt>
                <c:pt idx="8564">
                  <c:v>1.0855912607916136</c:v>
                </c:pt>
                <c:pt idx="8565">
                  <c:v>1.0856318019911115</c:v>
                </c:pt>
                <c:pt idx="8566">
                  <c:v>1.0856723431906095</c:v>
                </c:pt>
                <c:pt idx="8567">
                  <c:v>1.0857128843901072</c:v>
                </c:pt>
                <c:pt idx="8568">
                  <c:v>1.0857534255896051</c:v>
                </c:pt>
                <c:pt idx="8569">
                  <c:v>1.085793966789103</c:v>
                </c:pt>
                <c:pt idx="8570">
                  <c:v>1.0858345079886009</c:v>
                </c:pt>
                <c:pt idx="8571">
                  <c:v>1.0858750491880986</c:v>
                </c:pt>
                <c:pt idx="8572">
                  <c:v>1.0859155903875966</c:v>
                </c:pt>
                <c:pt idx="8573">
                  <c:v>1.0859561315870945</c:v>
                </c:pt>
                <c:pt idx="8574">
                  <c:v>1.0859966727865922</c:v>
                </c:pt>
                <c:pt idx="8575">
                  <c:v>1.0860372139860901</c:v>
                </c:pt>
                <c:pt idx="8576">
                  <c:v>1.086077755185588</c:v>
                </c:pt>
                <c:pt idx="8577">
                  <c:v>1.0861182963850857</c:v>
                </c:pt>
                <c:pt idx="8578">
                  <c:v>1.0861588375845836</c:v>
                </c:pt>
                <c:pt idx="8579">
                  <c:v>1.0861993787840816</c:v>
                </c:pt>
                <c:pt idx="8580">
                  <c:v>1.0862399199835795</c:v>
                </c:pt>
                <c:pt idx="8581">
                  <c:v>1.0862804611830772</c:v>
                </c:pt>
                <c:pt idx="8582">
                  <c:v>1.0863210023825751</c:v>
                </c:pt>
                <c:pt idx="8583">
                  <c:v>1.086361543582073</c:v>
                </c:pt>
                <c:pt idx="8584">
                  <c:v>1.0864020847815707</c:v>
                </c:pt>
                <c:pt idx="8585">
                  <c:v>1.0864426259810687</c:v>
                </c:pt>
                <c:pt idx="8586">
                  <c:v>1.0864831671805666</c:v>
                </c:pt>
                <c:pt idx="8587">
                  <c:v>1.0865237083800643</c:v>
                </c:pt>
                <c:pt idx="8588">
                  <c:v>1.0865642495795622</c:v>
                </c:pt>
                <c:pt idx="8589">
                  <c:v>1.0866047907790601</c:v>
                </c:pt>
                <c:pt idx="8590">
                  <c:v>1.0866453319785581</c:v>
                </c:pt>
                <c:pt idx="8591">
                  <c:v>1.0866858731780558</c:v>
                </c:pt>
                <c:pt idx="8592">
                  <c:v>1.0867264143775537</c:v>
                </c:pt>
                <c:pt idx="8593">
                  <c:v>1.0867669555770516</c:v>
                </c:pt>
                <c:pt idx="8594">
                  <c:v>1.0868074967765493</c:v>
                </c:pt>
                <c:pt idx="8595">
                  <c:v>1.0868480379760472</c:v>
                </c:pt>
                <c:pt idx="8596">
                  <c:v>1.0868885791755452</c:v>
                </c:pt>
                <c:pt idx="8597">
                  <c:v>1.0869291203750429</c:v>
                </c:pt>
                <c:pt idx="8598">
                  <c:v>1.0869696615745408</c:v>
                </c:pt>
                <c:pt idx="8599">
                  <c:v>1.0870099192691471</c:v>
                </c:pt>
                <c:pt idx="8600">
                  <c:v>1.0870501769637533</c:v>
                </c:pt>
                <c:pt idx="8601">
                  <c:v>1.0870904346583596</c:v>
                </c:pt>
                <c:pt idx="8602">
                  <c:v>1.0871306923529658</c:v>
                </c:pt>
                <c:pt idx="8603">
                  <c:v>1.0871709500475721</c:v>
                </c:pt>
                <c:pt idx="8604">
                  <c:v>1.0872112077421783</c:v>
                </c:pt>
                <c:pt idx="8605">
                  <c:v>1.0872514654367846</c:v>
                </c:pt>
                <c:pt idx="8606">
                  <c:v>1.087291723131391</c:v>
                </c:pt>
                <c:pt idx="8607">
                  <c:v>1.0873319808259971</c:v>
                </c:pt>
                <c:pt idx="8608">
                  <c:v>1.0873722385206035</c:v>
                </c:pt>
                <c:pt idx="8609">
                  <c:v>1.0874124962152096</c:v>
                </c:pt>
                <c:pt idx="8610">
                  <c:v>1.087452753909816</c:v>
                </c:pt>
                <c:pt idx="8611">
                  <c:v>1.0874930116044221</c:v>
                </c:pt>
                <c:pt idx="8612">
                  <c:v>1.0875332692990285</c:v>
                </c:pt>
                <c:pt idx="8613">
                  <c:v>1.0875735269936349</c:v>
                </c:pt>
                <c:pt idx="8614">
                  <c:v>1.087613784688241</c:v>
                </c:pt>
                <c:pt idx="8615">
                  <c:v>1.0876540423828474</c:v>
                </c:pt>
                <c:pt idx="8616">
                  <c:v>1.0876943000774535</c:v>
                </c:pt>
                <c:pt idx="8617">
                  <c:v>1.0877345577720599</c:v>
                </c:pt>
                <c:pt idx="8618">
                  <c:v>1.087774815466666</c:v>
                </c:pt>
                <c:pt idx="8619">
                  <c:v>1.0878150731612724</c:v>
                </c:pt>
                <c:pt idx="8620">
                  <c:v>1.0878553308558785</c:v>
                </c:pt>
                <c:pt idx="8621">
                  <c:v>1.0878955885504848</c:v>
                </c:pt>
                <c:pt idx="8622">
                  <c:v>1.0879358462450912</c:v>
                </c:pt>
                <c:pt idx="8623">
                  <c:v>1.0879761039396973</c:v>
                </c:pt>
                <c:pt idx="8624">
                  <c:v>1.0880163616343037</c:v>
                </c:pt>
                <c:pt idx="8625">
                  <c:v>1.0880566193289098</c:v>
                </c:pt>
                <c:pt idx="8626">
                  <c:v>1.0880968770235162</c:v>
                </c:pt>
                <c:pt idx="8627">
                  <c:v>1.0881371347181223</c:v>
                </c:pt>
                <c:pt idx="8628">
                  <c:v>1.0881773924127287</c:v>
                </c:pt>
                <c:pt idx="8629">
                  <c:v>1.0882176501073348</c:v>
                </c:pt>
                <c:pt idx="8630">
                  <c:v>1.0882579078019412</c:v>
                </c:pt>
                <c:pt idx="8631">
                  <c:v>1.0882981654965476</c:v>
                </c:pt>
                <c:pt idx="8632">
                  <c:v>1.0883381396862621</c:v>
                </c:pt>
                <c:pt idx="8633">
                  <c:v>1.0883781138759767</c:v>
                </c:pt>
                <c:pt idx="8634">
                  <c:v>1.0884180880656915</c:v>
                </c:pt>
                <c:pt idx="8635">
                  <c:v>1.0884580622554061</c:v>
                </c:pt>
                <c:pt idx="8636">
                  <c:v>1.0884980364451209</c:v>
                </c:pt>
                <c:pt idx="8637">
                  <c:v>1.0885380106348355</c:v>
                </c:pt>
                <c:pt idx="8638">
                  <c:v>1.0885779848245503</c:v>
                </c:pt>
                <c:pt idx="8639">
                  <c:v>1.0886179590142648</c:v>
                </c:pt>
                <c:pt idx="8640">
                  <c:v>1.0886579332039794</c:v>
                </c:pt>
                <c:pt idx="8641">
                  <c:v>1.0886979073936942</c:v>
                </c:pt>
                <c:pt idx="8642">
                  <c:v>1.0887378815834088</c:v>
                </c:pt>
                <c:pt idx="8643">
                  <c:v>1.0887778557731236</c:v>
                </c:pt>
                <c:pt idx="8644">
                  <c:v>1.0888178299628382</c:v>
                </c:pt>
                <c:pt idx="8645">
                  <c:v>1.088857804152553</c:v>
                </c:pt>
                <c:pt idx="8646">
                  <c:v>1.0888977783422675</c:v>
                </c:pt>
                <c:pt idx="8647">
                  <c:v>1.0889377525319821</c:v>
                </c:pt>
                <c:pt idx="8648">
                  <c:v>1.0889777267216969</c:v>
                </c:pt>
                <c:pt idx="8649">
                  <c:v>1.0890177009114115</c:v>
                </c:pt>
                <c:pt idx="8650">
                  <c:v>1.0890576751011263</c:v>
                </c:pt>
                <c:pt idx="8651">
                  <c:v>1.0890976492908409</c:v>
                </c:pt>
                <c:pt idx="8652">
                  <c:v>1.0891376234805554</c:v>
                </c:pt>
                <c:pt idx="8653">
                  <c:v>1.0891775976702702</c:v>
                </c:pt>
                <c:pt idx="8654">
                  <c:v>1.0892175718599848</c:v>
                </c:pt>
                <c:pt idx="8655">
                  <c:v>1.0892575460496996</c:v>
                </c:pt>
                <c:pt idx="8656">
                  <c:v>1.0892975202394142</c:v>
                </c:pt>
                <c:pt idx="8657">
                  <c:v>1.089337494429129</c:v>
                </c:pt>
                <c:pt idx="8658">
                  <c:v>1.0893774686188435</c:v>
                </c:pt>
                <c:pt idx="8659">
                  <c:v>1.0894174428085581</c:v>
                </c:pt>
                <c:pt idx="8660">
                  <c:v>1.0894574169982729</c:v>
                </c:pt>
                <c:pt idx="8661">
                  <c:v>1.0894973911879875</c:v>
                </c:pt>
                <c:pt idx="8662">
                  <c:v>1.0895373653777023</c:v>
                </c:pt>
                <c:pt idx="8663">
                  <c:v>1.0895773395674169</c:v>
                </c:pt>
                <c:pt idx="8664">
                  <c:v>1.0896173137571317</c:v>
                </c:pt>
                <c:pt idx="8665">
                  <c:v>1.0896572879468462</c:v>
                </c:pt>
                <c:pt idx="8666">
                  <c:v>1.0896972621365608</c:v>
                </c:pt>
                <c:pt idx="8667">
                  <c:v>1.0897372363262756</c:v>
                </c:pt>
                <c:pt idx="8668">
                  <c:v>1.0897772105159902</c:v>
                </c:pt>
                <c:pt idx="8669">
                  <c:v>1.089817184705705</c:v>
                </c:pt>
                <c:pt idx="8670">
                  <c:v>1.0898571588954196</c:v>
                </c:pt>
                <c:pt idx="8671">
                  <c:v>1.0898971330851341</c:v>
                </c:pt>
                <c:pt idx="8672">
                  <c:v>1.0899371072748489</c:v>
                </c:pt>
                <c:pt idx="8673">
                  <c:v>1.0899770814645635</c:v>
                </c:pt>
                <c:pt idx="8674">
                  <c:v>1.0900170556542783</c:v>
                </c:pt>
                <c:pt idx="8675">
                  <c:v>1.0900570298439929</c:v>
                </c:pt>
                <c:pt idx="8676">
                  <c:v>1.0900967205288159</c:v>
                </c:pt>
                <c:pt idx="8677">
                  <c:v>1.0901364112136391</c:v>
                </c:pt>
                <c:pt idx="8678">
                  <c:v>1.0901761018984621</c:v>
                </c:pt>
                <c:pt idx="8679">
                  <c:v>1.0902157925832852</c:v>
                </c:pt>
                <c:pt idx="8680">
                  <c:v>1.0902554832681084</c:v>
                </c:pt>
                <c:pt idx="8681">
                  <c:v>1.0902951739529314</c:v>
                </c:pt>
                <c:pt idx="8682">
                  <c:v>1.0903348646377544</c:v>
                </c:pt>
                <c:pt idx="8683">
                  <c:v>1.0903745553225774</c:v>
                </c:pt>
                <c:pt idx="8684">
                  <c:v>1.0904142460074007</c:v>
                </c:pt>
                <c:pt idx="8685">
                  <c:v>1.0904539366922237</c:v>
                </c:pt>
                <c:pt idx="8686">
                  <c:v>1.0904936273770467</c:v>
                </c:pt>
                <c:pt idx="8687">
                  <c:v>1.0905333180618699</c:v>
                </c:pt>
                <c:pt idx="8688">
                  <c:v>1.0905730087466929</c:v>
                </c:pt>
                <c:pt idx="8689">
                  <c:v>1.090612699431516</c:v>
                </c:pt>
                <c:pt idx="8690">
                  <c:v>1.090652390116339</c:v>
                </c:pt>
                <c:pt idx="8691">
                  <c:v>1.0906920808011622</c:v>
                </c:pt>
                <c:pt idx="8692">
                  <c:v>1.0907317714859852</c:v>
                </c:pt>
                <c:pt idx="8693">
                  <c:v>1.0907714621708082</c:v>
                </c:pt>
                <c:pt idx="8694">
                  <c:v>1.0908111528556315</c:v>
                </c:pt>
                <c:pt idx="8695">
                  <c:v>1.0908508435404545</c:v>
                </c:pt>
                <c:pt idx="8696">
                  <c:v>1.0908905342252775</c:v>
                </c:pt>
                <c:pt idx="8697">
                  <c:v>1.0909302249101005</c:v>
                </c:pt>
                <c:pt idx="8698">
                  <c:v>1.0909699155949237</c:v>
                </c:pt>
                <c:pt idx="8699">
                  <c:v>1.0910096062797467</c:v>
                </c:pt>
                <c:pt idx="8700">
                  <c:v>1.0910492969645698</c:v>
                </c:pt>
                <c:pt idx="8701">
                  <c:v>1.091088987649393</c:v>
                </c:pt>
                <c:pt idx="8702">
                  <c:v>1.091128678334216</c:v>
                </c:pt>
                <c:pt idx="8703">
                  <c:v>1.091168369019039</c:v>
                </c:pt>
                <c:pt idx="8704">
                  <c:v>1.091208059703862</c:v>
                </c:pt>
                <c:pt idx="8705">
                  <c:v>1.0912477503886853</c:v>
                </c:pt>
                <c:pt idx="8706">
                  <c:v>1.0912874410735083</c:v>
                </c:pt>
                <c:pt idx="8707">
                  <c:v>1.0913271317583313</c:v>
                </c:pt>
                <c:pt idx="8708">
                  <c:v>1.0913668224431545</c:v>
                </c:pt>
                <c:pt idx="8709">
                  <c:v>1.0914065131279775</c:v>
                </c:pt>
                <c:pt idx="8710">
                  <c:v>1.0914462038128006</c:v>
                </c:pt>
                <c:pt idx="8711">
                  <c:v>1.0914858944976236</c:v>
                </c:pt>
                <c:pt idx="8712">
                  <c:v>1.0915255851824468</c:v>
                </c:pt>
                <c:pt idx="8713">
                  <c:v>1.0915652758672698</c:v>
                </c:pt>
                <c:pt idx="8714">
                  <c:v>1.0916049665520928</c:v>
                </c:pt>
                <c:pt idx="8715">
                  <c:v>1.0916443737320243</c:v>
                </c:pt>
                <c:pt idx="8716">
                  <c:v>1.0916837809119559</c:v>
                </c:pt>
                <c:pt idx="8717">
                  <c:v>1.0917231880918874</c:v>
                </c:pt>
                <c:pt idx="8718">
                  <c:v>1.0917625952718188</c:v>
                </c:pt>
                <c:pt idx="8719">
                  <c:v>1.0918020024517503</c:v>
                </c:pt>
                <c:pt idx="8720">
                  <c:v>1.0918414096316817</c:v>
                </c:pt>
                <c:pt idx="8721">
                  <c:v>1.0918808168116132</c:v>
                </c:pt>
                <c:pt idx="8722">
                  <c:v>1.0919202239915446</c:v>
                </c:pt>
                <c:pt idx="8723">
                  <c:v>1.0919596311714763</c:v>
                </c:pt>
                <c:pt idx="8724">
                  <c:v>1.0919990383514078</c:v>
                </c:pt>
                <c:pt idx="8725">
                  <c:v>1.0920384455313392</c:v>
                </c:pt>
                <c:pt idx="8726">
                  <c:v>1.0920778527112707</c:v>
                </c:pt>
                <c:pt idx="8727">
                  <c:v>1.0921172598912021</c:v>
                </c:pt>
                <c:pt idx="8728">
                  <c:v>1.0921566670711336</c:v>
                </c:pt>
                <c:pt idx="8729">
                  <c:v>1.092196074251065</c:v>
                </c:pt>
                <c:pt idx="8730">
                  <c:v>1.0922354814309967</c:v>
                </c:pt>
                <c:pt idx="8731">
                  <c:v>1.0922748886109281</c:v>
                </c:pt>
                <c:pt idx="8732">
                  <c:v>1.0923142957908596</c:v>
                </c:pt>
                <c:pt idx="8733">
                  <c:v>1.092353702970791</c:v>
                </c:pt>
                <c:pt idx="8734">
                  <c:v>1.0923931101507225</c:v>
                </c:pt>
                <c:pt idx="8735">
                  <c:v>1.0924325173306539</c:v>
                </c:pt>
                <c:pt idx="8736">
                  <c:v>1.0924719245105856</c:v>
                </c:pt>
                <c:pt idx="8737">
                  <c:v>1.0925113316905171</c:v>
                </c:pt>
                <c:pt idx="8738">
                  <c:v>1.0925504553655569</c:v>
                </c:pt>
                <c:pt idx="8739">
                  <c:v>1.0925895790405968</c:v>
                </c:pt>
                <c:pt idx="8740">
                  <c:v>1.0926287027156367</c:v>
                </c:pt>
                <c:pt idx="8741">
                  <c:v>1.0926678263906766</c:v>
                </c:pt>
                <c:pt idx="8742">
                  <c:v>1.0927069500657165</c:v>
                </c:pt>
                <c:pt idx="8743">
                  <c:v>1.0927460737407564</c:v>
                </c:pt>
                <c:pt idx="8744">
                  <c:v>1.0927851974157963</c:v>
                </c:pt>
                <c:pt idx="8745">
                  <c:v>1.0928243210908362</c:v>
                </c:pt>
                <c:pt idx="8746">
                  <c:v>1.092863444765876</c:v>
                </c:pt>
                <c:pt idx="8747">
                  <c:v>1.0929025684409159</c:v>
                </c:pt>
                <c:pt idx="8748">
                  <c:v>1.0929416921159558</c:v>
                </c:pt>
                <c:pt idx="8749">
                  <c:v>1.0929808157909957</c:v>
                </c:pt>
                <c:pt idx="8750">
                  <c:v>1.0930199394660356</c:v>
                </c:pt>
                <c:pt idx="8751">
                  <c:v>1.0930590631410755</c:v>
                </c:pt>
                <c:pt idx="8752">
                  <c:v>1.0930981868161154</c:v>
                </c:pt>
                <c:pt idx="8753">
                  <c:v>1.0931373104911553</c:v>
                </c:pt>
                <c:pt idx="8754">
                  <c:v>1.0931764341661951</c:v>
                </c:pt>
                <c:pt idx="8755">
                  <c:v>1.093215557841235</c:v>
                </c:pt>
                <c:pt idx="8756">
                  <c:v>1.0932546815162749</c:v>
                </c:pt>
                <c:pt idx="8757">
                  <c:v>1.0932938051913148</c:v>
                </c:pt>
                <c:pt idx="8758">
                  <c:v>1.0933329288663547</c:v>
                </c:pt>
                <c:pt idx="8759">
                  <c:v>1.0933720525413946</c:v>
                </c:pt>
                <c:pt idx="8760">
                  <c:v>1.0934111762164345</c:v>
                </c:pt>
                <c:pt idx="8761">
                  <c:v>1.0934502998914744</c:v>
                </c:pt>
                <c:pt idx="8762">
                  <c:v>1.0934894235665142</c:v>
                </c:pt>
                <c:pt idx="8763">
                  <c:v>1.0935285472415541</c:v>
                </c:pt>
                <c:pt idx="8764">
                  <c:v>1.093567670916594</c:v>
                </c:pt>
                <c:pt idx="8765">
                  <c:v>1.0936067945916339</c:v>
                </c:pt>
                <c:pt idx="8766">
                  <c:v>1.0936456347617822</c:v>
                </c:pt>
                <c:pt idx="8767">
                  <c:v>1.0936844749319306</c:v>
                </c:pt>
                <c:pt idx="8768">
                  <c:v>1.0937233151020789</c:v>
                </c:pt>
                <c:pt idx="8769">
                  <c:v>1.093762155272227</c:v>
                </c:pt>
                <c:pt idx="8770">
                  <c:v>1.0938009954423753</c:v>
                </c:pt>
                <c:pt idx="8771">
                  <c:v>1.0938398356125236</c:v>
                </c:pt>
                <c:pt idx="8772">
                  <c:v>1.0938786757826719</c:v>
                </c:pt>
                <c:pt idx="8773">
                  <c:v>1.0939175159528203</c:v>
                </c:pt>
                <c:pt idx="8774">
                  <c:v>1.0939563561229686</c:v>
                </c:pt>
                <c:pt idx="8775">
                  <c:v>1.0939951962931169</c:v>
                </c:pt>
                <c:pt idx="8776">
                  <c:v>1.0940340364632652</c:v>
                </c:pt>
                <c:pt idx="8777">
                  <c:v>1.0940728766334133</c:v>
                </c:pt>
                <c:pt idx="8778">
                  <c:v>1.0941117168035617</c:v>
                </c:pt>
                <c:pt idx="8779">
                  <c:v>1.09415055697371</c:v>
                </c:pt>
                <c:pt idx="8780">
                  <c:v>1.0941893971438583</c:v>
                </c:pt>
                <c:pt idx="8781">
                  <c:v>1.0942282373140066</c:v>
                </c:pt>
                <c:pt idx="8782">
                  <c:v>1.094267077484155</c:v>
                </c:pt>
                <c:pt idx="8783">
                  <c:v>1.0943059176543033</c:v>
                </c:pt>
                <c:pt idx="8784">
                  <c:v>1.0943447578244514</c:v>
                </c:pt>
                <c:pt idx="8785">
                  <c:v>1.0943835979945997</c:v>
                </c:pt>
                <c:pt idx="8786">
                  <c:v>1.094422438164748</c:v>
                </c:pt>
                <c:pt idx="8787">
                  <c:v>1.0944612783348964</c:v>
                </c:pt>
                <c:pt idx="8788">
                  <c:v>1.0945001185050447</c:v>
                </c:pt>
                <c:pt idx="8789">
                  <c:v>1.094538958675193</c:v>
                </c:pt>
                <c:pt idx="8790">
                  <c:v>1.0945777988453413</c:v>
                </c:pt>
                <c:pt idx="8791">
                  <c:v>1.0946166390154897</c:v>
                </c:pt>
                <c:pt idx="8792">
                  <c:v>1.0946554791856378</c:v>
                </c:pt>
                <c:pt idx="8793">
                  <c:v>1.0946943193557861</c:v>
                </c:pt>
                <c:pt idx="8794">
                  <c:v>1.0947331595259344</c:v>
                </c:pt>
                <c:pt idx="8795">
                  <c:v>1.0947719996960827</c:v>
                </c:pt>
                <c:pt idx="8796">
                  <c:v>1.0948105563613395</c:v>
                </c:pt>
                <c:pt idx="8797">
                  <c:v>1.0948491130265963</c:v>
                </c:pt>
                <c:pt idx="8798">
                  <c:v>1.0948876696918528</c:v>
                </c:pt>
                <c:pt idx="8799">
                  <c:v>1.0949262263571096</c:v>
                </c:pt>
                <c:pt idx="8800">
                  <c:v>1.0949647830223663</c:v>
                </c:pt>
                <c:pt idx="8801">
                  <c:v>1.0950033396876229</c:v>
                </c:pt>
                <c:pt idx="8802">
                  <c:v>1.0950418963528796</c:v>
                </c:pt>
                <c:pt idx="8803">
                  <c:v>1.0950804530181364</c:v>
                </c:pt>
                <c:pt idx="8804">
                  <c:v>1.0951190096833932</c:v>
                </c:pt>
                <c:pt idx="8805">
                  <c:v>1.0951575663486497</c:v>
                </c:pt>
                <c:pt idx="8806">
                  <c:v>1.0951961230139065</c:v>
                </c:pt>
                <c:pt idx="8807">
                  <c:v>1.0952346796791632</c:v>
                </c:pt>
                <c:pt idx="8808">
                  <c:v>1.09527323634442</c:v>
                </c:pt>
                <c:pt idx="8809">
                  <c:v>1.0953117930096765</c:v>
                </c:pt>
                <c:pt idx="8810">
                  <c:v>1.0953503496749333</c:v>
                </c:pt>
                <c:pt idx="8811">
                  <c:v>1.09538890634019</c:v>
                </c:pt>
                <c:pt idx="8812">
                  <c:v>1.0954274630054468</c:v>
                </c:pt>
                <c:pt idx="8813">
                  <c:v>1.0954660196707033</c:v>
                </c:pt>
                <c:pt idx="8814">
                  <c:v>1.0955045763359601</c:v>
                </c:pt>
                <c:pt idx="8815">
                  <c:v>1.0955431330012169</c:v>
                </c:pt>
                <c:pt idx="8816">
                  <c:v>1.0955816896664734</c:v>
                </c:pt>
                <c:pt idx="8817">
                  <c:v>1.0956202463317302</c:v>
                </c:pt>
                <c:pt idx="8818">
                  <c:v>1.0956588029969869</c:v>
                </c:pt>
                <c:pt idx="8819">
                  <c:v>1.0956973596622437</c:v>
                </c:pt>
                <c:pt idx="8820">
                  <c:v>1.0957359163275002</c:v>
                </c:pt>
                <c:pt idx="8821">
                  <c:v>1.095774472992757</c:v>
                </c:pt>
                <c:pt idx="8822">
                  <c:v>1.0958130296580137</c:v>
                </c:pt>
                <c:pt idx="8823">
                  <c:v>1.0958515863232705</c:v>
                </c:pt>
                <c:pt idx="8824">
                  <c:v>1.095890142988527</c:v>
                </c:pt>
                <c:pt idx="8825">
                  <c:v>1.0959286996537838</c:v>
                </c:pt>
                <c:pt idx="8826">
                  <c:v>1.095966972814149</c:v>
                </c:pt>
                <c:pt idx="8827">
                  <c:v>1.096005245974514</c:v>
                </c:pt>
                <c:pt idx="8828">
                  <c:v>1.0960435191348792</c:v>
                </c:pt>
                <c:pt idx="8829">
                  <c:v>1.0960817922952442</c:v>
                </c:pt>
                <c:pt idx="8830">
                  <c:v>1.0961200654556094</c:v>
                </c:pt>
                <c:pt idx="8831">
                  <c:v>1.0961583386159746</c:v>
                </c:pt>
                <c:pt idx="8832">
                  <c:v>1.0961966117763395</c:v>
                </c:pt>
                <c:pt idx="8833">
                  <c:v>1.0962348849367047</c:v>
                </c:pt>
                <c:pt idx="8834">
                  <c:v>1.0962731580970697</c:v>
                </c:pt>
                <c:pt idx="8835">
                  <c:v>1.0963114312574349</c:v>
                </c:pt>
                <c:pt idx="8836">
                  <c:v>1.0963497044178001</c:v>
                </c:pt>
                <c:pt idx="8837">
                  <c:v>1.0963879775781651</c:v>
                </c:pt>
                <c:pt idx="8838">
                  <c:v>1.0964262507385303</c:v>
                </c:pt>
                <c:pt idx="8839">
                  <c:v>1.0964645238988953</c:v>
                </c:pt>
                <c:pt idx="8840">
                  <c:v>1.0965027970592605</c:v>
                </c:pt>
                <c:pt idx="8841">
                  <c:v>1.0965410702196257</c:v>
                </c:pt>
                <c:pt idx="8842">
                  <c:v>1.0965793433799906</c:v>
                </c:pt>
                <c:pt idx="8843">
                  <c:v>1.0966176165403558</c:v>
                </c:pt>
                <c:pt idx="8844">
                  <c:v>1.0966558897007208</c:v>
                </c:pt>
                <c:pt idx="8845">
                  <c:v>1.096694162861086</c:v>
                </c:pt>
                <c:pt idx="8846">
                  <c:v>1.0967324360214512</c:v>
                </c:pt>
                <c:pt idx="8847">
                  <c:v>1.0967707091818162</c:v>
                </c:pt>
                <c:pt idx="8848">
                  <c:v>1.0968089823421814</c:v>
                </c:pt>
                <c:pt idx="8849">
                  <c:v>1.0968472555025464</c:v>
                </c:pt>
                <c:pt idx="8850">
                  <c:v>1.0968855286629116</c:v>
                </c:pt>
                <c:pt idx="8851">
                  <c:v>1.0969238018232768</c:v>
                </c:pt>
                <c:pt idx="8852">
                  <c:v>1.0969620749836417</c:v>
                </c:pt>
                <c:pt idx="8853">
                  <c:v>1.0970003481440069</c:v>
                </c:pt>
                <c:pt idx="8854">
                  <c:v>1.0970386213043719</c:v>
                </c:pt>
                <c:pt idx="8855">
                  <c:v>1.0970768944647371</c:v>
                </c:pt>
                <c:pt idx="8856">
                  <c:v>1.0971148841202105</c:v>
                </c:pt>
                <c:pt idx="8857">
                  <c:v>1.0971528737756842</c:v>
                </c:pt>
                <c:pt idx="8858">
                  <c:v>1.0971908634311576</c:v>
                </c:pt>
                <c:pt idx="8859">
                  <c:v>1.0972288530866312</c:v>
                </c:pt>
                <c:pt idx="8860">
                  <c:v>1.0972668427421046</c:v>
                </c:pt>
                <c:pt idx="8861">
                  <c:v>1.0973048323975783</c:v>
                </c:pt>
                <c:pt idx="8862">
                  <c:v>1.0973428220530517</c:v>
                </c:pt>
                <c:pt idx="8863">
                  <c:v>1.0973808117085253</c:v>
                </c:pt>
                <c:pt idx="8864">
                  <c:v>1.0974188013639987</c:v>
                </c:pt>
                <c:pt idx="8865">
                  <c:v>1.0974567910194724</c:v>
                </c:pt>
                <c:pt idx="8866">
                  <c:v>1.0974947806749458</c:v>
                </c:pt>
                <c:pt idx="8867">
                  <c:v>1.0975327703304192</c:v>
                </c:pt>
                <c:pt idx="8868">
                  <c:v>1.0975707599858928</c:v>
                </c:pt>
                <c:pt idx="8869">
                  <c:v>1.0976087496413662</c:v>
                </c:pt>
                <c:pt idx="8870">
                  <c:v>1.0976467392968399</c:v>
                </c:pt>
                <c:pt idx="8871">
                  <c:v>1.0976847289523133</c:v>
                </c:pt>
                <c:pt idx="8872">
                  <c:v>1.0977227186077869</c:v>
                </c:pt>
                <c:pt idx="8873">
                  <c:v>1.0977607082632603</c:v>
                </c:pt>
                <c:pt idx="8874">
                  <c:v>1.097798697918734</c:v>
                </c:pt>
                <c:pt idx="8875">
                  <c:v>1.0978366875742074</c:v>
                </c:pt>
                <c:pt idx="8876">
                  <c:v>1.097874677229681</c:v>
                </c:pt>
                <c:pt idx="8877">
                  <c:v>1.0979126668851544</c:v>
                </c:pt>
                <c:pt idx="8878">
                  <c:v>1.0979506565406278</c:v>
                </c:pt>
                <c:pt idx="8879">
                  <c:v>1.0979886461961015</c:v>
                </c:pt>
                <c:pt idx="8880">
                  <c:v>1.0980266358515749</c:v>
                </c:pt>
                <c:pt idx="8881">
                  <c:v>1.0980646255070485</c:v>
                </c:pt>
                <c:pt idx="8882">
                  <c:v>1.0981026151625219</c:v>
                </c:pt>
                <c:pt idx="8883">
                  <c:v>1.0981406048179956</c:v>
                </c:pt>
                <c:pt idx="8884">
                  <c:v>1.098178594473469</c:v>
                </c:pt>
                <c:pt idx="8885">
                  <c:v>1.0982165841289426</c:v>
                </c:pt>
                <c:pt idx="8886">
                  <c:v>1.098254573784416</c:v>
                </c:pt>
                <c:pt idx="8887">
                  <c:v>1.0982925634398897</c:v>
                </c:pt>
                <c:pt idx="8888">
                  <c:v>1.0983305530953631</c:v>
                </c:pt>
                <c:pt idx="8889">
                  <c:v>1.0983685427508367</c:v>
                </c:pt>
                <c:pt idx="8890">
                  <c:v>1.0984065324063101</c:v>
                </c:pt>
                <c:pt idx="8891">
                  <c:v>1.098444238556892</c:v>
                </c:pt>
                <c:pt idx="8892">
                  <c:v>1.0984819447074741</c:v>
                </c:pt>
                <c:pt idx="8893">
                  <c:v>1.0985196508580559</c:v>
                </c:pt>
                <c:pt idx="8894">
                  <c:v>1.0985573570086378</c:v>
                </c:pt>
                <c:pt idx="8895">
                  <c:v>1.0985950631592198</c:v>
                </c:pt>
                <c:pt idx="8896">
                  <c:v>1.0986327693098017</c:v>
                </c:pt>
                <c:pt idx="8897">
                  <c:v>1.0986704754603835</c:v>
                </c:pt>
                <c:pt idx="8898">
                  <c:v>1.0987081816109656</c:v>
                </c:pt>
                <c:pt idx="8899">
                  <c:v>1.0987458877615475</c:v>
                </c:pt>
                <c:pt idx="8900">
                  <c:v>1.0987835939121293</c:v>
                </c:pt>
                <c:pt idx="8901">
                  <c:v>1.0988213000627114</c:v>
                </c:pt>
                <c:pt idx="8902">
                  <c:v>1.0988590062132932</c:v>
                </c:pt>
                <c:pt idx="8903">
                  <c:v>1.0988967123638751</c:v>
                </c:pt>
                <c:pt idx="8904">
                  <c:v>1.0989344185144569</c:v>
                </c:pt>
                <c:pt idx="8905">
                  <c:v>1.098972124665039</c:v>
                </c:pt>
                <c:pt idx="8906">
                  <c:v>1.0990098308156209</c:v>
                </c:pt>
                <c:pt idx="8907">
                  <c:v>1.0990475369662027</c:v>
                </c:pt>
                <c:pt idx="8908">
                  <c:v>1.0990852431167848</c:v>
                </c:pt>
                <c:pt idx="8909">
                  <c:v>1.0991229492673666</c:v>
                </c:pt>
                <c:pt idx="8910">
                  <c:v>1.0991606554179485</c:v>
                </c:pt>
                <c:pt idx="8911">
                  <c:v>1.0991983615685306</c:v>
                </c:pt>
                <c:pt idx="8912">
                  <c:v>1.0992360677191124</c:v>
                </c:pt>
                <c:pt idx="8913">
                  <c:v>1.0992737738696943</c:v>
                </c:pt>
                <c:pt idx="8914">
                  <c:v>1.0993114800202763</c:v>
                </c:pt>
                <c:pt idx="8915">
                  <c:v>1.0993491861708582</c:v>
                </c:pt>
                <c:pt idx="8916">
                  <c:v>1.09938689232144</c:v>
                </c:pt>
                <c:pt idx="8917">
                  <c:v>1.0994245984720221</c:v>
                </c:pt>
                <c:pt idx="8918">
                  <c:v>1.099462304622604</c:v>
                </c:pt>
                <c:pt idx="8919">
                  <c:v>1.0995000107731858</c:v>
                </c:pt>
                <c:pt idx="8920">
                  <c:v>1.0995377169237679</c:v>
                </c:pt>
                <c:pt idx="8921">
                  <c:v>1.0995754230743497</c:v>
                </c:pt>
                <c:pt idx="8922">
                  <c:v>1.0996131292249316</c:v>
                </c:pt>
                <c:pt idx="8923">
                  <c:v>1.0996508353755137</c:v>
                </c:pt>
                <c:pt idx="8924">
                  <c:v>1.0996885415260955</c:v>
                </c:pt>
                <c:pt idx="8925">
                  <c:v>1.0997259641717858</c:v>
                </c:pt>
                <c:pt idx="8926">
                  <c:v>1.0997633868174761</c:v>
                </c:pt>
                <c:pt idx="8927">
                  <c:v>1.0998008094631664</c:v>
                </c:pt>
                <c:pt idx="8928">
                  <c:v>1.0998382321088569</c:v>
                </c:pt>
                <c:pt idx="8929">
                  <c:v>1.0998756547545472</c:v>
                </c:pt>
                <c:pt idx="8930">
                  <c:v>1.0999130774002375</c:v>
                </c:pt>
                <c:pt idx="8931">
                  <c:v>1.0999505000459278</c:v>
                </c:pt>
                <c:pt idx="8932">
                  <c:v>1.099987922691618</c:v>
                </c:pt>
                <c:pt idx="8933">
                  <c:v>1.1000253453373086</c:v>
                </c:pt>
                <c:pt idx="8934">
                  <c:v>1.1000627679829988</c:v>
                </c:pt>
                <c:pt idx="8935">
                  <c:v>1.1001001906286891</c:v>
                </c:pt>
                <c:pt idx="8936">
                  <c:v>1.1001376132743794</c:v>
                </c:pt>
                <c:pt idx="8937">
                  <c:v>1.1001750359200697</c:v>
                </c:pt>
                <c:pt idx="8938">
                  <c:v>1.10021245856576</c:v>
                </c:pt>
                <c:pt idx="8939">
                  <c:v>1.1002498812114505</c:v>
                </c:pt>
                <c:pt idx="8940">
                  <c:v>1.1002873038571408</c:v>
                </c:pt>
                <c:pt idx="8941">
                  <c:v>1.1003247265028311</c:v>
                </c:pt>
                <c:pt idx="8942">
                  <c:v>1.1003621491485214</c:v>
                </c:pt>
                <c:pt idx="8943">
                  <c:v>1.1003995717942117</c:v>
                </c:pt>
                <c:pt idx="8944">
                  <c:v>1.1004369944399022</c:v>
                </c:pt>
                <c:pt idx="8945">
                  <c:v>1.1004744170855925</c:v>
                </c:pt>
                <c:pt idx="8946">
                  <c:v>1.1005118397312827</c:v>
                </c:pt>
                <c:pt idx="8947">
                  <c:v>1.100549262376973</c:v>
                </c:pt>
                <c:pt idx="8948">
                  <c:v>1.1005866850226633</c:v>
                </c:pt>
                <c:pt idx="8949">
                  <c:v>1.1006241076683536</c:v>
                </c:pt>
                <c:pt idx="8950">
                  <c:v>1.1006615303140441</c:v>
                </c:pt>
                <c:pt idx="8951">
                  <c:v>1.1006989529597344</c:v>
                </c:pt>
                <c:pt idx="8952">
                  <c:v>1.1007363756054247</c:v>
                </c:pt>
                <c:pt idx="8953">
                  <c:v>1.100773798251115</c:v>
                </c:pt>
                <c:pt idx="8954">
                  <c:v>1.1008112208968053</c:v>
                </c:pt>
                <c:pt idx="8955">
                  <c:v>1.1008486435424958</c:v>
                </c:pt>
                <c:pt idx="8956">
                  <c:v>1.1008860661881861</c:v>
                </c:pt>
                <c:pt idx="8957">
                  <c:v>1.1009234888338764</c:v>
                </c:pt>
                <c:pt idx="8958">
                  <c:v>1.1009609114795667</c:v>
                </c:pt>
                <c:pt idx="8959">
                  <c:v>1.1009983341252569</c:v>
                </c:pt>
                <c:pt idx="8960">
                  <c:v>1.1010357567709472</c:v>
                </c:pt>
                <c:pt idx="8961">
                  <c:v>1.1010731794166377</c:v>
                </c:pt>
                <c:pt idx="8962">
                  <c:v>1.1011103185574365</c:v>
                </c:pt>
                <c:pt idx="8963">
                  <c:v>1.1011474576982352</c:v>
                </c:pt>
                <c:pt idx="8964">
                  <c:v>1.1011845968390339</c:v>
                </c:pt>
                <c:pt idx="8965">
                  <c:v>1.1012217359798326</c:v>
                </c:pt>
                <c:pt idx="8966">
                  <c:v>1.1012588751206314</c:v>
                </c:pt>
                <c:pt idx="8967">
                  <c:v>1.1012960142614301</c:v>
                </c:pt>
                <c:pt idx="8968">
                  <c:v>1.1013331534022288</c:v>
                </c:pt>
                <c:pt idx="8969">
                  <c:v>1.1013702925430275</c:v>
                </c:pt>
                <c:pt idx="8970">
                  <c:v>1.1014074316838263</c:v>
                </c:pt>
                <c:pt idx="8971">
                  <c:v>1.101444570824625</c:v>
                </c:pt>
                <c:pt idx="8972">
                  <c:v>1.1014817099654237</c:v>
                </c:pt>
                <c:pt idx="8973">
                  <c:v>1.1015188491062224</c:v>
                </c:pt>
                <c:pt idx="8974">
                  <c:v>1.1015559882470212</c:v>
                </c:pt>
                <c:pt idx="8975">
                  <c:v>1.1015931273878199</c:v>
                </c:pt>
                <c:pt idx="8976">
                  <c:v>1.1016302665286186</c:v>
                </c:pt>
                <c:pt idx="8977">
                  <c:v>1.1016674056694173</c:v>
                </c:pt>
                <c:pt idx="8978">
                  <c:v>1.1017045448102161</c:v>
                </c:pt>
                <c:pt idx="8979">
                  <c:v>1.1017416839510148</c:v>
                </c:pt>
                <c:pt idx="8980">
                  <c:v>1.1017788230918135</c:v>
                </c:pt>
                <c:pt idx="8981">
                  <c:v>1.1018159622326125</c:v>
                </c:pt>
                <c:pt idx="8982">
                  <c:v>1.1018531013734112</c:v>
                </c:pt>
                <c:pt idx="8983">
                  <c:v>1.1018902405142099</c:v>
                </c:pt>
                <c:pt idx="8984">
                  <c:v>1.1019273796550086</c:v>
                </c:pt>
                <c:pt idx="8985">
                  <c:v>1.1019645187958074</c:v>
                </c:pt>
                <c:pt idx="8986">
                  <c:v>1.1020016579366061</c:v>
                </c:pt>
                <c:pt idx="8987">
                  <c:v>1.1020387970774048</c:v>
                </c:pt>
                <c:pt idx="8988">
                  <c:v>1.1020759362182035</c:v>
                </c:pt>
                <c:pt idx="8989">
                  <c:v>1.1021130753590023</c:v>
                </c:pt>
                <c:pt idx="8990">
                  <c:v>1.102150214499801</c:v>
                </c:pt>
                <c:pt idx="8991">
                  <c:v>1.1021873536405997</c:v>
                </c:pt>
                <c:pt idx="8992">
                  <c:v>1.1022244927813984</c:v>
                </c:pt>
                <c:pt idx="8993">
                  <c:v>1.1022616319221972</c:v>
                </c:pt>
                <c:pt idx="8994">
                  <c:v>1.1022987710629959</c:v>
                </c:pt>
                <c:pt idx="8995">
                  <c:v>1.1023359102037946</c:v>
                </c:pt>
                <c:pt idx="8996">
                  <c:v>1.1023730493445933</c:v>
                </c:pt>
                <c:pt idx="8997">
                  <c:v>1.1024101884853921</c:v>
                </c:pt>
                <c:pt idx="8998">
                  <c:v>1.1024473276261908</c:v>
                </c:pt>
                <c:pt idx="8999">
                  <c:v>1.1024844667669895</c:v>
                </c:pt>
                <c:pt idx="9000">
                  <c:v>1.1025216059077882</c:v>
                </c:pt>
                <c:pt idx="9001">
                  <c:v>1.102558745048587</c:v>
                </c:pt>
                <c:pt idx="9002">
                  <c:v>1.1025958841893857</c:v>
                </c:pt>
                <c:pt idx="9003">
                  <c:v>1.1026330233301846</c:v>
                </c:pt>
                <c:pt idx="9004">
                  <c:v>1.1026698789660916</c:v>
                </c:pt>
                <c:pt idx="9005">
                  <c:v>1.1027067346019988</c:v>
                </c:pt>
                <c:pt idx="9006">
                  <c:v>1.1027435902379059</c:v>
                </c:pt>
                <c:pt idx="9007">
                  <c:v>1.1027804458738131</c:v>
                </c:pt>
                <c:pt idx="9008">
                  <c:v>1.1028173015097202</c:v>
                </c:pt>
                <c:pt idx="9009">
                  <c:v>1.1028541571456274</c:v>
                </c:pt>
                <c:pt idx="9010">
                  <c:v>1.1028910127815346</c:v>
                </c:pt>
                <c:pt idx="9011">
                  <c:v>1.1029278684174417</c:v>
                </c:pt>
                <c:pt idx="9012">
                  <c:v>1.1029647240533489</c:v>
                </c:pt>
                <c:pt idx="9013">
                  <c:v>1.1030015796892561</c:v>
                </c:pt>
                <c:pt idx="9014">
                  <c:v>1.103038435325163</c:v>
                </c:pt>
                <c:pt idx="9015">
                  <c:v>1.1030752909610702</c:v>
                </c:pt>
                <c:pt idx="9016">
                  <c:v>1.1031121465969773</c:v>
                </c:pt>
                <c:pt idx="9017">
                  <c:v>1.1031490022328845</c:v>
                </c:pt>
                <c:pt idx="9018">
                  <c:v>1.1031858578687916</c:v>
                </c:pt>
                <c:pt idx="9019">
                  <c:v>1.1032227135046988</c:v>
                </c:pt>
                <c:pt idx="9020">
                  <c:v>1.103259569140606</c:v>
                </c:pt>
                <c:pt idx="9021">
                  <c:v>1.1032964247765131</c:v>
                </c:pt>
                <c:pt idx="9022">
                  <c:v>1.1033332804124203</c:v>
                </c:pt>
                <c:pt idx="9023">
                  <c:v>1.1033701360483275</c:v>
                </c:pt>
                <c:pt idx="9024">
                  <c:v>1.1034069916842346</c:v>
                </c:pt>
                <c:pt idx="9025">
                  <c:v>1.1034438473201416</c:v>
                </c:pt>
                <c:pt idx="9026">
                  <c:v>1.1034807029560487</c:v>
                </c:pt>
                <c:pt idx="9027">
                  <c:v>1.1035175585919559</c:v>
                </c:pt>
                <c:pt idx="9028">
                  <c:v>1.1035541307229715</c:v>
                </c:pt>
                <c:pt idx="9029">
                  <c:v>1.1035907028539871</c:v>
                </c:pt>
                <c:pt idx="9030">
                  <c:v>1.1036272749850027</c:v>
                </c:pt>
                <c:pt idx="9031">
                  <c:v>1.1036638471160181</c:v>
                </c:pt>
                <c:pt idx="9032">
                  <c:v>1.1037004192470337</c:v>
                </c:pt>
                <c:pt idx="9033">
                  <c:v>1.1037369913780493</c:v>
                </c:pt>
                <c:pt idx="9034">
                  <c:v>1.1037735635090649</c:v>
                </c:pt>
                <c:pt idx="9035">
                  <c:v>1.1038101356400802</c:v>
                </c:pt>
                <c:pt idx="9036">
                  <c:v>1.1038467077710958</c:v>
                </c:pt>
                <c:pt idx="9037">
                  <c:v>1.1038832799021114</c:v>
                </c:pt>
                <c:pt idx="9038">
                  <c:v>1.103919852033127</c:v>
                </c:pt>
                <c:pt idx="9039">
                  <c:v>1.1039564241641426</c:v>
                </c:pt>
                <c:pt idx="9040">
                  <c:v>1.103992996295158</c:v>
                </c:pt>
                <c:pt idx="9041">
                  <c:v>1.1040295684261736</c:v>
                </c:pt>
                <c:pt idx="9042">
                  <c:v>1.1040661405571892</c:v>
                </c:pt>
                <c:pt idx="9043">
                  <c:v>1.1041027126882048</c:v>
                </c:pt>
                <c:pt idx="9044">
                  <c:v>1.1041392848192202</c:v>
                </c:pt>
                <c:pt idx="9045">
                  <c:v>1.1041758569502358</c:v>
                </c:pt>
                <c:pt idx="9046">
                  <c:v>1.1042124290812514</c:v>
                </c:pt>
                <c:pt idx="9047">
                  <c:v>1.104249001212267</c:v>
                </c:pt>
                <c:pt idx="9048">
                  <c:v>1.1042855733432824</c:v>
                </c:pt>
                <c:pt idx="9049">
                  <c:v>1.104322145474298</c:v>
                </c:pt>
                <c:pt idx="9050">
                  <c:v>1.1043587176053136</c:v>
                </c:pt>
                <c:pt idx="9051">
                  <c:v>1.1043952897363292</c:v>
                </c:pt>
                <c:pt idx="9052">
                  <c:v>1.1044318618673448</c:v>
                </c:pt>
                <c:pt idx="9053">
                  <c:v>1.1044684339983601</c:v>
                </c:pt>
                <c:pt idx="9054">
                  <c:v>1.1045050061293757</c:v>
                </c:pt>
                <c:pt idx="9055">
                  <c:v>1.1045415782603913</c:v>
                </c:pt>
                <c:pt idx="9056">
                  <c:v>1.1045781503914069</c:v>
                </c:pt>
                <c:pt idx="9057">
                  <c:v>1.1046147225224223</c:v>
                </c:pt>
                <c:pt idx="9058">
                  <c:v>1.1046512946534379</c:v>
                </c:pt>
                <c:pt idx="9059">
                  <c:v>1.1046878667844535</c:v>
                </c:pt>
                <c:pt idx="9060">
                  <c:v>1.1047244389154691</c:v>
                </c:pt>
                <c:pt idx="9061">
                  <c:v>1.1047610110464845</c:v>
                </c:pt>
                <c:pt idx="9062">
                  <c:v>1.1047975831775001</c:v>
                </c:pt>
                <c:pt idx="9063">
                  <c:v>1.1048341553085157</c:v>
                </c:pt>
                <c:pt idx="9064">
                  <c:v>1.1048707274395313</c:v>
                </c:pt>
                <c:pt idx="9065">
                  <c:v>1.1049070160656551</c:v>
                </c:pt>
                <c:pt idx="9066">
                  <c:v>1.1049433046917791</c:v>
                </c:pt>
                <c:pt idx="9067">
                  <c:v>1.1049795933179032</c:v>
                </c:pt>
                <c:pt idx="9068">
                  <c:v>1.105015881944027</c:v>
                </c:pt>
                <c:pt idx="9069">
                  <c:v>1.105052170570151</c:v>
                </c:pt>
                <c:pt idx="9070">
                  <c:v>1.1050884591962751</c:v>
                </c:pt>
                <c:pt idx="9071">
                  <c:v>1.1051247478223989</c:v>
                </c:pt>
                <c:pt idx="9072">
                  <c:v>1.1051610364485229</c:v>
                </c:pt>
                <c:pt idx="9073">
                  <c:v>1.1051973250746467</c:v>
                </c:pt>
                <c:pt idx="9074">
                  <c:v>1.1052336137007708</c:v>
                </c:pt>
                <c:pt idx="9075">
                  <c:v>1.1052699023268948</c:v>
                </c:pt>
                <c:pt idx="9076">
                  <c:v>1.1053061909530186</c:v>
                </c:pt>
                <c:pt idx="9077">
                  <c:v>1.1053424795791427</c:v>
                </c:pt>
                <c:pt idx="9078">
                  <c:v>1.1053787682052667</c:v>
                </c:pt>
                <c:pt idx="9079">
                  <c:v>1.1054150568313905</c:v>
                </c:pt>
                <c:pt idx="9080">
                  <c:v>1.1054513454575146</c:v>
                </c:pt>
                <c:pt idx="9081">
                  <c:v>1.1054876340836384</c:v>
                </c:pt>
                <c:pt idx="9082">
                  <c:v>1.1055239227097624</c:v>
                </c:pt>
                <c:pt idx="9083">
                  <c:v>1.1055602113358864</c:v>
                </c:pt>
                <c:pt idx="9084">
                  <c:v>1.1055964999620103</c:v>
                </c:pt>
                <c:pt idx="9085">
                  <c:v>1.1056327885881343</c:v>
                </c:pt>
                <c:pt idx="9086">
                  <c:v>1.1056690772142583</c:v>
                </c:pt>
                <c:pt idx="9087">
                  <c:v>1.1057053658403821</c:v>
                </c:pt>
                <c:pt idx="9088">
                  <c:v>1.1057416544665062</c:v>
                </c:pt>
                <c:pt idx="9089">
                  <c:v>1.1057779430926302</c:v>
                </c:pt>
                <c:pt idx="9090">
                  <c:v>1.105814231718754</c:v>
                </c:pt>
                <c:pt idx="9091">
                  <c:v>1.1058505203448781</c:v>
                </c:pt>
                <c:pt idx="9092">
                  <c:v>1.1058868089710019</c:v>
                </c:pt>
                <c:pt idx="9093">
                  <c:v>1.1059230975971259</c:v>
                </c:pt>
                <c:pt idx="9094">
                  <c:v>1.10595938622325</c:v>
                </c:pt>
                <c:pt idx="9095">
                  <c:v>1.1059956748493738</c:v>
                </c:pt>
                <c:pt idx="9096">
                  <c:v>1.1060319634754978</c:v>
                </c:pt>
                <c:pt idx="9097">
                  <c:v>1.1060682521016219</c:v>
                </c:pt>
                <c:pt idx="9098">
                  <c:v>1.1061045407277457</c:v>
                </c:pt>
                <c:pt idx="9099">
                  <c:v>1.1061405458489781</c:v>
                </c:pt>
                <c:pt idx="9100">
                  <c:v>1.1061765509702104</c:v>
                </c:pt>
                <c:pt idx="9101">
                  <c:v>1.1062125560914429</c:v>
                </c:pt>
                <c:pt idx="9102">
                  <c:v>1.1062485612126751</c:v>
                </c:pt>
                <c:pt idx="9103">
                  <c:v>1.1062845663339076</c:v>
                </c:pt>
                <c:pt idx="9104">
                  <c:v>1.1063205714551398</c:v>
                </c:pt>
                <c:pt idx="9105">
                  <c:v>1.1063565765763723</c:v>
                </c:pt>
                <c:pt idx="9106">
                  <c:v>1.1063925816976046</c:v>
                </c:pt>
                <c:pt idx="9107">
                  <c:v>1.106428586818837</c:v>
                </c:pt>
                <c:pt idx="9108">
                  <c:v>1.1064645919400693</c:v>
                </c:pt>
                <c:pt idx="9109">
                  <c:v>1.1065005970613018</c:v>
                </c:pt>
                <c:pt idx="9110">
                  <c:v>1.106536602182534</c:v>
                </c:pt>
                <c:pt idx="9111">
                  <c:v>1.1065726073037665</c:v>
                </c:pt>
                <c:pt idx="9112">
                  <c:v>1.1066086124249987</c:v>
                </c:pt>
                <c:pt idx="9113">
                  <c:v>1.1066446175462312</c:v>
                </c:pt>
                <c:pt idx="9114">
                  <c:v>1.1066806226674635</c:v>
                </c:pt>
                <c:pt idx="9115">
                  <c:v>1.106716627788696</c:v>
                </c:pt>
                <c:pt idx="9116">
                  <c:v>1.1067526329099282</c:v>
                </c:pt>
                <c:pt idx="9117">
                  <c:v>1.1067886380311607</c:v>
                </c:pt>
                <c:pt idx="9118">
                  <c:v>1.1068246431523929</c:v>
                </c:pt>
                <c:pt idx="9119">
                  <c:v>1.1068606482736254</c:v>
                </c:pt>
                <c:pt idx="9120">
                  <c:v>1.1068966533948577</c:v>
                </c:pt>
                <c:pt idx="9121">
                  <c:v>1.1069326585160901</c:v>
                </c:pt>
                <c:pt idx="9122">
                  <c:v>1.1069686636373224</c:v>
                </c:pt>
                <c:pt idx="9123">
                  <c:v>1.1070046687585549</c:v>
                </c:pt>
                <c:pt idx="9124">
                  <c:v>1.1070406738797871</c:v>
                </c:pt>
                <c:pt idx="9125">
                  <c:v>1.1070766790010196</c:v>
                </c:pt>
                <c:pt idx="9126">
                  <c:v>1.1071126841222518</c:v>
                </c:pt>
                <c:pt idx="9127">
                  <c:v>1.1071486892434843</c:v>
                </c:pt>
                <c:pt idx="9128">
                  <c:v>1.1071846943647166</c:v>
                </c:pt>
                <c:pt idx="9129">
                  <c:v>1.107220699485949</c:v>
                </c:pt>
                <c:pt idx="9130">
                  <c:v>1.1072567046071813</c:v>
                </c:pt>
                <c:pt idx="9131">
                  <c:v>1.1072927097284138</c:v>
                </c:pt>
                <c:pt idx="9132">
                  <c:v>1.107328714849646</c:v>
                </c:pt>
                <c:pt idx="9133">
                  <c:v>1.1073647199708785</c:v>
                </c:pt>
                <c:pt idx="9134">
                  <c:v>1.1074007250921107</c:v>
                </c:pt>
                <c:pt idx="9135">
                  <c:v>1.1074364467084514</c:v>
                </c:pt>
                <c:pt idx="9136">
                  <c:v>1.1074721683247923</c:v>
                </c:pt>
                <c:pt idx="9137">
                  <c:v>1.107507889941133</c:v>
                </c:pt>
                <c:pt idx="9138">
                  <c:v>1.1075436115574737</c:v>
                </c:pt>
                <c:pt idx="9139">
                  <c:v>1.1075793331738146</c:v>
                </c:pt>
                <c:pt idx="9140">
                  <c:v>1.1076150547901553</c:v>
                </c:pt>
                <c:pt idx="9141">
                  <c:v>1.107650776406496</c:v>
                </c:pt>
                <c:pt idx="9142">
                  <c:v>1.1076864980228369</c:v>
                </c:pt>
                <c:pt idx="9143">
                  <c:v>1.1077222196391776</c:v>
                </c:pt>
                <c:pt idx="9144">
                  <c:v>1.1077579412555185</c:v>
                </c:pt>
                <c:pt idx="9145">
                  <c:v>1.1077936628718592</c:v>
                </c:pt>
                <c:pt idx="9146">
                  <c:v>1.1078293844881999</c:v>
                </c:pt>
                <c:pt idx="9147">
                  <c:v>1.1078651061045408</c:v>
                </c:pt>
                <c:pt idx="9148">
                  <c:v>1.1079008277208815</c:v>
                </c:pt>
                <c:pt idx="9149">
                  <c:v>1.1079365493372222</c:v>
                </c:pt>
                <c:pt idx="9150">
                  <c:v>1.1079722709535631</c:v>
                </c:pt>
                <c:pt idx="9151">
                  <c:v>1.1080079925699038</c:v>
                </c:pt>
                <c:pt idx="9152">
                  <c:v>1.1080437141862445</c:v>
                </c:pt>
                <c:pt idx="9153">
                  <c:v>1.1080794358025854</c:v>
                </c:pt>
                <c:pt idx="9154">
                  <c:v>1.1081151574189261</c:v>
                </c:pt>
                <c:pt idx="9155">
                  <c:v>1.1081508790352668</c:v>
                </c:pt>
                <c:pt idx="9156">
                  <c:v>1.1081866006516077</c:v>
                </c:pt>
                <c:pt idx="9157">
                  <c:v>1.1082223222679484</c:v>
                </c:pt>
                <c:pt idx="9158">
                  <c:v>1.1082580438842893</c:v>
                </c:pt>
                <c:pt idx="9159">
                  <c:v>1.10829376550063</c:v>
                </c:pt>
                <c:pt idx="9160">
                  <c:v>1.1083294871169707</c:v>
                </c:pt>
                <c:pt idx="9161">
                  <c:v>1.1083652087333116</c:v>
                </c:pt>
                <c:pt idx="9162">
                  <c:v>1.1084009303496523</c:v>
                </c:pt>
                <c:pt idx="9163">
                  <c:v>1.1084366519659929</c:v>
                </c:pt>
                <c:pt idx="9164">
                  <c:v>1.1084723735823339</c:v>
                </c:pt>
                <c:pt idx="9165">
                  <c:v>1.1085080951986745</c:v>
                </c:pt>
                <c:pt idx="9166">
                  <c:v>1.1085438168150152</c:v>
                </c:pt>
                <c:pt idx="9167">
                  <c:v>1.1085795384313561</c:v>
                </c:pt>
                <c:pt idx="9168">
                  <c:v>1.1086152600476968</c:v>
                </c:pt>
                <c:pt idx="9169">
                  <c:v>1.1086509816640375</c:v>
                </c:pt>
                <c:pt idx="9170">
                  <c:v>1.1086867032803784</c:v>
                </c:pt>
                <c:pt idx="9171">
                  <c:v>1.1087224248967191</c:v>
                </c:pt>
                <c:pt idx="9172">
                  <c:v>1.10875814651306</c:v>
                </c:pt>
                <c:pt idx="9173">
                  <c:v>1.1087938681294007</c:v>
                </c:pt>
                <c:pt idx="9174">
                  <c:v>1.1088293062408499</c:v>
                </c:pt>
                <c:pt idx="9175">
                  <c:v>1.108864744352299</c:v>
                </c:pt>
                <c:pt idx="9176">
                  <c:v>1.1089001824637483</c:v>
                </c:pt>
                <c:pt idx="9177">
                  <c:v>1.1089356205751975</c:v>
                </c:pt>
                <c:pt idx="9178">
                  <c:v>1.1089710586866466</c:v>
                </c:pt>
                <c:pt idx="9179">
                  <c:v>1.1090064967980957</c:v>
                </c:pt>
                <c:pt idx="9180">
                  <c:v>1.1090419349095448</c:v>
                </c:pt>
                <c:pt idx="9181">
                  <c:v>1.1090773730209942</c:v>
                </c:pt>
                <c:pt idx="9182">
                  <c:v>1.1091128111324433</c:v>
                </c:pt>
                <c:pt idx="9183">
                  <c:v>1.1091482492438924</c:v>
                </c:pt>
                <c:pt idx="9184">
                  <c:v>1.1091836873553416</c:v>
                </c:pt>
                <c:pt idx="9185">
                  <c:v>1.1092191254667909</c:v>
                </c:pt>
                <c:pt idx="9186">
                  <c:v>1.10925456357824</c:v>
                </c:pt>
                <c:pt idx="9187">
                  <c:v>1.1092900016896892</c:v>
                </c:pt>
                <c:pt idx="9188">
                  <c:v>1.1093254398011383</c:v>
                </c:pt>
                <c:pt idx="9189">
                  <c:v>1.1093608779125874</c:v>
                </c:pt>
                <c:pt idx="9190">
                  <c:v>1.1093963160240368</c:v>
                </c:pt>
                <c:pt idx="9191">
                  <c:v>1.1094317541354859</c:v>
                </c:pt>
                <c:pt idx="9192">
                  <c:v>1.109467192246935</c:v>
                </c:pt>
                <c:pt idx="9193">
                  <c:v>1.1095026303583841</c:v>
                </c:pt>
                <c:pt idx="9194">
                  <c:v>1.1095380684698333</c:v>
                </c:pt>
                <c:pt idx="9195">
                  <c:v>1.1095735065812826</c:v>
                </c:pt>
                <c:pt idx="9196">
                  <c:v>1.1096089446927317</c:v>
                </c:pt>
                <c:pt idx="9197">
                  <c:v>1.1096443828041809</c:v>
                </c:pt>
                <c:pt idx="9198">
                  <c:v>1.10967982091563</c:v>
                </c:pt>
                <c:pt idx="9199">
                  <c:v>1.1097152590270793</c:v>
                </c:pt>
                <c:pt idx="9200">
                  <c:v>1.1097506971385285</c:v>
                </c:pt>
                <c:pt idx="9201">
                  <c:v>1.1097861352499776</c:v>
                </c:pt>
                <c:pt idx="9202">
                  <c:v>1.1098215733614267</c:v>
                </c:pt>
                <c:pt idx="9203">
                  <c:v>1.1098570114728759</c:v>
                </c:pt>
                <c:pt idx="9204">
                  <c:v>1.1098924495843252</c:v>
                </c:pt>
                <c:pt idx="9205">
                  <c:v>1.1099278876957743</c:v>
                </c:pt>
                <c:pt idx="9206">
                  <c:v>1.1099633258072235</c:v>
                </c:pt>
                <c:pt idx="9207">
                  <c:v>1.109998480413781</c:v>
                </c:pt>
                <c:pt idx="9208">
                  <c:v>1.1100336350203386</c:v>
                </c:pt>
                <c:pt idx="9209">
                  <c:v>1.1100687896268961</c:v>
                </c:pt>
                <c:pt idx="9210">
                  <c:v>1.1101039442334537</c:v>
                </c:pt>
                <c:pt idx="9211">
                  <c:v>1.1101390988400115</c:v>
                </c:pt>
                <c:pt idx="9212">
                  <c:v>1.1101742534465691</c:v>
                </c:pt>
                <c:pt idx="9213">
                  <c:v>1.1102094080531266</c:v>
                </c:pt>
                <c:pt idx="9214">
                  <c:v>1.1102445626596842</c:v>
                </c:pt>
                <c:pt idx="9215">
                  <c:v>1.1102797172662418</c:v>
                </c:pt>
                <c:pt idx="9216">
                  <c:v>1.1103148718727993</c:v>
                </c:pt>
                <c:pt idx="9217">
                  <c:v>1.1103500264793569</c:v>
                </c:pt>
                <c:pt idx="9218">
                  <c:v>1.1103851810859144</c:v>
                </c:pt>
                <c:pt idx="9219">
                  <c:v>1.110420335692472</c:v>
                </c:pt>
                <c:pt idx="9220">
                  <c:v>1.1104554902990296</c:v>
                </c:pt>
                <c:pt idx="9221">
                  <c:v>1.1104906449055871</c:v>
                </c:pt>
                <c:pt idx="9222">
                  <c:v>1.1105257995121447</c:v>
                </c:pt>
                <c:pt idx="9223">
                  <c:v>1.1105609541187023</c:v>
                </c:pt>
                <c:pt idx="9224">
                  <c:v>1.11059610872526</c:v>
                </c:pt>
                <c:pt idx="9225">
                  <c:v>1.1106312633318176</c:v>
                </c:pt>
                <c:pt idx="9226">
                  <c:v>1.1106664179383752</c:v>
                </c:pt>
                <c:pt idx="9227">
                  <c:v>1.1107015725449327</c:v>
                </c:pt>
                <c:pt idx="9228">
                  <c:v>1.1107367271514903</c:v>
                </c:pt>
                <c:pt idx="9229">
                  <c:v>1.1107718817580479</c:v>
                </c:pt>
                <c:pt idx="9230">
                  <c:v>1.1108070363646054</c:v>
                </c:pt>
                <c:pt idx="9231">
                  <c:v>1.110842190971163</c:v>
                </c:pt>
                <c:pt idx="9232">
                  <c:v>1.1108773455777206</c:v>
                </c:pt>
                <c:pt idx="9233">
                  <c:v>1.1109125001842781</c:v>
                </c:pt>
                <c:pt idx="9234">
                  <c:v>1.1109476547908357</c:v>
                </c:pt>
                <c:pt idx="9235">
                  <c:v>1.1109828093973932</c:v>
                </c:pt>
                <c:pt idx="9236">
                  <c:v>1.111017964003951</c:v>
                </c:pt>
                <c:pt idx="9237">
                  <c:v>1.1110531186105086</c:v>
                </c:pt>
                <c:pt idx="9238">
                  <c:v>1.1110882732170662</c:v>
                </c:pt>
                <c:pt idx="9239">
                  <c:v>1.1111234278236237</c:v>
                </c:pt>
                <c:pt idx="9240">
                  <c:v>1.1111585824301813</c:v>
                </c:pt>
                <c:pt idx="9241">
                  <c:v>1.1111937370367388</c:v>
                </c:pt>
                <c:pt idx="9242">
                  <c:v>1.1112288916432964</c:v>
                </c:pt>
                <c:pt idx="9243">
                  <c:v>1.111264046249854</c:v>
                </c:pt>
                <c:pt idx="9244">
                  <c:v>1.1112992008564115</c:v>
                </c:pt>
                <c:pt idx="9245">
                  <c:v>1.1113343554629691</c:v>
                </c:pt>
                <c:pt idx="9246">
                  <c:v>1.1113695100695267</c:v>
                </c:pt>
                <c:pt idx="9247">
                  <c:v>1.1114046646760842</c:v>
                </c:pt>
                <c:pt idx="9248">
                  <c:v>1.1114398192826418</c:v>
                </c:pt>
                <c:pt idx="9249">
                  <c:v>1.1114749738891996</c:v>
                </c:pt>
                <c:pt idx="9250">
                  <c:v>1.1115101284957571</c:v>
                </c:pt>
                <c:pt idx="9251">
                  <c:v>1.1115452831023147</c:v>
                </c:pt>
                <c:pt idx="9252">
                  <c:v>1.1115804377088723</c:v>
                </c:pt>
                <c:pt idx="9253">
                  <c:v>1.1116155923154298</c:v>
                </c:pt>
                <c:pt idx="9254">
                  <c:v>1.1116507469219874</c:v>
                </c:pt>
                <c:pt idx="9255">
                  <c:v>1.1116856180236534</c:v>
                </c:pt>
                <c:pt idx="9256">
                  <c:v>1.1117204891253194</c:v>
                </c:pt>
                <c:pt idx="9257">
                  <c:v>1.1117553602269854</c:v>
                </c:pt>
                <c:pt idx="9258">
                  <c:v>1.1117902313286514</c:v>
                </c:pt>
                <c:pt idx="9259">
                  <c:v>1.1118251024303174</c:v>
                </c:pt>
                <c:pt idx="9260">
                  <c:v>1.1118599735319834</c:v>
                </c:pt>
                <c:pt idx="9261">
                  <c:v>1.1118948446336494</c:v>
                </c:pt>
                <c:pt idx="9262">
                  <c:v>1.1119297157353154</c:v>
                </c:pt>
                <c:pt idx="9263">
                  <c:v>1.1119645868369812</c:v>
                </c:pt>
                <c:pt idx="9264">
                  <c:v>1.1119994579386472</c:v>
                </c:pt>
                <c:pt idx="9265">
                  <c:v>1.1120343290403132</c:v>
                </c:pt>
                <c:pt idx="9266">
                  <c:v>1.1120692001419792</c:v>
                </c:pt>
                <c:pt idx="9267">
                  <c:v>1.1121040712436452</c:v>
                </c:pt>
                <c:pt idx="9268">
                  <c:v>1.1121389423453112</c:v>
                </c:pt>
                <c:pt idx="9269">
                  <c:v>1.1121738134469772</c:v>
                </c:pt>
                <c:pt idx="9270">
                  <c:v>1.1122086845486432</c:v>
                </c:pt>
                <c:pt idx="9271">
                  <c:v>1.1122435556503092</c:v>
                </c:pt>
                <c:pt idx="9272">
                  <c:v>1.1122784267519752</c:v>
                </c:pt>
                <c:pt idx="9273">
                  <c:v>1.1123132978536412</c:v>
                </c:pt>
                <c:pt idx="9274">
                  <c:v>1.1123481689553072</c:v>
                </c:pt>
                <c:pt idx="9275">
                  <c:v>1.1123830400569732</c:v>
                </c:pt>
                <c:pt idx="9276">
                  <c:v>1.1124179111586392</c:v>
                </c:pt>
                <c:pt idx="9277">
                  <c:v>1.1124527822603052</c:v>
                </c:pt>
                <c:pt idx="9278">
                  <c:v>1.1124876533619712</c:v>
                </c:pt>
                <c:pt idx="9279">
                  <c:v>1.1125225244636372</c:v>
                </c:pt>
                <c:pt idx="9280">
                  <c:v>1.112557395565303</c:v>
                </c:pt>
                <c:pt idx="9281">
                  <c:v>1.112592266666969</c:v>
                </c:pt>
                <c:pt idx="9282">
                  <c:v>1.112627137768635</c:v>
                </c:pt>
                <c:pt idx="9283">
                  <c:v>1.112662008870301</c:v>
                </c:pt>
                <c:pt idx="9284">
                  <c:v>1.112696879971967</c:v>
                </c:pt>
                <c:pt idx="9285">
                  <c:v>1.112731751073633</c:v>
                </c:pt>
                <c:pt idx="9286">
                  <c:v>1.1127663386704074</c:v>
                </c:pt>
                <c:pt idx="9287">
                  <c:v>1.1128009262671819</c:v>
                </c:pt>
                <c:pt idx="9288">
                  <c:v>1.1128355138639563</c:v>
                </c:pt>
                <c:pt idx="9289">
                  <c:v>1.1128701014607305</c:v>
                </c:pt>
                <c:pt idx="9290">
                  <c:v>1.1129046890575049</c:v>
                </c:pt>
                <c:pt idx="9291">
                  <c:v>1.1129392766542794</c:v>
                </c:pt>
                <c:pt idx="9292">
                  <c:v>1.1129738642510538</c:v>
                </c:pt>
                <c:pt idx="9293">
                  <c:v>1.1130084518478283</c:v>
                </c:pt>
                <c:pt idx="9294">
                  <c:v>1.1130430394446025</c:v>
                </c:pt>
                <c:pt idx="9295">
                  <c:v>1.1130776270413769</c:v>
                </c:pt>
                <c:pt idx="9296">
                  <c:v>1.1131122146381514</c:v>
                </c:pt>
                <c:pt idx="9297">
                  <c:v>1.1131468022349258</c:v>
                </c:pt>
                <c:pt idx="9298">
                  <c:v>1.1131813898317002</c:v>
                </c:pt>
                <c:pt idx="9299">
                  <c:v>1.1132159774284744</c:v>
                </c:pt>
                <c:pt idx="9300">
                  <c:v>1.1132505650252489</c:v>
                </c:pt>
                <c:pt idx="9301">
                  <c:v>1.1132851526220233</c:v>
                </c:pt>
                <c:pt idx="9302">
                  <c:v>1.1133197402187978</c:v>
                </c:pt>
                <c:pt idx="9303">
                  <c:v>1.1133543278155722</c:v>
                </c:pt>
                <c:pt idx="9304">
                  <c:v>1.1133889154123464</c:v>
                </c:pt>
                <c:pt idx="9305">
                  <c:v>1.1134235030091209</c:v>
                </c:pt>
                <c:pt idx="9306">
                  <c:v>1.1134580906058953</c:v>
                </c:pt>
                <c:pt idx="9307">
                  <c:v>1.1134926782026697</c:v>
                </c:pt>
                <c:pt idx="9308">
                  <c:v>1.1135272657994442</c:v>
                </c:pt>
                <c:pt idx="9309">
                  <c:v>1.1135618533962186</c:v>
                </c:pt>
                <c:pt idx="9310">
                  <c:v>1.1135964409929928</c:v>
                </c:pt>
                <c:pt idx="9311">
                  <c:v>1.1136310285897673</c:v>
                </c:pt>
                <c:pt idx="9312">
                  <c:v>1.1136656161865417</c:v>
                </c:pt>
                <c:pt idx="9313">
                  <c:v>1.1137002037833161</c:v>
                </c:pt>
                <c:pt idx="9314">
                  <c:v>1.1137347913800906</c:v>
                </c:pt>
                <c:pt idx="9315">
                  <c:v>1.1137693789768648</c:v>
                </c:pt>
                <c:pt idx="9316">
                  <c:v>1.1138039665736392</c:v>
                </c:pt>
                <c:pt idx="9317">
                  <c:v>1.1138382706655221</c:v>
                </c:pt>
                <c:pt idx="9318">
                  <c:v>1.1138725747574048</c:v>
                </c:pt>
                <c:pt idx="9319">
                  <c:v>1.1139068788492876</c:v>
                </c:pt>
                <c:pt idx="9320">
                  <c:v>1.1139411829411705</c:v>
                </c:pt>
                <c:pt idx="9321">
                  <c:v>1.1139754870330532</c:v>
                </c:pt>
                <c:pt idx="9322">
                  <c:v>1.114009791124936</c:v>
                </c:pt>
                <c:pt idx="9323">
                  <c:v>1.1140440952168189</c:v>
                </c:pt>
                <c:pt idx="9324">
                  <c:v>1.1140783993087018</c:v>
                </c:pt>
                <c:pt idx="9325">
                  <c:v>1.1141127034005844</c:v>
                </c:pt>
                <c:pt idx="9326">
                  <c:v>1.1141470074924673</c:v>
                </c:pt>
                <c:pt idx="9327">
                  <c:v>1.1141813115843502</c:v>
                </c:pt>
                <c:pt idx="9328">
                  <c:v>1.1142156156762328</c:v>
                </c:pt>
                <c:pt idx="9329">
                  <c:v>1.1142499197681157</c:v>
                </c:pt>
                <c:pt idx="9330">
                  <c:v>1.1142842238599986</c:v>
                </c:pt>
                <c:pt idx="9331">
                  <c:v>1.1143185279518812</c:v>
                </c:pt>
                <c:pt idx="9332">
                  <c:v>1.1143528320437641</c:v>
                </c:pt>
                <c:pt idx="9333">
                  <c:v>1.114387136135647</c:v>
                </c:pt>
                <c:pt idx="9334">
                  <c:v>1.1144214402275296</c:v>
                </c:pt>
                <c:pt idx="9335">
                  <c:v>1.1144557443194125</c:v>
                </c:pt>
                <c:pt idx="9336">
                  <c:v>1.1144900484112954</c:v>
                </c:pt>
                <c:pt idx="9337">
                  <c:v>1.1145243525031781</c:v>
                </c:pt>
                <c:pt idx="9338">
                  <c:v>1.1145586565950609</c:v>
                </c:pt>
                <c:pt idx="9339">
                  <c:v>1.1145929606869438</c:v>
                </c:pt>
                <c:pt idx="9340">
                  <c:v>1.1146272647788265</c:v>
                </c:pt>
                <c:pt idx="9341">
                  <c:v>1.1146615688707093</c:v>
                </c:pt>
                <c:pt idx="9342">
                  <c:v>1.1146958729625922</c:v>
                </c:pt>
                <c:pt idx="9343">
                  <c:v>1.1147301770544749</c:v>
                </c:pt>
                <c:pt idx="9344">
                  <c:v>1.1147644811463577</c:v>
                </c:pt>
                <c:pt idx="9345">
                  <c:v>1.1147987852382406</c:v>
                </c:pt>
                <c:pt idx="9346">
                  <c:v>1.1148330893301233</c:v>
                </c:pt>
                <c:pt idx="9347">
                  <c:v>1.1148673934220061</c:v>
                </c:pt>
                <c:pt idx="9348">
                  <c:v>1.114901697513889</c:v>
                </c:pt>
                <c:pt idx="9349">
                  <c:v>1.1149360016057717</c:v>
                </c:pt>
                <c:pt idx="9350">
                  <c:v>1.1149703056976545</c:v>
                </c:pt>
                <c:pt idx="9351">
                  <c:v>1.1150046097895374</c:v>
                </c:pt>
                <c:pt idx="9352">
                  <c:v>1.1150389138814201</c:v>
                </c:pt>
                <c:pt idx="9353">
                  <c:v>1.1150732179733029</c:v>
                </c:pt>
                <c:pt idx="9354">
                  <c:v>1.1151075220651858</c:v>
                </c:pt>
                <c:pt idx="9355">
                  <c:v>1.1151418261570685</c:v>
                </c:pt>
                <c:pt idx="9356">
                  <c:v>1.1151761302489513</c:v>
                </c:pt>
                <c:pt idx="9357">
                  <c:v>1.1152104343408342</c:v>
                </c:pt>
                <c:pt idx="9358">
                  <c:v>1.1152447384327169</c:v>
                </c:pt>
                <c:pt idx="9359">
                  <c:v>1.1152787590197082</c:v>
                </c:pt>
                <c:pt idx="9360">
                  <c:v>1.1153127796066993</c:v>
                </c:pt>
                <c:pt idx="9361">
                  <c:v>1.1153468001936906</c:v>
                </c:pt>
                <c:pt idx="9362">
                  <c:v>1.1153808207806817</c:v>
                </c:pt>
                <c:pt idx="9363">
                  <c:v>1.115414841367673</c:v>
                </c:pt>
                <c:pt idx="9364">
                  <c:v>1.1154488619546641</c:v>
                </c:pt>
                <c:pt idx="9365">
                  <c:v>1.1154828825416554</c:v>
                </c:pt>
                <c:pt idx="9366">
                  <c:v>1.1155169031286465</c:v>
                </c:pt>
                <c:pt idx="9367">
                  <c:v>1.1155509237156378</c:v>
                </c:pt>
                <c:pt idx="9368">
                  <c:v>1.1155849443026289</c:v>
                </c:pt>
                <c:pt idx="9369">
                  <c:v>1.1156189648896202</c:v>
                </c:pt>
                <c:pt idx="9370">
                  <c:v>1.1156529854766115</c:v>
                </c:pt>
                <c:pt idx="9371">
                  <c:v>1.1156870060636026</c:v>
                </c:pt>
                <c:pt idx="9372">
                  <c:v>1.1157210266505939</c:v>
                </c:pt>
                <c:pt idx="9373">
                  <c:v>1.115755047237585</c:v>
                </c:pt>
                <c:pt idx="9374">
                  <c:v>1.1157890678245763</c:v>
                </c:pt>
                <c:pt idx="9375">
                  <c:v>1.1158230884115674</c:v>
                </c:pt>
                <c:pt idx="9376">
                  <c:v>1.1158571089985587</c:v>
                </c:pt>
                <c:pt idx="9377">
                  <c:v>1.1158911295855498</c:v>
                </c:pt>
                <c:pt idx="9378">
                  <c:v>1.1159251501725411</c:v>
                </c:pt>
                <c:pt idx="9379">
                  <c:v>1.1159591707595322</c:v>
                </c:pt>
                <c:pt idx="9380">
                  <c:v>1.1159931913465235</c:v>
                </c:pt>
                <c:pt idx="9381">
                  <c:v>1.1160272119335146</c:v>
                </c:pt>
                <c:pt idx="9382">
                  <c:v>1.1160612325205059</c:v>
                </c:pt>
                <c:pt idx="9383">
                  <c:v>1.116095253107497</c:v>
                </c:pt>
                <c:pt idx="9384">
                  <c:v>1.1161292736944883</c:v>
                </c:pt>
                <c:pt idx="9385">
                  <c:v>1.1161632942814794</c:v>
                </c:pt>
                <c:pt idx="9386">
                  <c:v>1.1161973148684707</c:v>
                </c:pt>
                <c:pt idx="9387">
                  <c:v>1.116231335455462</c:v>
                </c:pt>
                <c:pt idx="9388">
                  <c:v>1.1162653560424531</c:v>
                </c:pt>
                <c:pt idx="9389">
                  <c:v>1.1162993766294445</c:v>
                </c:pt>
                <c:pt idx="9390">
                  <c:v>1.1163333972164355</c:v>
                </c:pt>
                <c:pt idx="9391">
                  <c:v>1.1163674178034269</c:v>
                </c:pt>
                <c:pt idx="9392">
                  <c:v>1.1164014383904179</c:v>
                </c:pt>
                <c:pt idx="9393">
                  <c:v>1.1164354589774093</c:v>
                </c:pt>
                <c:pt idx="9394">
                  <c:v>1.1164694795644003</c:v>
                </c:pt>
                <c:pt idx="9395">
                  <c:v>1.1165035001513917</c:v>
                </c:pt>
                <c:pt idx="9396">
                  <c:v>1.1165375207383827</c:v>
                </c:pt>
                <c:pt idx="9397">
                  <c:v>1.1165715413253741</c:v>
                </c:pt>
                <c:pt idx="9398">
                  <c:v>1.1166055619123652</c:v>
                </c:pt>
                <c:pt idx="9399">
                  <c:v>1.1166395824993565</c:v>
                </c:pt>
                <c:pt idx="9400">
                  <c:v>1.1166736030863476</c:v>
                </c:pt>
                <c:pt idx="9401">
                  <c:v>1.1167076236733389</c:v>
                </c:pt>
                <c:pt idx="9402">
                  <c:v>1.11674164426033</c:v>
                </c:pt>
                <c:pt idx="9403">
                  <c:v>1.1167756648473213</c:v>
                </c:pt>
                <c:pt idx="9404">
                  <c:v>1.1168096854343126</c:v>
                </c:pt>
                <c:pt idx="9405">
                  <c:v>1.1168437060213037</c:v>
                </c:pt>
                <c:pt idx="9406">
                  <c:v>1.1168774431034032</c:v>
                </c:pt>
                <c:pt idx="9407">
                  <c:v>1.1169111801855029</c:v>
                </c:pt>
                <c:pt idx="9408">
                  <c:v>1.1169449172676025</c:v>
                </c:pt>
                <c:pt idx="9409">
                  <c:v>1.1169786543497022</c:v>
                </c:pt>
                <c:pt idx="9410">
                  <c:v>1.1170123914318018</c:v>
                </c:pt>
                <c:pt idx="9411">
                  <c:v>1.1170461285139013</c:v>
                </c:pt>
                <c:pt idx="9412">
                  <c:v>1.117079865596001</c:v>
                </c:pt>
                <c:pt idx="9413">
                  <c:v>1.1171136026781006</c:v>
                </c:pt>
                <c:pt idx="9414">
                  <c:v>1.1171473397602003</c:v>
                </c:pt>
                <c:pt idx="9415">
                  <c:v>1.1171810768422998</c:v>
                </c:pt>
                <c:pt idx="9416">
                  <c:v>1.1172148139243994</c:v>
                </c:pt>
                <c:pt idx="9417">
                  <c:v>1.1172485510064991</c:v>
                </c:pt>
                <c:pt idx="9418">
                  <c:v>1.1172822880885986</c:v>
                </c:pt>
                <c:pt idx="9419">
                  <c:v>1.1173160251706984</c:v>
                </c:pt>
                <c:pt idx="9420">
                  <c:v>1.1173497622527979</c:v>
                </c:pt>
                <c:pt idx="9421">
                  <c:v>1.1173834993348974</c:v>
                </c:pt>
                <c:pt idx="9422">
                  <c:v>1.1174172364169972</c:v>
                </c:pt>
                <c:pt idx="9423">
                  <c:v>1.1174509734990967</c:v>
                </c:pt>
                <c:pt idx="9424">
                  <c:v>1.1174847105811965</c:v>
                </c:pt>
                <c:pt idx="9425">
                  <c:v>1.117518447663296</c:v>
                </c:pt>
                <c:pt idx="9426">
                  <c:v>1.1175521847453955</c:v>
                </c:pt>
                <c:pt idx="9427">
                  <c:v>1.1175859218274953</c:v>
                </c:pt>
                <c:pt idx="9428">
                  <c:v>1.1176196589095948</c:v>
                </c:pt>
                <c:pt idx="9429">
                  <c:v>1.1176533959916943</c:v>
                </c:pt>
                <c:pt idx="9430">
                  <c:v>1.1176871330737941</c:v>
                </c:pt>
                <c:pt idx="9431">
                  <c:v>1.1177208701558936</c:v>
                </c:pt>
                <c:pt idx="9432">
                  <c:v>1.1177546072379934</c:v>
                </c:pt>
                <c:pt idx="9433">
                  <c:v>1.1177883443200929</c:v>
                </c:pt>
                <c:pt idx="9434">
                  <c:v>1.1178220814021924</c:v>
                </c:pt>
                <c:pt idx="9435">
                  <c:v>1.1178558184842922</c:v>
                </c:pt>
                <c:pt idx="9436">
                  <c:v>1.1178895555663917</c:v>
                </c:pt>
                <c:pt idx="9437">
                  <c:v>1.1179232926484914</c:v>
                </c:pt>
                <c:pt idx="9438">
                  <c:v>1.117957029730591</c:v>
                </c:pt>
                <c:pt idx="9439">
                  <c:v>1.1179907668126905</c:v>
                </c:pt>
                <c:pt idx="9440">
                  <c:v>1.1180245038947902</c:v>
                </c:pt>
                <c:pt idx="9441">
                  <c:v>1.1180582409768898</c:v>
                </c:pt>
                <c:pt idx="9442">
                  <c:v>1.1180919780589895</c:v>
                </c:pt>
                <c:pt idx="9443">
                  <c:v>1.118125715141089</c:v>
                </c:pt>
                <c:pt idx="9444">
                  <c:v>1.1181594522231886</c:v>
                </c:pt>
                <c:pt idx="9445">
                  <c:v>1.1181931893052883</c:v>
                </c:pt>
                <c:pt idx="9446">
                  <c:v>1.1182269263873879</c:v>
                </c:pt>
                <c:pt idx="9447">
                  <c:v>1.1182606634694876</c:v>
                </c:pt>
                <c:pt idx="9448">
                  <c:v>1.1182944005515871</c:v>
                </c:pt>
                <c:pt idx="9449">
                  <c:v>1.1183281376336867</c:v>
                </c:pt>
                <c:pt idx="9450">
                  <c:v>1.1183618747157864</c:v>
                </c:pt>
                <c:pt idx="9451">
                  <c:v>1.1183956117978859</c:v>
                </c:pt>
                <c:pt idx="9452">
                  <c:v>1.1184290653750939</c:v>
                </c:pt>
                <c:pt idx="9453">
                  <c:v>1.1184625189523021</c:v>
                </c:pt>
                <c:pt idx="9454">
                  <c:v>1.1184959725295101</c:v>
                </c:pt>
                <c:pt idx="9455">
                  <c:v>1.118529426106718</c:v>
                </c:pt>
                <c:pt idx="9456">
                  <c:v>1.118562879683926</c:v>
                </c:pt>
                <c:pt idx="9457">
                  <c:v>1.1185963332611342</c:v>
                </c:pt>
                <c:pt idx="9458">
                  <c:v>1.1186297868383421</c:v>
                </c:pt>
                <c:pt idx="9459">
                  <c:v>1.1186632404155501</c:v>
                </c:pt>
                <c:pt idx="9460">
                  <c:v>1.1186966939927581</c:v>
                </c:pt>
                <c:pt idx="9461">
                  <c:v>1.1187301475699662</c:v>
                </c:pt>
                <c:pt idx="9462">
                  <c:v>1.1187636011471742</c:v>
                </c:pt>
                <c:pt idx="9463">
                  <c:v>1.1187970547243822</c:v>
                </c:pt>
                <c:pt idx="9464">
                  <c:v>1.1188305083015901</c:v>
                </c:pt>
                <c:pt idx="9465">
                  <c:v>1.1188639618787983</c:v>
                </c:pt>
                <c:pt idx="9466">
                  <c:v>1.1188974154560063</c:v>
                </c:pt>
                <c:pt idx="9467">
                  <c:v>1.1189308690332143</c:v>
                </c:pt>
                <c:pt idx="9468">
                  <c:v>1.1189643226104222</c:v>
                </c:pt>
                <c:pt idx="9469">
                  <c:v>1.1189977761876304</c:v>
                </c:pt>
                <c:pt idx="9470">
                  <c:v>1.1190312297648384</c:v>
                </c:pt>
                <c:pt idx="9471">
                  <c:v>1.1190646833420463</c:v>
                </c:pt>
                <c:pt idx="9472">
                  <c:v>1.1190981369192543</c:v>
                </c:pt>
                <c:pt idx="9473">
                  <c:v>1.1191315904964625</c:v>
                </c:pt>
                <c:pt idx="9474">
                  <c:v>1.1191650440736705</c:v>
                </c:pt>
                <c:pt idx="9475">
                  <c:v>1.1191984976508784</c:v>
                </c:pt>
                <c:pt idx="9476">
                  <c:v>1.1192319512280864</c:v>
                </c:pt>
                <c:pt idx="9477">
                  <c:v>1.1192654048052946</c:v>
                </c:pt>
                <c:pt idx="9478">
                  <c:v>1.1192988583825025</c:v>
                </c:pt>
                <c:pt idx="9479">
                  <c:v>1.1193323119597105</c:v>
                </c:pt>
                <c:pt idx="9480">
                  <c:v>1.1193657655369185</c:v>
                </c:pt>
                <c:pt idx="9481">
                  <c:v>1.1193992191141267</c:v>
                </c:pt>
                <c:pt idx="9482">
                  <c:v>1.1194326726913346</c:v>
                </c:pt>
                <c:pt idx="9483">
                  <c:v>1.1194661262685426</c:v>
                </c:pt>
                <c:pt idx="9484">
                  <c:v>1.1194995798457508</c:v>
                </c:pt>
                <c:pt idx="9485">
                  <c:v>1.1195330334229587</c:v>
                </c:pt>
                <c:pt idx="9486">
                  <c:v>1.1195664870001667</c:v>
                </c:pt>
                <c:pt idx="9487">
                  <c:v>1.1195999405773747</c:v>
                </c:pt>
                <c:pt idx="9488">
                  <c:v>1.1196333941545829</c:v>
                </c:pt>
                <c:pt idx="9489">
                  <c:v>1.1196668477317908</c:v>
                </c:pt>
                <c:pt idx="9490">
                  <c:v>1.1197003013089988</c:v>
                </c:pt>
                <c:pt idx="9491">
                  <c:v>1.1197337548862067</c:v>
                </c:pt>
                <c:pt idx="9492">
                  <c:v>1.1197672084634149</c:v>
                </c:pt>
                <c:pt idx="9493">
                  <c:v>1.1198006620406229</c:v>
                </c:pt>
                <c:pt idx="9494">
                  <c:v>1.1198341156178309</c:v>
                </c:pt>
                <c:pt idx="9495">
                  <c:v>1.1198675691950388</c:v>
                </c:pt>
                <c:pt idx="9496">
                  <c:v>1.119901022772247</c:v>
                </c:pt>
                <c:pt idx="9497">
                  <c:v>1.119934476349455</c:v>
                </c:pt>
                <c:pt idx="9498">
                  <c:v>1.1199676464217714</c:v>
                </c:pt>
                <c:pt idx="9499">
                  <c:v>1.1200008164940878</c:v>
                </c:pt>
                <c:pt idx="9500">
                  <c:v>1.1200339865664042</c:v>
                </c:pt>
                <c:pt idx="9501">
                  <c:v>1.1200671566387206</c:v>
                </c:pt>
                <c:pt idx="9502">
                  <c:v>1.120100326711037</c:v>
                </c:pt>
                <c:pt idx="9503">
                  <c:v>1.1201334967833536</c:v>
                </c:pt>
                <c:pt idx="9504">
                  <c:v>1.12016666685567</c:v>
                </c:pt>
                <c:pt idx="9505">
                  <c:v>1.1201998369279864</c:v>
                </c:pt>
                <c:pt idx="9506">
                  <c:v>1.1202330070003028</c:v>
                </c:pt>
                <c:pt idx="9507">
                  <c:v>1.1202661770726192</c:v>
                </c:pt>
                <c:pt idx="9508">
                  <c:v>1.1202993471449356</c:v>
                </c:pt>
                <c:pt idx="9509">
                  <c:v>1.120332517217252</c:v>
                </c:pt>
                <c:pt idx="9510">
                  <c:v>1.1203656872895684</c:v>
                </c:pt>
                <c:pt idx="9511">
                  <c:v>1.1203988573618848</c:v>
                </c:pt>
                <c:pt idx="9512">
                  <c:v>1.1204320274342014</c:v>
                </c:pt>
                <c:pt idx="9513">
                  <c:v>1.1204651975065179</c:v>
                </c:pt>
                <c:pt idx="9514">
                  <c:v>1.1204983675788343</c:v>
                </c:pt>
                <c:pt idx="9515">
                  <c:v>1.1205315376511507</c:v>
                </c:pt>
                <c:pt idx="9516">
                  <c:v>1.1205647077234671</c:v>
                </c:pt>
                <c:pt idx="9517">
                  <c:v>1.1205978777957835</c:v>
                </c:pt>
                <c:pt idx="9518">
                  <c:v>1.1206310478680999</c:v>
                </c:pt>
                <c:pt idx="9519">
                  <c:v>1.1206642179404163</c:v>
                </c:pt>
                <c:pt idx="9520">
                  <c:v>1.1206973880127327</c:v>
                </c:pt>
                <c:pt idx="9521">
                  <c:v>1.1207305580850493</c:v>
                </c:pt>
                <c:pt idx="9522">
                  <c:v>1.1207637281573657</c:v>
                </c:pt>
                <c:pt idx="9523">
                  <c:v>1.1207968982296821</c:v>
                </c:pt>
                <c:pt idx="9524">
                  <c:v>1.1208300683019985</c:v>
                </c:pt>
                <c:pt idx="9525">
                  <c:v>1.1208632383743149</c:v>
                </c:pt>
                <c:pt idx="9526">
                  <c:v>1.1208964084466313</c:v>
                </c:pt>
                <c:pt idx="9527">
                  <c:v>1.1209295785189477</c:v>
                </c:pt>
                <c:pt idx="9528">
                  <c:v>1.1209627485912641</c:v>
                </c:pt>
                <c:pt idx="9529">
                  <c:v>1.1209959186635807</c:v>
                </c:pt>
                <c:pt idx="9530">
                  <c:v>1.1210290887358971</c:v>
                </c:pt>
                <c:pt idx="9531">
                  <c:v>1.1210622588082135</c:v>
                </c:pt>
                <c:pt idx="9532">
                  <c:v>1.1210954288805299</c:v>
                </c:pt>
                <c:pt idx="9533">
                  <c:v>1.1211285989528463</c:v>
                </c:pt>
                <c:pt idx="9534">
                  <c:v>1.1211617690251627</c:v>
                </c:pt>
                <c:pt idx="9535">
                  <c:v>1.1211949390974791</c:v>
                </c:pt>
                <c:pt idx="9536">
                  <c:v>1.1212281091697955</c:v>
                </c:pt>
                <c:pt idx="9537">
                  <c:v>1.1212612792421119</c:v>
                </c:pt>
                <c:pt idx="9538">
                  <c:v>1.1212944493144286</c:v>
                </c:pt>
                <c:pt idx="9539">
                  <c:v>1.1213273358818534</c:v>
                </c:pt>
                <c:pt idx="9540">
                  <c:v>1.1213602224492782</c:v>
                </c:pt>
                <c:pt idx="9541">
                  <c:v>1.1213931090167031</c:v>
                </c:pt>
                <c:pt idx="9542">
                  <c:v>1.1214259955841277</c:v>
                </c:pt>
                <c:pt idx="9543">
                  <c:v>1.1214588821515525</c:v>
                </c:pt>
                <c:pt idx="9544">
                  <c:v>1.1214917687189774</c:v>
                </c:pt>
                <c:pt idx="9545">
                  <c:v>1.1215246552864022</c:v>
                </c:pt>
                <c:pt idx="9546">
                  <c:v>1.1215575418538271</c:v>
                </c:pt>
                <c:pt idx="9547">
                  <c:v>1.1215904284212519</c:v>
                </c:pt>
                <c:pt idx="9548">
                  <c:v>1.1216233149886767</c:v>
                </c:pt>
                <c:pt idx="9549">
                  <c:v>1.1216562015561016</c:v>
                </c:pt>
                <c:pt idx="9550">
                  <c:v>1.1216890881235264</c:v>
                </c:pt>
                <c:pt idx="9551">
                  <c:v>1.1217219746909513</c:v>
                </c:pt>
                <c:pt idx="9552">
                  <c:v>1.1217548612583761</c:v>
                </c:pt>
                <c:pt idx="9553">
                  <c:v>1.1217877478258009</c:v>
                </c:pt>
                <c:pt idx="9554">
                  <c:v>1.1218206343932258</c:v>
                </c:pt>
                <c:pt idx="9555">
                  <c:v>1.1218535209606506</c:v>
                </c:pt>
                <c:pt idx="9556">
                  <c:v>1.1218864075280754</c:v>
                </c:pt>
                <c:pt idx="9557">
                  <c:v>1.1219192940955003</c:v>
                </c:pt>
                <c:pt idx="9558">
                  <c:v>1.1219521806629251</c:v>
                </c:pt>
                <c:pt idx="9559">
                  <c:v>1.12198506723035</c:v>
                </c:pt>
                <c:pt idx="9560">
                  <c:v>1.1220179537977748</c:v>
                </c:pt>
                <c:pt idx="9561">
                  <c:v>1.1220508403651996</c:v>
                </c:pt>
                <c:pt idx="9562">
                  <c:v>1.1220837269326245</c:v>
                </c:pt>
                <c:pt idx="9563">
                  <c:v>1.1221166135000493</c:v>
                </c:pt>
                <c:pt idx="9564">
                  <c:v>1.1221495000674742</c:v>
                </c:pt>
                <c:pt idx="9565">
                  <c:v>1.122182386634899</c:v>
                </c:pt>
                <c:pt idx="9566">
                  <c:v>1.1222152732023238</c:v>
                </c:pt>
                <c:pt idx="9567">
                  <c:v>1.1222481597697487</c:v>
                </c:pt>
                <c:pt idx="9568">
                  <c:v>1.1222810463371735</c:v>
                </c:pt>
                <c:pt idx="9569">
                  <c:v>1.1223139329045984</c:v>
                </c:pt>
                <c:pt idx="9570">
                  <c:v>1.1223468194720232</c:v>
                </c:pt>
                <c:pt idx="9571">
                  <c:v>1.122379706039448</c:v>
                </c:pt>
                <c:pt idx="9572">
                  <c:v>1.1224125926068729</c:v>
                </c:pt>
                <c:pt idx="9573">
                  <c:v>1.1224454791742977</c:v>
                </c:pt>
                <c:pt idx="9574">
                  <c:v>1.1224783657417226</c:v>
                </c:pt>
                <c:pt idx="9575">
                  <c:v>1.1225112523091474</c:v>
                </c:pt>
                <c:pt idx="9576">
                  <c:v>1.1225441388765722</c:v>
                </c:pt>
                <c:pt idx="9577">
                  <c:v>1.1225770254439971</c:v>
                </c:pt>
                <c:pt idx="9578">
                  <c:v>1.1226099120114219</c:v>
                </c:pt>
                <c:pt idx="9579">
                  <c:v>1.1226427985788467</c:v>
                </c:pt>
                <c:pt idx="9580">
                  <c:v>1.1226756851462716</c:v>
                </c:pt>
                <c:pt idx="9581">
                  <c:v>1.1227082882088049</c:v>
                </c:pt>
                <c:pt idx="9582">
                  <c:v>1.1227408912713379</c:v>
                </c:pt>
                <c:pt idx="9583">
                  <c:v>1.1227734943338712</c:v>
                </c:pt>
                <c:pt idx="9584">
                  <c:v>1.1228060973964045</c:v>
                </c:pt>
                <c:pt idx="9585">
                  <c:v>1.1228387004589377</c:v>
                </c:pt>
                <c:pt idx="9586">
                  <c:v>1.122871303521471</c:v>
                </c:pt>
                <c:pt idx="9587">
                  <c:v>1.1229039065840043</c:v>
                </c:pt>
                <c:pt idx="9588">
                  <c:v>1.1229365096465374</c:v>
                </c:pt>
                <c:pt idx="9589">
                  <c:v>1.1229691127090706</c:v>
                </c:pt>
                <c:pt idx="9590">
                  <c:v>1.1230017157716039</c:v>
                </c:pt>
                <c:pt idx="9591">
                  <c:v>1.1230343188341372</c:v>
                </c:pt>
                <c:pt idx="9592">
                  <c:v>1.1230669218966705</c:v>
                </c:pt>
                <c:pt idx="9593">
                  <c:v>1.1230995249592037</c:v>
                </c:pt>
                <c:pt idx="9594">
                  <c:v>1.1231321280217368</c:v>
                </c:pt>
                <c:pt idx="9595">
                  <c:v>1.1231647310842701</c:v>
                </c:pt>
                <c:pt idx="9596">
                  <c:v>1.1231973341468033</c:v>
                </c:pt>
                <c:pt idx="9597">
                  <c:v>1.1232299372093366</c:v>
                </c:pt>
                <c:pt idx="9598">
                  <c:v>1.1232625402718699</c:v>
                </c:pt>
                <c:pt idx="9599">
                  <c:v>1.1232951433344032</c:v>
                </c:pt>
                <c:pt idx="9600">
                  <c:v>1.1233277463969362</c:v>
                </c:pt>
                <c:pt idx="9601">
                  <c:v>1.1233603494594695</c:v>
                </c:pt>
                <c:pt idx="9602">
                  <c:v>1.1233929525220028</c:v>
                </c:pt>
                <c:pt idx="9603">
                  <c:v>1.1234255555845361</c:v>
                </c:pt>
                <c:pt idx="9604">
                  <c:v>1.1234581586470693</c:v>
                </c:pt>
                <c:pt idx="9605">
                  <c:v>1.1234907617096026</c:v>
                </c:pt>
                <c:pt idx="9606">
                  <c:v>1.1235233647721359</c:v>
                </c:pt>
                <c:pt idx="9607">
                  <c:v>1.1235559678346689</c:v>
                </c:pt>
                <c:pt idx="9608">
                  <c:v>1.1235885708972022</c:v>
                </c:pt>
                <c:pt idx="9609">
                  <c:v>1.1236211739597355</c:v>
                </c:pt>
                <c:pt idx="9610">
                  <c:v>1.1236537770222688</c:v>
                </c:pt>
                <c:pt idx="9611">
                  <c:v>1.123686380084802</c:v>
                </c:pt>
                <c:pt idx="9612">
                  <c:v>1.1237189831473353</c:v>
                </c:pt>
                <c:pt idx="9613">
                  <c:v>1.1237515862098684</c:v>
                </c:pt>
                <c:pt idx="9614">
                  <c:v>1.1237841892724016</c:v>
                </c:pt>
                <c:pt idx="9615">
                  <c:v>1.1238167923349349</c:v>
                </c:pt>
                <c:pt idx="9616">
                  <c:v>1.1238493953974682</c:v>
                </c:pt>
                <c:pt idx="9617">
                  <c:v>1.1238819984600015</c:v>
                </c:pt>
                <c:pt idx="9618">
                  <c:v>1.123914318017643</c:v>
                </c:pt>
                <c:pt idx="9619">
                  <c:v>1.1239466375752847</c:v>
                </c:pt>
                <c:pt idx="9620">
                  <c:v>1.1239789571329264</c:v>
                </c:pt>
                <c:pt idx="9621">
                  <c:v>1.1240112766905681</c:v>
                </c:pt>
                <c:pt idx="9622">
                  <c:v>1.1240435962482096</c:v>
                </c:pt>
                <c:pt idx="9623">
                  <c:v>1.1240759158058513</c:v>
                </c:pt>
                <c:pt idx="9624">
                  <c:v>1.124108235363493</c:v>
                </c:pt>
                <c:pt idx="9625">
                  <c:v>1.1241405549211345</c:v>
                </c:pt>
                <c:pt idx="9626">
                  <c:v>1.1241728744787762</c:v>
                </c:pt>
                <c:pt idx="9627">
                  <c:v>1.1242051940364179</c:v>
                </c:pt>
                <c:pt idx="9628">
                  <c:v>1.1242375135940597</c:v>
                </c:pt>
                <c:pt idx="9629">
                  <c:v>1.1242698331517011</c:v>
                </c:pt>
                <c:pt idx="9630">
                  <c:v>1.1243021527093429</c:v>
                </c:pt>
                <c:pt idx="9631">
                  <c:v>1.1243344722669846</c:v>
                </c:pt>
                <c:pt idx="9632">
                  <c:v>1.1243667918246261</c:v>
                </c:pt>
                <c:pt idx="9633">
                  <c:v>1.1243991113822678</c:v>
                </c:pt>
                <c:pt idx="9634">
                  <c:v>1.1244314309399095</c:v>
                </c:pt>
                <c:pt idx="9635">
                  <c:v>1.124463750497551</c:v>
                </c:pt>
                <c:pt idx="9636">
                  <c:v>1.1244960700551927</c:v>
                </c:pt>
                <c:pt idx="9637">
                  <c:v>1.1245283896128344</c:v>
                </c:pt>
                <c:pt idx="9638">
                  <c:v>1.1245607091704761</c:v>
                </c:pt>
                <c:pt idx="9639">
                  <c:v>1.1245930287281176</c:v>
                </c:pt>
                <c:pt idx="9640">
                  <c:v>1.1246253482857593</c:v>
                </c:pt>
                <c:pt idx="9641">
                  <c:v>1.124657667843401</c:v>
                </c:pt>
                <c:pt idx="9642">
                  <c:v>1.1246899874010425</c:v>
                </c:pt>
                <c:pt idx="9643">
                  <c:v>1.1247223069586842</c:v>
                </c:pt>
                <c:pt idx="9644">
                  <c:v>1.124754626516326</c:v>
                </c:pt>
                <c:pt idx="9645">
                  <c:v>1.1247869460739675</c:v>
                </c:pt>
                <c:pt idx="9646">
                  <c:v>1.1248192656316092</c:v>
                </c:pt>
                <c:pt idx="9647">
                  <c:v>1.1248515851892509</c:v>
                </c:pt>
                <c:pt idx="9648">
                  <c:v>1.1248839047468926</c:v>
                </c:pt>
                <c:pt idx="9649">
                  <c:v>1.1249162243045341</c:v>
                </c:pt>
                <c:pt idx="9650">
                  <c:v>1.1249485438621758</c:v>
                </c:pt>
                <c:pt idx="9651">
                  <c:v>1.1249808634198175</c:v>
                </c:pt>
                <c:pt idx="9652">
                  <c:v>1.125013182977459</c:v>
                </c:pt>
                <c:pt idx="9653">
                  <c:v>1.1250455025351007</c:v>
                </c:pt>
                <c:pt idx="9654">
                  <c:v>1.1250778220927424</c:v>
                </c:pt>
                <c:pt idx="9655">
                  <c:v>1.1251101416503841</c:v>
                </c:pt>
                <c:pt idx="9656">
                  <c:v>1.1251424612080256</c:v>
                </c:pt>
                <c:pt idx="9657">
                  <c:v>1.1251747807656673</c:v>
                </c:pt>
                <c:pt idx="9658">
                  <c:v>1.1252071003233091</c:v>
                </c:pt>
                <c:pt idx="9659">
                  <c:v>1.1252394198809506</c:v>
                </c:pt>
                <c:pt idx="9660">
                  <c:v>1.1252717394385923</c:v>
                </c:pt>
                <c:pt idx="9661">
                  <c:v>1.125304058996234</c:v>
                </c:pt>
                <c:pt idx="9662">
                  <c:v>1.1253363785538755</c:v>
                </c:pt>
                <c:pt idx="9663">
                  <c:v>1.1253686981115172</c:v>
                </c:pt>
                <c:pt idx="9664">
                  <c:v>1.1254010176691589</c:v>
                </c:pt>
                <c:pt idx="9665">
                  <c:v>1.1254330537219088</c:v>
                </c:pt>
                <c:pt idx="9666">
                  <c:v>1.125465089774659</c:v>
                </c:pt>
                <c:pt idx="9667">
                  <c:v>1.1254971258274091</c:v>
                </c:pt>
                <c:pt idx="9668">
                  <c:v>1.1255291618801591</c:v>
                </c:pt>
                <c:pt idx="9669">
                  <c:v>1.1255611979329092</c:v>
                </c:pt>
                <c:pt idx="9670">
                  <c:v>1.1255932339856591</c:v>
                </c:pt>
                <c:pt idx="9671">
                  <c:v>1.1256252700384093</c:v>
                </c:pt>
                <c:pt idx="9672">
                  <c:v>1.1256573060911592</c:v>
                </c:pt>
                <c:pt idx="9673">
                  <c:v>1.1256893421439094</c:v>
                </c:pt>
                <c:pt idx="9674">
                  <c:v>1.1257213781966593</c:v>
                </c:pt>
                <c:pt idx="9675">
                  <c:v>1.1257534142494094</c:v>
                </c:pt>
                <c:pt idx="9676">
                  <c:v>1.1257854503021596</c:v>
                </c:pt>
                <c:pt idx="9677">
                  <c:v>1.1258174863549095</c:v>
                </c:pt>
                <c:pt idx="9678">
                  <c:v>1.1258495224076597</c:v>
                </c:pt>
                <c:pt idx="9679">
                  <c:v>1.1258815584604096</c:v>
                </c:pt>
                <c:pt idx="9680">
                  <c:v>1.1259135945131598</c:v>
                </c:pt>
                <c:pt idx="9681">
                  <c:v>1.1259456305659097</c:v>
                </c:pt>
                <c:pt idx="9682">
                  <c:v>1.1259776666186598</c:v>
                </c:pt>
                <c:pt idx="9683">
                  <c:v>1.12600970267141</c:v>
                </c:pt>
                <c:pt idx="9684">
                  <c:v>1.1260417387241599</c:v>
                </c:pt>
                <c:pt idx="9685">
                  <c:v>1.1260737747769101</c:v>
                </c:pt>
                <c:pt idx="9686">
                  <c:v>1.12610581082966</c:v>
                </c:pt>
                <c:pt idx="9687">
                  <c:v>1.1261378468824101</c:v>
                </c:pt>
                <c:pt idx="9688">
                  <c:v>1.1261698829351601</c:v>
                </c:pt>
                <c:pt idx="9689">
                  <c:v>1.1262019189879102</c:v>
                </c:pt>
                <c:pt idx="9690">
                  <c:v>1.1262339550406604</c:v>
                </c:pt>
                <c:pt idx="9691">
                  <c:v>1.1262659910934103</c:v>
                </c:pt>
                <c:pt idx="9692">
                  <c:v>1.1262980271461605</c:v>
                </c:pt>
                <c:pt idx="9693">
                  <c:v>1.1263300631989104</c:v>
                </c:pt>
                <c:pt idx="9694">
                  <c:v>1.1263620992516605</c:v>
                </c:pt>
                <c:pt idx="9695">
                  <c:v>1.1263941353044105</c:v>
                </c:pt>
                <c:pt idx="9696">
                  <c:v>1.1264261713571606</c:v>
                </c:pt>
                <c:pt idx="9697">
                  <c:v>1.1264582074099108</c:v>
                </c:pt>
                <c:pt idx="9698">
                  <c:v>1.1264902434626607</c:v>
                </c:pt>
                <c:pt idx="9699">
                  <c:v>1.1265222795154108</c:v>
                </c:pt>
                <c:pt idx="9700">
                  <c:v>1.1265543155681608</c:v>
                </c:pt>
                <c:pt idx="9701">
                  <c:v>1.1265863516209109</c:v>
                </c:pt>
                <c:pt idx="9702">
                  <c:v>1.1266181041687693</c:v>
                </c:pt>
                <c:pt idx="9703">
                  <c:v>1.1266498567166279</c:v>
                </c:pt>
                <c:pt idx="9704">
                  <c:v>1.1266816092644862</c:v>
                </c:pt>
                <c:pt idx="9705">
                  <c:v>1.1267133618123446</c:v>
                </c:pt>
                <c:pt idx="9706">
                  <c:v>1.1267451143602032</c:v>
                </c:pt>
                <c:pt idx="9707">
                  <c:v>1.1267768669080616</c:v>
                </c:pt>
                <c:pt idx="9708">
                  <c:v>1.1268086194559201</c:v>
                </c:pt>
                <c:pt idx="9709">
                  <c:v>1.1268403720037785</c:v>
                </c:pt>
                <c:pt idx="9710">
                  <c:v>1.1268721245516371</c:v>
                </c:pt>
                <c:pt idx="9711">
                  <c:v>1.1269038770994955</c:v>
                </c:pt>
                <c:pt idx="9712">
                  <c:v>1.1269356296473538</c:v>
                </c:pt>
                <c:pt idx="9713">
                  <c:v>1.1269673821952124</c:v>
                </c:pt>
                <c:pt idx="9714">
                  <c:v>1.1269991347430708</c:v>
                </c:pt>
                <c:pt idx="9715">
                  <c:v>1.1270308872909294</c:v>
                </c:pt>
                <c:pt idx="9716">
                  <c:v>1.1270626398387877</c:v>
                </c:pt>
                <c:pt idx="9717">
                  <c:v>1.1270943923866463</c:v>
                </c:pt>
                <c:pt idx="9718">
                  <c:v>1.1271261449345047</c:v>
                </c:pt>
                <c:pt idx="9719">
                  <c:v>1.1271578974823631</c:v>
                </c:pt>
                <c:pt idx="9720">
                  <c:v>1.1271896500302216</c:v>
                </c:pt>
                <c:pt idx="9721">
                  <c:v>1.12722140257808</c:v>
                </c:pt>
                <c:pt idx="9722">
                  <c:v>1.1272531551259386</c:v>
                </c:pt>
                <c:pt idx="9723">
                  <c:v>1.127284907673797</c:v>
                </c:pt>
                <c:pt idx="9724">
                  <c:v>1.1273166602216556</c:v>
                </c:pt>
                <c:pt idx="9725">
                  <c:v>1.1273484127695139</c:v>
                </c:pt>
                <c:pt idx="9726">
                  <c:v>1.1273801653173723</c:v>
                </c:pt>
                <c:pt idx="9727">
                  <c:v>1.1274119178652309</c:v>
                </c:pt>
                <c:pt idx="9728">
                  <c:v>1.1274436704130892</c:v>
                </c:pt>
                <c:pt idx="9729">
                  <c:v>1.1274754229609478</c:v>
                </c:pt>
                <c:pt idx="9730">
                  <c:v>1.1275071755088062</c:v>
                </c:pt>
                <c:pt idx="9731">
                  <c:v>1.1275389280566648</c:v>
                </c:pt>
                <c:pt idx="9732">
                  <c:v>1.1275706806045231</c:v>
                </c:pt>
                <c:pt idx="9733">
                  <c:v>1.1276024331523815</c:v>
                </c:pt>
                <c:pt idx="9734">
                  <c:v>1.1276341857002401</c:v>
                </c:pt>
                <c:pt idx="9735">
                  <c:v>1.1276659382480985</c:v>
                </c:pt>
                <c:pt idx="9736">
                  <c:v>1.1276976907959571</c:v>
                </c:pt>
                <c:pt idx="9737">
                  <c:v>1.1277291598389239</c:v>
                </c:pt>
                <c:pt idx="9738">
                  <c:v>1.1277606288818907</c:v>
                </c:pt>
                <c:pt idx="9739">
                  <c:v>1.1277920979248577</c:v>
                </c:pt>
                <c:pt idx="9740">
                  <c:v>1.1278235669678245</c:v>
                </c:pt>
                <c:pt idx="9741">
                  <c:v>1.1278550360107913</c:v>
                </c:pt>
                <c:pt idx="9742">
                  <c:v>1.1278865050537581</c:v>
                </c:pt>
                <c:pt idx="9743">
                  <c:v>1.1279179740967251</c:v>
                </c:pt>
                <c:pt idx="9744">
                  <c:v>1.1279494431396919</c:v>
                </c:pt>
                <c:pt idx="9745">
                  <c:v>1.1279809121826587</c:v>
                </c:pt>
                <c:pt idx="9746">
                  <c:v>1.1280123812256257</c:v>
                </c:pt>
                <c:pt idx="9747">
                  <c:v>1.1280438502685926</c:v>
                </c:pt>
                <c:pt idx="9748">
                  <c:v>1.1280753193115594</c:v>
                </c:pt>
                <c:pt idx="9749">
                  <c:v>1.1281067883545264</c:v>
                </c:pt>
                <c:pt idx="9750">
                  <c:v>1.1281382573974932</c:v>
                </c:pt>
                <c:pt idx="9751">
                  <c:v>1.12816972644046</c:v>
                </c:pt>
                <c:pt idx="9752">
                  <c:v>1.1282011954834268</c:v>
                </c:pt>
                <c:pt idx="9753">
                  <c:v>1.1282326645263938</c:v>
                </c:pt>
                <c:pt idx="9754">
                  <c:v>1.1282641335693606</c:v>
                </c:pt>
                <c:pt idx="9755">
                  <c:v>1.1282956026123274</c:v>
                </c:pt>
                <c:pt idx="9756">
                  <c:v>1.1283270716552944</c:v>
                </c:pt>
                <c:pt idx="9757">
                  <c:v>1.1283585406982612</c:v>
                </c:pt>
                <c:pt idx="9758">
                  <c:v>1.1283900097412281</c:v>
                </c:pt>
                <c:pt idx="9759">
                  <c:v>1.1284214787841949</c:v>
                </c:pt>
                <c:pt idx="9760">
                  <c:v>1.1284529478271619</c:v>
                </c:pt>
                <c:pt idx="9761">
                  <c:v>1.1284844168701287</c:v>
                </c:pt>
                <c:pt idx="9762">
                  <c:v>1.1285158859130955</c:v>
                </c:pt>
                <c:pt idx="9763">
                  <c:v>1.1285473549560625</c:v>
                </c:pt>
                <c:pt idx="9764">
                  <c:v>1.1285788239990293</c:v>
                </c:pt>
                <c:pt idx="9765">
                  <c:v>1.1286102930419961</c:v>
                </c:pt>
                <c:pt idx="9766">
                  <c:v>1.1286417620849629</c:v>
                </c:pt>
                <c:pt idx="9767">
                  <c:v>1.1286732311279299</c:v>
                </c:pt>
                <c:pt idx="9768">
                  <c:v>1.1287047001708967</c:v>
                </c:pt>
                <c:pt idx="9769">
                  <c:v>1.1287361692138635</c:v>
                </c:pt>
                <c:pt idx="9770">
                  <c:v>1.1287676382568306</c:v>
                </c:pt>
                <c:pt idx="9771">
                  <c:v>1.1287991072997974</c:v>
                </c:pt>
                <c:pt idx="9772">
                  <c:v>1.1288305763427642</c:v>
                </c:pt>
                <c:pt idx="9773">
                  <c:v>1.128862045385731</c:v>
                </c:pt>
                <c:pt idx="9774">
                  <c:v>1.128893514428698</c:v>
                </c:pt>
                <c:pt idx="9775">
                  <c:v>1.1289249834716648</c:v>
                </c:pt>
                <c:pt idx="9776">
                  <c:v>1.1289564525146316</c:v>
                </c:pt>
                <c:pt idx="9777">
                  <c:v>1.1289879215575986</c:v>
                </c:pt>
                <c:pt idx="9778">
                  <c:v>1.1290193906005654</c:v>
                </c:pt>
                <c:pt idx="9779">
                  <c:v>1.1290508596435322</c:v>
                </c:pt>
                <c:pt idx="9780">
                  <c:v>1.129082328686499</c:v>
                </c:pt>
                <c:pt idx="9781">
                  <c:v>1.1291137977294661</c:v>
                </c:pt>
                <c:pt idx="9782">
                  <c:v>1.1291452667724329</c:v>
                </c:pt>
                <c:pt idx="9783">
                  <c:v>1.1291767358153997</c:v>
                </c:pt>
                <c:pt idx="9784">
                  <c:v>1.1292082048583667</c:v>
                </c:pt>
                <c:pt idx="9785">
                  <c:v>1.1292396739013335</c:v>
                </c:pt>
                <c:pt idx="9786">
                  <c:v>1.1292711429443003</c:v>
                </c:pt>
                <c:pt idx="9787">
                  <c:v>1.1293026119872673</c:v>
                </c:pt>
                <c:pt idx="9788">
                  <c:v>1.1293337975253426</c:v>
                </c:pt>
                <c:pt idx="9789">
                  <c:v>1.1293649830634178</c:v>
                </c:pt>
                <c:pt idx="9790">
                  <c:v>1.1293961686014931</c:v>
                </c:pt>
                <c:pt idx="9791">
                  <c:v>1.1294273541395683</c:v>
                </c:pt>
                <c:pt idx="9792">
                  <c:v>1.1294585396776435</c:v>
                </c:pt>
                <c:pt idx="9793">
                  <c:v>1.1294897252157188</c:v>
                </c:pt>
                <c:pt idx="9794">
                  <c:v>1.1295209107537942</c:v>
                </c:pt>
                <c:pt idx="9795">
                  <c:v>1.1295520962918695</c:v>
                </c:pt>
                <c:pt idx="9796">
                  <c:v>1.1295832818299447</c:v>
                </c:pt>
                <c:pt idx="9797">
                  <c:v>1.12961446736802</c:v>
                </c:pt>
                <c:pt idx="9798">
                  <c:v>1.1296456529060952</c:v>
                </c:pt>
                <c:pt idx="9799">
                  <c:v>1.1296768384441704</c:v>
                </c:pt>
                <c:pt idx="9800">
                  <c:v>1.1297080239822457</c:v>
                </c:pt>
                <c:pt idx="9801">
                  <c:v>1.1297392095203211</c:v>
                </c:pt>
                <c:pt idx="9802">
                  <c:v>1.1297703950583964</c:v>
                </c:pt>
                <c:pt idx="9803">
                  <c:v>1.1298015805964716</c:v>
                </c:pt>
                <c:pt idx="9804">
                  <c:v>1.1298327661345469</c:v>
                </c:pt>
                <c:pt idx="9805">
                  <c:v>1.1298639516726221</c:v>
                </c:pt>
                <c:pt idx="9806">
                  <c:v>1.1298951372106973</c:v>
                </c:pt>
                <c:pt idx="9807">
                  <c:v>1.1299263227487728</c:v>
                </c:pt>
                <c:pt idx="9808">
                  <c:v>1.129957508286848</c:v>
                </c:pt>
                <c:pt idx="9809">
                  <c:v>1.1299886938249233</c:v>
                </c:pt>
                <c:pt idx="9810">
                  <c:v>1.1300198793629985</c:v>
                </c:pt>
                <c:pt idx="9811">
                  <c:v>1.1300510649010738</c:v>
                </c:pt>
                <c:pt idx="9812">
                  <c:v>1.130082250439149</c:v>
                </c:pt>
                <c:pt idx="9813">
                  <c:v>1.1301134359772242</c:v>
                </c:pt>
                <c:pt idx="9814">
                  <c:v>1.1301446215152997</c:v>
                </c:pt>
                <c:pt idx="9815">
                  <c:v>1.1301758070533749</c:v>
                </c:pt>
                <c:pt idx="9816">
                  <c:v>1.1302069925914502</c:v>
                </c:pt>
                <c:pt idx="9817">
                  <c:v>1.1302381781295254</c:v>
                </c:pt>
                <c:pt idx="9818">
                  <c:v>1.1302693636676007</c:v>
                </c:pt>
                <c:pt idx="9819">
                  <c:v>1.1303005492056759</c:v>
                </c:pt>
                <c:pt idx="9820">
                  <c:v>1.1303317347437514</c:v>
                </c:pt>
                <c:pt idx="9821">
                  <c:v>1.1303629202818266</c:v>
                </c:pt>
                <c:pt idx="9822">
                  <c:v>1.1303941058199019</c:v>
                </c:pt>
                <c:pt idx="9823">
                  <c:v>1.1304252913579771</c:v>
                </c:pt>
                <c:pt idx="9824">
                  <c:v>1.1304564768960523</c:v>
                </c:pt>
                <c:pt idx="9825">
                  <c:v>1.1304876624341276</c:v>
                </c:pt>
                <c:pt idx="9826">
                  <c:v>1.1305188479722028</c:v>
                </c:pt>
                <c:pt idx="9827">
                  <c:v>1.1305497500053865</c:v>
                </c:pt>
                <c:pt idx="9828">
                  <c:v>1.1305806520385702</c:v>
                </c:pt>
                <c:pt idx="9829">
                  <c:v>1.1306115540717538</c:v>
                </c:pt>
                <c:pt idx="9830">
                  <c:v>1.1306424561049377</c:v>
                </c:pt>
                <c:pt idx="9831">
                  <c:v>1.1306733581381214</c:v>
                </c:pt>
                <c:pt idx="9832">
                  <c:v>1.1307042601713051</c:v>
                </c:pt>
                <c:pt idx="9833">
                  <c:v>1.1307351622044888</c:v>
                </c:pt>
                <c:pt idx="9834">
                  <c:v>1.1307660642376725</c:v>
                </c:pt>
                <c:pt idx="9835">
                  <c:v>1.1307969662708561</c:v>
                </c:pt>
                <c:pt idx="9836">
                  <c:v>1.1308278683040398</c:v>
                </c:pt>
                <c:pt idx="9837">
                  <c:v>1.1308587703372235</c:v>
                </c:pt>
                <c:pt idx="9838">
                  <c:v>1.1308896723704072</c:v>
                </c:pt>
                <c:pt idx="9839">
                  <c:v>1.1309205744035908</c:v>
                </c:pt>
                <c:pt idx="9840">
                  <c:v>1.1309514764367745</c:v>
                </c:pt>
                <c:pt idx="9841">
                  <c:v>1.1309823784699582</c:v>
                </c:pt>
                <c:pt idx="9842">
                  <c:v>1.1310132805031419</c:v>
                </c:pt>
                <c:pt idx="9843">
                  <c:v>1.1310441825363255</c:v>
                </c:pt>
                <c:pt idx="9844">
                  <c:v>1.1310750845695092</c:v>
                </c:pt>
                <c:pt idx="9845">
                  <c:v>1.1311059866026929</c:v>
                </c:pt>
                <c:pt idx="9846">
                  <c:v>1.1311368886358766</c:v>
                </c:pt>
                <c:pt idx="9847">
                  <c:v>1.1311677906690603</c:v>
                </c:pt>
                <c:pt idx="9848">
                  <c:v>1.1311986927022439</c:v>
                </c:pt>
                <c:pt idx="9849">
                  <c:v>1.1312295947354276</c:v>
                </c:pt>
                <c:pt idx="9850">
                  <c:v>1.1312604967686113</c:v>
                </c:pt>
                <c:pt idx="9851">
                  <c:v>1.131291398801795</c:v>
                </c:pt>
                <c:pt idx="9852">
                  <c:v>1.1313223008349786</c:v>
                </c:pt>
                <c:pt idx="9853">
                  <c:v>1.1313532028681623</c:v>
                </c:pt>
                <c:pt idx="9854">
                  <c:v>1.131384104901346</c:v>
                </c:pt>
                <c:pt idx="9855">
                  <c:v>1.1314150069345297</c:v>
                </c:pt>
                <c:pt idx="9856">
                  <c:v>1.1314459089677134</c:v>
                </c:pt>
                <c:pt idx="9857">
                  <c:v>1.131476811000897</c:v>
                </c:pt>
                <c:pt idx="9858">
                  <c:v>1.1315077130340807</c:v>
                </c:pt>
                <c:pt idx="9859">
                  <c:v>1.1315386150672644</c:v>
                </c:pt>
                <c:pt idx="9860">
                  <c:v>1.1315695171004481</c:v>
                </c:pt>
                <c:pt idx="9861">
                  <c:v>1.1316004191336317</c:v>
                </c:pt>
                <c:pt idx="9862">
                  <c:v>1.1316313211668154</c:v>
                </c:pt>
                <c:pt idx="9863">
                  <c:v>1.1316622231999991</c:v>
                </c:pt>
                <c:pt idx="9864">
                  <c:v>1.1316931252331828</c:v>
                </c:pt>
                <c:pt idx="9865">
                  <c:v>1.1317240272663665</c:v>
                </c:pt>
                <c:pt idx="9866">
                  <c:v>1.1317546457946586</c:v>
                </c:pt>
                <c:pt idx="9867">
                  <c:v>1.1317852643229507</c:v>
                </c:pt>
                <c:pt idx="9868">
                  <c:v>1.1318158828512428</c:v>
                </c:pt>
                <c:pt idx="9869">
                  <c:v>1.1318465013795349</c:v>
                </c:pt>
                <c:pt idx="9870">
                  <c:v>1.1318771199078268</c:v>
                </c:pt>
                <c:pt idx="9871">
                  <c:v>1.1319077384361189</c:v>
                </c:pt>
                <c:pt idx="9872">
                  <c:v>1.131938356964411</c:v>
                </c:pt>
                <c:pt idx="9873">
                  <c:v>1.1319689754927031</c:v>
                </c:pt>
                <c:pt idx="9874">
                  <c:v>1.1319995940209953</c:v>
                </c:pt>
                <c:pt idx="9875">
                  <c:v>1.1320302125492874</c:v>
                </c:pt>
                <c:pt idx="9876">
                  <c:v>1.1320608310775795</c:v>
                </c:pt>
                <c:pt idx="9877">
                  <c:v>1.1320914496058716</c:v>
                </c:pt>
                <c:pt idx="9878">
                  <c:v>1.1321220681341635</c:v>
                </c:pt>
                <c:pt idx="9879">
                  <c:v>1.1321526866624556</c:v>
                </c:pt>
                <c:pt idx="9880">
                  <c:v>1.1321833051907477</c:v>
                </c:pt>
                <c:pt idx="9881">
                  <c:v>1.1322139237190398</c:v>
                </c:pt>
                <c:pt idx="9882">
                  <c:v>1.132244542247332</c:v>
                </c:pt>
                <c:pt idx="9883">
                  <c:v>1.1322751607756241</c:v>
                </c:pt>
                <c:pt idx="9884">
                  <c:v>1.1323057793039162</c:v>
                </c:pt>
                <c:pt idx="9885">
                  <c:v>1.1323363978322083</c:v>
                </c:pt>
                <c:pt idx="9886">
                  <c:v>1.1323670163605002</c:v>
                </c:pt>
                <c:pt idx="9887">
                  <c:v>1.1323976348887923</c:v>
                </c:pt>
                <c:pt idx="9888">
                  <c:v>1.1324282534170844</c:v>
                </c:pt>
                <c:pt idx="9889">
                  <c:v>1.1324588719453765</c:v>
                </c:pt>
                <c:pt idx="9890">
                  <c:v>1.1324894904736686</c:v>
                </c:pt>
                <c:pt idx="9891">
                  <c:v>1.1325201090019608</c:v>
                </c:pt>
                <c:pt idx="9892">
                  <c:v>1.1325507275302529</c:v>
                </c:pt>
                <c:pt idx="9893">
                  <c:v>1.132581346058545</c:v>
                </c:pt>
                <c:pt idx="9894">
                  <c:v>1.1326119645868369</c:v>
                </c:pt>
                <c:pt idx="9895">
                  <c:v>1.132642583115129</c:v>
                </c:pt>
                <c:pt idx="9896">
                  <c:v>1.1326732016434211</c:v>
                </c:pt>
                <c:pt idx="9897">
                  <c:v>1.1327038201717132</c:v>
                </c:pt>
                <c:pt idx="9898">
                  <c:v>1.1327344387000053</c:v>
                </c:pt>
                <c:pt idx="9899">
                  <c:v>1.1327650572282975</c:v>
                </c:pt>
                <c:pt idx="9900">
                  <c:v>1.1327956757565896</c:v>
                </c:pt>
                <c:pt idx="9901">
                  <c:v>1.1328262942848817</c:v>
                </c:pt>
                <c:pt idx="9902">
                  <c:v>1.1328569128131736</c:v>
                </c:pt>
                <c:pt idx="9903">
                  <c:v>1.1328875313414657</c:v>
                </c:pt>
                <c:pt idx="9904">
                  <c:v>1.1329181498697578</c:v>
                </c:pt>
                <c:pt idx="9905">
                  <c:v>1.1329487683980499</c:v>
                </c:pt>
                <c:pt idx="9906">
                  <c:v>1.1329791034214505</c:v>
                </c:pt>
                <c:pt idx="9907">
                  <c:v>1.133009438444851</c:v>
                </c:pt>
                <c:pt idx="9908">
                  <c:v>1.1330397734682514</c:v>
                </c:pt>
                <c:pt idx="9909">
                  <c:v>1.1330701084916519</c:v>
                </c:pt>
                <c:pt idx="9910">
                  <c:v>1.1331004435150525</c:v>
                </c:pt>
                <c:pt idx="9911">
                  <c:v>1.133130778538453</c:v>
                </c:pt>
                <c:pt idx="9912">
                  <c:v>1.1331611135618533</c:v>
                </c:pt>
                <c:pt idx="9913">
                  <c:v>1.1331914485852539</c:v>
                </c:pt>
                <c:pt idx="9914">
                  <c:v>1.1332217836086544</c:v>
                </c:pt>
                <c:pt idx="9915">
                  <c:v>1.1332521186320548</c:v>
                </c:pt>
                <c:pt idx="9916">
                  <c:v>1.1332824536554553</c:v>
                </c:pt>
                <c:pt idx="9917">
                  <c:v>1.1333127886788559</c:v>
                </c:pt>
                <c:pt idx="9918">
                  <c:v>1.1333431237022564</c:v>
                </c:pt>
                <c:pt idx="9919">
                  <c:v>1.1333734587256568</c:v>
                </c:pt>
                <c:pt idx="9920">
                  <c:v>1.1334037937490573</c:v>
                </c:pt>
                <c:pt idx="9921">
                  <c:v>1.1334341287724579</c:v>
                </c:pt>
                <c:pt idx="9922">
                  <c:v>1.1334644637958584</c:v>
                </c:pt>
                <c:pt idx="9923">
                  <c:v>1.1334947988192587</c:v>
                </c:pt>
                <c:pt idx="9924">
                  <c:v>1.1335251338426593</c:v>
                </c:pt>
                <c:pt idx="9925">
                  <c:v>1.1335554688660598</c:v>
                </c:pt>
                <c:pt idx="9926">
                  <c:v>1.1335858038894604</c:v>
                </c:pt>
                <c:pt idx="9927">
                  <c:v>1.1336161389128607</c:v>
                </c:pt>
                <c:pt idx="9928">
                  <c:v>1.1336464739362613</c:v>
                </c:pt>
                <c:pt idx="9929">
                  <c:v>1.1336768089596618</c:v>
                </c:pt>
                <c:pt idx="9930">
                  <c:v>1.1337071439830624</c:v>
                </c:pt>
                <c:pt idx="9931">
                  <c:v>1.1337374790064627</c:v>
                </c:pt>
                <c:pt idx="9932">
                  <c:v>1.1337678140298633</c:v>
                </c:pt>
                <c:pt idx="9933">
                  <c:v>1.1337981490532638</c:v>
                </c:pt>
                <c:pt idx="9934">
                  <c:v>1.1338284840766644</c:v>
                </c:pt>
                <c:pt idx="9935">
                  <c:v>1.1338588191000647</c:v>
                </c:pt>
                <c:pt idx="9936">
                  <c:v>1.1338891541234652</c:v>
                </c:pt>
                <c:pt idx="9937">
                  <c:v>1.1339194891468658</c:v>
                </c:pt>
                <c:pt idx="9938">
                  <c:v>1.1339498241702661</c:v>
                </c:pt>
                <c:pt idx="9939">
                  <c:v>1.1339801591936667</c:v>
                </c:pt>
                <c:pt idx="9940">
                  <c:v>1.1340104942170672</c:v>
                </c:pt>
                <c:pt idx="9941">
                  <c:v>1.1340408292404678</c:v>
                </c:pt>
                <c:pt idx="9942">
                  <c:v>1.1340711642638681</c:v>
                </c:pt>
                <c:pt idx="9943">
                  <c:v>1.1341014992872687</c:v>
                </c:pt>
                <c:pt idx="9944">
                  <c:v>1.1341318343106692</c:v>
                </c:pt>
                <c:pt idx="9945">
                  <c:v>1.1341621693340698</c:v>
                </c:pt>
                <c:pt idx="9946">
                  <c:v>1.1341925043574701</c:v>
                </c:pt>
                <c:pt idx="9947">
                  <c:v>1.1342228393808707</c:v>
                </c:pt>
                <c:pt idx="9948">
                  <c:v>1.1342531744042712</c:v>
                </c:pt>
                <c:pt idx="9949">
                  <c:v>1.1342835094276718</c:v>
                </c:pt>
                <c:pt idx="9950">
                  <c:v>1.1343138444510721</c:v>
                </c:pt>
                <c:pt idx="9951">
                  <c:v>1.1343441794744726</c:v>
                </c:pt>
                <c:pt idx="9952">
                  <c:v>1.1343745144978732</c:v>
                </c:pt>
                <c:pt idx="9953">
                  <c:v>1.1344048495212737</c:v>
                </c:pt>
                <c:pt idx="9954">
                  <c:v>1.1344351845446741</c:v>
                </c:pt>
                <c:pt idx="9955">
                  <c:v>1.1344652360631831</c:v>
                </c:pt>
                <c:pt idx="9956">
                  <c:v>1.1344952875816918</c:v>
                </c:pt>
                <c:pt idx="9957">
                  <c:v>1.1345253391002008</c:v>
                </c:pt>
                <c:pt idx="9958">
                  <c:v>1.1345553906187098</c:v>
                </c:pt>
                <c:pt idx="9959">
                  <c:v>1.1345854421372186</c:v>
                </c:pt>
                <c:pt idx="9960">
                  <c:v>1.1346154936557276</c:v>
                </c:pt>
                <c:pt idx="9961">
                  <c:v>1.1346455451742365</c:v>
                </c:pt>
                <c:pt idx="9962">
                  <c:v>1.1346755966927453</c:v>
                </c:pt>
                <c:pt idx="9963">
                  <c:v>1.1347056482112543</c:v>
                </c:pt>
                <c:pt idx="9964">
                  <c:v>1.1347356997297631</c:v>
                </c:pt>
                <c:pt idx="9965">
                  <c:v>1.1347657512482721</c:v>
                </c:pt>
                <c:pt idx="9966">
                  <c:v>1.134795802766781</c:v>
                </c:pt>
                <c:pt idx="9967">
                  <c:v>1.1348258542852898</c:v>
                </c:pt>
                <c:pt idx="9968">
                  <c:v>1.1348559058037988</c:v>
                </c:pt>
                <c:pt idx="9969">
                  <c:v>1.1348859573223076</c:v>
                </c:pt>
                <c:pt idx="9970">
                  <c:v>1.1349160088408166</c:v>
                </c:pt>
                <c:pt idx="9971">
                  <c:v>1.1349460603593255</c:v>
                </c:pt>
                <c:pt idx="9972">
                  <c:v>1.1349761118778343</c:v>
                </c:pt>
                <c:pt idx="9973">
                  <c:v>1.1350061633963433</c:v>
                </c:pt>
                <c:pt idx="9974">
                  <c:v>1.1350362149148521</c:v>
                </c:pt>
                <c:pt idx="9975">
                  <c:v>1.1350662664333611</c:v>
                </c:pt>
                <c:pt idx="9976">
                  <c:v>1.13509631795187</c:v>
                </c:pt>
                <c:pt idx="9977">
                  <c:v>1.1351263694703788</c:v>
                </c:pt>
                <c:pt idx="9978">
                  <c:v>1.1351564209888878</c:v>
                </c:pt>
                <c:pt idx="9979">
                  <c:v>1.1351864725073966</c:v>
                </c:pt>
                <c:pt idx="9980">
                  <c:v>1.1352165240259056</c:v>
                </c:pt>
                <c:pt idx="9981">
                  <c:v>1.1352465755444145</c:v>
                </c:pt>
                <c:pt idx="9982">
                  <c:v>1.1352766270629233</c:v>
                </c:pt>
                <c:pt idx="9983">
                  <c:v>1.1353066785814323</c:v>
                </c:pt>
                <c:pt idx="9984">
                  <c:v>1.1353367300999411</c:v>
                </c:pt>
                <c:pt idx="9985">
                  <c:v>1.1353667816184501</c:v>
                </c:pt>
                <c:pt idx="9986">
                  <c:v>1.135396833136959</c:v>
                </c:pt>
                <c:pt idx="9987">
                  <c:v>1.1354268846554678</c:v>
                </c:pt>
                <c:pt idx="9988">
                  <c:v>1.1354569361739768</c:v>
                </c:pt>
                <c:pt idx="9989">
                  <c:v>1.1354869876924856</c:v>
                </c:pt>
                <c:pt idx="9990">
                  <c:v>1.1355170392109946</c:v>
                </c:pt>
                <c:pt idx="9991">
                  <c:v>1.1355470907295035</c:v>
                </c:pt>
                <c:pt idx="9992">
                  <c:v>1.1355771422480123</c:v>
                </c:pt>
                <c:pt idx="9993">
                  <c:v>1.1356071937665213</c:v>
                </c:pt>
                <c:pt idx="9994">
                  <c:v>1.1356372452850301</c:v>
                </c:pt>
                <c:pt idx="9995">
                  <c:v>1.1356672968035391</c:v>
                </c:pt>
                <c:pt idx="9996">
                  <c:v>1.1356973483220481</c:v>
                </c:pt>
                <c:pt idx="9997">
                  <c:v>1.1357273998405568</c:v>
                </c:pt>
                <c:pt idx="9998">
                  <c:v>1.1357571678541742</c:v>
                </c:pt>
                <c:pt idx="9999">
                  <c:v>1.1357869358677914</c:v>
                </c:pt>
                <c:pt idx="10000">
                  <c:v>1.1358167038814089</c:v>
                </c:pt>
                <c:pt idx="10001">
                  <c:v>1.1358464718950261</c:v>
                </c:pt>
                <c:pt idx="10002">
                  <c:v>1.1358762399086433</c:v>
                </c:pt>
                <c:pt idx="10003">
                  <c:v>1.1359060079222607</c:v>
                </c:pt>
                <c:pt idx="10004">
                  <c:v>1.1359357759358779</c:v>
                </c:pt>
                <c:pt idx="10005">
                  <c:v>1.1359655439494953</c:v>
                </c:pt>
                <c:pt idx="10006">
                  <c:v>1.1359953119631125</c:v>
                </c:pt>
                <c:pt idx="10007">
                  <c:v>1.13602507997673</c:v>
                </c:pt>
                <c:pt idx="10008">
                  <c:v>1.1360548479903472</c:v>
                </c:pt>
                <c:pt idx="10009">
                  <c:v>1.1360846160039646</c:v>
                </c:pt>
                <c:pt idx="10010">
                  <c:v>1.1361143840175818</c:v>
                </c:pt>
                <c:pt idx="10011">
                  <c:v>1.1361441520311992</c:v>
                </c:pt>
                <c:pt idx="10012">
                  <c:v>1.1361739200448164</c:v>
                </c:pt>
                <c:pt idx="10013">
                  <c:v>1.1362036880584339</c:v>
                </c:pt>
                <c:pt idx="10014">
                  <c:v>1.1362334560720511</c:v>
                </c:pt>
                <c:pt idx="10015">
                  <c:v>1.1362632240856683</c:v>
                </c:pt>
                <c:pt idx="10016">
                  <c:v>1.1362929920992857</c:v>
                </c:pt>
                <c:pt idx="10017">
                  <c:v>1.1363227601129029</c:v>
                </c:pt>
                <c:pt idx="10018">
                  <c:v>1.1363525281265203</c:v>
                </c:pt>
                <c:pt idx="10019">
                  <c:v>1.1363822961401375</c:v>
                </c:pt>
                <c:pt idx="10020">
                  <c:v>1.136412064153755</c:v>
                </c:pt>
                <c:pt idx="10021">
                  <c:v>1.1364418321673722</c:v>
                </c:pt>
                <c:pt idx="10022">
                  <c:v>1.1364716001809896</c:v>
                </c:pt>
                <c:pt idx="10023">
                  <c:v>1.1365013681946068</c:v>
                </c:pt>
                <c:pt idx="10024">
                  <c:v>1.1365311362082242</c:v>
                </c:pt>
                <c:pt idx="10025">
                  <c:v>1.1365609042218414</c:v>
                </c:pt>
                <c:pt idx="10026">
                  <c:v>1.1365906722354588</c:v>
                </c:pt>
                <c:pt idx="10027">
                  <c:v>1.136620440249076</c:v>
                </c:pt>
                <c:pt idx="10028">
                  <c:v>1.1366502082626935</c:v>
                </c:pt>
                <c:pt idx="10029">
                  <c:v>1.1366799762763107</c:v>
                </c:pt>
                <c:pt idx="10030">
                  <c:v>1.1367097442899279</c:v>
                </c:pt>
                <c:pt idx="10031">
                  <c:v>1.1367395123035453</c:v>
                </c:pt>
                <c:pt idx="10032">
                  <c:v>1.1367692803171625</c:v>
                </c:pt>
                <c:pt idx="10033">
                  <c:v>1.1367990483307799</c:v>
                </c:pt>
                <c:pt idx="10034">
                  <c:v>1.1368288163443971</c:v>
                </c:pt>
                <c:pt idx="10035">
                  <c:v>1.1368585843580146</c:v>
                </c:pt>
                <c:pt idx="10036">
                  <c:v>1.1368883523716318</c:v>
                </c:pt>
                <c:pt idx="10037">
                  <c:v>1.1369181203852492</c:v>
                </c:pt>
                <c:pt idx="10038">
                  <c:v>1.1369478883988664</c:v>
                </c:pt>
                <c:pt idx="10039">
                  <c:v>1.1369776564124838</c:v>
                </c:pt>
                <c:pt idx="10040">
                  <c:v>1.137007424426101</c:v>
                </c:pt>
                <c:pt idx="10041">
                  <c:v>1.1370369089348267</c:v>
                </c:pt>
                <c:pt idx="10042">
                  <c:v>1.1370663934435525</c:v>
                </c:pt>
                <c:pt idx="10043">
                  <c:v>1.1370958779522782</c:v>
                </c:pt>
                <c:pt idx="10044">
                  <c:v>1.1371253624610038</c:v>
                </c:pt>
                <c:pt idx="10045">
                  <c:v>1.1371548469697297</c:v>
                </c:pt>
                <c:pt idx="10046">
                  <c:v>1.1371843314784553</c:v>
                </c:pt>
                <c:pt idx="10047">
                  <c:v>1.137213815987181</c:v>
                </c:pt>
                <c:pt idx="10048">
                  <c:v>1.1372433004959068</c:v>
                </c:pt>
                <c:pt idx="10049">
                  <c:v>1.1372727850046325</c:v>
                </c:pt>
                <c:pt idx="10050">
                  <c:v>1.1373022695133581</c:v>
                </c:pt>
                <c:pt idx="10051">
                  <c:v>1.137331754022084</c:v>
                </c:pt>
                <c:pt idx="10052">
                  <c:v>1.1373612385308096</c:v>
                </c:pt>
                <c:pt idx="10053">
                  <c:v>1.1373907230395353</c:v>
                </c:pt>
                <c:pt idx="10054">
                  <c:v>1.1374202075482611</c:v>
                </c:pt>
                <c:pt idx="10055">
                  <c:v>1.1374496920569868</c:v>
                </c:pt>
                <c:pt idx="10056">
                  <c:v>1.1374791765657124</c:v>
                </c:pt>
                <c:pt idx="10057">
                  <c:v>1.1375086610744383</c:v>
                </c:pt>
                <c:pt idx="10058">
                  <c:v>1.1375381455831639</c:v>
                </c:pt>
                <c:pt idx="10059">
                  <c:v>1.1375676300918895</c:v>
                </c:pt>
                <c:pt idx="10060">
                  <c:v>1.1375971146006154</c:v>
                </c:pt>
                <c:pt idx="10061">
                  <c:v>1.1376265991093411</c:v>
                </c:pt>
                <c:pt idx="10062">
                  <c:v>1.1376560836180667</c:v>
                </c:pt>
                <c:pt idx="10063">
                  <c:v>1.1376855681267926</c:v>
                </c:pt>
                <c:pt idx="10064">
                  <c:v>1.1377150526355182</c:v>
                </c:pt>
                <c:pt idx="10065">
                  <c:v>1.1377445371442438</c:v>
                </c:pt>
                <c:pt idx="10066">
                  <c:v>1.1377740216529697</c:v>
                </c:pt>
                <c:pt idx="10067">
                  <c:v>1.1378035061616953</c:v>
                </c:pt>
                <c:pt idx="10068">
                  <c:v>1.137832990670421</c:v>
                </c:pt>
                <c:pt idx="10069">
                  <c:v>1.1378624751791468</c:v>
                </c:pt>
                <c:pt idx="10070">
                  <c:v>1.1378919596878725</c:v>
                </c:pt>
                <c:pt idx="10071">
                  <c:v>1.1379214441965981</c:v>
                </c:pt>
                <c:pt idx="10072">
                  <c:v>1.1379509287053238</c:v>
                </c:pt>
                <c:pt idx="10073">
                  <c:v>1.1379804132140496</c:v>
                </c:pt>
                <c:pt idx="10074">
                  <c:v>1.1380098977227753</c:v>
                </c:pt>
                <c:pt idx="10075">
                  <c:v>1.1380393822315009</c:v>
                </c:pt>
                <c:pt idx="10076">
                  <c:v>1.1380688667402268</c:v>
                </c:pt>
                <c:pt idx="10077">
                  <c:v>1.1380983512489524</c:v>
                </c:pt>
                <c:pt idx="10078">
                  <c:v>1.1381278357576781</c:v>
                </c:pt>
                <c:pt idx="10079">
                  <c:v>1.1381573202664039</c:v>
                </c:pt>
                <c:pt idx="10080">
                  <c:v>1.1381868047751296</c:v>
                </c:pt>
                <c:pt idx="10081">
                  <c:v>1.1382162892838552</c:v>
                </c:pt>
                <c:pt idx="10082">
                  <c:v>1.1382457737925811</c:v>
                </c:pt>
                <c:pt idx="10083">
                  <c:v>1.1382749747964152</c:v>
                </c:pt>
                <c:pt idx="10084">
                  <c:v>1.1383041758002492</c:v>
                </c:pt>
                <c:pt idx="10085">
                  <c:v>1.1383333768040833</c:v>
                </c:pt>
                <c:pt idx="10086">
                  <c:v>1.1383625778079176</c:v>
                </c:pt>
                <c:pt idx="10087">
                  <c:v>1.1383917788117517</c:v>
                </c:pt>
                <c:pt idx="10088">
                  <c:v>1.1384209798155858</c:v>
                </c:pt>
                <c:pt idx="10089">
                  <c:v>1.1384501808194198</c:v>
                </c:pt>
                <c:pt idx="10090">
                  <c:v>1.1384793818232539</c:v>
                </c:pt>
                <c:pt idx="10091">
                  <c:v>1.138508582827088</c:v>
                </c:pt>
                <c:pt idx="10092">
                  <c:v>1.1385377838309223</c:v>
                </c:pt>
                <c:pt idx="10093">
                  <c:v>1.1385669848347564</c:v>
                </c:pt>
                <c:pt idx="10094">
                  <c:v>1.1385961858385905</c:v>
                </c:pt>
                <c:pt idx="10095">
                  <c:v>1.1386253868424245</c:v>
                </c:pt>
                <c:pt idx="10096">
                  <c:v>1.1386545878462586</c:v>
                </c:pt>
                <c:pt idx="10097">
                  <c:v>1.1386837888500929</c:v>
                </c:pt>
                <c:pt idx="10098">
                  <c:v>1.138712989853927</c:v>
                </c:pt>
                <c:pt idx="10099">
                  <c:v>1.1387421908577611</c:v>
                </c:pt>
                <c:pt idx="10100">
                  <c:v>1.1387713918615952</c:v>
                </c:pt>
                <c:pt idx="10101">
                  <c:v>1.1388005928654292</c:v>
                </c:pt>
                <c:pt idx="10102">
                  <c:v>1.1388297938692635</c:v>
                </c:pt>
                <c:pt idx="10103">
                  <c:v>1.1388589948730976</c:v>
                </c:pt>
                <c:pt idx="10104">
                  <c:v>1.1388881958769317</c:v>
                </c:pt>
                <c:pt idx="10105">
                  <c:v>1.1389173968807658</c:v>
                </c:pt>
                <c:pt idx="10106">
                  <c:v>1.1389465978845998</c:v>
                </c:pt>
                <c:pt idx="10107">
                  <c:v>1.1389757988884339</c:v>
                </c:pt>
                <c:pt idx="10108">
                  <c:v>1.1390049998922682</c:v>
                </c:pt>
                <c:pt idx="10109">
                  <c:v>1.1390342008961023</c:v>
                </c:pt>
                <c:pt idx="10110">
                  <c:v>1.1390634018999364</c:v>
                </c:pt>
                <c:pt idx="10111">
                  <c:v>1.1390926029037705</c:v>
                </c:pt>
                <c:pt idx="10112">
                  <c:v>1.1391218039076045</c:v>
                </c:pt>
                <c:pt idx="10113">
                  <c:v>1.1391510049114388</c:v>
                </c:pt>
                <c:pt idx="10114">
                  <c:v>1.1391802059152729</c:v>
                </c:pt>
                <c:pt idx="10115">
                  <c:v>1.139209406919107</c:v>
                </c:pt>
                <c:pt idx="10116">
                  <c:v>1.1392386079229411</c:v>
                </c:pt>
                <c:pt idx="10117">
                  <c:v>1.1392678089267751</c:v>
                </c:pt>
                <c:pt idx="10118">
                  <c:v>1.1392970099306095</c:v>
                </c:pt>
                <c:pt idx="10119">
                  <c:v>1.1393262109344435</c:v>
                </c:pt>
                <c:pt idx="10120">
                  <c:v>1.1393554119382776</c:v>
                </c:pt>
                <c:pt idx="10121">
                  <c:v>1.1393846129421117</c:v>
                </c:pt>
                <c:pt idx="10122">
                  <c:v>1.1394138139459458</c:v>
                </c:pt>
                <c:pt idx="10123">
                  <c:v>1.1394430149497798</c:v>
                </c:pt>
                <c:pt idx="10124">
                  <c:v>1.1394722159536141</c:v>
                </c:pt>
                <c:pt idx="10125">
                  <c:v>1.1395011334525567</c:v>
                </c:pt>
                <c:pt idx="10126">
                  <c:v>1.1395300509514992</c:v>
                </c:pt>
                <c:pt idx="10127">
                  <c:v>1.1395589684504417</c:v>
                </c:pt>
                <c:pt idx="10128">
                  <c:v>1.1395878859493842</c:v>
                </c:pt>
                <c:pt idx="10129">
                  <c:v>1.1396168034483267</c:v>
                </c:pt>
                <c:pt idx="10130">
                  <c:v>1.1396457209472692</c:v>
                </c:pt>
                <c:pt idx="10131">
                  <c:v>1.1396746384462118</c:v>
                </c:pt>
                <c:pt idx="10132">
                  <c:v>1.1397035559451543</c:v>
                </c:pt>
                <c:pt idx="10133">
                  <c:v>1.1397324734440968</c:v>
                </c:pt>
                <c:pt idx="10134">
                  <c:v>1.1397613909430393</c:v>
                </c:pt>
                <c:pt idx="10135">
                  <c:v>1.1397903084419818</c:v>
                </c:pt>
                <c:pt idx="10136">
                  <c:v>1.1398192259409243</c:v>
                </c:pt>
                <c:pt idx="10137">
                  <c:v>1.1398481434398668</c:v>
                </c:pt>
                <c:pt idx="10138">
                  <c:v>1.1398770609388094</c:v>
                </c:pt>
                <c:pt idx="10139">
                  <c:v>1.1399059784377519</c:v>
                </c:pt>
                <c:pt idx="10140">
                  <c:v>1.1399348959366944</c:v>
                </c:pt>
                <c:pt idx="10141">
                  <c:v>1.1399638134356369</c:v>
                </c:pt>
                <c:pt idx="10142">
                  <c:v>1.1399927309345796</c:v>
                </c:pt>
                <c:pt idx="10143">
                  <c:v>1.1400216484335222</c:v>
                </c:pt>
                <c:pt idx="10144">
                  <c:v>1.1400505659324647</c:v>
                </c:pt>
                <c:pt idx="10145">
                  <c:v>1.1400794834314072</c:v>
                </c:pt>
                <c:pt idx="10146">
                  <c:v>1.1401084009303497</c:v>
                </c:pt>
                <c:pt idx="10147">
                  <c:v>1.1401373184292922</c:v>
                </c:pt>
                <c:pt idx="10148">
                  <c:v>1.1401662359282347</c:v>
                </c:pt>
                <c:pt idx="10149">
                  <c:v>1.1401951534271773</c:v>
                </c:pt>
                <c:pt idx="10150">
                  <c:v>1.1402240709261198</c:v>
                </c:pt>
                <c:pt idx="10151">
                  <c:v>1.1402529884250623</c:v>
                </c:pt>
                <c:pt idx="10152">
                  <c:v>1.1402819059240048</c:v>
                </c:pt>
                <c:pt idx="10153">
                  <c:v>1.1403108234229473</c:v>
                </c:pt>
                <c:pt idx="10154">
                  <c:v>1.1403397409218898</c:v>
                </c:pt>
                <c:pt idx="10155">
                  <c:v>1.1403686584208323</c:v>
                </c:pt>
                <c:pt idx="10156">
                  <c:v>1.1403975759197749</c:v>
                </c:pt>
                <c:pt idx="10157">
                  <c:v>1.1404264934187174</c:v>
                </c:pt>
                <c:pt idx="10158">
                  <c:v>1.1404554109176599</c:v>
                </c:pt>
                <c:pt idx="10159">
                  <c:v>1.1404843284166024</c:v>
                </c:pt>
                <c:pt idx="10160">
                  <c:v>1.1405132459155449</c:v>
                </c:pt>
                <c:pt idx="10161">
                  <c:v>1.1405421634144877</c:v>
                </c:pt>
                <c:pt idx="10162">
                  <c:v>1.1405710809134302</c:v>
                </c:pt>
                <c:pt idx="10163">
                  <c:v>1.1405997149074809</c:v>
                </c:pt>
                <c:pt idx="10164">
                  <c:v>1.1406283489015319</c:v>
                </c:pt>
                <c:pt idx="10165">
                  <c:v>1.1406569828955828</c:v>
                </c:pt>
                <c:pt idx="10166">
                  <c:v>1.1406856168896338</c:v>
                </c:pt>
                <c:pt idx="10167">
                  <c:v>1.1407142508836847</c:v>
                </c:pt>
                <c:pt idx="10168">
                  <c:v>1.1407428848777357</c:v>
                </c:pt>
                <c:pt idx="10169">
                  <c:v>1.1407715188717866</c:v>
                </c:pt>
                <c:pt idx="10170">
                  <c:v>1.1408001528658376</c:v>
                </c:pt>
                <c:pt idx="10171">
                  <c:v>1.1408287868598885</c:v>
                </c:pt>
                <c:pt idx="10172">
                  <c:v>1.1408574208539395</c:v>
                </c:pt>
                <c:pt idx="10173">
                  <c:v>1.1408860548479904</c:v>
                </c:pt>
                <c:pt idx="10174">
                  <c:v>1.1409146888420414</c:v>
                </c:pt>
                <c:pt idx="10175">
                  <c:v>1.1409433228360921</c:v>
                </c:pt>
                <c:pt idx="10176">
                  <c:v>1.1409719568301431</c:v>
                </c:pt>
                <c:pt idx="10177">
                  <c:v>1.141000590824194</c:v>
                </c:pt>
                <c:pt idx="10178">
                  <c:v>1.141029224818245</c:v>
                </c:pt>
                <c:pt idx="10179">
                  <c:v>1.1410578588122959</c:v>
                </c:pt>
                <c:pt idx="10180">
                  <c:v>1.1410864928063469</c:v>
                </c:pt>
                <c:pt idx="10181">
                  <c:v>1.1411151268003978</c:v>
                </c:pt>
                <c:pt idx="10182">
                  <c:v>1.1411437607944488</c:v>
                </c:pt>
                <c:pt idx="10183">
                  <c:v>1.1411723947884997</c:v>
                </c:pt>
                <c:pt idx="10184">
                  <c:v>1.1412010287825507</c:v>
                </c:pt>
                <c:pt idx="10185">
                  <c:v>1.1412296627766016</c:v>
                </c:pt>
                <c:pt idx="10186">
                  <c:v>1.1412582967706524</c:v>
                </c:pt>
                <c:pt idx="10187">
                  <c:v>1.1412869307647033</c:v>
                </c:pt>
                <c:pt idx="10188">
                  <c:v>1.1413155647587543</c:v>
                </c:pt>
                <c:pt idx="10189">
                  <c:v>1.1413441987528052</c:v>
                </c:pt>
                <c:pt idx="10190">
                  <c:v>1.1413728327468562</c:v>
                </c:pt>
                <c:pt idx="10191">
                  <c:v>1.1414014667409071</c:v>
                </c:pt>
                <c:pt idx="10192">
                  <c:v>1.1414301007349581</c:v>
                </c:pt>
                <c:pt idx="10193">
                  <c:v>1.1414587347290091</c:v>
                </c:pt>
                <c:pt idx="10194">
                  <c:v>1.14148736872306</c:v>
                </c:pt>
                <c:pt idx="10195">
                  <c:v>1.141516002717111</c:v>
                </c:pt>
                <c:pt idx="10196">
                  <c:v>1.1415446367111619</c:v>
                </c:pt>
                <c:pt idx="10197">
                  <c:v>1.1415732707052126</c:v>
                </c:pt>
                <c:pt idx="10198">
                  <c:v>1.1416019046992636</c:v>
                </c:pt>
                <c:pt idx="10199">
                  <c:v>1.1416305386933145</c:v>
                </c:pt>
                <c:pt idx="10200">
                  <c:v>1.1416588891824739</c:v>
                </c:pt>
                <c:pt idx="10201">
                  <c:v>1.1416872396716333</c:v>
                </c:pt>
                <c:pt idx="10202">
                  <c:v>1.1417155901607927</c:v>
                </c:pt>
                <c:pt idx="10203">
                  <c:v>1.1417439406499519</c:v>
                </c:pt>
                <c:pt idx="10204">
                  <c:v>1.1417722911391113</c:v>
                </c:pt>
                <c:pt idx="10205">
                  <c:v>1.1418006416282707</c:v>
                </c:pt>
                <c:pt idx="10206">
                  <c:v>1.1418289921174301</c:v>
                </c:pt>
                <c:pt idx="10207">
                  <c:v>1.1418573426065894</c:v>
                </c:pt>
                <c:pt idx="10208">
                  <c:v>1.1418856930957486</c:v>
                </c:pt>
                <c:pt idx="10209">
                  <c:v>1.141914043584908</c:v>
                </c:pt>
                <c:pt idx="10210">
                  <c:v>1.1419423940740674</c:v>
                </c:pt>
                <c:pt idx="10211">
                  <c:v>1.1419707445632268</c:v>
                </c:pt>
                <c:pt idx="10212">
                  <c:v>1.1419990950523859</c:v>
                </c:pt>
                <c:pt idx="10213">
                  <c:v>1.1420274455415453</c:v>
                </c:pt>
                <c:pt idx="10214">
                  <c:v>1.1420557960307047</c:v>
                </c:pt>
                <c:pt idx="10215">
                  <c:v>1.1420841465198641</c:v>
                </c:pt>
                <c:pt idx="10216">
                  <c:v>1.1421124970090233</c:v>
                </c:pt>
                <c:pt idx="10217">
                  <c:v>1.1421408474981827</c:v>
                </c:pt>
                <c:pt idx="10218">
                  <c:v>1.1421691979873421</c:v>
                </c:pt>
                <c:pt idx="10219">
                  <c:v>1.1421975484765015</c:v>
                </c:pt>
                <c:pt idx="10220">
                  <c:v>1.1422258989656608</c:v>
                </c:pt>
                <c:pt idx="10221">
                  <c:v>1.14225424945482</c:v>
                </c:pt>
                <c:pt idx="10222">
                  <c:v>1.1422825999439794</c:v>
                </c:pt>
                <c:pt idx="10223">
                  <c:v>1.1423109504331388</c:v>
                </c:pt>
                <c:pt idx="10224">
                  <c:v>1.1423393009222982</c:v>
                </c:pt>
                <c:pt idx="10225">
                  <c:v>1.1423676514114574</c:v>
                </c:pt>
                <c:pt idx="10226">
                  <c:v>1.1423960019006167</c:v>
                </c:pt>
                <c:pt idx="10227">
                  <c:v>1.1424243523897761</c:v>
                </c:pt>
                <c:pt idx="10228">
                  <c:v>1.1424527028789355</c:v>
                </c:pt>
                <c:pt idx="10229">
                  <c:v>1.1424810533680949</c:v>
                </c:pt>
                <c:pt idx="10230">
                  <c:v>1.1425094038572541</c:v>
                </c:pt>
                <c:pt idx="10231">
                  <c:v>1.1425377543464135</c:v>
                </c:pt>
                <c:pt idx="10232">
                  <c:v>1.1425661048355729</c:v>
                </c:pt>
                <c:pt idx="10233">
                  <c:v>1.1425941718198407</c:v>
                </c:pt>
                <c:pt idx="10234">
                  <c:v>1.1426222388041083</c:v>
                </c:pt>
                <c:pt idx="10235">
                  <c:v>1.1426503057883761</c:v>
                </c:pt>
                <c:pt idx="10236">
                  <c:v>1.1426783727726437</c:v>
                </c:pt>
                <c:pt idx="10237">
                  <c:v>1.1427064397569116</c:v>
                </c:pt>
                <c:pt idx="10238">
                  <c:v>1.1427345067411794</c:v>
                </c:pt>
                <c:pt idx="10239">
                  <c:v>1.142762573725447</c:v>
                </c:pt>
                <c:pt idx="10240">
                  <c:v>1.1427906407097148</c:v>
                </c:pt>
                <c:pt idx="10241">
                  <c:v>1.1428187076939826</c:v>
                </c:pt>
                <c:pt idx="10242">
                  <c:v>1.1428467746782502</c:v>
                </c:pt>
                <c:pt idx="10243">
                  <c:v>1.1428748416625181</c:v>
                </c:pt>
                <c:pt idx="10244">
                  <c:v>1.1429029086467859</c:v>
                </c:pt>
                <c:pt idx="10245">
                  <c:v>1.1429309756310535</c:v>
                </c:pt>
                <c:pt idx="10246">
                  <c:v>1.1429590426153213</c:v>
                </c:pt>
                <c:pt idx="10247">
                  <c:v>1.1429871095995889</c:v>
                </c:pt>
                <c:pt idx="10248">
                  <c:v>1.1430151765838568</c:v>
                </c:pt>
                <c:pt idx="10249">
                  <c:v>1.1430432435681246</c:v>
                </c:pt>
                <c:pt idx="10250">
                  <c:v>1.1430713105523922</c:v>
                </c:pt>
                <c:pt idx="10251">
                  <c:v>1.14309937753666</c:v>
                </c:pt>
                <c:pt idx="10252">
                  <c:v>1.1431274445209278</c:v>
                </c:pt>
                <c:pt idx="10253">
                  <c:v>1.1431555115051955</c:v>
                </c:pt>
                <c:pt idx="10254">
                  <c:v>1.1431835784894633</c:v>
                </c:pt>
                <c:pt idx="10255">
                  <c:v>1.1432116454737311</c:v>
                </c:pt>
                <c:pt idx="10256">
                  <c:v>1.1432397124579987</c:v>
                </c:pt>
                <c:pt idx="10257">
                  <c:v>1.1432677794422665</c:v>
                </c:pt>
                <c:pt idx="10258">
                  <c:v>1.1432958464265341</c:v>
                </c:pt>
                <c:pt idx="10259">
                  <c:v>1.143323913410802</c:v>
                </c:pt>
                <c:pt idx="10260">
                  <c:v>1.1433519803950698</c:v>
                </c:pt>
                <c:pt idx="10261">
                  <c:v>1.1433800473793374</c:v>
                </c:pt>
                <c:pt idx="10262">
                  <c:v>1.1434081143636052</c:v>
                </c:pt>
                <c:pt idx="10263">
                  <c:v>1.1434361813478731</c:v>
                </c:pt>
                <c:pt idx="10264">
                  <c:v>1.1434642483321407</c:v>
                </c:pt>
                <c:pt idx="10265">
                  <c:v>1.1434923153164085</c:v>
                </c:pt>
                <c:pt idx="10266">
                  <c:v>1.1435203823006763</c:v>
                </c:pt>
                <c:pt idx="10267">
                  <c:v>1.1435484492849439</c:v>
                </c:pt>
                <c:pt idx="10268">
                  <c:v>1.1435765162692118</c:v>
                </c:pt>
                <c:pt idx="10269">
                  <c:v>1.1436045832534794</c:v>
                </c:pt>
                <c:pt idx="10270">
                  <c:v>1.1436326502377472</c:v>
                </c:pt>
                <c:pt idx="10271">
                  <c:v>1.143660717222015</c:v>
                </c:pt>
                <c:pt idx="10272">
                  <c:v>1.1436887842062826</c:v>
                </c:pt>
                <c:pt idx="10273">
                  <c:v>1.1437168511905504</c:v>
                </c:pt>
                <c:pt idx="10274">
                  <c:v>1.1437449181748183</c:v>
                </c:pt>
                <c:pt idx="10275">
                  <c:v>1.1437729851590859</c:v>
                </c:pt>
                <c:pt idx="10276">
                  <c:v>1.1438010521433537</c:v>
                </c:pt>
                <c:pt idx="10277">
                  <c:v>1.1438291191276215</c:v>
                </c:pt>
                <c:pt idx="10278">
                  <c:v>1.1438569026069976</c:v>
                </c:pt>
                <c:pt idx="10279">
                  <c:v>1.1438846860863738</c:v>
                </c:pt>
                <c:pt idx="10280">
                  <c:v>1.1439124695657499</c:v>
                </c:pt>
                <c:pt idx="10281">
                  <c:v>1.1439402530451261</c:v>
                </c:pt>
                <c:pt idx="10282">
                  <c:v>1.1439680365245022</c:v>
                </c:pt>
                <c:pt idx="10283">
                  <c:v>1.1439958200038784</c:v>
                </c:pt>
                <c:pt idx="10284">
                  <c:v>1.1440236034832545</c:v>
                </c:pt>
                <c:pt idx="10285">
                  <c:v>1.1440513869626308</c:v>
                </c:pt>
                <c:pt idx="10286">
                  <c:v>1.1440791704420068</c:v>
                </c:pt>
                <c:pt idx="10287">
                  <c:v>1.1441069539213831</c:v>
                </c:pt>
                <c:pt idx="10288">
                  <c:v>1.1441347374007591</c:v>
                </c:pt>
                <c:pt idx="10289">
                  <c:v>1.1441625208801354</c:v>
                </c:pt>
                <c:pt idx="10290">
                  <c:v>1.1441903043595114</c:v>
                </c:pt>
                <c:pt idx="10291">
                  <c:v>1.1442180878388877</c:v>
                </c:pt>
                <c:pt idx="10292">
                  <c:v>1.1442458713182637</c:v>
                </c:pt>
                <c:pt idx="10293">
                  <c:v>1.14427365479764</c:v>
                </c:pt>
                <c:pt idx="10294">
                  <c:v>1.144301438277016</c:v>
                </c:pt>
                <c:pt idx="10295">
                  <c:v>1.1443292217563923</c:v>
                </c:pt>
                <c:pt idx="10296">
                  <c:v>1.1443570052357683</c:v>
                </c:pt>
                <c:pt idx="10297">
                  <c:v>1.1443847887151446</c:v>
                </c:pt>
                <c:pt idx="10298">
                  <c:v>1.1444125721945206</c:v>
                </c:pt>
                <c:pt idx="10299">
                  <c:v>1.1444403556738969</c:v>
                </c:pt>
                <c:pt idx="10300">
                  <c:v>1.1444681391532729</c:v>
                </c:pt>
                <c:pt idx="10301">
                  <c:v>1.1444959226326492</c:v>
                </c:pt>
                <c:pt idx="10302">
                  <c:v>1.1445237061120253</c:v>
                </c:pt>
                <c:pt idx="10303">
                  <c:v>1.1445514895914015</c:v>
                </c:pt>
                <c:pt idx="10304">
                  <c:v>1.1445792730707776</c:v>
                </c:pt>
                <c:pt idx="10305">
                  <c:v>1.144606773045262</c:v>
                </c:pt>
                <c:pt idx="10306">
                  <c:v>1.1446342730197467</c:v>
                </c:pt>
                <c:pt idx="10307">
                  <c:v>1.1446617729942312</c:v>
                </c:pt>
                <c:pt idx="10308">
                  <c:v>1.1446892729687157</c:v>
                </c:pt>
                <c:pt idx="10309">
                  <c:v>1.1447167729432004</c:v>
                </c:pt>
                <c:pt idx="10310">
                  <c:v>1.1447442729176849</c:v>
                </c:pt>
                <c:pt idx="10311">
                  <c:v>1.1447717728921696</c:v>
                </c:pt>
                <c:pt idx="10312">
                  <c:v>1.1447992728666541</c:v>
                </c:pt>
                <c:pt idx="10313">
                  <c:v>1.1448267728411385</c:v>
                </c:pt>
                <c:pt idx="10314">
                  <c:v>1.1448542728156232</c:v>
                </c:pt>
                <c:pt idx="10315">
                  <c:v>1.1448817727901077</c:v>
                </c:pt>
                <c:pt idx="10316">
                  <c:v>1.1449092727645922</c:v>
                </c:pt>
                <c:pt idx="10317">
                  <c:v>1.1449367727390769</c:v>
                </c:pt>
                <c:pt idx="10318">
                  <c:v>1.1449642727135614</c:v>
                </c:pt>
                <c:pt idx="10319">
                  <c:v>1.1449917726880459</c:v>
                </c:pt>
                <c:pt idx="10320">
                  <c:v>1.1450192726625306</c:v>
                </c:pt>
                <c:pt idx="10321">
                  <c:v>1.145046772637015</c:v>
                </c:pt>
                <c:pt idx="10322">
                  <c:v>1.1450742726114997</c:v>
                </c:pt>
                <c:pt idx="10323">
                  <c:v>1.1451017725859842</c:v>
                </c:pt>
                <c:pt idx="10324">
                  <c:v>1.1451292725604687</c:v>
                </c:pt>
                <c:pt idx="10325">
                  <c:v>1.1451567725349534</c:v>
                </c:pt>
                <c:pt idx="10326">
                  <c:v>1.1451842725094379</c:v>
                </c:pt>
                <c:pt idx="10327">
                  <c:v>1.1452117724839224</c:v>
                </c:pt>
                <c:pt idx="10328">
                  <c:v>1.1452392724584071</c:v>
                </c:pt>
                <c:pt idx="10329">
                  <c:v>1.1452667724328915</c:v>
                </c:pt>
                <c:pt idx="10330">
                  <c:v>1.145294272407376</c:v>
                </c:pt>
                <c:pt idx="10331">
                  <c:v>1.1453217723818607</c:v>
                </c:pt>
                <c:pt idx="10332">
                  <c:v>1.1453492723563452</c:v>
                </c:pt>
                <c:pt idx="10333">
                  <c:v>1.1453767723308299</c:v>
                </c:pt>
                <c:pt idx="10334">
                  <c:v>1.1454042723053144</c:v>
                </c:pt>
                <c:pt idx="10335">
                  <c:v>1.1454317722797989</c:v>
                </c:pt>
                <c:pt idx="10336">
                  <c:v>1.1454592722542836</c:v>
                </c:pt>
                <c:pt idx="10337">
                  <c:v>1.1454864887238765</c:v>
                </c:pt>
                <c:pt idx="10338">
                  <c:v>1.1455137051934694</c:v>
                </c:pt>
                <c:pt idx="10339">
                  <c:v>1.1455409216630623</c:v>
                </c:pt>
                <c:pt idx="10340">
                  <c:v>1.1455681381326552</c:v>
                </c:pt>
                <c:pt idx="10341">
                  <c:v>1.1455953546022484</c:v>
                </c:pt>
                <c:pt idx="10342">
                  <c:v>1.1456225710718413</c:v>
                </c:pt>
                <c:pt idx="10343">
                  <c:v>1.1456497875414342</c:v>
                </c:pt>
                <c:pt idx="10344">
                  <c:v>1.1456770040110271</c:v>
                </c:pt>
                <c:pt idx="10345">
                  <c:v>1.1457042204806203</c:v>
                </c:pt>
                <c:pt idx="10346">
                  <c:v>1.1457314369502132</c:v>
                </c:pt>
                <c:pt idx="10347">
                  <c:v>1.1457586534198061</c:v>
                </c:pt>
                <c:pt idx="10348">
                  <c:v>1.145785869889399</c:v>
                </c:pt>
                <c:pt idx="10349">
                  <c:v>1.1458130863589919</c:v>
                </c:pt>
                <c:pt idx="10350">
                  <c:v>1.1458403028285851</c:v>
                </c:pt>
                <c:pt idx="10351">
                  <c:v>1.145867519298178</c:v>
                </c:pt>
                <c:pt idx="10352">
                  <c:v>1.1458947357677709</c:v>
                </c:pt>
                <c:pt idx="10353">
                  <c:v>1.1459219522373638</c:v>
                </c:pt>
                <c:pt idx="10354">
                  <c:v>1.145949168706957</c:v>
                </c:pt>
                <c:pt idx="10355">
                  <c:v>1.1459763851765499</c:v>
                </c:pt>
                <c:pt idx="10356">
                  <c:v>1.1460036016461428</c:v>
                </c:pt>
                <c:pt idx="10357">
                  <c:v>1.1460308181157357</c:v>
                </c:pt>
                <c:pt idx="10358">
                  <c:v>1.1460580345853288</c:v>
                </c:pt>
                <c:pt idx="10359">
                  <c:v>1.1460852510549218</c:v>
                </c:pt>
                <c:pt idx="10360">
                  <c:v>1.1461124675245147</c:v>
                </c:pt>
                <c:pt idx="10361">
                  <c:v>1.1461396839941076</c:v>
                </c:pt>
                <c:pt idx="10362">
                  <c:v>1.1461669004637005</c:v>
                </c:pt>
                <c:pt idx="10363">
                  <c:v>1.1461941169332936</c:v>
                </c:pt>
                <c:pt idx="10364">
                  <c:v>1.1462213334028866</c:v>
                </c:pt>
                <c:pt idx="10365">
                  <c:v>1.1462485498724795</c:v>
                </c:pt>
                <c:pt idx="10366">
                  <c:v>1.1462757663420724</c:v>
                </c:pt>
                <c:pt idx="10367">
                  <c:v>1.1463029828116655</c:v>
                </c:pt>
                <c:pt idx="10368">
                  <c:v>1.1463301992812585</c:v>
                </c:pt>
                <c:pt idx="10369">
                  <c:v>1.1463574157508514</c:v>
                </c:pt>
                <c:pt idx="10370">
                  <c:v>1.1463846322204443</c:v>
                </c:pt>
                <c:pt idx="10371">
                  <c:v>1.1464118486900372</c:v>
                </c:pt>
                <c:pt idx="10372">
                  <c:v>1.1464390651596303</c:v>
                </c:pt>
                <c:pt idx="10373">
                  <c:v>1.1464662816292233</c:v>
                </c:pt>
                <c:pt idx="10374">
                  <c:v>1.1464934980988162</c:v>
                </c:pt>
                <c:pt idx="10375">
                  <c:v>1.1465207145684091</c:v>
                </c:pt>
                <c:pt idx="10376">
                  <c:v>1.1465476475331104</c:v>
                </c:pt>
                <c:pt idx="10377">
                  <c:v>1.1465745804978118</c:v>
                </c:pt>
                <c:pt idx="10378">
                  <c:v>1.1466015134625134</c:v>
                </c:pt>
                <c:pt idx="10379">
                  <c:v>1.1466284464272147</c:v>
                </c:pt>
                <c:pt idx="10380">
                  <c:v>1.1466553793919161</c:v>
                </c:pt>
                <c:pt idx="10381">
                  <c:v>1.1466823123566174</c:v>
                </c:pt>
                <c:pt idx="10382">
                  <c:v>1.1467092453213188</c:v>
                </c:pt>
                <c:pt idx="10383">
                  <c:v>1.1467361782860201</c:v>
                </c:pt>
                <c:pt idx="10384">
                  <c:v>1.1467631112507215</c:v>
                </c:pt>
                <c:pt idx="10385">
                  <c:v>1.1467900442154229</c:v>
                </c:pt>
                <c:pt idx="10386">
                  <c:v>1.1468169771801242</c:v>
                </c:pt>
                <c:pt idx="10387">
                  <c:v>1.1468439101448256</c:v>
                </c:pt>
                <c:pt idx="10388">
                  <c:v>1.1468708431095269</c:v>
                </c:pt>
                <c:pt idx="10389">
                  <c:v>1.1468977760742285</c:v>
                </c:pt>
                <c:pt idx="10390">
                  <c:v>1.1469247090389298</c:v>
                </c:pt>
                <c:pt idx="10391">
                  <c:v>1.1469516420036312</c:v>
                </c:pt>
                <c:pt idx="10392">
                  <c:v>1.1469785749683326</c:v>
                </c:pt>
                <c:pt idx="10393">
                  <c:v>1.1470055079330339</c:v>
                </c:pt>
                <c:pt idx="10394">
                  <c:v>1.1470324408977353</c:v>
                </c:pt>
                <c:pt idx="10395">
                  <c:v>1.1470593738624366</c:v>
                </c:pt>
                <c:pt idx="10396">
                  <c:v>1.147086306827138</c:v>
                </c:pt>
                <c:pt idx="10397">
                  <c:v>1.1471132397918393</c:v>
                </c:pt>
                <c:pt idx="10398">
                  <c:v>1.1471401727565407</c:v>
                </c:pt>
                <c:pt idx="10399">
                  <c:v>1.147167105721242</c:v>
                </c:pt>
                <c:pt idx="10400">
                  <c:v>1.1471940386859434</c:v>
                </c:pt>
                <c:pt idx="10401">
                  <c:v>1.147220971650645</c:v>
                </c:pt>
                <c:pt idx="10402">
                  <c:v>1.1472479046153463</c:v>
                </c:pt>
                <c:pt idx="10403">
                  <c:v>1.1472748375800477</c:v>
                </c:pt>
                <c:pt idx="10404">
                  <c:v>1.147301770544749</c:v>
                </c:pt>
                <c:pt idx="10405">
                  <c:v>1.1473287035094504</c:v>
                </c:pt>
                <c:pt idx="10406">
                  <c:v>1.1473556364741517</c:v>
                </c:pt>
                <c:pt idx="10407">
                  <c:v>1.1473825694388531</c:v>
                </c:pt>
                <c:pt idx="10408">
                  <c:v>1.1474095024035544</c:v>
                </c:pt>
                <c:pt idx="10409">
                  <c:v>1.1474364353682558</c:v>
                </c:pt>
                <c:pt idx="10410">
                  <c:v>1.1474633683329571</c:v>
                </c:pt>
                <c:pt idx="10411">
                  <c:v>1.1474903012976585</c:v>
                </c:pt>
                <c:pt idx="10412">
                  <c:v>1.1475172342623599</c:v>
                </c:pt>
                <c:pt idx="10413">
                  <c:v>1.1475441672270614</c:v>
                </c:pt>
                <c:pt idx="10414">
                  <c:v>1.1475711001917628</c:v>
                </c:pt>
                <c:pt idx="10415">
                  <c:v>1.1475980331564641</c:v>
                </c:pt>
                <c:pt idx="10416">
                  <c:v>1.1476249661211655</c:v>
                </c:pt>
                <c:pt idx="10417">
                  <c:v>1.1476518990858668</c:v>
                </c:pt>
                <c:pt idx="10418">
                  <c:v>1.1476788320505682</c:v>
                </c:pt>
                <c:pt idx="10419">
                  <c:v>1.1477057650152696</c:v>
                </c:pt>
                <c:pt idx="10420">
                  <c:v>1.1477324144750793</c:v>
                </c:pt>
                <c:pt idx="10421">
                  <c:v>1.1477590639348891</c:v>
                </c:pt>
                <c:pt idx="10422">
                  <c:v>1.1477857133946989</c:v>
                </c:pt>
                <c:pt idx="10423">
                  <c:v>1.1478123628545087</c:v>
                </c:pt>
                <c:pt idx="10424">
                  <c:v>1.1478390123143185</c:v>
                </c:pt>
                <c:pt idx="10425">
                  <c:v>1.1478656617741283</c:v>
                </c:pt>
                <c:pt idx="10426">
                  <c:v>1.1478923112339381</c:v>
                </c:pt>
                <c:pt idx="10427">
                  <c:v>1.1479189606937479</c:v>
                </c:pt>
                <c:pt idx="10428">
                  <c:v>1.1479456101535577</c:v>
                </c:pt>
                <c:pt idx="10429">
                  <c:v>1.1479722596133675</c:v>
                </c:pt>
                <c:pt idx="10430">
                  <c:v>1.1479989090731773</c:v>
                </c:pt>
                <c:pt idx="10431">
                  <c:v>1.1480255585329868</c:v>
                </c:pt>
                <c:pt idx="10432">
                  <c:v>1.1480522079927966</c:v>
                </c:pt>
                <c:pt idx="10433">
                  <c:v>1.1480788574526064</c:v>
                </c:pt>
                <c:pt idx="10434">
                  <c:v>1.1481055069124162</c:v>
                </c:pt>
                <c:pt idx="10435">
                  <c:v>1.148132156372226</c:v>
                </c:pt>
                <c:pt idx="10436">
                  <c:v>1.1481588058320358</c:v>
                </c:pt>
                <c:pt idx="10437">
                  <c:v>1.1481854552918456</c:v>
                </c:pt>
                <c:pt idx="10438">
                  <c:v>1.1482121047516554</c:v>
                </c:pt>
                <c:pt idx="10439">
                  <c:v>1.1482387542114652</c:v>
                </c:pt>
                <c:pt idx="10440">
                  <c:v>1.1482654036712749</c:v>
                </c:pt>
                <c:pt idx="10441">
                  <c:v>1.1482920531310847</c:v>
                </c:pt>
                <c:pt idx="10442">
                  <c:v>1.1483187025908945</c:v>
                </c:pt>
                <c:pt idx="10443">
                  <c:v>1.1483453520507043</c:v>
                </c:pt>
                <c:pt idx="10444">
                  <c:v>1.1483720015105141</c:v>
                </c:pt>
                <c:pt idx="10445">
                  <c:v>1.1483986509703239</c:v>
                </c:pt>
                <c:pt idx="10446">
                  <c:v>1.1484253004301337</c:v>
                </c:pt>
                <c:pt idx="10447">
                  <c:v>1.1484519498899435</c:v>
                </c:pt>
                <c:pt idx="10448">
                  <c:v>1.1484785993497533</c:v>
                </c:pt>
                <c:pt idx="10449">
                  <c:v>1.1485052488095631</c:v>
                </c:pt>
                <c:pt idx="10450">
                  <c:v>1.1485318982693726</c:v>
                </c:pt>
                <c:pt idx="10451">
                  <c:v>1.1485585477291824</c:v>
                </c:pt>
                <c:pt idx="10452">
                  <c:v>1.1485851971889922</c:v>
                </c:pt>
                <c:pt idx="10453">
                  <c:v>1.148611846648802</c:v>
                </c:pt>
                <c:pt idx="10454">
                  <c:v>1.1486384961086118</c:v>
                </c:pt>
                <c:pt idx="10455">
                  <c:v>1.1486651455684216</c:v>
                </c:pt>
                <c:pt idx="10456">
                  <c:v>1.1486917950282314</c:v>
                </c:pt>
                <c:pt idx="10457">
                  <c:v>1.1487184444880412</c:v>
                </c:pt>
                <c:pt idx="10458">
                  <c:v>1.148745093947851</c:v>
                </c:pt>
                <c:pt idx="10459">
                  <c:v>1.1487717434076608</c:v>
                </c:pt>
                <c:pt idx="10460">
                  <c:v>1.1487983928674705</c:v>
                </c:pt>
                <c:pt idx="10461">
                  <c:v>1.1488250423272803</c:v>
                </c:pt>
                <c:pt idx="10462">
                  <c:v>1.1488516917870901</c:v>
                </c:pt>
                <c:pt idx="10463">
                  <c:v>1.1488783412468999</c:v>
                </c:pt>
                <c:pt idx="10464">
                  <c:v>1.1489049907067097</c:v>
                </c:pt>
                <c:pt idx="10465">
                  <c:v>1.1489316401665195</c:v>
                </c:pt>
                <c:pt idx="10466">
                  <c:v>1.1489582896263293</c:v>
                </c:pt>
                <c:pt idx="10467">
                  <c:v>1.1489849390861391</c:v>
                </c:pt>
                <c:pt idx="10468">
                  <c:v>1.1490115885459489</c:v>
                </c:pt>
                <c:pt idx="10469">
                  <c:v>1.1490382380057587</c:v>
                </c:pt>
                <c:pt idx="10470">
                  <c:v>1.1490648874655682</c:v>
                </c:pt>
                <c:pt idx="10471">
                  <c:v>1.149091536925378</c:v>
                </c:pt>
                <c:pt idx="10472">
                  <c:v>1.1491181863851878</c:v>
                </c:pt>
                <c:pt idx="10473">
                  <c:v>1.1491448358449976</c:v>
                </c:pt>
                <c:pt idx="10474">
                  <c:v>1.1491714853048074</c:v>
                </c:pt>
                <c:pt idx="10475">
                  <c:v>1.1491978512597256</c:v>
                </c:pt>
                <c:pt idx="10476">
                  <c:v>1.1492242172146439</c:v>
                </c:pt>
                <c:pt idx="10477">
                  <c:v>1.1492505831695621</c:v>
                </c:pt>
                <c:pt idx="10478">
                  <c:v>1.1492769491244801</c:v>
                </c:pt>
                <c:pt idx="10479">
                  <c:v>1.1493033150793983</c:v>
                </c:pt>
                <c:pt idx="10480">
                  <c:v>1.1493296810343165</c:v>
                </c:pt>
                <c:pt idx="10481">
                  <c:v>1.1493560469892348</c:v>
                </c:pt>
                <c:pt idx="10482">
                  <c:v>1.149382412944153</c:v>
                </c:pt>
                <c:pt idx="10483">
                  <c:v>1.1494087788990712</c:v>
                </c:pt>
                <c:pt idx="10484">
                  <c:v>1.1494351448539892</c:v>
                </c:pt>
                <c:pt idx="10485">
                  <c:v>1.1494615108089075</c:v>
                </c:pt>
                <c:pt idx="10486">
                  <c:v>1.1494878767638257</c:v>
                </c:pt>
                <c:pt idx="10487">
                  <c:v>1.1495142427187439</c:v>
                </c:pt>
                <c:pt idx="10488">
                  <c:v>1.1495406086736621</c:v>
                </c:pt>
                <c:pt idx="10489">
                  <c:v>1.1495669746285802</c:v>
                </c:pt>
                <c:pt idx="10490">
                  <c:v>1.1495933405834984</c:v>
                </c:pt>
                <c:pt idx="10491">
                  <c:v>1.1496197065384166</c:v>
                </c:pt>
                <c:pt idx="10492">
                  <c:v>1.1496460724933348</c:v>
                </c:pt>
                <c:pt idx="10493">
                  <c:v>1.1496724384482531</c:v>
                </c:pt>
                <c:pt idx="10494">
                  <c:v>1.1496988044031711</c:v>
                </c:pt>
                <c:pt idx="10495">
                  <c:v>1.1497251703580893</c:v>
                </c:pt>
                <c:pt idx="10496">
                  <c:v>1.1497515363130075</c:v>
                </c:pt>
                <c:pt idx="10497">
                  <c:v>1.1497779022679258</c:v>
                </c:pt>
                <c:pt idx="10498">
                  <c:v>1.149804268222844</c:v>
                </c:pt>
                <c:pt idx="10499">
                  <c:v>1.1498306341777622</c:v>
                </c:pt>
                <c:pt idx="10500">
                  <c:v>1.1498570001326802</c:v>
                </c:pt>
                <c:pt idx="10501">
                  <c:v>1.1498833660875984</c:v>
                </c:pt>
                <c:pt idx="10502">
                  <c:v>1.1499097320425167</c:v>
                </c:pt>
                <c:pt idx="10503">
                  <c:v>1.1499360979974349</c:v>
                </c:pt>
                <c:pt idx="10504">
                  <c:v>1.1499624639523531</c:v>
                </c:pt>
                <c:pt idx="10505">
                  <c:v>1.1499888299072711</c:v>
                </c:pt>
                <c:pt idx="10506">
                  <c:v>1.1500151958621894</c:v>
                </c:pt>
                <c:pt idx="10507">
                  <c:v>1.1500415618171076</c:v>
                </c:pt>
                <c:pt idx="10508">
                  <c:v>1.1500679277720258</c:v>
                </c:pt>
                <c:pt idx="10509">
                  <c:v>1.1500942937269441</c:v>
                </c:pt>
                <c:pt idx="10510">
                  <c:v>1.1501206596818621</c:v>
                </c:pt>
                <c:pt idx="10511">
                  <c:v>1.1501470256367803</c:v>
                </c:pt>
                <c:pt idx="10512">
                  <c:v>1.1501733915916985</c:v>
                </c:pt>
                <c:pt idx="10513">
                  <c:v>1.1501997575466167</c:v>
                </c:pt>
                <c:pt idx="10514">
                  <c:v>1.150226123501535</c:v>
                </c:pt>
                <c:pt idx="10515">
                  <c:v>1.1502522059515614</c:v>
                </c:pt>
                <c:pt idx="10516">
                  <c:v>1.1502782884015881</c:v>
                </c:pt>
                <c:pt idx="10517">
                  <c:v>1.1503043708516147</c:v>
                </c:pt>
                <c:pt idx="10518">
                  <c:v>1.1503304533016412</c:v>
                </c:pt>
                <c:pt idx="10519">
                  <c:v>1.1503565357516679</c:v>
                </c:pt>
                <c:pt idx="10520">
                  <c:v>1.1503826182016945</c:v>
                </c:pt>
                <c:pt idx="10521">
                  <c:v>1.150408700651721</c:v>
                </c:pt>
                <c:pt idx="10522">
                  <c:v>1.1504347831017476</c:v>
                </c:pt>
                <c:pt idx="10523">
                  <c:v>1.1504608655517743</c:v>
                </c:pt>
                <c:pt idx="10524">
                  <c:v>1.1504869480018007</c:v>
                </c:pt>
                <c:pt idx="10525">
                  <c:v>1.1505130304518274</c:v>
                </c:pt>
                <c:pt idx="10526">
                  <c:v>1.1505391129018541</c:v>
                </c:pt>
                <c:pt idx="10527">
                  <c:v>1.1505651953518805</c:v>
                </c:pt>
                <c:pt idx="10528">
                  <c:v>1.1505912778019072</c:v>
                </c:pt>
                <c:pt idx="10529">
                  <c:v>1.1506173602519338</c:v>
                </c:pt>
                <c:pt idx="10530">
                  <c:v>1.1506434427019603</c:v>
                </c:pt>
                <c:pt idx="10531">
                  <c:v>1.1506695251519869</c:v>
                </c:pt>
                <c:pt idx="10532">
                  <c:v>1.1506956076020136</c:v>
                </c:pt>
                <c:pt idx="10533">
                  <c:v>1.1507216900520401</c:v>
                </c:pt>
                <c:pt idx="10534">
                  <c:v>1.1507477725020667</c:v>
                </c:pt>
                <c:pt idx="10535">
                  <c:v>1.1507738549520934</c:v>
                </c:pt>
                <c:pt idx="10536">
                  <c:v>1.1507999374021198</c:v>
                </c:pt>
                <c:pt idx="10537">
                  <c:v>1.1508260198521465</c:v>
                </c:pt>
                <c:pt idx="10538">
                  <c:v>1.1508521023021732</c:v>
                </c:pt>
                <c:pt idx="10539">
                  <c:v>1.1508781847521996</c:v>
                </c:pt>
                <c:pt idx="10540">
                  <c:v>1.1509042672022263</c:v>
                </c:pt>
                <c:pt idx="10541">
                  <c:v>1.1509303496522529</c:v>
                </c:pt>
                <c:pt idx="10542">
                  <c:v>1.1509564321022796</c:v>
                </c:pt>
                <c:pt idx="10543">
                  <c:v>1.150982514552306</c:v>
                </c:pt>
                <c:pt idx="10544">
                  <c:v>1.1510085970023327</c:v>
                </c:pt>
                <c:pt idx="10545">
                  <c:v>1.1510346794523594</c:v>
                </c:pt>
                <c:pt idx="10546">
                  <c:v>1.1510607619023858</c:v>
                </c:pt>
                <c:pt idx="10547">
                  <c:v>1.1510868443524125</c:v>
                </c:pt>
                <c:pt idx="10548">
                  <c:v>1.1511129268024392</c:v>
                </c:pt>
                <c:pt idx="10549">
                  <c:v>1.1511390092524656</c:v>
                </c:pt>
                <c:pt idx="10550">
                  <c:v>1.1511650917024923</c:v>
                </c:pt>
                <c:pt idx="10551">
                  <c:v>1.1511911741525189</c:v>
                </c:pt>
                <c:pt idx="10552">
                  <c:v>1.1512172566025454</c:v>
                </c:pt>
                <c:pt idx="10553">
                  <c:v>1.151243339052572</c:v>
                </c:pt>
                <c:pt idx="10554">
                  <c:v>1.1512694215025987</c:v>
                </c:pt>
                <c:pt idx="10555">
                  <c:v>1.1512955039526251</c:v>
                </c:pt>
                <c:pt idx="10556">
                  <c:v>1.1513215864026518</c:v>
                </c:pt>
                <c:pt idx="10557">
                  <c:v>1.1513476688526785</c:v>
                </c:pt>
                <c:pt idx="10558">
                  <c:v>1.1513734677978134</c:v>
                </c:pt>
                <c:pt idx="10559">
                  <c:v>1.1513992667429485</c:v>
                </c:pt>
                <c:pt idx="10560">
                  <c:v>1.1514250656880833</c:v>
                </c:pt>
                <c:pt idx="10561">
                  <c:v>1.1514508646332184</c:v>
                </c:pt>
                <c:pt idx="10562">
                  <c:v>1.1514766635783533</c:v>
                </c:pt>
                <c:pt idx="10563">
                  <c:v>1.1515024625234884</c:v>
                </c:pt>
                <c:pt idx="10564">
                  <c:v>1.1515282614686233</c:v>
                </c:pt>
                <c:pt idx="10565">
                  <c:v>1.1515540604137584</c:v>
                </c:pt>
                <c:pt idx="10566">
                  <c:v>1.1515798593588933</c:v>
                </c:pt>
                <c:pt idx="10567">
                  <c:v>1.1516056583040284</c:v>
                </c:pt>
                <c:pt idx="10568">
                  <c:v>1.1516314572491633</c:v>
                </c:pt>
                <c:pt idx="10569">
                  <c:v>1.1516572561942984</c:v>
                </c:pt>
                <c:pt idx="10570">
                  <c:v>1.1516830551394335</c:v>
                </c:pt>
                <c:pt idx="10571">
                  <c:v>1.1517088540845684</c:v>
                </c:pt>
                <c:pt idx="10572">
                  <c:v>1.1517346530297035</c:v>
                </c:pt>
                <c:pt idx="10573">
                  <c:v>1.1517604519748383</c:v>
                </c:pt>
                <c:pt idx="10574">
                  <c:v>1.1517862509199734</c:v>
                </c:pt>
                <c:pt idx="10575">
                  <c:v>1.1518120498651083</c:v>
                </c:pt>
                <c:pt idx="10576">
                  <c:v>1.1518378488102434</c:v>
                </c:pt>
                <c:pt idx="10577">
                  <c:v>1.1518636477553783</c:v>
                </c:pt>
                <c:pt idx="10578">
                  <c:v>1.1518894467005134</c:v>
                </c:pt>
                <c:pt idx="10579">
                  <c:v>1.1519152456456483</c:v>
                </c:pt>
                <c:pt idx="10580">
                  <c:v>1.1519410445907834</c:v>
                </c:pt>
                <c:pt idx="10581">
                  <c:v>1.1519668435359183</c:v>
                </c:pt>
                <c:pt idx="10582">
                  <c:v>1.1519926424810534</c:v>
                </c:pt>
                <c:pt idx="10583">
                  <c:v>1.1520184414261885</c:v>
                </c:pt>
                <c:pt idx="10584">
                  <c:v>1.1520442403713234</c:v>
                </c:pt>
                <c:pt idx="10585">
                  <c:v>1.1520700393164585</c:v>
                </c:pt>
                <c:pt idx="10586">
                  <c:v>1.1520958382615933</c:v>
                </c:pt>
                <c:pt idx="10587">
                  <c:v>1.1521216372067284</c:v>
                </c:pt>
                <c:pt idx="10588">
                  <c:v>1.1521474361518633</c:v>
                </c:pt>
                <c:pt idx="10589">
                  <c:v>1.1521732350969984</c:v>
                </c:pt>
                <c:pt idx="10590">
                  <c:v>1.1521990340421333</c:v>
                </c:pt>
                <c:pt idx="10591">
                  <c:v>1.1522248329872684</c:v>
                </c:pt>
                <c:pt idx="10592">
                  <c:v>1.1522506319324033</c:v>
                </c:pt>
                <c:pt idx="10593">
                  <c:v>1.1522764308775384</c:v>
                </c:pt>
                <c:pt idx="10594">
                  <c:v>1.1523022298226733</c:v>
                </c:pt>
                <c:pt idx="10595">
                  <c:v>1.1523280287678084</c:v>
                </c:pt>
                <c:pt idx="10596">
                  <c:v>1.1523538277129433</c:v>
                </c:pt>
                <c:pt idx="10597">
                  <c:v>1.1523796266580784</c:v>
                </c:pt>
                <c:pt idx="10598">
                  <c:v>1.1524054256032135</c:v>
                </c:pt>
                <c:pt idx="10599">
                  <c:v>1.1524312245483483</c:v>
                </c:pt>
                <c:pt idx="10600">
                  <c:v>1.1524570234934834</c:v>
                </c:pt>
                <c:pt idx="10601">
                  <c:v>1.1524828224386183</c:v>
                </c:pt>
                <c:pt idx="10602">
                  <c:v>1.1525083378788619</c:v>
                </c:pt>
                <c:pt idx="10603">
                  <c:v>1.1525338533191052</c:v>
                </c:pt>
                <c:pt idx="10604">
                  <c:v>1.1525593687593485</c:v>
                </c:pt>
                <c:pt idx="10605">
                  <c:v>1.152584884199592</c:v>
                </c:pt>
                <c:pt idx="10606">
                  <c:v>1.1526103996398354</c:v>
                </c:pt>
                <c:pt idx="10607">
                  <c:v>1.1526359150800789</c:v>
                </c:pt>
                <c:pt idx="10608">
                  <c:v>1.1526614305203222</c:v>
                </c:pt>
                <c:pt idx="10609">
                  <c:v>1.1526869459605655</c:v>
                </c:pt>
                <c:pt idx="10610">
                  <c:v>1.1527124614008091</c:v>
                </c:pt>
                <c:pt idx="10611">
                  <c:v>1.1527379768410524</c:v>
                </c:pt>
                <c:pt idx="10612">
                  <c:v>1.1527634922812959</c:v>
                </c:pt>
                <c:pt idx="10613">
                  <c:v>1.1527890077215392</c:v>
                </c:pt>
                <c:pt idx="10614">
                  <c:v>1.1528145231617826</c:v>
                </c:pt>
                <c:pt idx="10615">
                  <c:v>1.1528400386020261</c:v>
                </c:pt>
                <c:pt idx="10616">
                  <c:v>1.1528655540422694</c:v>
                </c:pt>
                <c:pt idx="10617">
                  <c:v>1.1528910694825127</c:v>
                </c:pt>
                <c:pt idx="10618">
                  <c:v>1.1529165849227563</c:v>
                </c:pt>
                <c:pt idx="10619">
                  <c:v>1.1529421003629996</c:v>
                </c:pt>
                <c:pt idx="10620">
                  <c:v>1.1529676158032431</c:v>
                </c:pt>
                <c:pt idx="10621">
                  <c:v>1.1529931312434865</c:v>
                </c:pt>
                <c:pt idx="10622">
                  <c:v>1.1530186466837298</c:v>
                </c:pt>
                <c:pt idx="10623">
                  <c:v>1.1530441621239733</c:v>
                </c:pt>
                <c:pt idx="10624">
                  <c:v>1.1530696775642166</c:v>
                </c:pt>
                <c:pt idx="10625">
                  <c:v>1.1530951930044602</c:v>
                </c:pt>
                <c:pt idx="10626">
                  <c:v>1.1531207084447035</c:v>
                </c:pt>
                <c:pt idx="10627">
                  <c:v>1.1531462238849468</c:v>
                </c:pt>
                <c:pt idx="10628">
                  <c:v>1.1531717393251903</c:v>
                </c:pt>
                <c:pt idx="10629">
                  <c:v>1.1531972547654337</c:v>
                </c:pt>
                <c:pt idx="10630">
                  <c:v>1.1532227702056772</c:v>
                </c:pt>
                <c:pt idx="10631">
                  <c:v>1.1532482856459205</c:v>
                </c:pt>
                <c:pt idx="10632">
                  <c:v>1.1532738010861638</c:v>
                </c:pt>
                <c:pt idx="10633">
                  <c:v>1.1532993165264074</c:v>
                </c:pt>
                <c:pt idx="10634">
                  <c:v>1.1533248319666507</c:v>
                </c:pt>
                <c:pt idx="10635">
                  <c:v>1.1533503474068942</c:v>
                </c:pt>
                <c:pt idx="10636">
                  <c:v>1.1533758628471376</c:v>
                </c:pt>
                <c:pt idx="10637">
                  <c:v>1.1534013782873809</c:v>
                </c:pt>
                <c:pt idx="10638">
                  <c:v>1.1534268937276244</c:v>
                </c:pt>
                <c:pt idx="10639">
                  <c:v>1.1534524091678677</c:v>
                </c:pt>
                <c:pt idx="10640">
                  <c:v>1.1534779246081113</c:v>
                </c:pt>
                <c:pt idx="10641">
                  <c:v>1.1535034400483546</c:v>
                </c:pt>
                <c:pt idx="10642">
                  <c:v>1.1535289554885979</c:v>
                </c:pt>
                <c:pt idx="10643">
                  <c:v>1.1535544709288414</c:v>
                </c:pt>
                <c:pt idx="10644">
                  <c:v>1.1535799863690848</c:v>
                </c:pt>
                <c:pt idx="10645">
                  <c:v>1.1536055018093283</c:v>
                </c:pt>
                <c:pt idx="10646">
                  <c:v>1.1536310172495716</c:v>
                </c:pt>
                <c:pt idx="10647">
                  <c:v>1.1536565326898149</c:v>
                </c:pt>
                <c:pt idx="10648">
                  <c:v>1.1536820481300585</c:v>
                </c:pt>
                <c:pt idx="10649">
                  <c:v>1.1537075635703018</c:v>
                </c:pt>
                <c:pt idx="10650">
                  <c:v>1.1537330790105453</c:v>
                </c:pt>
                <c:pt idx="10651">
                  <c:v>1.1537583109458971</c:v>
                </c:pt>
                <c:pt idx="10652">
                  <c:v>1.1537835428812488</c:v>
                </c:pt>
                <c:pt idx="10653">
                  <c:v>1.1538087748166006</c:v>
                </c:pt>
                <c:pt idx="10654">
                  <c:v>1.1538340067519526</c:v>
                </c:pt>
                <c:pt idx="10655">
                  <c:v>1.1538592386873043</c:v>
                </c:pt>
                <c:pt idx="10656">
                  <c:v>1.1538844706226561</c:v>
                </c:pt>
                <c:pt idx="10657">
                  <c:v>1.1539097025580078</c:v>
                </c:pt>
                <c:pt idx="10658">
                  <c:v>1.1539349344933598</c:v>
                </c:pt>
                <c:pt idx="10659">
                  <c:v>1.1539601664287116</c:v>
                </c:pt>
                <c:pt idx="10660">
                  <c:v>1.1539853983640633</c:v>
                </c:pt>
                <c:pt idx="10661">
                  <c:v>1.1540106302994151</c:v>
                </c:pt>
                <c:pt idx="10662">
                  <c:v>1.1540358622347671</c:v>
                </c:pt>
                <c:pt idx="10663">
                  <c:v>1.1540610941701188</c:v>
                </c:pt>
                <c:pt idx="10664">
                  <c:v>1.1540863261054706</c:v>
                </c:pt>
                <c:pt idx="10665">
                  <c:v>1.1541115580408223</c:v>
                </c:pt>
                <c:pt idx="10666">
                  <c:v>1.1541367899761743</c:v>
                </c:pt>
                <c:pt idx="10667">
                  <c:v>1.1541620219115261</c:v>
                </c:pt>
                <c:pt idx="10668">
                  <c:v>1.1541872538468778</c:v>
                </c:pt>
                <c:pt idx="10669">
                  <c:v>1.1542124857822298</c:v>
                </c:pt>
                <c:pt idx="10670">
                  <c:v>1.1542377177175815</c:v>
                </c:pt>
                <c:pt idx="10671">
                  <c:v>1.1542629496529333</c:v>
                </c:pt>
                <c:pt idx="10672">
                  <c:v>1.1542881815882851</c:v>
                </c:pt>
                <c:pt idx="10673">
                  <c:v>1.154313413523637</c:v>
                </c:pt>
                <c:pt idx="10674">
                  <c:v>1.1543386454589888</c:v>
                </c:pt>
                <c:pt idx="10675">
                  <c:v>1.1543638773943405</c:v>
                </c:pt>
                <c:pt idx="10676">
                  <c:v>1.1543891093296923</c:v>
                </c:pt>
                <c:pt idx="10677">
                  <c:v>1.1544143412650443</c:v>
                </c:pt>
                <c:pt idx="10678">
                  <c:v>1.154439573200396</c:v>
                </c:pt>
                <c:pt idx="10679">
                  <c:v>1.1544648051357478</c:v>
                </c:pt>
                <c:pt idx="10680">
                  <c:v>1.1544900370710995</c:v>
                </c:pt>
                <c:pt idx="10681">
                  <c:v>1.1545152690064515</c:v>
                </c:pt>
                <c:pt idx="10682">
                  <c:v>1.1545405009418033</c:v>
                </c:pt>
                <c:pt idx="10683">
                  <c:v>1.154565732877155</c:v>
                </c:pt>
                <c:pt idx="10684">
                  <c:v>1.1545909648125068</c:v>
                </c:pt>
                <c:pt idx="10685">
                  <c:v>1.1546161967478588</c:v>
                </c:pt>
                <c:pt idx="10686">
                  <c:v>1.1546414286832105</c:v>
                </c:pt>
                <c:pt idx="10687">
                  <c:v>1.1546666606185623</c:v>
                </c:pt>
                <c:pt idx="10688">
                  <c:v>1.154691892553914</c:v>
                </c:pt>
                <c:pt idx="10689">
                  <c:v>1.154717124489266</c:v>
                </c:pt>
                <c:pt idx="10690">
                  <c:v>1.1547423564246178</c:v>
                </c:pt>
                <c:pt idx="10691">
                  <c:v>1.1547675883599695</c:v>
                </c:pt>
                <c:pt idx="10692">
                  <c:v>1.1547928202953213</c:v>
                </c:pt>
                <c:pt idx="10693">
                  <c:v>1.1548180522306732</c:v>
                </c:pt>
                <c:pt idx="10694">
                  <c:v>1.154843284166025</c:v>
                </c:pt>
                <c:pt idx="10695">
                  <c:v>1.1548685161013768</c:v>
                </c:pt>
                <c:pt idx="10696">
                  <c:v>1.1548937480367287</c:v>
                </c:pt>
                <c:pt idx="10697">
                  <c:v>1.1549189799720805</c:v>
                </c:pt>
                <c:pt idx="10698">
                  <c:v>1.1549439284025407</c:v>
                </c:pt>
                <c:pt idx="10699">
                  <c:v>1.1549688768330009</c:v>
                </c:pt>
                <c:pt idx="10700">
                  <c:v>1.1549938252634611</c:v>
                </c:pt>
                <c:pt idx="10701">
                  <c:v>1.1550187736939213</c:v>
                </c:pt>
                <c:pt idx="10702">
                  <c:v>1.1550437221243814</c:v>
                </c:pt>
                <c:pt idx="10703">
                  <c:v>1.1550686705548419</c:v>
                </c:pt>
                <c:pt idx="10704">
                  <c:v>1.1550936189853021</c:v>
                </c:pt>
                <c:pt idx="10705">
                  <c:v>1.1551185674157622</c:v>
                </c:pt>
                <c:pt idx="10706">
                  <c:v>1.1551435158462224</c:v>
                </c:pt>
                <c:pt idx="10707">
                  <c:v>1.1551684642766826</c:v>
                </c:pt>
                <c:pt idx="10708">
                  <c:v>1.1551934127071428</c:v>
                </c:pt>
                <c:pt idx="10709">
                  <c:v>1.155218361137603</c:v>
                </c:pt>
                <c:pt idx="10710">
                  <c:v>1.1552433095680632</c:v>
                </c:pt>
                <c:pt idx="10711">
                  <c:v>1.1552682579985234</c:v>
                </c:pt>
                <c:pt idx="10712">
                  <c:v>1.1552932064289838</c:v>
                </c:pt>
                <c:pt idx="10713">
                  <c:v>1.155318154859444</c:v>
                </c:pt>
                <c:pt idx="10714">
                  <c:v>1.1553431032899042</c:v>
                </c:pt>
                <c:pt idx="10715">
                  <c:v>1.1553680517203644</c:v>
                </c:pt>
                <c:pt idx="10716">
                  <c:v>1.1553930001508246</c:v>
                </c:pt>
                <c:pt idx="10717">
                  <c:v>1.1554179485812848</c:v>
                </c:pt>
                <c:pt idx="10718">
                  <c:v>1.155442897011745</c:v>
                </c:pt>
                <c:pt idx="10719">
                  <c:v>1.1554678454422052</c:v>
                </c:pt>
                <c:pt idx="10720">
                  <c:v>1.1554927938726656</c:v>
                </c:pt>
                <c:pt idx="10721">
                  <c:v>1.1555177423031258</c:v>
                </c:pt>
                <c:pt idx="10722">
                  <c:v>1.155542690733586</c:v>
                </c:pt>
                <c:pt idx="10723">
                  <c:v>1.1555676391640461</c:v>
                </c:pt>
                <c:pt idx="10724">
                  <c:v>1.1555925875945063</c:v>
                </c:pt>
                <c:pt idx="10725">
                  <c:v>1.1556175360249665</c:v>
                </c:pt>
                <c:pt idx="10726">
                  <c:v>1.1556424844554267</c:v>
                </c:pt>
                <c:pt idx="10727">
                  <c:v>1.1556674328858869</c:v>
                </c:pt>
                <c:pt idx="10728">
                  <c:v>1.1556923813163473</c:v>
                </c:pt>
                <c:pt idx="10729">
                  <c:v>1.1557173297468075</c:v>
                </c:pt>
                <c:pt idx="10730">
                  <c:v>1.1557422781772677</c:v>
                </c:pt>
                <c:pt idx="10731">
                  <c:v>1.1557672266077279</c:v>
                </c:pt>
                <c:pt idx="10732">
                  <c:v>1.1557921750381881</c:v>
                </c:pt>
                <c:pt idx="10733">
                  <c:v>1.1558171234686483</c:v>
                </c:pt>
                <c:pt idx="10734">
                  <c:v>1.1558420718991085</c:v>
                </c:pt>
                <c:pt idx="10735">
                  <c:v>1.1558670203295687</c:v>
                </c:pt>
                <c:pt idx="10736">
                  <c:v>1.1558919687600291</c:v>
                </c:pt>
                <c:pt idx="10737">
                  <c:v>1.1559169171904893</c:v>
                </c:pt>
                <c:pt idx="10738">
                  <c:v>1.1559418656209495</c:v>
                </c:pt>
                <c:pt idx="10739">
                  <c:v>1.1559668140514097</c:v>
                </c:pt>
                <c:pt idx="10740">
                  <c:v>1.1559917624818699</c:v>
                </c:pt>
                <c:pt idx="10741">
                  <c:v>1.15601671091233</c:v>
                </c:pt>
                <c:pt idx="10742">
                  <c:v>1.1560416593427902</c:v>
                </c:pt>
                <c:pt idx="10743">
                  <c:v>1.1560666077732504</c:v>
                </c:pt>
                <c:pt idx="10744">
                  <c:v>1.1560915562037108</c:v>
                </c:pt>
                <c:pt idx="10745">
                  <c:v>1.156116504634171</c:v>
                </c:pt>
                <c:pt idx="10746">
                  <c:v>1.1561414530646312</c:v>
                </c:pt>
                <c:pt idx="10747">
                  <c:v>1.1561664014950914</c:v>
                </c:pt>
                <c:pt idx="10748">
                  <c:v>1.1561910664206601</c:v>
                </c:pt>
                <c:pt idx="10749">
                  <c:v>1.1562157313462287</c:v>
                </c:pt>
                <c:pt idx="10750">
                  <c:v>1.1562403962717973</c:v>
                </c:pt>
                <c:pt idx="10751">
                  <c:v>1.1562650611973659</c:v>
                </c:pt>
                <c:pt idx="10752">
                  <c:v>1.1562897261229346</c:v>
                </c:pt>
                <c:pt idx="10753">
                  <c:v>1.1563143910485032</c:v>
                </c:pt>
                <c:pt idx="10754">
                  <c:v>1.1563390559740718</c:v>
                </c:pt>
                <c:pt idx="10755">
                  <c:v>1.1563637208996405</c:v>
                </c:pt>
                <c:pt idx="10756">
                  <c:v>1.1563883858252091</c:v>
                </c:pt>
                <c:pt idx="10757">
                  <c:v>1.1564130507507777</c:v>
                </c:pt>
                <c:pt idx="10758">
                  <c:v>1.1564377156763463</c:v>
                </c:pt>
                <c:pt idx="10759">
                  <c:v>1.156462380601915</c:v>
                </c:pt>
                <c:pt idx="10760">
                  <c:v>1.1564870455274836</c:v>
                </c:pt>
                <c:pt idx="10761">
                  <c:v>1.1565117104530522</c:v>
                </c:pt>
                <c:pt idx="10762">
                  <c:v>1.1565363753786209</c:v>
                </c:pt>
                <c:pt idx="10763">
                  <c:v>1.1565610403041895</c:v>
                </c:pt>
                <c:pt idx="10764">
                  <c:v>1.1565857052297581</c:v>
                </c:pt>
                <c:pt idx="10765">
                  <c:v>1.1566103701553268</c:v>
                </c:pt>
                <c:pt idx="10766">
                  <c:v>1.1566350350808954</c:v>
                </c:pt>
                <c:pt idx="10767">
                  <c:v>1.156659700006464</c:v>
                </c:pt>
                <c:pt idx="10768">
                  <c:v>1.1566843649320326</c:v>
                </c:pt>
                <c:pt idx="10769">
                  <c:v>1.1567090298576013</c:v>
                </c:pt>
                <c:pt idx="10770">
                  <c:v>1.1567336947831699</c:v>
                </c:pt>
                <c:pt idx="10771">
                  <c:v>1.1567583597087383</c:v>
                </c:pt>
                <c:pt idx="10772">
                  <c:v>1.1567830246343069</c:v>
                </c:pt>
                <c:pt idx="10773">
                  <c:v>1.1568076895598756</c:v>
                </c:pt>
                <c:pt idx="10774">
                  <c:v>1.1568323544854442</c:v>
                </c:pt>
                <c:pt idx="10775">
                  <c:v>1.1568570194110128</c:v>
                </c:pt>
                <c:pt idx="10776">
                  <c:v>1.1568816843365815</c:v>
                </c:pt>
                <c:pt idx="10777">
                  <c:v>1.1569063492621501</c:v>
                </c:pt>
                <c:pt idx="10778">
                  <c:v>1.1569310141877187</c:v>
                </c:pt>
                <c:pt idx="10779">
                  <c:v>1.1569556791132873</c:v>
                </c:pt>
                <c:pt idx="10780">
                  <c:v>1.156980344038856</c:v>
                </c:pt>
                <c:pt idx="10781">
                  <c:v>1.1570050089644246</c:v>
                </c:pt>
                <c:pt idx="10782">
                  <c:v>1.1570296738899932</c:v>
                </c:pt>
                <c:pt idx="10783">
                  <c:v>1.1570543388155619</c:v>
                </c:pt>
                <c:pt idx="10784">
                  <c:v>1.1570790037411305</c:v>
                </c:pt>
                <c:pt idx="10785">
                  <c:v>1.1571036686666991</c:v>
                </c:pt>
                <c:pt idx="10786">
                  <c:v>1.1571280500873762</c:v>
                </c:pt>
                <c:pt idx="10787">
                  <c:v>1.1571524315080532</c:v>
                </c:pt>
                <c:pt idx="10788">
                  <c:v>1.1571768129287303</c:v>
                </c:pt>
                <c:pt idx="10789">
                  <c:v>1.1572011943494074</c:v>
                </c:pt>
                <c:pt idx="10790">
                  <c:v>1.1572255757700844</c:v>
                </c:pt>
                <c:pt idx="10791">
                  <c:v>1.1572499571907613</c:v>
                </c:pt>
                <c:pt idx="10792">
                  <c:v>1.1572743386114384</c:v>
                </c:pt>
                <c:pt idx="10793">
                  <c:v>1.1572987200321154</c:v>
                </c:pt>
                <c:pt idx="10794">
                  <c:v>1.1573231014527925</c:v>
                </c:pt>
                <c:pt idx="10795">
                  <c:v>1.1573474828734696</c:v>
                </c:pt>
                <c:pt idx="10796">
                  <c:v>1.1573718642941466</c:v>
                </c:pt>
                <c:pt idx="10797">
                  <c:v>1.1573962457148235</c:v>
                </c:pt>
                <c:pt idx="10798">
                  <c:v>1.1574206271355005</c:v>
                </c:pt>
                <c:pt idx="10799">
                  <c:v>1.1574450085561776</c:v>
                </c:pt>
                <c:pt idx="10800">
                  <c:v>1.1574693899768547</c:v>
                </c:pt>
                <c:pt idx="10801">
                  <c:v>1.1574937713975317</c:v>
                </c:pt>
                <c:pt idx="10802">
                  <c:v>1.1575181528182088</c:v>
                </c:pt>
                <c:pt idx="10803">
                  <c:v>1.1575425342388859</c:v>
                </c:pt>
                <c:pt idx="10804">
                  <c:v>1.1575669156595627</c:v>
                </c:pt>
                <c:pt idx="10805">
                  <c:v>1.1575912970802398</c:v>
                </c:pt>
                <c:pt idx="10806">
                  <c:v>1.1576156785009168</c:v>
                </c:pt>
                <c:pt idx="10807">
                  <c:v>1.1576400599215939</c:v>
                </c:pt>
                <c:pt idx="10808">
                  <c:v>1.157664441342271</c:v>
                </c:pt>
                <c:pt idx="10809">
                  <c:v>1.157688822762948</c:v>
                </c:pt>
                <c:pt idx="10810">
                  <c:v>1.1577132041836249</c:v>
                </c:pt>
                <c:pt idx="10811">
                  <c:v>1.157737585604302</c:v>
                </c:pt>
                <c:pt idx="10812">
                  <c:v>1.157761967024979</c:v>
                </c:pt>
                <c:pt idx="10813">
                  <c:v>1.1577863484456561</c:v>
                </c:pt>
                <c:pt idx="10814">
                  <c:v>1.1578107298663332</c:v>
                </c:pt>
                <c:pt idx="10815">
                  <c:v>1.1578351112870102</c:v>
                </c:pt>
                <c:pt idx="10816">
                  <c:v>1.1578594927076873</c:v>
                </c:pt>
                <c:pt idx="10817">
                  <c:v>1.1578838741283641</c:v>
                </c:pt>
                <c:pt idx="10818">
                  <c:v>1.1579082555490412</c:v>
                </c:pt>
                <c:pt idx="10819">
                  <c:v>1.1579326369697183</c:v>
                </c:pt>
                <c:pt idx="10820">
                  <c:v>1.1579567348855038</c:v>
                </c:pt>
                <c:pt idx="10821">
                  <c:v>1.1579808328012891</c:v>
                </c:pt>
                <c:pt idx="10822">
                  <c:v>1.1580049307170746</c:v>
                </c:pt>
                <c:pt idx="10823">
                  <c:v>1.1580290286328601</c:v>
                </c:pt>
                <c:pt idx="10824">
                  <c:v>1.1580531265486456</c:v>
                </c:pt>
                <c:pt idx="10825">
                  <c:v>1.1580772244644308</c:v>
                </c:pt>
                <c:pt idx="10826">
                  <c:v>1.1581013223802163</c:v>
                </c:pt>
                <c:pt idx="10827">
                  <c:v>1.1581254202960019</c:v>
                </c:pt>
                <c:pt idx="10828">
                  <c:v>1.1581495182117871</c:v>
                </c:pt>
                <c:pt idx="10829">
                  <c:v>1.1581736161275726</c:v>
                </c:pt>
                <c:pt idx="10830">
                  <c:v>1.1581977140433581</c:v>
                </c:pt>
                <c:pt idx="10831">
                  <c:v>1.1582218119591436</c:v>
                </c:pt>
                <c:pt idx="10832">
                  <c:v>1.1582459098749289</c:v>
                </c:pt>
                <c:pt idx="10833">
                  <c:v>1.1582700077907144</c:v>
                </c:pt>
                <c:pt idx="10834">
                  <c:v>1.1582941057064999</c:v>
                </c:pt>
                <c:pt idx="10835">
                  <c:v>1.1583182036222852</c:v>
                </c:pt>
                <c:pt idx="10836">
                  <c:v>1.1583423015380707</c:v>
                </c:pt>
                <c:pt idx="10837">
                  <c:v>1.1583663994538562</c:v>
                </c:pt>
                <c:pt idx="10838">
                  <c:v>1.1583904973696417</c:v>
                </c:pt>
                <c:pt idx="10839">
                  <c:v>1.158414595285427</c:v>
                </c:pt>
                <c:pt idx="10840">
                  <c:v>1.1584386932012125</c:v>
                </c:pt>
                <c:pt idx="10841">
                  <c:v>1.158462791116998</c:v>
                </c:pt>
                <c:pt idx="10842">
                  <c:v>1.1584868890327833</c:v>
                </c:pt>
                <c:pt idx="10843">
                  <c:v>1.1585109869485688</c:v>
                </c:pt>
                <c:pt idx="10844">
                  <c:v>1.1585350848643543</c:v>
                </c:pt>
                <c:pt idx="10845">
                  <c:v>1.1585591827801396</c:v>
                </c:pt>
                <c:pt idx="10846">
                  <c:v>1.1585832806959251</c:v>
                </c:pt>
                <c:pt idx="10847">
                  <c:v>1.1586073786117106</c:v>
                </c:pt>
                <c:pt idx="10848">
                  <c:v>1.1586314765274961</c:v>
                </c:pt>
                <c:pt idx="10849">
                  <c:v>1.1586555744432814</c:v>
                </c:pt>
                <c:pt idx="10850">
                  <c:v>1.1586796723590669</c:v>
                </c:pt>
                <c:pt idx="10851">
                  <c:v>1.1587037702748524</c:v>
                </c:pt>
                <c:pt idx="10852">
                  <c:v>1.1587278681906377</c:v>
                </c:pt>
                <c:pt idx="10853">
                  <c:v>1.1587519661064232</c:v>
                </c:pt>
                <c:pt idx="10854">
                  <c:v>1.1587760640222087</c:v>
                </c:pt>
                <c:pt idx="10855">
                  <c:v>1.1588001619379942</c:v>
                </c:pt>
                <c:pt idx="10856">
                  <c:v>1.1588242598537795</c:v>
                </c:pt>
                <c:pt idx="10857">
                  <c:v>1.1588480742646734</c:v>
                </c:pt>
                <c:pt idx="10858">
                  <c:v>1.1588718886755671</c:v>
                </c:pt>
                <c:pt idx="10859">
                  <c:v>1.1588957030864611</c:v>
                </c:pt>
                <c:pt idx="10860">
                  <c:v>1.158919517497355</c:v>
                </c:pt>
                <c:pt idx="10861">
                  <c:v>1.1589433319082487</c:v>
                </c:pt>
                <c:pt idx="10862">
                  <c:v>1.1589671463191427</c:v>
                </c:pt>
                <c:pt idx="10863">
                  <c:v>1.1589909607300364</c:v>
                </c:pt>
                <c:pt idx="10864">
                  <c:v>1.1590147751409303</c:v>
                </c:pt>
                <c:pt idx="10865">
                  <c:v>1.159038589551824</c:v>
                </c:pt>
                <c:pt idx="10866">
                  <c:v>1.159062403962718</c:v>
                </c:pt>
                <c:pt idx="10867">
                  <c:v>1.1590862183736119</c:v>
                </c:pt>
                <c:pt idx="10868">
                  <c:v>1.1591100327845056</c:v>
                </c:pt>
                <c:pt idx="10869">
                  <c:v>1.1591338471953996</c:v>
                </c:pt>
                <c:pt idx="10870">
                  <c:v>1.1591576616062933</c:v>
                </c:pt>
                <c:pt idx="10871">
                  <c:v>1.1591814760171872</c:v>
                </c:pt>
                <c:pt idx="10872">
                  <c:v>1.159205290428081</c:v>
                </c:pt>
                <c:pt idx="10873">
                  <c:v>1.1592291048389749</c:v>
                </c:pt>
                <c:pt idx="10874">
                  <c:v>1.1592529192498688</c:v>
                </c:pt>
                <c:pt idx="10875">
                  <c:v>1.1592767336607626</c:v>
                </c:pt>
                <c:pt idx="10876">
                  <c:v>1.1593005480716565</c:v>
                </c:pt>
                <c:pt idx="10877">
                  <c:v>1.1593243624825502</c:v>
                </c:pt>
                <c:pt idx="10878">
                  <c:v>1.1593481768934442</c:v>
                </c:pt>
                <c:pt idx="10879">
                  <c:v>1.1593719913043379</c:v>
                </c:pt>
                <c:pt idx="10880">
                  <c:v>1.1593958057152318</c:v>
                </c:pt>
                <c:pt idx="10881">
                  <c:v>1.1594196201261258</c:v>
                </c:pt>
                <c:pt idx="10882">
                  <c:v>1.1594434345370195</c:v>
                </c:pt>
                <c:pt idx="10883">
                  <c:v>1.1594672489479134</c:v>
                </c:pt>
                <c:pt idx="10884">
                  <c:v>1.1594910633588071</c:v>
                </c:pt>
                <c:pt idx="10885">
                  <c:v>1.1595148777697011</c:v>
                </c:pt>
                <c:pt idx="10886">
                  <c:v>1.1595386921805948</c:v>
                </c:pt>
                <c:pt idx="10887">
                  <c:v>1.1595625065914887</c:v>
                </c:pt>
                <c:pt idx="10888">
                  <c:v>1.1595863210023827</c:v>
                </c:pt>
                <c:pt idx="10889">
                  <c:v>1.1596101354132764</c:v>
                </c:pt>
                <c:pt idx="10890">
                  <c:v>1.1596339498241703</c:v>
                </c:pt>
                <c:pt idx="10891">
                  <c:v>1.1596577642350641</c:v>
                </c:pt>
                <c:pt idx="10892">
                  <c:v>1.159681578645958</c:v>
                </c:pt>
                <c:pt idx="10893">
                  <c:v>1.1597053930568517</c:v>
                </c:pt>
                <c:pt idx="10894">
                  <c:v>1.1597292074677457</c:v>
                </c:pt>
                <c:pt idx="10895">
                  <c:v>1.1597530218786396</c:v>
                </c:pt>
                <c:pt idx="10896">
                  <c:v>1.1597768362895333</c:v>
                </c:pt>
                <c:pt idx="10897">
                  <c:v>1.1598006507004273</c:v>
                </c:pt>
                <c:pt idx="10898">
                  <c:v>1.1598241816064294</c:v>
                </c:pt>
                <c:pt idx="10899">
                  <c:v>1.1598477125124318</c:v>
                </c:pt>
                <c:pt idx="10900">
                  <c:v>1.159871243418434</c:v>
                </c:pt>
                <c:pt idx="10901">
                  <c:v>1.1598947743244361</c:v>
                </c:pt>
                <c:pt idx="10902">
                  <c:v>1.1599183052304385</c:v>
                </c:pt>
                <c:pt idx="10903">
                  <c:v>1.1599418361364406</c:v>
                </c:pt>
                <c:pt idx="10904">
                  <c:v>1.159965367042443</c:v>
                </c:pt>
                <c:pt idx="10905">
                  <c:v>1.1599888979484452</c:v>
                </c:pt>
                <c:pt idx="10906">
                  <c:v>1.1600124288544476</c:v>
                </c:pt>
                <c:pt idx="10907">
                  <c:v>1.1600359597604497</c:v>
                </c:pt>
                <c:pt idx="10908">
                  <c:v>1.1600594906664519</c:v>
                </c:pt>
                <c:pt idx="10909">
                  <c:v>1.1600830215724542</c:v>
                </c:pt>
                <c:pt idx="10910">
                  <c:v>1.1601065524784564</c:v>
                </c:pt>
                <c:pt idx="10911">
                  <c:v>1.1601300833844588</c:v>
                </c:pt>
                <c:pt idx="10912">
                  <c:v>1.1601536142904609</c:v>
                </c:pt>
                <c:pt idx="10913">
                  <c:v>1.1601771451964633</c:v>
                </c:pt>
                <c:pt idx="10914">
                  <c:v>1.1602006761024655</c:v>
                </c:pt>
                <c:pt idx="10915">
                  <c:v>1.1602242070084676</c:v>
                </c:pt>
                <c:pt idx="10916">
                  <c:v>1.16024773791447</c:v>
                </c:pt>
                <c:pt idx="10917">
                  <c:v>1.1602712688204722</c:v>
                </c:pt>
                <c:pt idx="10918">
                  <c:v>1.1602947997264745</c:v>
                </c:pt>
                <c:pt idx="10919">
                  <c:v>1.1603183306324767</c:v>
                </c:pt>
                <c:pt idx="10920">
                  <c:v>1.1603418615384791</c:v>
                </c:pt>
                <c:pt idx="10921">
                  <c:v>1.1603653924444812</c:v>
                </c:pt>
                <c:pt idx="10922">
                  <c:v>1.1603889233504834</c:v>
                </c:pt>
                <c:pt idx="10923">
                  <c:v>1.1604124542564858</c:v>
                </c:pt>
                <c:pt idx="10924">
                  <c:v>1.1604359851624879</c:v>
                </c:pt>
                <c:pt idx="10925">
                  <c:v>1.1604595160684903</c:v>
                </c:pt>
                <c:pt idx="10926">
                  <c:v>1.1604830469744924</c:v>
                </c:pt>
                <c:pt idx="10927">
                  <c:v>1.1605065778804948</c:v>
                </c:pt>
                <c:pt idx="10928">
                  <c:v>1.160530108786497</c:v>
                </c:pt>
                <c:pt idx="10929">
                  <c:v>1.1605536396924994</c:v>
                </c:pt>
                <c:pt idx="10930">
                  <c:v>1.1605771705985015</c:v>
                </c:pt>
                <c:pt idx="10931">
                  <c:v>1.1606007015045037</c:v>
                </c:pt>
                <c:pt idx="10932">
                  <c:v>1.1606242324105061</c:v>
                </c:pt>
                <c:pt idx="10933">
                  <c:v>1.1606477633165082</c:v>
                </c:pt>
                <c:pt idx="10934">
                  <c:v>1.1606712942225106</c:v>
                </c:pt>
                <c:pt idx="10935">
                  <c:v>1.1606948251285127</c:v>
                </c:pt>
                <c:pt idx="10936">
                  <c:v>1.1607183560345151</c:v>
                </c:pt>
                <c:pt idx="10937">
                  <c:v>1.1607418869405173</c:v>
                </c:pt>
                <c:pt idx="10938">
                  <c:v>1.1607654178465194</c:v>
                </c:pt>
                <c:pt idx="10939">
                  <c:v>1.1607889487525218</c:v>
                </c:pt>
                <c:pt idx="10940">
                  <c:v>1.160812479658524</c:v>
                </c:pt>
                <c:pt idx="10941">
                  <c:v>1.1608360105645263</c:v>
                </c:pt>
                <c:pt idx="10942">
                  <c:v>1.1608595414705285</c:v>
                </c:pt>
                <c:pt idx="10943">
                  <c:v>1.1608827888716391</c:v>
                </c:pt>
                <c:pt idx="10944">
                  <c:v>1.1609060362727499</c:v>
                </c:pt>
                <c:pt idx="10945">
                  <c:v>1.1609292836738605</c:v>
                </c:pt>
                <c:pt idx="10946">
                  <c:v>1.1609525310749711</c:v>
                </c:pt>
                <c:pt idx="10947">
                  <c:v>1.1609757784760819</c:v>
                </c:pt>
                <c:pt idx="10948">
                  <c:v>1.1609990258771925</c:v>
                </c:pt>
                <c:pt idx="10949">
                  <c:v>1.1610222732783031</c:v>
                </c:pt>
                <c:pt idx="10950">
                  <c:v>1.1610455206794139</c:v>
                </c:pt>
                <c:pt idx="10951">
                  <c:v>1.1610687680805245</c:v>
                </c:pt>
                <c:pt idx="10952">
                  <c:v>1.1610920154816351</c:v>
                </c:pt>
                <c:pt idx="10953">
                  <c:v>1.1611152628827457</c:v>
                </c:pt>
                <c:pt idx="10954">
                  <c:v>1.1611385102838565</c:v>
                </c:pt>
                <c:pt idx="10955">
                  <c:v>1.1611617576849671</c:v>
                </c:pt>
                <c:pt idx="10956">
                  <c:v>1.1611850050860777</c:v>
                </c:pt>
                <c:pt idx="10957">
                  <c:v>1.1612082524871885</c:v>
                </c:pt>
                <c:pt idx="10958">
                  <c:v>1.1612314998882991</c:v>
                </c:pt>
                <c:pt idx="10959">
                  <c:v>1.1612547472894097</c:v>
                </c:pt>
                <c:pt idx="10960">
                  <c:v>1.1612779946905203</c:v>
                </c:pt>
                <c:pt idx="10961">
                  <c:v>1.1613012420916311</c:v>
                </c:pt>
                <c:pt idx="10962">
                  <c:v>1.1613244894927417</c:v>
                </c:pt>
                <c:pt idx="10963">
                  <c:v>1.1613477368938523</c:v>
                </c:pt>
                <c:pt idx="10964">
                  <c:v>1.1613709842949631</c:v>
                </c:pt>
                <c:pt idx="10965">
                  <c:v>1.1613942316960737</c:v>
                </c:pt>
                <c:pt idx="10966">
                  <c:v>1.1614174790971843</c:v>
                </c:pt>
                <c:pt idx="10967">
                  <c:v>1.1614407264982951</c:v>
                </c:pt>
                <c:pt idx="10968">
                  <c:v>1.1614639738994057</c:v>
                </c:pt>
                <c:pt idx="10969">
                  <c:v>1.1614872213005163</c:v>
                </c:pt>
                <c:pt idx="10970">
                  <c:v>1.1615104687016269</c:v>
                </c:pt>
                <c:pt idx="10971">
                  <c:v>1.1615337161027377</c:v>
                </c:pt>
                <c:pt idx="10972">
                  <c:v>1.1615569635038483</c:v>
                </c:pt>
                <c:pt idx="10973">
                  <c:v>1.1615802109049589</c:v>
                </c:pt>
                <c:pt idx="10974">
                  <c:v>1.1616034583060697</c:v>
                </c:pt>
                <c:pt idx="10975">
                  <c:v>1.1616267057071803</c:v>
                </c:pt>
                <c:pt idx="10976">
                  <c:v>1.1616499531082909</c:v>
                </c:pt>
                <c:pt idx="10977">
                  <c:v>1.1616732005094015</c:v>
                </c:pt>
                <c:pt idx="10978">
                  <c:v>1.1616964479105123</c:v>
                </c:pt>
                <c:pt idx="10979">
                  <c:v>1.1617196953116229</c:v>
                </c:pt>
                <c:pt idx="10980">
                  <c:v>1.1617429427127335</c:v>
                </c:pt>
                <c:pt idx="10981">
                  <c:v>1.1617661901138443</c:v>
                </c:pt>
                <c:pt idx="10982">
                  <c:v>1.1617894375149549</c:v>
                </c:pt>
                <c:pt idx="10983">
                  <c:v>1.1618126849160655</c:v>
                </c:pt>
                <c:pt idx="10984">
                  <c:v>1.1618359323171763</c:v>
                </c:pt>
                <c:pt idx="10985">
                  <c:v>1.1618591797182869</c:v>
                </c:pt>
                <c:pt idx="10986">
                  <c:v>1.1618824271193975</c:v>
                </c:pt>
                <c:pt idx="10987">
                  <c:v>1.1619056745205081</c:v>
                </c:pt>
                <c:pt idx="10988">
                  <c:v>1.1619289219216189</c:v>
                </c:pt>
                <c:pt idx="10989">
                  <c:v>1.1619521693227295</c:v>
                </c:pt>
                <c:pt idx="10990">
                  <c:v>1.1619754167238401</c:v>
                </c:pt>
                <c:pt idx="10991">
                  <c:v>1.1619986641249509</c:v>
                </c:pt>
                <c:pt idx="10992">
                  <c:v>1.1620219115260615</c:v>
                </c:pt>
                <c:pt idx="10993">
                  <c:v>1.1620451589271721</c:v>
                </c:pt>
                <c:pt idx="10994">
                  <c:v>1.1620684063282829</c:v>
                </c:pt>
                <c:pt idx="10995">
                  <c:v>1.1620916537293935</c:v>
                </c:pt>
                <c:pt idx="10996">
                  <c:v>1.1621149011305041</c:v>
                </c:pt>
                <c:pt idx="10997">
                  <c:v>1.1621381485316147</c:v>
                </c:pt>
                <c:pt idx="10998">
                  <c:v>1.1621611124278339</c:v>
                </c:pt>
                <c:pt idx="10999">
                  <c:v>1.162184076324053</c:v>
                </c:pt>
                <c:pt idx="11000">
                  <c:v>1.162207040220272</c:v>
                </c:pt>
                <c:pt idx="11001">
                  <c:v>1.162230004116491</c:v>
                </c:pt>
                <c:pt idx="11002">
                  <c:v>1.1622529680127101</c:v>
                </c:pt>
                <c:pt idx="11003">
                  <c:v>1.1622759319089291</c:v>
                </c:pt>
                <c:pt idx="11004">
                  <c:v>1.1622988958051481</c:v>
                </c:pt>
                <c:pt idx="11005">
                  <c:v>1.1623218597013674</c:v>
                </c:pt>
                <c:pt idx="11006">
                  <c:v>1.1623448235975864</c:v>
                </c:pt>
                <c:pt idx="11007">
                  <c:v>1.1623677874938054</c:v>
                </c:pt>
                <c:pt idx="11008">
                  <c:v>1.1623907513900245</c:v>
                </c:pt>
                <c:pt idx="11009">
                  <c:v>1.1624137152862435</c:v>
                </c:pt>
                <c:pt idx="11010">
                  <c:v>1.1624366791824625</c:v>
                </c:pt>
                <c:pt idx="11011">
                  <c:v>1.1624596430786818</c:v>
                </c:pt>
                <c:pt idx="11012">
                  <c:v>1.1624826069749008</c:v>
                </c:pt>
                <c:pt idx="11013">
                  <c:v>1.1625055708711198</c:v>
                </c:pt>
                <c:pt idx="11014">
                  <c:v>1.1625285347673389</c:v>
                </c:pt>
                <c:pt idx="11015">
                  <c:v>1.1625514986635579</c:v>
                </c:pt>
                <c:pt idx="11016">
                  <c:v>1.1625744625597769</c:v>
                </c:pt>
                <c:pt idx="11017">
                  <c:v>1.1625974264559962</c:v>
                </c:pt>
                <c:pt idx="11018">
                  <c:v>1.1626203903522152</c:v>
                </c:pt>
                <c:pt idx="11019">
                  <c:v>1.1626433542484342</c:v>
                </c:pt>
                <c:pt idx="11020">
                  <c:v>1.1626663181446533</c:v>
                </c:pt>
                <c:pt idx="11021">
                  <c:v>1.1626892820408723</c:v>
                </c:pt>
                <c:pt idx="11022">
                  <c:v>1.1627122459370913</c:v>
                </c:pt>
                <c:pt idx="11023">
                  <c:v>1.1627352098333104</c:v>
                </c:pt>
                <c:pt idx="11024">
                  <c:v>1.1627581737295296</c:v>
                </c:pt>
                <c:pt idx="11025">
                  <c:v>1.1627811376257486</c:v>
                </c:pt>
                <c:pt idx="11026">
                  <c:v>1.1628041015219677</c:v>
                </c:pt>
                <c:pt idx="11027">
                  <c:v>1.1628270654181867</c:v>
                </c:pt>
                <c:pt idx="11028">
                  <c:v>1.1628500293144057</c:v>
                </c:pt>
                <c:pt idx="11029">
                  <c:v>1.1628729932106248</c:v>
                </c:pt>
                <c:pt idx="11030">
                  <c:v>1.162895957106844</c:v>
                </c:pt>
                <c:pt idx="11031">
                  <c:v>1.162918921003063</c:v>
                </c:pt>
                <c:pt idx="11032">
                  <c:v>1.1629418848992821</c:v>
                </c:pt>
                <c:pt idx="11033">
                  <c:v>1.1629648487955011</c:v>
                </c:pt>
                <c:pt idx="11034">
                  <c:v>1.1629878126917201</c:v>
                </c:pt>
                <c:pt idx="11035">
                  <c:v>1.1630107765879392</c:v>
                </c:pt>
                <c:pt idx="11036">
                  <c:v>1.1630337404841584</c:v>
                </c:pt>
                <c:pt idx="11037">
                  <c:v>1.1630567043803774</c:v>
                </c:pt>
                <c:pt idx="11038">
                  <c:v>1.1630796682765965</c:v>
                </c:pt>
                <c:pt idx="11039">
                  <c:v>1.1631026321728155</c:v>
                </c:pt>
                <c:pt idx="11040">
                  <c:v>1.1631255960690345</c:v>
                </c:pt>
                <c:pt idx="11041">
                  <c:v>1.1631485599652536</c:v>
                </c:pt>
                <c:pt idx="11042">
                  <c:v>1.1631715238614726</c:v>
                </c:pt>
                <c:pt idx="11043">
                  <c:v>1.1631944877576919</c:v>
                </c:pt>
                <c:pt idx="11044">
                  <c:v>1.1632174516539109</c:v>
                </c:pt>
                <c:pt idx="11045">
                  <c:v>1.1632404155501299</c:v>
                </c:pt>
                <c:pt idx="11046">
                  <c:v>1.1632633794463489</c:v>
                </c:pt>
                <c:pt idx="11047">
                  <c:v>1.163286343342568</c:v>
                </c:pt>
                <c:pt idx="11048">
                  <c:v>1.163309307238787</c:v>
                </c:pt>
                <c:pt idx="11049">
                  <c:v>1.1633322711350063</c:v>
                </c:pt>
                <c:pt idx="11050">
                  <c:v>1.1633549515263337</c:v>
                </c:pt>
                <c:pt idx="11051">
                  <c:v>1.1633776319176612</c:v>
                </c:pt>
                <c:pt idx="11052">
                  <c:v>1.1634003123089887</c:v>
                </c:pt>
                <c:pt idx="11053">
                  <c:v>1.1634229927003161</c:v>
                </c:pt>
                <c:pt idx="11054">
                  <c:v>1.1634456730916436</c:v>
                </c:pt>
                <c:pt idx="11055">
                  <c:v>1.1634683534829711</c:v>
                </c:pt>
                <c:pt idx="11056">
                  <c:v>1.1634910338742985</c:v>
                </c:pt>
                <c:pt idx="11057">
                  <c:v>1.163513714265626</c:v>
                </c:pt>
                <c:pt idx="11058">
                  <c:v>1.1635363946569535</c:v>
                </c:pt>
                <c:pt idx="11059">
                  <c:v>1.1635590750482809</c:v>
                </c:pt>
                <c:pt idx="11060">
                  <c:v>1.1635817554396084</c:v>
                </c:pt>
                <c:pt idx="11061">
                  <c:v>1.1636044358309359</c:v>
                </c:pt>
                <c:pt idx="11062">
                  <c:v>1.1636271162222633</c:v>
                </c:pt>
                <c:pt idx="11063">
                  <c:v>1.1636497966135908</c:v>
                </c:pt>
                <c:pt idx="11064">
                  <c:v>1.1636724770049183</c:v>
                </c:pt>
                <c:pt idx="11065">
                  <c:v>1.1636951573962457</c:v>
                </c:pt>
                <c:pt idx="11066">
                  <c:v>1.1637178377875732</c:v>
                </c:pt>
                <c:pt idx="11067">
                  <c:v>1.1637405181789007</c:v>
                </c:pt>
                <c:pt idx="11068">
                  <c:v>1.1637631985702281</c:v>
                </c:pt>
                <c:pt idx="11069">
                  <c:v>1.1637858789615556</c:v>
                </c:pt>
                <c:pt idx="11070">
                  <c:v>1.1638085593528831</c:v>
                </c:pt>
                <c:pt idx="11071">
                  <c:v>1.1638312397442105</c:v>
                </c:pt>
                <c:pt idx="11072">
                  <c:v>1.163853920135538</c:v>
                </c:pt>
                <c:pt idx="11073">
                  <c:v>1.1638766005268655</c:v>
                </c:pt>
                <c:pt idx="11074">
                  <c:v>1.1638992809181929</c:v>
                </c:pt>
                <c:pt idx="11075">
                  <c:v>1.1639219613095204</c:v>
                </c:pt>
                <c:pt idx="11076">
                  <c:v>1.1639446417008479</c:v>
                </c:pt>
                <c:pt idx="11077">
                  <c:v>1.1639673220921753</c:v>
                </c:pt>
                <c:pt idx="11078">
                  <c:v>1.1639900024835028</c:v>
                </c:pt>
                <c:pt idx="11079">
                  <c:v>1.1640126828748303</c:v>
                </c:pt>
                <c:pt idx="11080">
                  <c:v>1.1640353632661578</c:v>
                </c:pt>
                <c:pt idx="11081">
                  <c:v>1.1640580436574852</c:v>
                </c:pt>
                <c:pt idx="11082">
                  <c:v>1.1640807240488127</c:v>
                </c:pt>
                <c:pt idx="11083">
                  <c:v>1.1641034044401402</c:v>
                </c:pt>
                <c:pt idx="11084">
                  <c:v>1.1641260848314676</c:v>
                </c:pt>
                <c:pt idx="11085">
                  <c:v>1.1641487652227951</c:v>
                </c:pt>
                <c:pt idx="11086">
                  <c:v>1.1641714456141226</c:v>
                </c:pt>
                <c:pt idx="11087">
                  <c:v>1.16419412600545</c:v>
                </c:pt>
                <c:pt idx="11088">
                  <c:v>1.1642168063967775</c:v>
                </c:pt>
                <c:pt idx="11089">
                  <c:v>1.164239486788105</c:v>
                </c:pt>
                <c:pt idx="11090">
                  <c:v>1.1642621671794324</c:v>
                </c:pt>
                <c:pt idx="11091">
                  <c:v>1.1642848475707599</c:v>
                </c:pt>
                <c:pt idx="11092">
                  <c:v>1.1643075279620874</c:v>
                </c:pt>
                <c:pt idx="11093">
                  <c:v>1.1643302083534148</c:v>
                </c:pt>
                <c:pt idx="11094">
                  <c:v>1.1643528887447423</c:v>
                </c:pt>
                <c:pt idx="11095">
                  <c:v>1.1643755691360698</c:v>
                </c:pt>
                <c:pt idx="11096">
                  <c:v>1.1643982495273975</c:v>
                </c:pt>
                <c:pt idx="11097">
                  <c:v>1.1644209299187249</c:v>
                </c:pt>
                <c:pt idx="11098">
                  <c:v>1.1644436103100524</c:v>
                </c:pt>
                <c:pt idx="11099">
                  <c:v>1.1644662907013799</c:v>
                </c:pt>
                <c:pt idx="11100">
                  <c:v>1.1644889710927073</c:v>
                </c:pt>
                <c:pt idx="11101">
                  <c:v>1.1645116514840348</c:v>
                </c:pt>
                <c:pt idx="11102">
                  <c:v>1.1645343318753623</c:v>
                </c:pt>
                <c:pt idx="11103">
                  <c:v>1.1645570122666897</c:v>
                </c:pt>
                <c:pt idx="11104">
                  <c:v>1.1645794091531256</c:v>
                </c:pt>
                <c:pt idx="11105">
                  <c:v>1.1646018060395613</c:v>
                </c:pt>
                <c:pt idx="11106">
                  <c:v>1.1646242029259972</c:v>
                </c:pt>
                <c:pt idx="11107">
                  <c:v>1.1646465998124331</c:v>
                </c:pt>
                <c:pt idx="11108">
                  <c:v>1.164668996698869</c:v>
                </c:pt>
                <c:pt idx="11109">
                  <c:v>1.1646913935853049</c:v>
                </c:pt>
                <c:pt idx="11110">
                  <c:v>1.1647137904717408</c:v>
                </c:pt>
                <c:pt idx="11111">
                  <c:v>1.1647361873581767</c:v>
                </c:pt>
                <c:pt idx="11112">
                  <c:v>1.1647585842446126</c:v>
                </c:pt>
                <c:pt idx="11113">
                  <c:v>1.1647809811310483</c:v>
                </c:pt>
                <c:pt idx="11114">
                  <c:v>1.1648033780174842</c:v>
                </c:pt>
                <c:pt idx="11115">
                  <c:v>1.1648257749039201</c:v>
                </c:pt>
                <c:pt idx="11116">
                  <c:v>1.164848171790356</c:v>
                </c:pt>
                <c:pt idx="11117">
                  <c:v>1.164870568676792</c:v>
                </c:pt>
                <c:pt idx="11118">
                  <c:v>1.1648929655632279</c:v>
                </c:pt>
                <c:pt idx="11119">
                  <c:v>1.1649153624496638</c:v>
                </c:pt>
                <c:pt idx="11120">
                  <c:v>1.1649377593360997</c:v>
                </c:pt>
                <c:pt idx="11121">
                  <c:v>1.1649601562225356</c:v>
                </c:pt>
                <c:pt idx="11122">
                  <c:v>1.1649825531089713</c:v>
                </c:pt>
                <c:pt idx="11123">
                  <c:v>1.1650049499954072</c:v>
                </c:pt>
                <c:pt idx="11124">
                  <c:v>1.1650273468818431</c:v>
                </c:pt>
                <c:pt idx="11125">
                  <c:v>1.165049743768279</c:v>
                </c:pt>
                <c:pt idx="11126">
                  <c:v>1.1650721406547149</c:v>
                </c:pt>
                <c:pt idx="11127">
                  <c:v>1.1650945375411508</c:v>
                </c:pt>
                <c:pt idx="11128">
                  <c:v>1.1651169344275867</c:v>
                </c:pt>
                <c:pt idx="11129">
                  <c:v>1.1651393313140226</c:v>
                </c:pt>
                <c:pt idx="11130">
                  <c:v>1.1651617282004583</c:v>
                </c:pt>
                <c:pt idx="11131">
                  <c:v>1.1651841250868942</c:v>
                </c:pt>
                <c:pt idx="11132">
                  <c:v>1.1652065219733301</c:v>
                </c:pt>
                <c:pt idx="11133">
                  <c:v>1.165228918859766</c:v>
                </c:pt>
                <c:pt idx="11134">
                  <c:v>1.1652513157462019</c:v>
                </c:pt>
                <c:pt idx="11135">
                  <c:v>1.1652737126326378</c:v>
                </c:pt>
                <c:pt idx="11136">
                  <c:v>1.1652961095190737</c:v>
                </c:pt>
                <c:pt idx="11137">
                  <c:v>1.1653185064055096</c:v>
                </c:pt>
                <c:pt idx="11138">
                  <c:v>1.1653409032919455</c:v>
                </c:pt>
                <c:pt idx="11139">
                  <c:v>1.1653633001783812</c:v>
                </c:pt>
                <c:pt idx="11140">
                  <c:v>1.1653856970648171</c:v>
                </c:pt>
                <c:pt idx="11141">
                  <c:v>1.165408093951253</c:v>
                </c:pt>
                <c:pt idx="11142">
                  <c:v>1.1654304908376889</c:v>
                </c:pt>
                <c:pt idx="11143">
                  <c:v>1.1654528877241248</c:v>
                </c:pt>
                <c:pt idx="11144">
                  <c:v>1.1654752846105607</c:v>
                </c:pt>
                <c:pt idx="11145">
                  <c:v>1.1654976814969966</c:v>
                </c:pt>
                <c:pt idx="11146">
                  <c:v>1.1655200783834325</c:v>
                </c:pt>
                <c:pt idx="11147">
                  <c:v>1.1655424752698682</c:v>
                </c:pt>
                <c:pt idx="11148">
                  <c:v>1.1655648721563041</c:v>
                </c:pt>
                <c:pt idx="11149">
                  <c:v>1.16558726904274</c:v>
                </c:pt>
                <c:pt idx="11150">
                  <c:v>1.1656096659291759</c:v>
                </c:pt>
                <c:pt idx="11151">
                  <c:v>1.1656320628156118</c:v>
                </c:pt>
                <c:pt idx="11152">
                  <c:v>1.1656544597020477</c:v>
                </c:pt>
                <c:pt idx="11153">
                  <c:v>1.1656768565884836</c:v>
                </c:pt>
                <c:pt idx="11154">
                  <c:v>1.1656992534749195</c:v>
                </c:pt>
                <c:pt idx="11155">
                  <c:v>1.1657216503613554</c:v>
                </c:pt>
                <c:pt idx="11156">
                  <c:v>1.1657437637428996</c:v>
                </c:pt>
                <c:pt idx="11157">
                  <c:v>1.1657658771244439</c:v>
                </c:pt>
                <c:pt idx="11158">
                  <c:v>1.1657879905059882</c:v>
                </c:pt>
                <c:pt idx="11159">
                  <c:v>1.1658101038875324</c:v>
                </c:pt>
                <c:pt idx="11160">
                  <c:v>1.1658322172690767</c:v>
                </c:pt>
                <c:pt idx="11161">
                  <c:v>1.1658543306506211</c:v>
                </c:pt>
                <c:pt idx="11162">
                  <c:v>1.1658764440321654</c:v>
                </c:pt>
                <c:pt idx="11163">
                  <c:v>1.1658985574137095</c:v>
                </c:pt>
                <c:pt idx="11164">
                  <c:v>1.1659206707952539</c:v>
                </c:pt>
                <c:pt idx="11165">
                  <c:v>1.1659427841767982</c:v>
                </c:pt>
                <c:pt idx="11166">
                  <c:v>1.1659648975583425</c:v>
                </c:pt>
                <c:pt idx="11167">
                  <c:v>1.1659870109398867</c:v>
                </c:pt>
                <c:pt idx="11168">
                  <c:v>1.166009124321431</c:v>
                </c:pt>
                <c:pt idx="11169">
                  <c:v>1.1660312377029753</c:v>
                </c:pt>
                <c:pt idx="11170">
                  <c:v>1.1660533510845197</c:v>
                </c:pt>
                <c:pt idx="11171">
                  <c:v>1.1660754644660638</c:v>
                </c:pt>
                <c:pt idx="11172">
                  <c:v>1.1660975778476081</c:v>
                </c:pt>
                <c:pt idx="11173">
                  <c:v>1.1661196912291525</c:v>
                </c:pt>
                <c:pt idx="11174">
                  <c:v>1.1661418046106968</c:v>
                </c:pt>
                <c:pt idx="11175">
                  <c:v>1.166163917992241</c:v>
                </c:pt>
                <c:pt idx="11176">
                  <c:v>1.1661860313737853</c:v>
                </c:pt>
                <c:pt idx="11177">
                  <c:v>1.1662081447553296</c:v>
                </c:pt>
                <c:pt idx="11178">
                  <c:v>1.166230258136874</c:v>
                </c:pt>
                <c:pt idx="11179">
                  <c:v>1.1662523715184181</c:v>
                </c:pt>
                <c:pt idx="11180">
                  <c:v>1.1662744848999624</c:v>
                </c:pt>
                <c:pt idx="11181">
                  <c:v>1.1662965982815068</c:v>
                </c:pt>
                <c:pt idx="11182">
                  <c:v>1.1663187116630511</c:v>
                </c:pt>
                <c:pt idx="11183">
                  <c:v>1.1663408250445952</c:v>
                </c:pt>
                <c:pt idx="11184">
                  <c:v>1.1663629384261396</c:v>
                </c:pt>
                <c:pt idx="11185">
                  <c:v>1.1663850518076839</c:v>
                </c:pt>
                <c:pt idx="11186">
                  <c:v>1.1664071651892283</c:v>
                </c:pt>
                <c:pt idx="11187">
                  <c:v>1.1664292785707724</c:v>
                </c:pt>
                <c:pt idx="11188">
                  <c:v>1.1664513919523167</c:v>
                </c:pt>
                <c:pt idx="11189">
                  <c:v>1.1664735053338611</c:v>
                </c:pt>
                <c:pt idx="11190">
                  <c:v>1.1664956187154054</c:v>
                </c:pt>
                <c:pt idx="11191">
                  <c:v>1.1665177320969495</c:v>
                </c:pt>
                <c:pt idx="11192">
                  <c:v>1.1665398454784939</c:v>
                </c:pt>
                <c:pt idx="11193">
                  <c:v>1.1665619588600382</c:v>
                </c:pt>
                <c:pt idx="11194">
                  <c:v>1.1665840722415826</c:v>
                </c:pt>
                <c:pt idx="11195">
                  <c:v>1.1666061856231267</c:v>
                </c:pt>
                <c:pt idx="11196">
                  <c:v>1.166628299004671</c:v>
                </c:pt>
                <c:pt idx="11197">
                  <c:v>1.1666504123862154</c:v>
                </c:pt>
                <c:pt idx="11198">
                  <c:v>1.1666725257677597</c:v>
                </c:pt>
                <c:pt idx="11199">
                  <c:v>1.1666946391493038</c:v>
                </c:pt>
                <c:pt idx="11200">
                  <c:v>1.1667167525308482</c:v>
                </c:pt>
                <c:pt idx="11201">
                  <c:v>1.1667388659123925</c:v>
                </c:pt>
                <c:pt idx="11202">
                  <c:v>1.1667609792939366</c:v>
                </c:pt>
                <c:pt idx="11203">
                  <c:v>1.166783092675481</c:v>
                </c:pt>
                <c:pt idx="11204">
                  <c:v>1.1668052060570253</c:v>
                </c:pt>
                <c:pt idx="11205">
                  <c:v>1.1668273194385697</c:v>
                </c:pt>
                <c:pt idx="11206">
                  <c:v>1.1668491493152222</c:v>
                </c:pt>
                <c:pt idx="11207">
                  <c:v>1.166870979191875</c:v>
                </c:pt>
                <c:pt idx="11208">
                  <c:v>1.1668928090685278</c:v>
                </c:pt>
                <c:pt idx="11209">
                  <c:v>1.1669146389451803</c:v>
                </c:pt>
                <c:pt idx="11210">
                  <c:v>1.1669364688218331</c:v>
                </c:pt>
                <c:pt idx="11211">
                  <c:v>1.1669582986984857</c:v>
                </c:pt>
                <c:pt idx="11212">
                  <c:v>1.1669801285751384</c:v>
                </c:pt>
                <c:pt idx="11213">
                  <c:v>1.1670019584517912</c:v>
                </c:pt>
                <c:pt idx="11214">
                  <c:v>1.1670237883284438</c:v>
                </c:pt>
                <c:pt idx="11215">
                  <c:v>1.1670456182050966</c:v>
                </c:pt>
                <c:pt idx="11216">
                  <c:v>1.1670674480817491</c:v>
                </c:pt>
                <c:pt idx="11217">
                  <c:v>1.1670892779584019</c:v>
                </c:pt>
                <c:pt idx="11218">
                  <c:v>1.1671111078350547</c:v>
                </c:pt>
                <c:pt idx="11219">
                  <c:v>1.1671329377117072</c:v>
                </c:pt>
                <c:pt idx="11220">
                  <c:v>1.16715476758836</c:v>
                </c:pt>
                <c:pt idx="11221">
                  <c:v>1.1671765974650126</c:v>
                </c:pt>
                <c:pt idx="11222">
                  <c:v>1.1671984273416653</c:v>
                </c:pt>
                <c:pt idx="11223">
                  <c:v>1.1672202572183181</c:v>
                </c:pt>
                <c:pt idx="11224">
                  <c:v>1.1672420870949707</c:v>
                </c:pt>
                <c:pt idx="11225">
                  <c:v>1.1672639169716235</c:v>
                </c:pt>
                <c:pt idx="11226">
                  <c:v>1.167285746848276</c:v>
                </c:pt>
                <c:pt idx="11227">
                  <c:v>1.1673075767249288</c:v>
                </c:pt>
                <c:pt idx="11228">
                  <c:v>1.1673294066015816</c:v>
                </c:pt>
                <c:pt idx="11229">
                  <c:v>1.1673512364782341</c:v>
                </c:pt>
                <c:pt idx="11230">
                  <c:v>1.1673730663548869</c:v>
                </c:pt>
                <c:pt idx="11231">
                  <c:v>1.1673948962315395</c:v>
                </c:pt>
                <c:pt idx="11232">
                  <c:v>1.1674167261081922</c:v>
                </c:pt>
                <c:pt idx="11233">
                  <c:v>1.167438555984845</c:v>
                </c:pt>
                <c:pt idx="11234">
                  <c:v>1.1674603858614976</c:v>
                </c:pt>
                <c:pt idx="11235">
                  <c:v>1.1674822157381504</c:v>
                </c:pt>
                <c:pt idx="11236">
                  <c:v>1.1675040456148031</c:v>
                </c:pt>
                <c:pt idx="11237">
                  <c:v>1.1675258754914557</c:v>
                </c:pt>
                <c:pt idx="11238">
                  <c:v>1.1675477053681085</c:v>
                </c:pt>
                <c:pt idx="11239">
                  <c:v>1.167569535244761</c:v>
                </c:pt>
                <c:pt idx="11240">
                  <c:v>1.1675913651214138</c:v>
                </c:pt>
                <c:pt idx="11241">
                  <c:v>1.1676131949980666</c:v>
                </c:pt>
                <c:pt idx="11242">
                  <c:v>1.1676350248747192</c:v>
                </c:pt>
                <c:pt idx="11243">
                  <c:v>1.1676568547513719</c:v>
                </c:pt>
                <c:pt idx="11244">
                  <c:v>1.1676786846280245</c:v>
                </c:pt>
                <c:pt idx="11245">
                  <c:v>1.1677005145046773</c:v>
                </c:pt>
                <c:pt idx="11246">
                  <c:v>1.16772234438133</c:v>
                </c:pt>
                <c:pt idx="11247">
                  <c:v>1.1677441742579826</c:v>
                </c:pt>
                <c:pt idx="11248">
                  <c:v>1.1677660041346354</c:v>
                </c:pt>
                <c:pt idx="11249">
                  <c:v>1.1677878340112879</c:v>
                </c:pt>
                <c:pt idx="11250">
                  <c:v>1.1678096638879407</c:v>
                </c:pt>
                <c:pt idx="11251">
                  <c:v>1.1678314937645935</c:v>
                </c:pt>
                <c:pt idx="11252">
                  <c:v>1.1678533236412461</c:v>
                </c:pt>
                <c:pt idx="11253">
                  <c:v>1.1678748700130073</c:v>
                </c:pt>
                <c:pt idx="11254">
                  <c:v>1.1678964163847683</c:v>
                </c:pt>
                <c:pt idx="11255">
                  <c:v>1.1679179627565295</c:v>
                </c:pt>
                <c:pt idx="11256">
                  <c:v>1.1679395091282905</c:v>
                </c:pt>
                <c:pt idx="11257">
                  <c:v>1.1679610555000517</c:v>
                </c:pt>
                <c:pt idx="11258">
                  <c:v>1.1679826018718127</c:v>
                </c:pt>
                <c:pt idx="11259">
                  <c:v>1.1680041482435739</c:v>
                </c:pt>
                <c:pt idx="11260">
                  <c:v>1.1680256946153349</c:v>
                </c:pt>
                <c:pt idx="11261">
                  <c:v>1.1680472409870959</c:v>
                </c:pt>
                <c:pt idx="11262">
                  <c:v>1.1680687873588571</c:v>
                </c:pt>
                <c:pt idx="11263">
                  <c:v>1.1680903337306181</c:v>
                </c:pt>
                <c:pt idx="11264">
                  <c:v>1.1681118801023793</c:v>
                </c:pt>
                <c:pt idx="11265">
                  <c:v>1.1681334264741403</c:v>
                </c:pt>
                <c:pt idx="11266">
                  <c:v>1.1681549728459015</c:v>
                </c:pt>
                <c:pt idx="11267">
                  <c:v>1.1681765192176625</c:v>
                </c:pt>
                <c:pt idx="11268">
                  <c:v>1.1681980655894237</c:v>
                </c:pt>
                <c:pt idx="11269">
                  <c:v>1.1682196119611847</c:v>
                </c:pt>
                <c:pt idx="11270">
                  <c:v>1.168241158332946</c:v>
                </c:pt>
                <c:pt idx="11271">
                  <c:v>1.1682627047047069</c:v>
                </c:pt>
                <c:pt idx="11272">
                  <c:v>1.1682842510764682</c:v>
                </c:pt>
                <c:pt idx="11273">
                  <c:v>1.1683057974482292</c:v>
                </c:pt>
                <c:pt idx="11274">
                  <c:v>1.1683273438199904</c:v>
                </c:pt>
                <c:pt idx="11275">
                  <c:v>1.1683488901917514</c:v>
                </c:pt>
                <c:pt idx="11276">
                  <c:v>1.1683704365635124</c:v>
                </c:pt>
                <c:pt idx="11277">
                  <c:v>1.1683919829352736</c:v>
                </c:pt>
                <c:pt idx="11278">
                  <c:v>1.1684135293070346</c:v>
                </c:pt>
                <c:pt idx="11279">
                  <c:v>1.1684350756787958</c:v>
                </c:pt>
                <c:pt idx="11280">
                  <c:v>1.1684566220505568</c:v>
                </c:pt>
                <c:pt idx="11281">
                  <c:v>1.168478168422318</c:v>
                </c:pt>
                <c:pt idx="11282">
                  <c:v>1.168499714794079</c:v>
                </c:pt>
                <c:pt idx="11283">
                  <c:v>1.1685212611658402</c:v>
                </c:pt>
                <c:pt idx="11284">
                  <c:v>1.1685428075376012</c:v>
                </c:pt>
                <c:pt idx="11285">
                  <c:v>1.1685643539093624</c:v>
                </c:pt>
                <c:pt idx="11286">
                  <c:v>1.1685859002811234</c:v>
                </c:pt>
                <c:pt idx="11287">
                  <c:v>1.1686074466528846</c:v>
                </c:pt>
                <c:pt idx="11288">
                  <c:v>1.1686289930246456</c:v>
                </c:pt>
                <c:pt idx="11289">
                  <c:v>1.1686505393964068</c:v>
                </c:pt>
                <c:pt idx="11290">
                  <c:v>1.1686720857681678</c:v>
                </c:pt>
                <c:pt idx="11291">
                  <c:v>1.1686936321399291</c:v>
                </c:pt>
                <c:pt idx="11292">
                  <c:v>1.16871517851169</c:v>
                </c:pt>
                <c:pt idx="11293">
                  <c:v>1.168736724883451</c:v>
                </c:pt>
                <c:pt idx="11294">
                  <c:v>1.1687582712552123</c:v>
                </c:pt>
                <c:pt idx="11295">
                  <c:v>1.1687798176269732</c:v>
                </c:pt>
                <c:pt idx="11296">
                  <c:v>1.1688013639987345</c:v>
                </c:pt>
                <c:pt idx="11297">
                  <c:v>1.1688229103704955</c:v>
                </c:pt>
                <c:pt idx="11298">
                  <c:v>1.1688444567422567</c:v>
                </c:pt>
                <c:pt idx="11299">
                  <c:v>1.1688660031140177</c:v>
                </c:pt>
                <c:pt idx="11300">
                  <c:v>1.1688872659808873</c:v>
                </c:pt>
                <c:pt idx="11301">
                  <c:v>1.1689085288477568</c:v>
                </c:pt>
                <c:pt idx="11302">
                  <c:v>1.1689297917146262</c:v>
                </c:pt>
                <c:pt idx="11303">
                  <c:v>1.1689510545814958</c:v>
                </c:pt>
                <c:pt idx="11304">
                  <c:v>1.1689723174483653</c:v>
                </c:pt>
                <c:pt idx="11305">
                  <c:v>1.1689935803152347</c:v>
                </c:pt>
                <c:pt idx="11306">
                  <c:v>1.1690148431821044</c:v>
                </c:pt>
                <c:pt idx="11307">
                  <c:v>1.1690361060489738</c:v>
                </c:pt>
                <c:pt idx="11308">
                  <c:v>1.1690573689158432</c:v>
                </c:pt>
                <c:pt idx="11309">
                  <c:v>1.1690786317827129</c:v>
                </c:pt>
                <c:pt idx="11310">
                  <c:v>1.1690998946495823</c:v>
                </c:pt>
                <c:pt idx="11311">
                  <c:v>1.1691211575164517</c:v>
                </c:pt>
                <c:pt idx="11312">
                  <c:v>1.1691424203833214</c:v>
                </c:pt>
                <c:pt idx="11313">
                  <c:v>1.1691636832501908</c:v>
                </c:pt>
                <c:pt idx="11314">
                  <c:v>1.1691849461170603</c:v>
                </c:pt>
                <c:pt idx="11315">
                  <c:v>1.1692062089839299</c:v>
                </c:pt>
                <c:pt idx="11316">
                  <c:v>1.1692274718507993</c:v>
                </c:pt>
                <c:pt idx="11317">
                  <c:v>1.1692487347176688</c:v>
                </c:pt>
                <c:pt idx="11318">
                  <c:v>1.1692699975845384</c:v>
                </c:pt>
                <c:pt idx="11319">
                  <c:v>1.1692912604514079</c:v>
                </c:pt>
                <c:pt idx="11320">
                  <c:v>1.1693125233182773</c:v>
                </c:pt>
                <c:pt idx="11321">
                  <c:v>1.1693337861851469</c:v>
                </c:pt>
                <c:pt idx="11322">
                  <c:v>1.1693550490520164</c:v>
                </c:pt>
                <c:pt idx="11323">
                  <c:v>1.1693763119188858</c:v>
                </c:pt>
                <c:pt idx="11324">
                  <c:v>1.1693975747857555</c:v>
                </c:pt>
                <c:pt idx="11325">
                  <c:v>1.1694188376526249</c:v>
                </c:pt>
                <c:pt idx="11326">
                  <c:v>1.1694401005194943</c:v>
                </c:pt>
                <c:pt idx="11327">
                  <c:v>1.169461363386364</c:v>
                </c:pt>
                <c:pt idx="11328">
                  <c:v>1.1694826262532334</c:v>
                </c:pt>
                <c:pt idx="11329">
                  <c:v>1.1695038891201028</c:v>
                </c:pt>
                <c:pt idx="11330">
                  <c:v>1.1695251519869725</c:v>
                </c:pt>
                <c:pt idx="11331">
                  <c:v>1.1695464148538419</c:v>
                </c:pt>
                <c:pt idx="11332">
                  <c:v>1.1695676777207114</c:v>
                </c:pt>
                <c:pt idx="11333">
                  <c:v>1.169588940587581</c:v>
                </c:pt>
                <c:pt idx="11334">
                  <c:v>1.1696102034544504</c:v>
                </c:pt>
                <c:pt idx="11335">
                  <c:v>1.1696314663213199</c:v>
                </c:pt>
                <c:pt idx="11336">
                  <c:v>1.1696527291881895</c:v>
                </c:pt>
                <c:pt idx="11337">
                  <c:v>1.169673992055059</c:v>
                </c:pt>
                <c:pt idx="11338">
                  <c:v>1.1696952549219284</c:v>
                </c:pt>
                <c:pt idx="11339">
                  <c:v>1.169716517788798</c:v>
                </c:pt>
                <c:pt idx="11340">
                  <c:v>1.1697377806556675</c:v>
                </c:pt>
                <c:pt idx="11341">
                  <c:v>1.1697590435225369</c:v>
                </c:pt>
                <c:pt idx="11342">
                  <c:v>1.1697803063894063</c:v>
                </c:pt>
                <c:pt idx="11343">
                  <c:v>1.169801569256276</c:v>
                </c:pt>
                <c:pt idx="11344">
                  <c:v>1.1698228321231454</c:v>
                </c:pt>
                <c:pt idx="11345">
                  <c:v>1.1698440949900148</c:v>
                </c:pt>
                <c:pt idx="11346">
                  <c:v>1.1698653578568845</c:v>
                </c:pt>
                <c:pt idx="11347">
                  <c:v>1.1698866207237539</c:v>
                </c:pt>
                <c:pt idx="11348">
                  <c:v>1.1699078835906234</c:v>
                </c:pt>
                <c:pt idx="11349">
                  <c:v>1.169929146457493</c:v>
                </c:pt>
                <c:pt idx="11350">
                  <c:v>1.1699504093243625</c:v>
                </c:pt>
                <c:pt idx="11351">
                  <c:v>1.1699713886863403</c:v>
                </c:pt>
                <c:pt idx="11352">
                  <c:v>1.1699923680483184</c:v>
                </c:pt>
                <c:pt idx="11353">
                  <c:v>1.1700133474102963</c:v>
                </c:pt>
                <c:pt idx="11354">
                  <c:v>1.1700343267722741</c:v>
                </c:pt>
                <c:pt idx="11355">
                  <c:v>1.170055306134252</c:v>
                </c:pt>
                <c:pt idx="11356">
                  <c:v>1.1700762854962299</c:v>
                </c:pt>
                <c:pt idx="11357">
                  <c:v>1.1700972648582078</c:v>
                </c:pt>
                <c:pt idx="11358">
                  <c:v>1.1701182442201858</c:v>
                </c:pt>
                <c:pt idx="11359">
                  <c:v>1.1701392235821637</c:v>
                </c:pt>
                <c:pt idx="11360">
                  <c:v>1.1701602029441416</c:v>
                </c:pt>
                <c:pt idx="11361">
                  <c:v>1.1701811823061194</c:v>
                </c:pt>
                <c:pt idx="11362">
                  <c:v>1.1702021616680973</c:v>
                </c:pt>
                <c:pt idx="11363">
                  <c:v>1.1702231410300754</c:v>
                </c:pt>
                <c:pt idx="11364">
                  <c:v>1.1702441203920533</c:v>
                </c:pt>
                <c:pt idx="11365">
                  <c:v>1.1702650997540311</c:v>
                </c:pt>
                <c:pt idx="11366">
                  <c:v>1.170286079116009</c:v>
                </c:pt>
                <c:pt idx="11367">
                  <c:v>1.1703070584779869</c:v>
                </c:pt>
                <c:pt idx="11368">
                  <c:v>1.170328037839965</c:v>
                </c:pt>
                <c:pt idx="11369">
                  <c:v>1.1703490172019428</c:v>
                </c:pt>
                <c:pt idx="11370">
                  <c:v>1.1703699965639207</c:v>
                </c:pt>
                <c:pt idx="11371">
                  <c:v>1.1703909759258986</c:v>
                </c:pt>
                <c:pt idx="11372">
                  <c:v>1.1704119552878764</c:v>
                </c:pt>
                <c:pt idx="11373">
                  <c:v>1.1704329346498545</c:v>
                </c:pt>
                <c:pt idx="11374">
                  <c:v>1.1704539140118324</c:v>
                </c:pt>
                <c:pt idx="11375">
                  <c:v>1.1704748933738103</c:v>
                </c:pt>
                <c:pt idx="11376">
                  <c:v>1.1704958727357881</c:v>
                </c:pt>
                <c:pt idx="11377">
                  <c:v>1.170516852097766</c:v>
                </c:pt>
                <c:pt idx="11378">
                  <c:v>1.1705378314597441</c:v>
                </c:pt>
                <c:pt idx="11379">
                  <c:v>1.170558810821722</c:v>
                </c:pt>
                <c:pt idx="11380">
                  <c:v>1.1705797901836998</c:v>
                </c:pt>
                <c:pt idx="11381">
                  <c:v>1.1706007695456777</c:v>
                </c:pt>
                <c:pt idx="11382">
                  <c:v>1.1706217489076556</c:v>
                </c:pt>
                <c:pt idx="11383">
                  <c:v>1.1706427282696337</c:v>
                </c:pt>
                <c:pt idx="11384">
                  <c:v>1.1706637076316115</c:v>
                </c:pt>
                <c:pt idx="11385">
                  <c:v>1.1706846869935894</c:v>
                </c:pt>
                <c:pt idx="11386">
                  <c:v>1.1707056663555673</c:v>
                </c:pt>
                <c:pt idx="11387">
                  <c:v>1.1707266457175451</c:v>
                </c:pt>
                <c:pt idx="11388">
                  <c:v>1.170747625079523</c:v>
                </c:pt>
                <c:pt idx="11389">
                  <c:v>1.1707686044415011</c:v>
                </c:pt>
                <c:pt idx="11390">
                  <c:v>1.170789583803479</c:v>
                </c:pt>
                <c:pt idx="11391">
                  <c:v>1.1708105631654568</c:v>
                </c:pt>
                <c:pt idx="11392">
                  <c:v>1.1708315425274347</c:v>
                </c:pt>
                <c:pt idx="11393">
                  <c:v>1.1708525218894126</c:v>
                </c:pt>
                <c:pt idx="11394">
                  <c:v>1.1708735012513907</c:v>
                </c:pt>
                <c:pt idx="11395">
                  <c:v>1.1708944806133685</c:v>
                </c:pt>
                <c:pt idx="11396">
                  <c:v>1.1709154599753464</c:v>
                </c:pt>
                <c:pt idx="11397">
                  <c:v>1.1709364393373243</c:v>
                </c:pt>
                <c:pt idx="11398">
                  <c:v>1.1709574186993021</c:v>
                </c:pt>
                <c:pt idx="11399">
                  <c:v>1.1709783980612802</c:v>
                </c:pt>
                <c:pt idx="11400">
                  <c:v>1.1709993774232581</c:v>
                </c:pt>
                <c:pt idx="11401">
                  <c:v>1.171020356785236</c:v>
                </c:pt>
                <c:pt idx="11402">
                  <c:v>1.1710413361472138</c:v>
                </c:pt>
                <c:pt idx="11403">
                  <c:v>1.1710620320043001</c:v>
                </c:pt>
                <c:pt idx="11404">
                  <c:v>1.1710827278613865</c:v>
                </c:pt>
                <c:pt idx="11405">
                  <c:v>1.1711034237184728</c:v>
                </c:pt>
                <c:pt idx="11406">
                  <c:v>1.1711241195755591</c:v>
                </c:pt>
                <c:pt idx="11407">
                  <c:v>1.1711448154326454</c:v>
                </c:pt>
                <c:pt idx="11408">
                  <c:v>1.1711655112897319</c:v>
                </c:pt>
                <c:pt idx="11409">
                  <c:v>1.1711862071468182</c:v>
                </c:pt>
                <c:pt idx="11410">
                  <c:v>1.1712069030039045</c:v>
                </c:pt>
                <c:pt idx="11411">
                  <c:v>1.1712275988609908</c:v>
                </c:pt>
                <c:pt idx="11412">
                  <c:v>1.1712482947180771</c:v>
                </c:pt>
                <c:pt idx="11413">
                  <c:v>1.1712689905751634</c:v>
                </c:pt>
                <c:pt idx="11414">
                  <c:v>1.1712896864322497</c:v>
                </c:pt>
                <c:pt idx="11415">
                  <c:v>1.171310382289336</c:v>
                </c:pt>
                <c:pt idx="11416">
                  <c:v>1.1713310781464223</c:v>
                </c:pt>
                <c:pt idx="11417">
                  <c:v>1.1713517740035087</c:v>
                </c:pt>
                <c:pt idx="11418">
                  <c:v>1.171372469860595</c:v>
                </c:pt>
                <c:pt idx="11419">
                  <c:v>1.1713931657176813</c:v>
                </c:pt>
                <c:pt idx="11420">
                  <c:v>1.1714138615747676</c:v>
                </c:pt>
                <c:pt idx="11421">
                  <c:v>1.1714345574318539</c:v>
                </c:pt>
                <c:pt idx="11422">
                  <c:v>1.1714552532889402</c:v>
                </c:pt>
                <c:pt idx="11423">
                  <c:v>1.1714759491460265</c:v>
                </c:pt>
                <c:pt idx="11424">
                  <c:v>1.1714966450031128</c:v>
                </c:pt>
                <c:pt idx="11425">
                  <c:v>1.1715173408601991</c:v>
                </c:pt>
                <c:pt idx="11426">
                  <c:v>1.1715380367172856</c:v>
                </c:pt>
                <c:pt idx="11427">
                  <c:v>1.1715587325743719</c:v>
                </c:pt>
                <c:pt idx="11428">
                  <c:v>1.1715794284314582</c:v>
                </c:pt>
                <c:pt idx="11429">
                  <c:v>1.1716001242885445</c:v>
                </c:pt>
                <c:pt idx="11430">
                  <c:v>1.1716208201456308</c:v>
                </c:pt>
                <c:pt idx="11431">
                  <c:v>1.1716415160027172</c:v>
                </c:pt>
                <c:pt idx="11432">
                  <c:v>1.1716622118598035</c:v>
                </c:pt>
                <c:pt idx="11433">
                  <c:v>1.1716829077168898</c:v>
                </c:pt>
                <c:pt idx="11434">
                  <c:v>1.1717036035739761</c:v>
                </c:pt>
                <c:pt idx="11435">
                  <c:v>1.1717242994310624</c:v>
                </c:pt>
                <c:pt idx="11436">
                  <c:v>1.1717449952881487</c:v>
                </c:pt>
                <c:pt idx="11437">
                  <c:v>1.171765691145235</c:v>
                </c:pt>
                <c:pt idx="11438">
                  <c:v>1.1717863870023213</c:v>
                </c:pt>
                <c:pt idx="11439">
                  <c:v>1.1718070828594076</c:v>
                </c:pt>
                <c:pt idx="11440">
                  <c:v>1.1718277787164939</c:v>
                </c:pt>
                <c:pt idx="11441">
                  <c:v>1.1718484745735802</c:v>
                </c:pt>
                <c:pt idx="11442">
                  <c:v>1.1718691704306665</c:v>
                </c:pt>
                <c:pt idx="11443">
                  <c:v>1.1718898662877528</c:v>
                </c:pt>
                <c:pt idx="11444">
                  <c:v>1.1719105621448394</c:v>
                </c:pt>
                <c:pt idx="11445">
                  <c:v>1.1719309744970339</c:v>
                </c:pt>
                <c:pt idx="11446">
                  <c:v>1.1719513868492286</c:v>
                </c:pt>
                <c:pt idx="11447">
                  <c:v>1.1719717992014234</c:v>
                </c:pt>
                <c:pt idx="11448">
                  <c:v>1.1719922115536181</c:v>
                </c:pt>
                <c:pt idx="11449">
                  <c:v>1.1720126239058128</c:v>
                </c:pt>
                <c:pt idx="11450">
                  <c:v>1.1720330362580076</c:v>
                </c:pt>
                <c:pt idx="11451">
                  <c:v>1.1720534486102023</c:v>
                </c:pt>
                <c:pt idx="11452">
                  <c:v>1.1720738609623971</c:v>
                </c:pt>
                <c:pt idx="11453">
                  <c:v>1.1720942733145918</c:v>
                </c:pt>
                <c:pt idx="11454">
                  <c:v>1.1721146856667866</c:v>
                </c:pt>
                <c:pt idx="11455">
                  <c:v>1.1721350980189813</c:v>
                </c:pt>
                <c:pt idx="11456">
                  <c:v>1.172155510371176</c:v>
                </c:pt>
                <c:pt idx="11457">
                  <c:v>1.1721759227233706</c:v>
                </c:pt>
                <c:pt idx="11458">
                  <c:v>1.1721963350755653</c:v>
                </c:pt>
                <c:pt idx="11459">
                  <c:v>1.1722167474277601</c:v>
                </c:pt>
                <c:pt idx="11460">
                  <c:v>1.1722371597799548</c:v>
                </c:pt>
                <c:pt idx="11461">
                  <c:v>1.1722575721321495</c:v>
                </c:pt>
                <c:pt idx="11462">
                  <c:v>1.1722779844843443</c:v>
                </c:pt>
                <c:pt idx="11463">
                  <c:v>1.172298396836539</c:v>
                </c:pt>
                <c:pt idx="11464">
                  <c:v>1.1723188091887338</c:v>
                </c:pt>
                <c:pt idx="11465">
                  <c:v>1.1723392215409285</c:v>
                </c:pt>
                <c:pt idx="11466">
                  <c:v>1.1723596338931233</c:v>
                </c:pt>
                <c:pt idx="11467">
                  <c:v>1.172380046245318</c:v>
                </c:pt>
                <c:pt idx="11468">
                  <c:v>1.1724004585975127</c:v>
                </c:pt>
                <c:pt idx="11469">
                  <c:v>1.1724208709497073</c:v>
                </c:pt>
                <c:pt idx="11470">
                  <c:v>1.172441283301902</c:v>
                </c:pt>
                <c:pt idx="11471">
                  <c:v>1.1724616956540967</c:v>
                </c:pt>
                <c:pt idx="11472">
                  <c:v>1.1724821080062915</c:v>
                </c:pt>
                <c:pt idx="11473">
                  <c:v>1.1725025203584862</c:v>
                </c:pt>
                <c:pt idx="11474">
                  <c:v>1.172522932710681</c:v>
                </c:pt>
                <c:pt idx="11475">
                  <c:v>1.1725433450628757</c:v>
                </c:pt>
                <c:pt idx="11476">
                  <c:v>1.1725637574150705</c:v>
                </c:pt>
                <c:pt idx="11477">
                  <c:v>1.1725841697672652</c:v>
                </c:pt>
                <c:pt idx="11478">
                  <c:v>1.1726045821194599</c:v>
                </c:pt>
                <c:pt idx="11479">
                  <c:v>1.1726249944716547</c:v>
                </c:pt>
                <c:pt idx="11480">
                  <c:v>1.1726454068238494</c:v>
                </c:pt>
                <c:pt idx="11481">
                  <c:v>1.1726655356711524</c:v>
                </c:pt>
                <c:pt idx="11482">
                  <c:v>1.1726856645184556</c:v>
                </c:pt>
                <c:pt idx="11483">
                  <c:v>1.1727057933657588</c:v>
                </c:pt>
                <c:pt idx="11484">
                  <c:v>1.1727259222130619</c:v>
                </c:pt>
                <c:pt idx="11485">
                  <c:v>1.1727460510603649</c:v>
                </c:pt>
                <c:pt idx="11486">
                  <c:v>1.1727661799076681</c:v>
                </c:pt>
                <c:pt idx="11487">
                  <c:v>1.1727863087549713</c:v>
                </c:pt>
                <c:pt idx="11488">
                  <c:v>1.1728064376022744</c:v>
                </c:pt>
                <c:pt idx="11489">
                  <c:v>1.1728265664495776</c:v>
                </c:pt>
                <c:pt idx="11490">
                  <c:v>1.1728466952968806</c:v>
                </c:pt>
                <c:pt idx="11491">
                  <c:v>1.1728668241441838</c:v>
                </c:pt>
                <c:pt idx="11492">
                  <c:v>1.1728869529914869</c:v>
                </c:pt>
                <c:pt idx="11493">
                  <c:v>1.1729070818387901</c:v>
                </c:pt>
                <c:pt idx="11494">
                  <c:v>1.1729272106860931</c:v>
                </c:pt>
                <c:pt idx="11495">
                  <c:v>1.1729473395333962</c:v>
                </c:pt>
                <c:pt idx="11496">
                  <c:v>1.1729674683806994</c:v>
                </c:pt>
                <c:pt idx="11497">
                  <c:v>1.1729875972280026</c:v>
                </c:pt>
                <c:pt idx="11498">
                  <c:v>1.1730077260753058</c:v>
                </c:pt>
                <c:pt idx="11499">
                  <c:v>1.1730278549226087</c:v>
                </c:pt>
                <c:pt idx="11500">
                  <c:v>1.1730479837699119</c:v>
                </c:pt>
                <c:pt idx="11501">
                  <c:v>1.1730681126172151</c:v>
                </c:pt>
                <c:pt idx="11502">
                  <c:v>1.1730882414645183</c:v>
                </c:pt>
                <c:pt idx="11503">
                  <c:v>1.1731083703118215</c:v>
                </c:pt>
                <c:pt idx="11504">
                  <c:v>1.1731284991591244</c:v>
                </c:pt>
                <c:pt idx="11505">
                  <c:v>1.1731486280064276</c:v>
                </c:pt>
                <c:pt idx="11506">
                  <c:v>1.1731687568537308</c:v>
                </c:pt>
                <c:pt idx="11507">
                  <c:v>1.173188885701034</c:v>
                </c:pt>
                <c:pt idx="11508">
                  <c:v>1.1732090145483369</c:v>
                </c:pt>
                <c:pt idx="11509">
                  <c:v>1.1732291433956401</c:v>
                </c:pt>
                <c:pt idx="11510">
                  <c:v>1.1732492722429433</c:v>
                </c:pt>
                <c:pt idx="11511">
                  <c:v>1.1732694010902465</c:v>
                </c:pt>
                <c:pt idx="11512">
                  <c:v>1.1732895299375496</c:v>
                </c:pt>
                <c:pt idx="11513">
                  <c:v>1.1733096587848526</c:v>
                </c:pt>
                <c:pt idx="11514">
                  <c:v>1.1733297876321558</c:v>
                </c:pt>
                <c:pt idx="11515">
                  <c:v>1.173349916479459</c:v>
                </c:pt>
                <c:pt idx="11516">
                  <c:v>1.1733700453267621</c:v>
                </c:pt>
                <c:pt idx="11517">
                  <c:v>1.1733901741740651</c:v>
                </c:pt>
                <c:pt idx="11518">
                  <c:v>1.1734103030213683</c:v>
                </c:pt>
                <c:pt idx="11519">
                  <c:v>1.1734304318686715</c:v>
                </c:pt>
                <c:pt idx="11520">
                  <c:v>1.1734505607159746</c:v>
                </c:pt>
                <c:pt idx="11521">
                  <c:v>1.1734706895632778</c:v>
                </c:pt>
                <c:pt idx="11522">
                  <c:v>1.1734908184105808</c:v>
                </c:pt>
                <c:pt idx="11523">
                  <c:v>1.173510947257884</c:v>
                </c:pt>
                <c:pt idx="11524">
                  <c:v>1.1735310761051871</c:v>
                </c:pt>
                <c:pt idx="11525">
                  <c:v>1.1735509214475988</c:v>
                </c:pt>
                <c:pt idx="11526">
                  <c:v>1.1735707667900102</c:v>
                </c:pt>
                <c:pt idx="11527">
                  <c:v>1.1735906121324218</c:v>
                </c:pt>
                <c:pt idx="11528">
                  <c:v>1.1736104574748332</c:v>
                </c:pt>
                <c:pt idx="11529">
                  <c:v>1.1736303028172448</c:v>
                </c:pt>
                <c:pt idx="11530">
                  <c:v>1.1736501481596564</c:v>
                </c:pt>
                <c:pt idx="11531">
                  <c:v>1.1736699935020678</c:v>
                </c:pt>
                <c:pt idx="11532">
                  <c:v>1.1736898388444794</c:v>
                </c:pt>
                <c:pt idx="11533">
                  <c:v>1.173709684186891</c:v>
                </c:pt>
                <c:pt idx="11534">
                  <c:v>1.1737295295293024</c:v>
                </c:pt>
                <c:pt idx="11535">
                  <c:v>1.173749374871714</c:v>
                </c:pt>
                <c:pt idx="11536">
                  <c:v>1.1737692202141257</c:v>
                </c:pt>
                <c:pt idx="11537">
                  <c:v>1.1737890655565371</c:v>
                </c:pt>
                <c:pt idx="11538">
                  <c:v>1.1738089108989487</c:v>
                </c:pt>
                <c:pt idx="11539">
                  <c:v>1.1738287562413603</c:v>
                </c:pt>
                <c:pt idx="11540">
                  <c:v>1.1738486015837717</c:v>
                </c:pt>
                <c:pt idx="11541">
                  <c:v>1.1738684469261833</c:v>
                </c:pt>
                <c:pt idx="11542">
                  <c:v>1.1738882922685947</c:v>
                </c:pt>
                <c:pt idx="11543">
                  <c:v>1.1739081376110063</c:v>
                </c:pt>
                <c:pt idx="11544">
                  <c:v>1.1739279829534179</c:v>
                </c:pt>
                <c:pt idx="11545">
                  <c:v>1.1739478282958293</c:v>
                </c:pt>
                <c:pt idx="11546">
                  <c:v>1.1739676736382409</c:v>
                </c:pt>
                <c:pt idx="11547">
                  <c:v>1.1739875189806526</c:v>
                </c:pt>
                <c:pt idx="11548">
                  <c:v>1.174007364323064</c:v>
                </c:pt>
                <c:pt idx="11549">
                  <c:v>1.1740272096654756</c:v>
                </c:pt>
                <c:pt idx="11550">
                  <c:v>1.1740470550078872</c:v>
                </c:pt>
                <c:pt idx="11551">
                  <c:v>1.1740669003502986</c:v>
                </c:pt>
                <c:pt idx="11552">
                  <c:v>1.1740867456927102</c:v>
                </c:pt>
                <c:pt idx="11553">
                  <c:v>1.1741065910351218</c:v>
                </c:pt>
                <c:pt idx="11554">
                  <c:v>1.1741264363775332</c:v>
                </c:pt>
                <c:pt idx="11555">
                  <c:v>1.1741462817199448</c:v>
                </c:pt>
                <c:pt idx="11556">
                  <c:v>1.1741661270623562</c:v>
                </c:pt>
                <c:pt idx="11557">
                  <c:v>1.1741859724047679</c:v>
                </c:pt>
                <c:pt idx="11558">
                  <c:v>1.1742058177471795</c:v>
                </c:pt>
                <c:pt idx="11559">
                  <c:v>1.1742256630895909</c:v>
                </c:pt>
                <c:pt idx="11560">
                  <c:v>1.1742455084320025</c:v>
                </c:pt>
                <c:pt idx="11561">
                  <c:v>1.1742653537744141</c:v>
                </c:pt>
                <c:pt idx="11562">
                  <c:v>1.1742851991168255</c:v>
                </c:pt>
                <c:pt idx="11563">
                  <c:v>1.1743050444592371</c:v>
                </c:pt>
                <c:pt idx="11564">
                  <c:v>1.1743248898016487</c:v>
                </c:pt>
                <c:pt idx="11565">
                  <c:v>1.1743447351440601</c:v>
                </c:pt>
                <c:pt idx="11566">
                  <c:v>1.1743642969815802</c:v>
                </c:pt>
                <c:pt idx="11567">
                  <c:v>1.1743838588191</c:v>
                </c:pt>
                <c:pt idx="11568">
                  <c:v>1.1744034206566201</c:v>
                </c:pt>
                <c:pt idx="11569">
                  <c:v>1.1744229824941399</c:v>
                </c:pt>
                <c:pt idx="11570">
                  <c:v>1.17444254433166</c:v>
                </c:pt>
                <c:pt idx="11571">
                  <c:v>1.1744621061691798</c:v>
                </c:pt>
                <c:pt idx="11572">
                  <c:v>1.1744816680066998</c:v>
                </c:pt>
                <c:pt idx="11573">
                  <c:v>1.1745012298442197</c:v>
                </c:pt>
                <c:pt idx="11574">
                  <c:v>1.1745207916817397</c:v>
                </c:pt>
                <c:pt idx="11575">
                  <c:v>1.1745403535192596</c:v>
                </c:pt>
                <c:pt idx="11576">
                  <c:v>1.1745599153567796</c:v>
                </c:pt>
                <c:pt idx="11577">
                  <c:v>1.1745794771942994</c:v>
                </c:pt>
                <c:pt idx="11578">
                  <c:v>1.1745990390318195</c:v>
                </c:pt>
                <c:pt idx="11579">
                  <c:v>1.1746186008693393</c:v>
                </c:pt>
                <c:pt idx="11580">
                  <c:v>1.1746381627068594</c:v>
                </c:pt>
                <c:pt idx="11581">
                  <c:v>1.1746577245443792</c:v>
                </c:pt>
                <c:pt idx="11582">
                  <c:v>1.1746772863818993</c:v>
                </c:pt>
                <c:pt idx="11583">
                  <c:v>1.1746968482194191</c:v>
                </c:pt>
                <c:pt idx="11584">
                  <c:v>1.1747164100569392</c:v>
                </c:pt>
                <c:pt idx="11585">
                  <c:v>1.174735971894459</c:v>
                </c:pt>
                <c:pt idx="11586">
                  <c:v>1.1747555337319791</c:v>
                </c:pt>
                <c:pt idx="11587">
                  <c:v>1.1747750955694989</c:v>
                </c:pt>
                <c:pt idx="11588">
                  <c:v>1.1747946574070189</c:v>
                </c:pt>
                <c:pt idx="11589">
                  <c:v>1.1748142192445388</c:v>
                </c:pt>
                <c:pt idx="11590">
                  <c:v>1.1748337810820588</c:v>
                </c:pt>
                <c:pt idx="11591">
                  <c:v>1.1748533429195787</c:v>
                </c:pt>
                <c:pt idx="11592">
                  <c:v>1.1748729047570987</c:v>
                </c:pt>
                <c:pt idx="11593">
                  <c:v>1.1748924665946185</c:v>
                </c:pt>
                <c:pt idx="11594">
                  <c:v>1.1749120284321386</c:v>
                </c:pt>
                <c:pt idx="11595">
                  <c:v>1.1749315902696584</c:v>
                </c:pt>
                <c:pt idx="11596">
                  <c:v>1.1749511521071785</c:v>
                </c:pt>
                <c:pt idx="11597">
                  <c:v>1.1749707139446983</c:v>
                </c:pt>
                <c:pt idx="11598">
                  <c:v>1.1749902757822184</c:v>
                </c:pt>
                <c:pt idx="11599">
                  <c:v>1.1750098376197382</c:v>
                </c:pt>
                <c:pt idx="11600">
                  <c:v>1.1750293994572583</c:v>
                </c:pt>
                <c:pt idx="11601">
                  <c:v>1.1750489612947781</c:v>
                </c:pt>
                <c:pt idx="11602">
                  <c:v>1.1750685231322981</c:v>
                </c:pt>
                <c:pt idx="11603">
                  <c:v>1.175088084969818</c:v>
                </c:pt>
                <c:pt idx="11604">
                  <c:v>1.175107646807338</c:v>
                </c:pt>
                <c:pt idx="11605">
                  <c:v>1.1751272086448579</c:v>
                </c:pt>
                <c:pt idx="11606">
                  <c:v>1.1751467704823779</c:v>
                </c:pt>
                <c:pt idx="11607">
                  <c:v>1.1751660488150062</c:v>
                </c:pt>
                <c:pt idx="11608">
                  <c:v>1.1751853271476347</c:v>
                </c:pt>
                <c:pt idx="11609">
                  <c:v>1.175204605480263</c:v>
                </c:pt>
                <c:pt idx="11610">
                  <c:v>1.1752238838128912</c:v>
                </c:pt>
                <c:pt idx="11611">
                  <c:v>1.1752431621455197</c:v>
                </c:pt>
                <c:pt idx="11612">
                  <c:v>1.175262440478148</c:v>
                </c:pt>
                <c:pt idx="11613">
                  <c:v>1.1752817188107763</c:v>
                </c:pt>
                <c:pt idx="11614">
                  <c:v>1.1753009971434047</c:v>
                </c:pt>
                <c:pt idx="11615">
                  <c:v>1.175320275476033</c:v>
                </c:pt>
                <c:pt idx="11616">
                  <c:v>1.1753395538086615</c:v>
                </c:pt>
                <c:pt idx="11617">
                  <c:v>1.1753588321412898</c:v>
                </c:pt>
                <c:pt idx="11618">
                  <c:v>1.175378110473918</c:v>
                </c:pt>
                <c:pt idx="11619">
                  <c:v>1.1753973888065465</c:v>
                </c:pt>
                <c:pt idx="11620">
                  <c:v>1.1754166671391748</c:v>
                </c:pt>
                <c:pt idx="11621">
                  <c:v>1.1754359454718031</c:v>
                </c:pt>
                <c:pt idx="11622">
                  <c:v>1.1754552238044316</c:v>
                </c:pt>
                <c:pt idx="11623">
                  <c:v>1.1754745021370598</c:v>
                </c:pt>
                <c:pt idx="11624">
                  <c:v>1.1754937804696883</c:v>
                </c:pt>
                <c:pt idx="11625">
                  <c:v>1.1755130588023166</c:v>
                </c:pt>
                <c:pt idx="11626">
                  <c:v>1.1755323371349449</c:v>
                </c:pt>
                <c:pt idx="11627">
                  <c:v>1.1755516154675734</c:v>
                </c:pt>
                <c:pt idx="11628">
                  <c:v>1.1755708938002016</c:v>
                </c:pt>
                <c:pt idx="11629">
                  <c:v>1.1755901721328299</c:v>
                </c:pt>
                <c:pt idx="11630">
                  <c:v>1.1756094504654584</c:v>
                </c:pt>
                <c:pt idx="11631">
                  <c:v>1.1756287287980867</c:v>
                </c:pt>
                <c:pt idx="11632">
                  <c:v>1.1756480071307149</c:v>
                </c:pt>
                <c:pt idx="11633">
                  <c:v>1.1756672854633434</c:v>
                </c:pt>
                <c:pt idx="11634">
                  <c:v>1.1756865637959717</c:v>
                </c:pt>
                <c:pt idx="11635">
                  <c:v>1.1757058421286002</c:v>
                </c:pt>
                <c:pt idx="11636">
                  <c:v>1.1757251204612285</c:v>
                </c:pt>
                <c:pt idx="11637">
                  <c:v>1.1757443987938567</c:v>
                </c:pt>
                <c:pt idx="11638">
                  <c:v>1.1757636771264852</c:v>
                </c:pt>
                <c:pt idx="11639">
                  <c:v>1.1757829554591135</c:v>
                </c:pt>
                <c:pt idx="11640">
                  <c:v>1.1758022337917418</c:v>
                </c:pt>
                <c:pt idx="11641">
                  <c:v>1.1758215121243702</c:v>
                </c:pt>
                <c:pt idx="11642">
                  <c:v>1.1758407904569985</c:v>
                </c:pt>
                <c:pt idx="11643">
                  <c:v>1.1758600687896268</c:v>
                </c:pt>
                <c:pt idx="11644">
                  <c:v>1.1758793471222553</c:v>
                </c:pt>
                <c:pt idx="11645">
                  <c:v>1.1758986254548836</c:v>
                </c:pt>
                <c:pt idx="11646">
                  <c:v>1.175917903787512</c:v>
                </c:pt>
                <c:pt idx="11647">
                  <c:v>1.1759371821201403</c:v>
                </c:pt>
                <c:pt idx="11648">
                  <c:v>1.1759564604527686</c:v>
                </c:pt>
                <c:pt idx="11649">
                  <c:v>1.1759757387853971</c:v>
                </c:pt>
                <c:pt idx="11650">
                  <c:v>1.1759950171180253</c:v>
                </c:pt>
                <c:pt idx="11651">
                  <c:v>1.1760142954506536</c:v>
                </c:pt>
                <c:pt idx="11652">
                  <c:v>1.1760335737832821</c:v>
                </c:pt>
                <c:pt idx="11653">
                  <c:v>1.1760528521159104</c:v>
                </c:pt>
                <c:pt idx="11654">
                  <c:v>1.1760721304485389</c:v>
                </c:pt>
                <c:pt idx="11655">
                  <c:v>1.1760914087811671</c:v>
                </c:pt>
                <c:pt idx="11656">
                  <c:v>1.1761106871137954</c:v>
                </c:pt>
                <c:pt idx="11657">
                  <c:v>1.1761296819415321</c:v>
                </c:pt>
                <c:pt idx="11658">
                  <c:v>1.176148676769269</c:v>
                </c:pt>
                <c:pt idx="11659">
                  <c:v>1.1761676715970057</c:v>
                </c:pt>
                <c:pt idx="11660">
                  <c:v>1.1761866664247425</c:v>
                </c:pt>
                <c:pt idx="11661">
                  <c:v>1.1762056612524792</c:v>
                </c:pt>
                <c:pt idx="11662">
                  <c:v>1.1762246560802161</c:v>
                </c:pt>
                <c:pt idx="11663">
                  <c:v>1.1762436509079528</c:v>
                </c:pt>
                <c:pt idx="11664">
                  <c:v>1.1762626457356895</c:v>
                </c:pt>
                <c:pt idx="11665">
                  <c:v>1.1762816405634262</c:v>
                </c:pt>
                <c:pt idx="11666">
                  <c:v>1.1763006353911631</c:v>
                </c:pt>
                <c:pt idx="11667">
                  <c:v>1.1763196302188998</c:v>
                </c:pt>
                <c:pt idx="11668">
                  <c:v>1.1763386250466366</c:v>
                </c:pt>
                <c:pt idx="11669">
                  <c:v>1.1763576198743733</c:v>
                </c:pt>
                <c:pt idx="11670">
                  <c:v>1.17637661470211</c:v>
                </c:pt>
                <c:pt idx="11671">
                  <c:v>1.1763956095298469</c:v>
                </c:pt>
                <c:pt idx="11672">
                  <c:v>1.1764146043575836</c:v>
                </c:pt>
                <c:pt idx="11673">
                  <c:v>1.1764335991853203</c:v>
                </c:pt>
                <c:pt idx="11674">
                  <c:v>1.176452594013057</c:v>
                </c:pt>
                <c:pt idx="11675">
                  <c:v>1.1764715888407939</c:v>
                </c:pt>
                <c:pt idx="11676">
                  <c:v>1.1764905836685307</c:v>
                </c:pt>
                <c:pt idx="11677">
                  <c:v>1.1765095784962674</c:v>
                </c:pt>
                <c:pt idx="11678">
                  <c:v>1.1765285733240041</c:v>
                </c:pt>
                <c:pt idx="11679">
                  <c:v>1.176547568151741</c:v>
                </c:pt>
                <c:pt idx="11680">
                  <c:v>1.1765665629794777</c:v>
                </c:pt>
                <c:pt idx="11681">
                  <c:v>1.1765855578072144</c:v>
                </c:pt>
                <c:pt idx="11682">
                  <c:v>1.1766045526349511</c:v>
                </c:pt>
                <c:pt idx="11683">
                  <c:v>1.1766235474626878</c:v>
                </c:pt>
                <c:pt idx="11684">
                  <c:v>1.1766425422904248</c:v>
                </c:pt>
                <c:pt idx="11685">
                  <c:v>1.1766615371181615</c:v>
                </c:pt>
                <c:pt idx="11686">
                  <c:v>1.1766805319458982</c:v>
                </c:pt>
                <c:pt idx="11687">
                  <c:v>1.1766995267736349</c:v>
                </c:pt>
                <c:pt idx="11688">
                  <c:v>1.1767185216013718</c:v>
                </c:pt>
                <c:pt idx="11689">
                  <c:v>1.1767375164291085</c:v>
                </c:pt>
                <c:pt idx="11690">
                  <c:v>1.1767565112568452</c:v>
                </c:pt>
                <c:pt idx="11691">
                  <c:v>1.1767755060845819</c:v>
                </c:pt>
                <c:pt idx="11692">
                  <c:v>1.1767945009123186</c:v>
                </c:pt>
                <c:pt idx="11693">
                  <c:v>1.1768134957400556</c:v>
                </c:pt>
                <c:pt idx="11694">
                  <c:v>1.1768324905677923</c:v>
                </c:pt>
                <c:pt idx="11695">
                  <c:v>1.176851485395529</c:v>
                </c:pt>
                <c:pt idx="11696">
                  <c:v>1.1768704802232657</c:v>
                </c:pt>
                <c:pt idx="11697">
                  <c:v>1.1768894750510026</c:v>
                </c:pt>
                <c:pt idx="11698">
                  <c:v>1.1769084698787393</c:v>
                </c:pt>
                <c:pt idx="11699">
                  <c:v>1.176927464706476</c:v>
                </c:pt>
                <c:pt idx="11700">
                  <c:v>1.1769464595342127</c:v>
                </c:pt>
                <c:pt idx="11701">
                  <c:v>1.1769651708570579</c:v>
                </c:pt>
                <c:pt idx="11702">
                  <c:v>1.1769838821799032</c:v>
                </c:pt>
                <c:pt idx="11703">
                  <c:v>1.1770025935027484</c:v>
                </c:pt>
                <c:pt idx="11704">
                  <c:v>1.1770213048255935</c:v>
                </c:pt>
                <c:pt idx="11705">
                  <c:v>1.1770400161484387</c:v>
                </c:pt>
                <c:pt idx="11706">
                  <c:v>1.1770587274712838</c:v>
                </c:pt>
                <c:pt idx="11707">
                  <c:v>1.177077438794129</c:v>
                </c:pt>
                <c:pt idx="11708">
                  <c:v>1.1770961501169741</c:v>
                </c:pt>
                <c:pt idx="11709">
                  <c:v>1.1771148614398192</c:v>
                </c:pt>
                <c:pt idx="11710">
                  <c:v>1.1771335727626644</c:v>
                </c:pt>
                <c:pt idx="11711">
                  <c:v>1.1771522840855095</c:v>
                </c:pt>
                <c:pt idx="11712">
                  <c:v>1.1771709954083547</c:v>
                </c:pt>
                <c:pt idx="11713">
                  <c:v>1.1771897067312</c:v>
                </c:pt>
                <c:pt idx="11714">
                  <c:v>1.1772084180540452</c:v>
                </c:pt>
                <c:pt idx="11715">
                  <c:v>1.1772271293768903</c:v>
                </c:pt>
                <c:pt idx="11716">
                  <c:v>1.1772458406997355</c:v>
                </c:pt>
                <c:pt idx="11717">
                  <c:v>1.1772645520225806</c:v>
                </c:pt>
                <c:pt idx="11718">
                  <c:v>1.1772832633454258</c:v>
                </c:pt>
                <c:pt idx="11719">
                  <c:v>1.1773019746682709</c:v>
                </c:pt>
                <c:pt idx="11720">
                  <c:v>1.1773206859911161</c:v>
                </c:pt>
                <c:pt idx="11721">
                  <c:v>1.1773393973139612</c:v>
                </c:pt>
                <c:pt idx="11722">
                  <c:v>1.1773581086368063</c:v>
                </c:pt>
                <c:pt idx="11723">
                  <c:v>1.1773768199596515</c:v>
                </c:pt>
                <c:pt idx="11724">
                  <c:v>1.1773955312824969</c:v>
                </c:pt>
                <c:pt idx="11725">
                  <c:v>1.177414242605342</c:v>
                </c:pt>
                <c:pt idx="11726">
                  <c:v>1.1774329539281871</c:v>
                </c:pt>
                <c:pt idx="11727">
                  <c:v>1.1774516652510323</c:v>
                </c:pt>
                <c:pt idx="11728">
                  <c:v>1.1774703765738774</c:v>
                </c:pt>
                <c:pt idx="11729">
                  <c:v>1.1774890878967226</c:v>
                </c:pt>
                <c:pt idx="11730">
                  <c:v>1.1775077992195677</c:v>
                </c:pt>
                <c:pt idx="11731">
                  <c:v>1.1775265105424129</c:v>
                </c:pt>
                <c:pt idx="11732">
                  <c:v>1.177545221865258</c:v>
                </c:pt>
                <c:pt idx="11733">
                  <c:v>1.1775639331881032</c:v>
                </c:pt>
                <c:pt idx="11734">
                  <c:v>1.1775826445109483</c:v>
                </c:pt>
                <c:pt idx="11735">
                  <c:v>1.1776013558337937</c:v>
                </c:pt>
                <c:pt idx="11736">
                  <c:v>1.1776200671566388</c:v>
                </c:pt>
                <c:pt idx="11737">
                  <c:v>1.1776387784794839</c:v>
                </c:pt>
                <c:pt idx="11738">
                  <c:v>1.1776574898023291</c:v>
                </c:pt>
                <c:pt idx="11739">
                  <c:v>1.1776762011251742</c:v>
                </c:pt>
                <c:pt idx="11740">
                  <c:v>1.1776949124480194</c:v>
                </c:pt>
                <c:pt idx="11741">
                  <c:v>1.1777136237708645</c:v>
                </c:pt>
                <c:pt idx="11742">
                  <c:v>1.1777323350937097</c:v>
                </c:pt>
                <c:pt idx="11743">
                  <c:v>1.1777507629116633</c:v>
                </c:pt>
                <c:pt idx="11744">
                  <c:v>1.1777691907296168</c:v>
                </c:pt>
                <c:pt idx="11745">
                  <c:v>1.1777876185475704</c:v>
                </c:pt>
                <c:pt idx="11746">
                  <c:v>1.177806046365524</c:v>
                </c:pt>
                <c:pt idx="11747">
                  <c:v>1.1778244741834776</c:v>
                </c:pt>
                <c:pt idx="11748">
                  <c:v>1.1778429020014312</c:v>
                </c:pt>
                <c:pt idx="11749">
                  <c:v>1.1778613298193847</c:v>
                </c:pt>
                <c:pt idx="11750">
                  <c:v>1.1778797576373383</c:v>
                </c:pt>
                <c:pt idx="11751">
                  <c:v>1.1778981854552919</c:v>
                </c:pt>
                <c:pt idx="11752">
                  <c:v>1.1779166132732455</c:v>
                </c:pt>
                <c:pt idx="11753">
                  <c:v>1.1779350410911991</c:v>
                </c:pt>
                <c:pt idx="11754">
                  <c:v>1.1779534689091526</c:v>
                </c:pt>
                <c:pt idx="11755">
                  <c:v>1.1779718967271062</c:v>
                </c:pt>
                <c:pt idx="11756">
                  <c:v>1.1779903245450598</c:v>
                </c:pt>
                <c:pt idx="11757">
                  <c:v>1.1780087523630132</c:v>
                </c:pt>
                <c:pt idx="11758">
                  <c:v>1.1780271801809667</c:v>
                </c:pt>
                <c:pt idx="11759">
                  <c:v>1.1780456079989203</c:v>
                </c:pt>
                <c:pt idx="11760">
                  <c:v>1.1780640358168739</c:v>
                </c:pt>
                <c:pt idx="11761">
                  <c:v>1.1780824636348275</c:v>
                </c:pt>
                <c:pt idx="11762">
                  <c:v>1.1781008914527811</c:v>
                </c:pt>
                <c:pt idx="11763">
                  <c:v>1.1781193192707347</c:v>
                </c:pt>
                <c:pt idx="11764">
                  <c:v>1.1781377470886882</c:v>
                </c:pt>
                <c:pt idx="11765">
                  <c:v>1.1781561749066418</c:v>
                </c:pt>
                <c:pt idx="11766">
                  <c:v>1.1781746027245954</c:v>
                </c:pt>
                <c:pt idx="11767">
                  <c:v>1.178193030542549</c:v>
                </c:pt>
                <c:pt idx="11768">
                  <c:v>1.1782114583605026</c:v>
                </c:pt>
                <c:pt idx="11769">
                  <c:v>1.1782298861784561</c:v>
                </c:pt>
                <c:pt idx="11770">
                  <c:v>1.1782483139964097</c:v>
                </c:pt>
                <c:pt idx="11771">
                  <c:v>1.1782667418143633</c:v>
                </c:pt>
                <c:pt idx="11772">
                  <c:v>1.1782851696323169</c:v>
                </c:pt>
                <c:pt idx="11773">
                  <c:v>1.1783035974502705</c:v>
                </c:pt>
                <c:pt idx="11774">
                  <c:v>1.178322025268224</c:v>
                </c:pt>
                <c:pt idx="11775">
                  <c:v>1.1783404530861776</c:v>
                </c:pt>
                <c:pt idx="11776">
                  <c:v>1.1783588809041312</c:v>
                </c:pt>
                <c:pt idx="11777">
                  <c:v>1.1783773087220848</c:v>
                </c:pt>
                <c:pt idx="11778">
                  <c:v>1.1783957365400382</c:v>
                </c:pt>
                <c:pt idx="11779">
                  <c:v>1.1784141643579917</c:v>
                </c:pt>
                <c:pt idx="11780">
                  <c:v>1.1784325921759453</c:v>
                </c:pt>
                <c:pt idx="11781">
                  <c:v>1.1784510199938989</c:v>
                </c:pt>
                <c:pt idx="11782">
                  <c:v>1.1784694478118525</c:v>
                </c:pt>
                <c:pt idx="11783">
                  <c:v>1.1784878756298061</c:v>
                </c:pt>
                <c:pt idx="11784">
                  <c:v>1.1785063034477596</c:v>
                </c:pt>
                <c:pt idx="11785">
                  <c:v>1.1785247312657132</c:v>
                </c:pt>
                <c:pt idx="11786">
                  <c:v>1.1785431590836668</c:v>
                </c:pt>
                <c:pt idx="11787">
                  <c:v>1.1785615869016204</c:v>
                </c:pt>
                <c:pt idx="11788">
                  <c:v>1.178580014719574</c:v>
                </c:pt>
                <c:pt idx="11789">
                  <c:v>1.1785984425375275</c:v>
                </c:pt>
                <c:pt idx="11790">
                  <c:v>1.1786168703554811</c:v>
                </c:pt>
                <c:pt idx="11791">
                  <c:v>1.1786352981734347</c:v>
                </c:pt>
                <c:pt idx="11792">
                  <c:v>1.1786537259913883</c:v>
                </c:pt>
                <c:pt idx="11793">
                  <c:v>1.1786718703044503</c:v>
                </c:pt>
                <c:pt idx="11794">
                  <c:v>1.1786900146175121</c:v>
                </c:pt>
                <c:pt idx="11795">
                  <c:v>1.1787081589305741</c:v>
                </c:pt>
                <c:pt idx="11796">
                  <c:v>1.1787263032436361</c:v>
                </c:pt>
                <c:pt idx="11797">
                  <c:v>1.1787444475566982</c:v>
                </c:pt>
                <c:pt idx="11798">
                  <c:v>1.1787625918697602</c:v>
                </c:pt>
                <c:pt idx="11799">
                  <c:v>1.1787807361828222</c:v>
                </c:pt>
                <c:pt idx="11800">
                  <c:v>1.178798880495884</c:v>
                </c:pt>
                <c:pt idx="11801">
                  <c:v>1.178817024808946</c:v>
                </c:pt>
                <c:pt idx="11802">
                  <c:v>1.178835169122008</c:v>
                </c:pt>
                <c:pt idx="11803">
                  <c:v>1.17885331343507</c:v>
                </c:pt>
                <c:pt idx="11804">
                  <c:v>1.1788714577481321</c:v>
                </c:pt>
                <c:pt idx="11805">
                  <c:v>1.1788896020611939</c:v>
                </c:pt>
                <c:pt idx="11806">
                  <c:v>1.1789077463742559</c:v>
                </c:pt>
                <c:pt idx="11807">
                  <c:v>1.1789258906873179</c:v>
                </c:pt>
                <c:pt idx="11808">
                  <c:v>1.1789440350003799</c:v>
                </c:pt>
                <c:pt idx="11809">
                  <c:v>1.1789621793134419</c:v>
                </c:pt>
                <c:pt idx="11810">
                  <c:v>1.178980323626504</c:v>
                </c:pt>
                <c:pt idx="11811">
                  <c:v>1.1789984679395658</c:v>
                </c:pt>
                <c:pt idx="11812">
                  <c:v>1.1790166122526278</c:v>
                </c:pt>
                <c:pt idx="11813">
                  <c:v>1.1790347565656898</c:v>
                </c:pt>
                <c:pt idx="11814">
                  <c:v>1.1790529008787518</c:v>
                </c:pt>
                <c:pt idx="11815">
                  <c:v>1.1790710451918138</c:v>
                </c:pt>
                <c:pt idx="11816">
                  <c:v>1.1790891895048756</c:v>
                </c:pt>
                <c:pt idx="11817">
                  <c:v>1.1791073338179376</c:v>
                </c:pt>
                <c:pt idx="11818">
                  <c:v>1.1791254781309997</c:v>
                </c:pt>
                <c:pt idx="11819">
                  <c:v>1.1791436224440617</c:v>
                </c:pt>
                <c:pt idx="11820">
                  <c:v>1.1791617667571237</c:v>
                </c:pt>
                <c:pt idx="11821">
                  <c:v>1.1791799110701857</c:v>
                </c:pt>
                <c:pt idx="11822">
                  <c:v>1.1791980553832475</c:v>
                </c:pt>
                <c:pt idx="11823">
                  <c:v>1.1792161996963095</c:v>
                </c:pt>
                <c:pt idx="11824">
                  <c:v>1.1792343440093715</c:v>
                </c:pt>
                <c:pt idx="11825">
                  <c:v>1.1792524883224336</c:v>
                </c:pt>
                <c:pt idx="11826">
                  <c:v>1.1792706326354956</c:v>
                </c:pt>
                <c:pt idx="11827">
                  <c:v>1.1792887769485574</c:v>
                </c:pt>
                <c:pt idx="11828">
                  <c:v>1.1793069212616194</c:v>
                </c:pt>
                <c:pt idx="11829">
                  <c:v>1.1793250655746814</c:v>
                </c:pt>
                <c:pt idx="11830">
                  <c:v>1.1793432098877434</c:v>
                </c:pt>
                <c:pt idx="11831">
                  <c:v>1.1793613542008055</c:v>
                </c:pt>
                <c:pt idx="11832">
                  <c:v>1.1793794985138673</c:v>
                </c:pt>
                <c:pt idx="11833">
                  <c:v>1.1793976428269293</c:v>
                </c:pt>
                <c:pt idx="11834">
                  <c:v>1.1794157871399913</c:v>
                </c:pt>
                <c:pt idx="11835">
                  <c:v>1.1794339314530533</c:v>
                </c:pt>
                <c:pt idx="11836">
                  <c:v>1.1794520757661153</c:v>
                </c:pt>
                <c:pt idx="11837">
                  <c:v>1.1794702200791773</c:v>
                </c:pt>
                <c:pt idx="11838">
                  <c:v>1.1794883643922391</c:v>
                </c:pt>
                <c:pt idx="11839">
                  <c:v>1.1795062252004096</c:v>
                </c:pt>
                <c:pt idx="11840">
                  <c:v>1.1795240860085801</c:v>
                </c:pt>
                <c:pt idx="11841">
                  <c:v>1.1795419468167503</c:v>
                </c:pt>
                <c:pt idx="11842">
                  <c:v>1.1795598076249207</c:v>
                </c:pt>
                <c:pt idx="11843">
                  <c:v>1.1795776684330912</c:v>
                </c:pt>
                <c:pt idx="11844">
                  <c:v>1.1795955292412614</c:v>
                </c:pt>
                <c:pt idx="11845">
                  <c:v>1.1796133900494319</c:v>
                </c:pt>
                <c:pt idx="11846">
                  <c:v>1.1796312508576023</c:v>
                </c:pt>
                <c:pt idx="11847">
                  <c:v>1.1796491116657726</c:v>
                </c:pt>
                <c:pt idx="11848">
                  <c:v>1.179666972473943</c:v>
                </c:pt>
                <c:pt idx="11849">
                  <c:v>1.1796848332821135</c:v>
                </c:pt>
                <c:pt idx="11850">
                  <c:v>1.1797026940902839</c:v>
                </c:pt>
                <c:pt idx="11851">
                  <c:v>1.1797205548984542</c:v>
                </c:pt>
                <c:pt idx="11852">
                  <c:v>1.1797384157066246</c:v>
                </c:pt>
                <c:pt idx="11853">
                  <c:v>1.1797562765147951</c:v>
                </c:pt>
                <c:pt idx="11854">
                  <c:v>1.1797741373229653</c:v>
                </c:pt>
                <c:pt idx="11855">
                  <c:v>1.1797919981311358</c:v>
                </c:pt>
                <c:pt idx="11856">
                  <c:v>1.1798098589393062</c:v>
                </c:pt>
                <c:pt idx="11857">
                  <c:v>1.1798277197474765</c:v>
                </c:pt>
                <c:pt idx="11858">
                  <c:v>1.1798455805556469</c:v>
                </c:pt>
                <c:pt idx="11859">
                  <c:v>1.1798634413638174</c:v>
                </c:pt>
                <c:pt idx="11860">
                  <c:v>1.1798813021719876</c:v>
                </c:pt>
                <c:pt idx="11861">
                  <c:v>1.1798991629801581</c:v>
                </c:pt>
                <c:pt idx="11862">
                  <c:v>1.1799170237883285</c:v>
                </c:pt>
                <c:pt idx="11863">
                  <c:v>1.1799348845964988</c:v>
                </c:pt>
                <c:pt idx="11864">
                  <c:v>1.1799527454046692</c:v>
                </c:pt>
                <c:pt idx="11865">
                  <c:v>1.1799706062128397</c:v>
                </c:pt>
                <c:pt idx="11866">
                  <c:v>1.1799884670210099</c:v>
                </c:pt>
                <c:pt idx="11867">
                  <c:v>1.1800063278291804</c:v>
                </c:pt>
                <c:pt idx="11868">
                  <c:v>1.1800241886373508</c:v>
                </c:pt>
                <c:pt idx="11869">
                  <c:v>1.180042049445521</c:v>
                </c:pt>
                <c:pt idx="11870">
                  <c:v>1.1800599102536915</c:v>
                </c:pt>
                <c:pt idx="11871">
                  <c:v>1.180077771061862</c:v>
                </c:pt>
                <c:pt idx="11872">
                  <c:v>1.1800956318700322</c:v>
                </c:pt>
                <c:pt idx="11873">
                  <c:v>1.1801134926782026</c:v>
                </c:pt>
                <c:pt idx="11874">
                  <c:v>1.1801313534863731</c:v>
                </c:pt>
                <c:pt idx="11875">
                  <c:v>1.1801492142945433</c:v>
                </c:pt>
                <c:pt idx="11876">
                  <c:v>1.1801670751027138</c:v>
                </c:pt>
                <c:pt idx="11877">
                  <c:v>1.1801849359108842</c:v>
                </c:pt>
                <c:pt idx="11878">
                  <c:v>1.1802027967190545</c:v>
                </c:pt>
                <c:pt idx="11879">
                  <c:v>1.1802206575272249</c:v>
                </c:pt>
                <c:pt idx="11880">
                  <c:v>1.1802385183353954</c:v>
                </c:pt>
                <c:pt idx="11881">
                  <c:v>1.1802563791435658</c:v>
                </c:pt>
                <c:pt idx="11882">
                  <c:v>1.1802742399517361</c:v>
                </c:pt>
                <c:pt idx="11883">
                  <c:v>1.1802921007599065</c:v>
                </c:pt>
                <c:pt idx="11884">
                  <c:v>1.180309961568077</c:v>
                </c:pt>
                <c:pt idx="11885">
                  <c:v>1.1803275388713557</c:v>
                </c:pt>
                <c:pt idx="11886">
                  <c:v>1.1803451161746346</c:v>
                </c:pt>
                <c:pt idx="11887">
                  <c:v>1.1803626934779132</c:v>
                </c:pt>
                <c:pt idx="11888">
                  <c:v>1.1803802707811921</c:v>
                </c:pt>
                <c:pt idx="11889">
                  <c:v>1.1803978480844708</c:v>
                </c:pt>
                <c:pt idx="11890">
                  <c:v>1.1804154253877497</c:v>
                </c:pt>
                <c:pt idx="11891">
                  <c:v>1.1804330026910284</c:v>
                </c:pt>
                <c:pt idx="11892">
                  <c:v>1.1804505799943072</c:v>
                </c:pt>
                <c:pt idx="11893">
                  <c:v>1.1804681572975859</c:v>
                </c:pt>
                <c:pt idx="11894">
                  <c:v>1.1804857346008648</c:v>
                </c:pt>
                <c:pt idx="11895">
                  <c:v>1.1805033119041437</c:v>
                </c:pt>
                <c:pt idx="11896">
                  <c:v>1.1805208892074224</c:v>
                </c:pt>
                <c:pt idx="11897">
                  <c:v>1.1805384665107013</c:v>
                </c:pt>
                <c:pt idx="11898">
                  <c:v>1.1805560438139799</c:v>
                </c:pt>
                <c:pt idx="11899">
                  <c:v>1.1805736211172588</c:v>
                </c:pt>
                <c:pt idx="11900">
                  <c:v>1.1805911984205375</c:v>
                </c:pt>
                <c:pt idx="11901">
                  <c:v>1.1806087757238164</c:v>
                </c:pt>
                <c:pt idx="11902">
                  <c:v>1.1806263530270951</c:v>
                </c:pt>
                <c:pt idx="11903">
                  <c:v>1.180643930330374</c:v>
                </c:pt>
                <c:pt idx="11904">
                  <c:v>1.1806615076336526</c:v>
                </c:pt>
                <c:pt idx="11905">
                  <c:v>1.1806790849369315</c:v>
                </c:pt>
                <c:pt idx="11906">
                  <c:v>1.1806966622402102</c:v>
                </c:pt>
                <c:pt idx="11907">
                  <c:v>1.1807142395434891</c:v>
                </c:pt>
                <c:pt idx="11908">
                  <c:v>1.180731816846768</c:v>
                </c:pt>
                <c:pt idx="11909">
                  <c:v>1.1807493941500466</c:v>
                </c:pt>
                <c:pt idx="11910">
                  <c:v>1.1807669714533255</c:v>
                </c:pt>
                <c:pt idx="11911">
                  <c:v>1.1807845487566042</c:v>
                </c:pt>
                <c:pt idx="11912">
                  <c:v>1.1808021260598831</c:v>
                </c:pt>
                <c:pt idx="11913">
                  <c:v>1.1808197033631618</c:v>
                </c:pt>
                <c:pt idx="11914">
                  <c:v>1.1808372806664407</c:v>
                </c:pt>
                <c:pt idx="11915">
                  <c:v>1.1808548579697193</c:v>
                </c:pt>
                <c:pt idx="11916">
                  <c:v>1.1808724352729982</c:v>
                </c:pt>
                <c:pt idx="11917">
                  <c:v>1.1808900125762769</c:v>
                </c:pt>
                <c:pt idx="11918">
                  <c:v>1.1809075898795558</c:v>
                </c:pt>
                <c:pt idx="11919">
                  <c:v>1.1809251671828345</c:v>
                </c:pt>
                <c:pt idx="11920">
                  <c:v>1.1809427444861134</c:v>
                </c:pt>
                <c:pt idx="11921">
                  <c:v>1.1809603217893923</c:v>
                </c:pt>
                <c:pt idx="11922">
                  <c:v>1.1809778990926709</c:v>
                </c:pt>
                <c:pt idx="11923">
                  <c:v>1.1809954763959498</c:v>
                </c:pt>
                <c:pt idx="11924">
                  <c:v>1.1810130536992285</c:v>
                </c:pt>
                <c:pt idx="11925">
                  <c:v>1.1810306310025074</c:v>
                </c:pt>
                <c:pt idx="11926">
                  <c:v>1.1810482083057861</c:v>
                </c:pt>
                <c:pt idx="11927">
                  <c:v>1.1810657856090649</c:v>
                </c:pt>
                <c:pt idx="11928">
                  <c:v>1.1810833629123436</c:v>
                </c:pt>
                <c:pt idx="11929">
                  <c:v>1.1811006567107309</c:v>
                </c:pt>
                <c:pt idx="11930">
                  <c:v>1.1811179505091181</c:v>
                </c:pt>
                <c:pt idx="11931">
                  <c:v>1.1811352443075054</c:v>
                </c:pt>
                <c:pt idx="11932">
                  <c:v>1.1811525381058925</c:v>
                </c:pt>
                <c:pt idx="11933">
                  <c:v>1.1811698319042796</c:v>
                </c:pt>
                <c:pt idx="11934">
                  <c:v>1.1811871257026669</c:v>
                </c:pt>
                <c:pt idx="11935">
                  <c:v>1.181204419501054</c:v>
                </c:pt>
                <c:pt idx="11936">
                  <c:v>1.1812217132994414</c:v>
                </c:pt>
                <c:pt idx="11937">
                  <c:v>1.1812390070978285</c:v>
                </c:pt>
                <c:pt idx="11938">
                  <c:v>1.1812563008962156</c:v>
                </c:pt>
                <c:pt idx="11939">
                  <c:v>1.1812735946946029</c:v>
                </c:pt>
                <c:pt idx="11940">
                  <c:v>1.18129088849299</c:v>
                </c:pt>
                <c:pt idx="11941">
                  <c:v>1.1813081822913774</c:v>
                </c:pt>
                <c:pt idx="11942">
                  <c:v>1.1813254760897645</c:v>
                </c:pt>
                <c:pt idx="11943">
                  <c:v>1.1813427698881516</c:v>
                </c:pt>
                <c:pt idx="11944">
                  <c:v>1.1813600636865389</c:v>
                </c:pt>
                <c:pt idx="11945">
                  <c:v>1.181377357484926</c:v>
                </c:pt>
                <c:pt idx="11946">
                  <c:v>1.1813946512833133</c:v>
                </c:pt>
                <c:pt idx="11947">
                  <c:v>1.1814119450817004</c:v>
                </c:pt>
                <c:pt idx="11948">
                  <c:v>1.1814292388800876</c:v>
                </c:pt>
                <c:pt idx="11949">
                  <c:v>1.1814465326784749</c:v>
                </c:pt>
                <c:pt idx="11950">
                  <c:v>1.181463826476862</c:v>
                </c:pt>
                <c:pt idx="11951">
                  <c:v>1.1814811202752493</c:v>
                </c:pt>
                <c:pt idx="11952">
                  <c:v>1.1814984140736364</c:v>
                </c:pt>
                <c:pt idx="11953">
                  <c:v>1.1815157078720235</c:v>
                </c:pt>
                <c:pt idx="11954">
                  <c:v>1.1815330016704109</c:v>
                </c:pt>
                <c:pt idx="11955">
                  <c:v>1.181550295468798</c:v>
                </c:pt>
                <c:pt idx="11956">
                  <c:v>1.1815675892671853</c:v>
                </c:pt>
                <c:pt idx="11957">
                  <c:v>1.1815848830655724</c:v>
                </c:pt>
                <c:pt idx="11958">
                  <c:v>1.1816021768639595</c:v>
                </c:pt>
                <c:pt idx="11959">
                  <c:v>1.1816194706623468</c:v>
                </c:pt>
                <c:pt idx="11960">
                  <c:v>1.181636764460734</c:v>
                </c:pt>
                <c:pt idx="11961">
                  <c:v>1.1816540582591213</c:v>
                </c:pt>
                <c:pt idx="11962">
                  <c:v>1.1816713520575084</c:v>
                </c:pt>
                <c:pt idx="11963">
                  <c:v>1.1816886458558955</c:v>
                </c:pt>
                <c:pt idx="11964">
                  <c:v>1.1817059396542828</c:v>
                </c:pt>
                <c:pt idx="11965">
                  <c:v>1.1817232334526699</c:v>
                </c:pt>
                <c:pt idx="11966">
                  <c:v>1.1817405272510573</c:v>
                </c:pt>
                <c:pt idx="11967">
                  <c:v>1.1817578210494444</c:v>
                </c:pt>
                <c:pt idx="11968">
                  <c:v>1.1817751148478315</c:v>
                </c:pt>
                <c:pt idx="11969">
                  <c:v>1.1817924086462188</c:v>
                </c:pt>
                <c:pt idx="11970">
                  <c:v>1.1818097024446059</c:v>
                </c:pt>
                <c:pt idx="11971">
                  <c:v>1.1818269962429933</c:v>
                </c:pt>
                <c:pt idx="11972">
                  <c:v>1.1818442900413804</c:v>
                </c:pt>
                <c:pt idx="11973">
                  <c:v>1.1818615838397675</c:v>
                </c:pt>
                <c:pt idx="11974">
                  <c:v>1.1818788776381548</c:v>
                </c:pt>
                <c:pt idx="11975">
                  <c:v>1.1818961714365419</c:v>
                </c:pt>
                <c:pt idx="11976">
                  <c:v>1.1819134652349292</c:v>
                </c:pt>
                <c:pt idx="11977">
                  <c:v>1.1819304755284248</c:v>
                </c:pt>
                <c:pt idx="11978">
                  <c:v>1.1819474858219203</c:v>
                </c:pt>
                <c:pt idx="11979">
                  <c:v>1.1819644961154159</c:v>
                </c:pt>
                <c:pt idx="11980">
                  <c:v>1.1819815064089116</c:v>
                </c:pt>
                <c:pt idx="11981">
                  <c:v>1.1819985167024072</c:v>
                </c:pt>
                <c:pt idx="11982">
                  <c:v>1.1820155269959027</c:v>
                </c:pt>
                <c:pt idx="11983">
                  <c:v>1.1820325372893985</c:v>
                </c:pt>
                <c:pt idx="11984">
                  <c:v>1.182049547582894</c:v>
                </c:pt>
                <c:pt idx="11985">
                  <c:v>1.1820665578763896</c:v>
                </c:pt>
                <c:pt idx="11986">
                  <c:v>1.1820835681698851</c:v>
                </c:pt>
                <c:pt idx="11987">
                  <c:v>1.1821005784633809</c:v>
                </c:pt>
                <c:pt idx="11988">
                  <c:v>1.1821175887568764</c:v>
                </c:pt>
                <c:pt idx="11989">
                  <c:v>1.182134599050372</c:v>
                </c:pt>
                <c:pt idx="11990">
                  <c:v>1.1821516093438675</c:v>
                </c:pt>
                <c:pt idx="11991">
                  <c:v>1.1821686196373633</c:v>
                </c:pt>
                <c:pt idx="11992">
                  <c:v>1.1821856299308589</c:v>
                </c:pt>
                <c:pt idx="11993">
                  <c:v>1.1822026402243544</c:v>
                </c:pt>
                <c:pt idx="11994">
                  <c:v>1.1822196505178499</c:v>
                </c:pt>
                <c:pt idx="11995">
                  <c:v>1.1822366608113457</c:v>
                </c:pt>
                <c:pt idx="11996">
                  <c:v>1.1822536711048413</c:v>
                </c:pt>
                <c:pt idx="11997">
                  <c:v>1.1822706813983368</c:v>
                </c:pt>
                <c:pt idx="11998">
                  <c:v>1.1822876916918323</c:v>
                </c:pt>
                <c:pt idx="11999">
                  <c:v>1.1823047019853281</c:v>
                </c:pt>
                <c:pt idx="12000">
                  <c:v>1.1823217122788237</c:v>
                </c:pt>
                <c:pt idx="12001">
                  <c:v>1.1823387225723192</c:v>
                </c:pt>
                <c:pt idx="12002">
                  <c:v>1.182355732865815</c:v>
                </c:pt>
                <c:pt idx="12003">
                  <c:v>1.1823727431593105</c:v>
                </c:pt>
                <c:pt idx="12004">
                  <c:v>1.1823897534528061</c:v>
                </c:pt>
                <c:pt idx="12005">
                  <c:v>1.1824067637463016</c:v>
                </c:pt>
                <c:pt idx="12006">
                  <c:v>1.1824237740397974</c:v>
                </c:pt>
                <c:pt idx="12007">
                  <c:v>1.1824407843332929</c:v>
                </c:pt>
                <c:pt idx="12008">
                  <c:v>1.1824577946267885</c:v>
                </c:pt>
                <c:pt idx="12009">
                  <c:v>1.182474804920284</c:v>
                </c:pt>
                <c:pt idx="12010">
                  <c:v>1.1824918152137798</c:v>
                </c:pt>
                <c:pt idx="12011">
                  <c:v>1.1825088255072753</c:v>
                </c:pt>
                <c:pt idx="12012">
                  <c:v>1.1825258358007709</c:v>
                </c:pt>
                <c:pt idx="12013">
                  <c:v>1.1825428460942664</c:v>
                </c:pt>
                <c:pt idx="12014">
                  <c:v>1.1825598563877622</c:v>
                </c:pt>
                <c:pt idx="12015">
                  <c:v>1.1825768666812577</c:v>
                </c:pt>
                <c:pt idx="12016">
                  <c:v>1.1825938769747533</c:v>
                </c:pt>
                <c:pt idx="12017">
                  <c:v>1.182610887268249</c:v>
                </c:pt>
                <c:pt idx="12018">
                  <c:v>1.1826278975617446</c:v>
                </c:pt>
                <c:pt idx="12019">
                  <c:v>1.1826449078552401</c:v>
                </c:pt>
                <c:pt idx="12020">
                  <c:v>1.1826619181487357</c:v>
                </c:pt>
                <c:pt idx="12021">
                  <c:v>1.1826789284422314</c:v>
                </c:pt>
                <c:pt idx="12022">
                  <c:v>1.182695938735727</c:v>
                </c:pt>
                <c:pt idx="12023">
                  <c:v>1.1827129490292225</c:v>
                </c:pt>
                <c:pt idx="12024">
                  <c:v>1.1827296758178265</c:v>
                </c:pt>
                <c:pt idx="12025">
                  <c:v>1.1827464026064305</c:v>
                </c:pt>
                <c:pt idx="12026">
                  <c:v>1.1827631293950345</c:v>
                </c:pt>
                <c:pt idx="12027">
                  <c:v>1.1827798561836387</c:v>
                </c:pt>
                <c:pt idx="12028">
                  <c:v>1.1827965829722427</c:v>
                </c:pt>
                <c:pt idx="12029">
                  <c:v>1.1828133097608466</c:v>
                </c:pt>
                <c:pt idx="12030">
                  <c:v>1.1828300365494506</c:v>
                </c:pt>
                <c:pt idx="12031">
                  <c:v>1.1828467633380546</c:v>
                </c:pt>
                <c:pt idx="12032">
                  <c:v>1.1828634901266586</c:v>
                </c:pt>
                <c:pt idx="12033">
                  <c:v>1.1828802169152626</c:v>
                </c:pt>
                <c:pt idx="12034">
                  <c:v>1.1828969437038668</c:v>
                </c:pt>
                <c:pt idx="12035">
                  <c:v>1.1829136704924708</c:v>
                </c:pt>
                <c:pt idx="12036">
                  <c:v>1.1829303972810747</c:v>
                </c:pt>
                <c:pt idx="12037">
                  <c:v>1.1829471240696787</c:v>
                </c:pt>
                <c:pt idx="12038">
                  <c:v>1.1829638508582827</c:v>
                </c:pt>
                <c:pt idx="12039">
                  <c:v>1.1829805776468867</c:v>
                </c:pt>
                <c:pt idx="12040">
                  <c:v>1.1829973044354907</c:v>
                </c:pt>
                <c:pt idx="12041">
                  <c:v>1.1830140312240947</c:v>
                </c:pt>
                <c:pt idx="12042">
                  <c:v>1.1830307580126989</c:v>
                </c:pt>
                <c:pt idx="12043">
                  <c:v>1.1830474848013028</c:v>
                </c:pt>
                <c:pt idx="12044">
                  <c:v>1.1830642115899068</c:v>
                </c:pt>
                <c:pt idx="12045">
                  <c:v>1.1830809383785108</c:v>
                </c:pt>
                <c:pt idx="12046">
                  <c:v>1.1830976651671148</c:v>
                </c:pt>
                <c:pt idx="12047">
                  <c:v>1.1831143919557188</c:v>
                </c:pt>
                <c:pt idx="12048">
                  <c:v>1.1831311187443228</c:v>
                </c:pt>
                <c:pt idx="12049">
                  <c:v>1.1831478455329267</c:v>
                </c:pt>
                <c:pt idx="12050">
                  <c:v>1.1831645723215309</c:v>
                </c:pt>
                <c:pt idx="12051">
                  <c:v>1.1831812991101349</c:v>
                </c:pt>
                <c:pt idx="12052">
                  <c:v>1.1831980258987389</c:v>
                </c:pt>
                <c:pt idx="12053">
                  <c:v>1.1832147526873429</c:v>
                </c:pt>
                <c:pt idx="12054">
                  <c:v>1.1832314794759469</c:v>
                </c:pt>
                <c:pt idx="12055">
                  <c:v>1.1832482062645509</c:v>
                </c:pt>
                <c:pt idx="12056">
                  <c:v>1.1832649330531548</c:v>
                </c:pt>
                <c:pt idx="12057">
                  <c:v>1.1832816598417588</c:v>
                </c:pt>
                <c:pt idx="12058">
                  <c:v>1.183298386630363</c:v>
                </c:pt>
                <c:pt idx="12059">
                  <c:v>1.183315113418967</c:v>
                </c:pt>
                <c:pt idx="12060">
                  <c:v>1.183331840207571</c:v>
                </c:pt>
                <c:pt idx="12061">
                  <c:v>1.183348566996175</c:v>
                </c:pt>
                <c:pt idx="12062">
                  <c:v>1.1833652937847789</c:v>
                </c:pt>
                <c:pt idx="12063">
                  <c:v>1.1833820205733829</c:v>
                </c:pt>
                <c:pt idx="12064">
                  <c:v>1.1833987473619869</c:v>
                </c:pt>
                <c:pt idx="12065">
                  <c:v>1.1834154741505909</c:v>
                </c:pt>
                <c:pt idx="12066">
                  <c:v>1.1834322009391951</c:v>
                </c:pt>
                <c:pt idx="12067">
                  <c:v>1.1834489277277991</c:v>
                </c:pt>
                <c:pt idx="12068">
                  <c:v>1.1834656545164031</c:v>
                </c:pt>
                <c:pt idx="12069">
                  <c:v>1.183482381305007</c:v>
                </c:pt>
                <c:pt idx="12070">
                  <c:v>1.183499108093611</c:v>
                </c:pt>
                <c:pt idx="12071">
                  <c:v>1.183515834882215</c:v>
                </c:pt>
                <c:pt idx="12072">
                  <c:v>1.183532561670819</c:v>
                </c:pt>
                <c:pt idx="12073">
                  <c:v>1.183549288459423</c:v>
                </c:pt>
                <c:pt idx="12074">
                  <c:v>1.1835660152480272</c:v>
                </c:pt>
                <c:pt idx="12075">
                  <c:v>1.1835824585317396</c:v>
                </c:pt>
                <c:pt idx="12076">
                  <c:v>1.183598901815452</c:v>
                </c:pt>
                <c:pt idx="12077">
                  <c:v>1.1836153450991644</c:v>
                </c:pt>
                <c:pt idx="12078">
                  <c:v>1.1836317883828769</c:v>
                </c:pt>
                <c:pt idx="12079">
                  <c:v>1.1836482316665893</c:v>
                </c:pt>
                <c:pt idx="12080">
                  <c:v>1.1836646749503017</c:v>
                </c:pt>
                <c:pt idx="12081">
                  <c:v>1.1836811182340141</c:v>
                </c:pt>
                <c:pt idx="12082">
                  <c:v>1.1836975615177265</c:v>
                </c:pt>
                <c:pt idx="12083">
                  <c:v>1.1837140048014387</c:v>
                </c:pt>
                <c:pt idx="12084">
                  <c:v>1.1837304480851512</c:v>
                </c:pt>
                <c:pt idx="12085">
                  <c:v>1.1837468913688636</c:v>
                </c:pt>
                <c:pt idx="12086">
                  <c:v>1.183763334652576</c:v>
                </c:pt>
                <c:pt idx="12087">
                  <c:v>1.1837797779362884</c:v>
                </c:pt>
                <c:pt idx="12088">
                  <c:v>1.1837962212200008</c:v>
                </c:pt>
                <c:pt idx="12089">
                  <c:v>1.1838126645037133</c:v>
                </c:pt>
                <c:pt idx="12090">
                  <c:v>1.1838291077874257</c:v>
                </c:pt>
                <c:pt idx="12091">
                  <c:v>1.1838455510711381</c:v>
                </c:pt>
                <c:pt idx="12092">
                  <c:v>1.1838619943548505</c:v>
                </c:pt>
                <c:pt idx="12093">
                  <c:v>1.1838784376385629</c:v>
                </c:pt>
                <c:pt idx="12094">
                  <c:v>1.1838948809222753</c:v>
                </c:pt>
                <c:pt idx="12095">
                  <c:v>1.1839113242059878</c:v>
                </c:pt>
                <c:pt idx="12096">
                  <c:v>1.1839277674897002</c:v>
                </c:pt>
                <c:pt idx="12097">
                  <c:v>1.1839442107734126</c:v>
                </c:pt>
                <c:pt idx="12098">
                  <c:v>1.183960654057125</c:v>
                </c:pt>
                <c:pt idx="12099">
                  <c:v>1.1839770973408374</c:v>
                </c:pt>
                <c:pt idx="12100">
                  <c:v>1.1839935406245499</c:v>
                </c:pt>
                <c:pt idx="12101">
                  <c:v>1.1840099839082623</c:v>
                </c:pt>
                <c:pt idx="12102">
                  <c:v>1.1840264271919747</c:v>
                </c:pt>
                <c:pt idx="12103">
                  <c:v>1.1840428704756871</c:v>
                </c:pt>
                <c:pt idx="12104">
                  <c:v>1.1840593137593995</c:v>
                </c:pt>
                <c:pt idx="12105">
                  <c:v>1.184075757043112</c:v>
                </c:pt>
                <c:pt idx="12106">
                  <c:v>1.1840922003268244</c:v>
                </c:pt>
                <c:pt idx="12107">
                  <c:v>1.1841086436105368</c:v>
                </c:pt>
                <c:pt idx="12108">
                  <c:v>1.1841250868942492</c:v>
                </c:pt>
                <c:pt idx="12109">
                  <c:v>1.1841415301779616</c:v>
                </c:pt>
                <c:pt idx="12110">
                  <c:v>1.1841579734616741</c:v>
                </c:pt>
                <c:pt idx="12111">
                  <c:v>1.1841744167453865</c:v>
                </c:pt>
                <c:pt idx="12112">
                  <c:v>1.1841908600290989</c:v>
                </c:pt>
                <c:pt idx="12113">
                  <c:v>1.1842073033128113</c:v>
                </c:pt>
                <c:pt idx="12114">
                  <c:v>1.1842237465965237</c:v>
                </c:pt>
                <c:pt idx="12115">
                  <c:v>1.1842401898802362</c:v>
                </c:pt>
                <c:pt idx="12116">
                  <c:v>1.1842566331639486</c:v>
                </c:pt>
                <c:pt idx="12117">
                  <c:v>1.184273076447661</c:v>
                </c:pt>
                <c:pt idx="12118">
                  <c:v>1.1842895197313734</c:v>
                </c:pt>
                <c:pt idx="12119">
                  <c:v>1.1843059630150858</c:v>
                </c:pt>
                <c:pt idx="12120">
                  <c:v>1.1843221227939067</c:v>
                </c:pt>
                <c:pt idx="12121">
                  <c:v>1.1843382825727276</c:v>
                </c:pt>
                <c:pt idx="12122">
                  <c:v>1.1843544423515484</c:v>
                </c:pt>
                <c:pt idx="12123">
                  <c:v>1.1843706021303693</c:v>
                </c:pt>
                <c:pt idx="12124">
                  <c:v>1.1843867619091899</c:v>
                </c:pt>
                <c:pt idx="12125">
                  <c:v>1.1844029216880108</c:v>
                </c:pt>
                <c:pt idx="12126">
                  <c:v>1.1844190814668316</c:v>
                </c:pt>
                <c:pt idx="12127">
                  <c:v>1.1844352412456525</c:v>
                </c:pt>
                <c:pt idx="12128">
                  <c:v>1.1844514010244733</c:v>
                </c:pt>
                <c:pt idx="12129">
                  <c:v>1.1844675608032942</c:v>
                </c:pt>
                <c:pt idx="12130">
                  <c:v>1.1844837205821148</c:v>
                </c:pt>
                <c:pt idx="12131">
                  <c:v>1.1844998803609357</c:v>
                </c:pt>
                <c:pt idx="12132">
                  <c:v>1.1845160401397565</c:v>
                </c:pt>
                <c:pt idx="12133">
                  <c:v>1.1845321999185774</c:v>
                </c:pt>
                <c:pt idx="12134">
                  <c:v>1.1845483596973982</c:v>
                </c:pt>
                <c:pt idx="12135">
                  <c:v>1.1845645194762191</c:v>
                </c:pt>
                <c:pt idx="12136">
                  <c:v>1.18458067925504</c:v>
                </c:pt>
                <c:pt idx="12137">
                  <c:v>1.1845968390338606</c:v>
                </c:pt>
                <c:pt idx="12138">
                  <c:v>1.1846129988126815</c:v>
                </c:pt>
                <c:pt idx="12139">
                  <c:v>1.1846291585915023</c:v>
                </c:pt>
                <c:pt idx="12140">
                  <c:v>1.1846453183703232</c:v>
                </c:pt>
                <c:pt idx="12141">
                  <c:v>1.184661478149144</c:v>
                </c:pt>
                <c:pt idx="12142">
                  <c:v>1.1846776379279649</c:v>
                </c:pt>
                <c:pt idx="12143">
                  <c:v>1.1846937977067857</c:v>
                </c:pt>
                <c:pt idx="12144">
                  <c:v>1.1847099574856064</c:v>
                </c:pt>
                <c:pt idx="12145">
                  <c:v>1.1847261172644272</c:v>
                </c:pt>
                <c:pt idx="12146">
                  <c:v>1.1847422770432481</c:v>
                </c:pt>
                <c:pt idx="12147">
                  <c:v>1.1847584368220689</c:v>
                </c:pt>
                <c:pt idx="12148">
                  <c:v>1.1847745966008898</c:v>
                </c:pt>
                <c:pt idx="12149">
                  <c:v>1.1847907563797107</c:v>
                </c:pt>
                <c:pt idx="12150">
                  <c:v>1.1848069161585315</c:v>
                </c:pt>
                <c:pt idx="12151">
                  <c:v>1.1848230759373521</c:v>
                </c:pt>
                <c:pt idx="12152">
                  <c:v>1.184839235716173</c:v>
                </c:pt>
                <c:pt idx="12153">
                  <c:v>1.1848553954949939</c:v>
                </c:pt>
                <c:pt idx="12154">
                  <c:v>1.1848715552738147</c:v>
                </c:pt>
                <c:pt idx="12155">
                  <c:v>1.1848877150526356</c:v>
                </c:pt>
                <c:pt idx="12156">
                  <c:v>1.1849038748314564</c:v>
                </c:pt>
                <c:pt idx="12157">
                  <c:v>1.1849200346102771</c:v>
                </c:pt>
                <c:pt idx="12158">
                  <c:v>1.1849361943890979</c:v>
                </c:pt>
                <c:pt idx="12159">
                  <c:v>1.1849523541679188</c:v>
                </c:pt>
                <c:pt idx="12160">
                  <c:v>1.1849685139467396</c:v>
                </c:pt>
                <c:pt idx="12161">
                  <c:v>1.1849846737255605</c:v>
                </c:pt>
                <c:pt idx="12162">
                  <c:v>1.1850008335043813</c:v>
                </c:pt>
                <c:pt idx="12163">
                  <c:v>1.1850167097783104</c:v>
                </c:pt>
                <c:pt idx="12164">
                  <c:v>1.1850325860522397</c:v>
                </c:pt>
                <c:pt idx="12165">
                  <c:v>1.185048462326169</c:v>
                </c:pt>
                <c:pt idx="12166">
                  <c:v>1.1850643386000983</c:v>
                </c:pt>
                <c:pt idx="12167">
                  <c:v>1.1850802148740274</c:v>
                </c:pt>
                <c:pt idx="12168">
                  <c:v>1.1850960911479567</c:v>
                </c:pt>
                <c:pt idx="12169">
                  <c:v>1.185111967421886</c:v>
                </c:pt>
                <c:pt idx="12170">
                  <c:v>1.185127843695815</c:v>
                </c:pt>
                <c:pt idx="12171">
                  <c:v>1.1851437199697443</c:v>
                </c:pt>
                <c:pt idx="12172">
                  <c:v>1.1851595962436736</c:v>
                </c:pt>
                <c:pt idx="12173">
                  <c:v>1.1851754725176029</c:v>
                </c:pt>
                <c:pt idx="12174">
                  <c:v>1.185191348791532</c:v>
                </c:pt>
                <c:pt idx="12175">
                  <c:v>1.1852072250654613</c:v>
                </c:pt>
                <c:pt idx="12176">
                  <c:v>1.1852231013393906</c:v>
                </c:pt>
                <c:pt idx="12177">
                  <c:v>1.1852389776133196</c:v>
                </c:pt>
                <c:pt idx="12178">
                  <c:v>1.1852548538872489</c:v>
                </c:pt>
                <c:pt idx="12179">
                  <c:v>1.1852707301611782</c:v>
                </c:pt>
                <c:pt idx="12180">
                  <c:v>1.1852866064351075</c:v>
                </c:pt>
                <c:pt idx="12181">
                  <c:v>1.1853024827090366</c:v>
                </c:pt>
                <c:pt idx="12182">
                  <c:v>1.1853183589829659</c:v>
                </c:pt>
                <c:pt idx="12183">
                  <c:v>1.1853342352568952</c:v>
                </c:pt>
                <c:pt idx="12184">
                  <c:v>1.1853501115308243</c:v>
                </c:pt>
                <c:pt idx="12185">
                  <c:v>1.1853659878047536</c:v>
                </c:pt>
                <c:pt idx="12186">
                  <c:v>1.1853818640786828</c:v>
                </c:pt>
                <c:pt idx="12187">
                  <c:v>1.1853977403526121</c:v>
                </c:pt>
                <c:pt idx="12188">
                  <c:v>1.1854136166265412</c:v>
                </c:pt>
                <c:pt idx="12189">
                  <c:v>1.1854294929004705</c:v>
                </c:pt>
                <c:pt idx="12190">
                  <c:v>1.1854453691743998</c:v>
                </c:pt>
                <c:pt idx="12191">
                  <c:v>1.1854612454483289</c:v>
                </c:pt>
                <c:pt idx="12192">
                  <c:v>1.1854771217222582</c:v>
                </c:pt>
                <c:pt idx="12193">
                  <c:v>1.1854929979961875</c:v>
                </c:pt>
                <c:pt idx="12194">
                  <c:v>1.1855088742701168</c:v>
                </c:pt>
                <c:pt idx="12195">
                  <c:v>1.1855247505440458</c:v>
                </c:pt>
                <c:pt idx="12196">
                  <c:v>1.1855406268179751</c:v>
                </c:pt>
                <c:pt idx="12197">
                  <c:v>1.1855565030919044</c:v>
                </c:pt>
                <c:pt idx="12198">
                  <c:v>1.1855723793658335</c:v>
                </c:pt>
                <c:pt idx="12199">
                  <c:v>1.1855882556397628</c:v>
                </c:pt>
                <c:pt idx="12200">
                  <c:v>1.1856041319136921</c:v>
                </c:pt>
                <c:pt idx="12201">
                  <c:v>1.1856200081876214</c:v>
                </c:pt>
                <c:pt idx="12202">
                  <c:v>1.1856358844615504</c:v>
                </c:pt>
                <c:pt idx="12203">
                  <c:v>1.1856517607354797</c:v>
                </c:pt>
                <c:pt idx="12204">
                  <c:v>1.185667637009409</c:v>
                </c:pt>
                <c:pt idx="12205">
                  <c:v>1.1856835132833381</c:v>
                </c:pt>
                <c:pt idx="12206">
                  <c:v>1.1856993895572674</c:v>
                </c:pt>
                <c:pt idx="12207">
                  <c:v>1.1857152658311967</c:v>
                </c:pt>
                <c:pt idx="12208">
                  <c:v>1.185731142105126</c:v>
                </c:pt>
                <c:pt idx="12209">
                  <c:v>1.1857470183790551</c:v>
                </c:pt>
                <c:pt idx="12210">
                  <c:v>1.1857628946529843</c:v>
                </c:pt>
                <c:pt idx="12211">
                  <c:v>1.1857787709269136</c:v>
                </c:pt>
                <c:pt idx="12212">
                  <c:v>1.1857946472008427</c:v>
                </c:pt>
                <c:pt idx="12213">
                  <c:v>1.185810523474772</c:v>
                </c:pt>
                <c:pt idx="12214">
                  <c:v>1.1858263997487013</c:v>
                </c:pt>
                <c:pt idx="12215">
                  <c:v>1.1858422760226306</c:v>
                </c:pt>
                <c:pt idx="12216">
                  <c:v>1.1858581522965597</c:v>
                </c:pt>
                <c:pt idx="12217">
                  <c:v>1.185874028570489</c:v>
                </c:pt>
                <c:pt idx="12218">
                  <c:v>1.1858899048444183</c:v>
                </c:pt>
                <c:pt idx="12219">
                  <c:v>1.1859057811183473</c:v>
                </c:pt>
                <c:pt idx="12220">
                  <c:v>1.1859216573922766</c:v>
                </c:pt>
                <c:pt idx="12221">
                  <c:v>1.1859375336662059</c:v>
                </c:pt>
                <c:pt idx="12222">
                  <c:v>1.1859534099401352</c:v>
                </c:pt>
                <c:pt idx="12223">
                  <c:v>1.1859692862140643</c:v>
                </c:pt>
                <c:pt idx="12224">
                  <c:v>1.1859851624879936</c:v>
                </c:pt>
                <c:pt idx="12225">
                  <c:v>1.1860010387619229</c:v>
                </c:pt>
                <c:pt idx="12226">
                  <c:v>1.1860169150358519</c:v>
                </c:pt>
                <c:pt idx="12227">
                  <c:v>1.1860327913097812</c:v>
                </c:pt>
                <c:pt idx="12228">
                  <c:v>1.1860486675837105</c:v>
                </c:pt>
                <c:pt idx="12229">
                  <c:v>1.1860645438576398</c:v>
                </c:pt>
                <c:pt idx="12230">
                  <c:v>1.1860804201315689</c:v>
                </c:pt>
                <c:pt idx="12231">
                  <c:v>1.1860962964054982</c:v>
                </c:pt>
                <c:pt idx="12232">
                  <c:v>1.1861121726794275</c:v>
                </c:pt>
                <c:pt idx="12233">
                  <c:v>1.1861280489533566</c:v>
                </c:pt>
                <c:pt idx="12234">
                  <c:v>1.1861439252272858</c:v>
                </c:pt>
                <c:pt idx="12235">
                  <c:v>1.1861595179963236</c:v>
                </c:pt>
                <c:pt idx="12236">
                  <c:v>1.1861751107653611</c:v>
                </c:pt>
                <c:pt idx="12237">
                  <c:v>1.1861907035343988</c:v>
                </c:pt>
                <c:pt idx="12238">
                  <c:v>1.1862062963034363</c:v>
                </c:pt>
                <c:pt idx="12239">
                  <c:v>1.1862218890724741</c:v>
                </c:pt>
                <c:pt idx="12240">
                  <c:v>1.1862374818415118</c:v>
                </c:pt>
                <c:pt idx="12241">
                  <c:v>1.1862530746105493</c:v>
                </c:pt>
                <c:pt idx="12242">
                  <c:v>1.186268667379587</c:v>
                </c:pt>
                <c:pt idx="12243">
                  <c:v>1.1862842601486245</c:v>
                </c:pt>
                <c:pt idx="12244">
                  <c:v>1.1862998529176623</c:v>
                </c:pt>
                <c:pt idx="12245">
                  <c:v>1.1863154456866998</c:v>
                </c:pt>
                <c:pt idx="12246">
                  <c:v>1.1863310384557375</c:v>
                </c:pt>
                <c:pt idx="12247">
                  <c:v>1.1863466312247752</c:v>
                </c:pt>
                <c:pt idx="12248">
                  <c:v>1.1863622239938127</c:v>
                </c:pt>
                <c:pt idx="12249">
                  <c:v>1.1863778167628505</c:v>
                </c:pt>
                <c:pt idx="12250">
                  <c:v>1.186393409531888</c:v>
                </c:pt>
                <c:pt idx="12251">
                  <c:v>1.1864090023009257</c:v>
                </c:pt>
                <c:pt idx="12252">
                  <c:v>1.1864245950699632</c:v>
                </c:pt>
                <c:pt idx="12253">
                  <c:v>1.186440187839001</c:v>
                </c:pt>
                <c:pt idx="12254">
                  <c:v>1.1864557806080387</c:v>
                </c:pt>
                <c:pt idx="12255">
                  <c:v>1.1864713733770762</c:v>
                </c:pt>
                <c:pt idx="12256">
                  <c:v>1.1864869661461139</c:v>
                </c:pt>
                <c:pt idx="12257">
                  <c:v>1.1865025589151514</c:v>
                </c:pt>
                <c:pt idx="12258">
                  <c:v>1.1865181516841892</c:v>
                </c:pt>
                <c:pt idx="12259">
                  <c:v>1.1865337444532269</c:v>
                </c:pt>
                <c:pt idx="12260">
                  <c:v>1.1865493372222644</c:v>
                </c:pt>
                <c:pt idx="12261">
                  <c:v>1.1865649299913021</c:v>
                </c:pt>
                <c:pt idx="12262">
                  <c:v>1.1865805227603397</c:v>
                </c:pt>
                <c:pt idx="12263">
                  <c:v>1.1865961155293774</c:v>
                </c:pt>
                <c:pt idx="12264">
                  <c:v>1.1866117082984149</c:v>
                </c:pt>
                <c:pt idx="12265">
                  <c:v>1.1866273010674526</c:v>
                </c:pt>
                <c:pt idx="12266">
                  <c:v>1.1866428938364904</c:v>
                </c:pt>
                <c:pt idx="12267">
                  <c:v>1.1866584866055279</c:v>
                </c:pt>
                <c:pt idx="12268">
                  <c:v>1.1866740793745656</c:v>
                </c:pt>
                <c:pt idx="12269">
                  <c:v>1.1866896721436031</c:v>
                </c:pt>
                <c:pt idx="12270">
                  <c:v>1.1867052649126408</c:v>
                </c:pt>
                <c:pt idx="12271">
                  <c:v>1.1867208576816783</c:v>
                </c:pt>
                <c:pt idx="12272">
                  <c:v>1.1867364504507161</c:v>
                </c:pt>
                <c:pt idx="12273">
                  <c:v>1.1867520432197538</c:v>
                </c:pt>
                <c:pt idx="12274">
                  <c:v>1.1867676359887913</c:v>
                </c:pt>
                <c:pt idx="12275">
                  <c:v>1.186783228757829</c:v>
                </c:pt>
                <c:pt idx="12276">
                  <c:v>1.1867988215268666</c:v>
                </c:pt>
                <c:pt idx="12277">
                  <c:v>1.1868144142959043</c:v>
                </c:pt>
                <c:pt idx="12278">
                  <c:v>1.1868300070649418</c:v>
                </c:pt>
                <c:pt idx="12279">
                  <c:v>1.1868455998339795</c:v>
                </c:pt>
                <c:pt idx="12280">
                  <c:v>1.1868611926030173</c:v>
                </c:pt>
                <c:pt idx="12281">
                  <c:v>1.1868767853720548</c:v>
                </c:pt>
                <c:pt idx="12282">
                  <c:v>1.1868923781410925</c:v>
                </c:pt>
                <c:pt idx="12283">
                  <c:v>1.18690797091013</c:v>
                </c:pt>
                <c:pt idx="12284">
                  <c:v>1.1869235636791677</c:v>
                </c:pt>
                <c:pt idx="12285">
                  <c:v>1.1869388729433137</c:v>
                </c:pt>
                <c:pt idx="12286">
                  <c:v>1.1869541822074599</c:v>
                </c:pt>
                <c:pt idx="12287">
                  <c:v>1.1869694914716058</c:v>
                </c:pt>
                <c:pt idx="12288">
                  <c:v>1.186984800735752</c:v>
                </c:pt>
                <c:pt idx="12289">
                  <c:v>1.1870001099998979</c:v>
                </c:pt>
                <c:pt idx="12290">
                  <c:v>1.1870154192640441</c:v>
                </c:pt>
                <c:pt idx="12291">
                  <c:v>1.18703072852819</c:v>
                </c:pt>
                <c:pt idx="12292">
                  <c:v>1.187046037792336</c:v>
                </c:pt>
                <c:pt idx="12293">
                  <c:v>1.1870613470564821</c:v>
                </c:pt>
                <c:pt idx="12294">
                  <c:v>1.1870766563206281</c:v>
                </c:pt>
                <c:pt idx="12295">
                  <c:v>1.1870919655847743</c:v>
                </c:pt>
                <c:pt idx="12296">
                  <c:v>1.1871072748489202</c:v>
                </c:pt>
                <c:pt idx="12297">
                  <c:v>1.1871225841130664</c:v>
                </c:pt>
                <c:pt idx="12298">
                  <c:v>1.1871378933772123</c:v>
                </c:pt>
                <c:pt idx="12299">
                  <c:v>1.1871532026413585</c:v>
                </c:pt>
                <c:pt idx="12300">
                  <c:v>1.1871685119055044</c:v>
                </c:pt>
                <c:pt idx="12301">
                  <c:v>1.1871838211696504</c:v>
                </c:pt>
                <c:pt idx="12302">
                  <c:v>1.1871991304337965</c:v>
                </c:pt>
                <c:pt idx="12303">
                  <c:v>1.1872144396979425</c:v>
                </c:pt>
                <c:pt idx="12304">
                  <c:v>1.1872297489620887</c:v>
                </c:pt>
                <c:pt idx="12305">
                  <c:v>1.1872450582262346</c:v>
                </c:pt>
                <c:pt idx="12306">
                  <c:v>1.1872603674903808</c:v>
                </c:pt>
                <c:pt idx="12307">
                  <c:v>1.1872756767545267</c:v>
                </c:pt>
                <c:pt idx="12308">
                  <c:v>1.1872909860186727</c:v>
                </c:pt>
                <c:pt idx="12309">
                  <c:v>1.1873062952828188</c:v>
                </c:pt>
                <c:pt idx="12310">
                  <c:v>1.1873216045469648</c:v>
                </c:pt>
                <c:pt idx="12311">
                  <c:v>1.1873369138111109</c:v>
                </c:pt>
                <c:pt idx="12312">
                  <c:v>1.1873522230752569</c:v>
                </c:pt>
                <c:pt idx="12313">
                  <c:v>1.1873675323394031</c:v>
                </c:pt>
                <c:pt idx="12314">
                  <c:v>1.187382841603549</c:v>
                </c:pt>
                <c:pt idx="12315">
                  <c:v>1.1873981508676952</c:v>
                </c:pt>
                <c:pt idx="12316">
                  <c:v>1.1874134601318411</c:v>
                </c:pt>
                <c:pt idx="12317">
                  <c:v>1.1874287693959871</c:v>
                </c:pt>
                <c:pt idx="12318">
                  <c:v>1.1874440786601332</c:v>
                </c:pt>
                <c:pt idx="12319">
                  <c:v>1.1874593879242792</c:v>
                </c:pt>
                <c:pt idx="12320">
                  <c:v>1.1874746971884254</c:v>
                </c:pt>
                <c:pt idx="12321">
                  <c:v>1.1874900064525713</c:v>
                </c:pt>
                <c:pt idx="12322">
                  <c:v>1.1875053157167175</c:v>
                </c:pt>
                <c:pt idx="12323">
                  <c:v>1.1875206249808634</c:v>
                </c:pt>
                <c:pt idx="12324">
                  <c:v>1.1875359342450094</c:v>
                </c:pt>
                <c:pt idx="12325">
                  <c:v>1.1875512435091555</c:v>
                </c:pt>
                <c:pt idx="12326">
                  <c:v>1.1875665527733015</c:v>
                </c:pt>
                <c:pt idx="12327">
                  <c:v>1.1875818620374476</c:v>
                </c:pt>
                <c:pt idx="12328">
                  <c:v>1.1875971713015936</c:v>
                </c:pt>
                <c:pt idx="12329">
                  <c:v>1.1876124805657398</c:v>
                </c:pt>
                <c:pt idx="12330">
                  <c:v>1.1876277898298857</c:v>
                </c:pt>
                <c:pt idx="12331">
                  <c:v>1.1876430990940319</c:v>
                </c:pt>
                <c:pt idx="12332">
                  <c:v>1.1876584083581778</c:v>
                </c:pt>
                <c:pt idx="12333">
                  <c:v>1.1876737176223238</c:v>
                </c:pt>
                <c:pt idx="12334">
                  <c:v>1.1876890268864699</c:v>
                </c:pt>
                <c:pt idx="12335">
                  <c:v>1.1877043361506159</c:v>
                </c:pt>
                <c:pt idx="12336">
                  <c:v>1.187719645414762</c:v>
                </c:pt>
                <c:pt idx="12337">
                  <c:v>1.187734954678908</c:v>
                </c:pt>
                <c:pt idx="12338">
                  <c:v>1.1877502639430542</c:v>
                </c:pt>
                <c:pt idx="12339">
                  <c:v>1.1877652897023085</c:v>
                </c:pt>
                <c:pt idx="12340">
                  <c:v>1.1877803154615629</c:v>
                </c:pt>
                <c:pt idx="12341">
                  <c:v>1.1877953412208173</c:v>
                </c:pt>
                <c:pt idx="12342">
                  <c:v>1.1878103669800719</c:v>
                </c:pt>
                <c:pt idx="12343">
                  <c:v>1.1878253927393263</c:v>
                </c:pt>
                <c:pt idx="12344">
                  <c:v>1.1878404184985807</c:v>
                </c:pt>
                <c:pt idx="12345">
                  <c:v>1.1878554442578353</c:v>
                </c:pt>
                <c:pt idx="12346">
                  <c:v>1.1878704700170897</c:v>
                </c:pt>
                <c:pt idx="12347">
                  <c:v>1.1878854957763441</c:v>
                </c:pt>
                <c:pt idx="12348">
                  <c:v>1.1879005215355987</c:v>
                </c:pt>
                <c:pt idx="12349">
                  <c:v>1.187915547294853</c:v>
                </c:pt>
                <c:pt idx="12350">
                  <c:v>1.1879305730541074</c:v>
                </c:pt>
                <c:pt idx="12351">
                  <c:v>1.187945598813362</c:v>
                </c:pt>
                <c:pt idx="12352">
                  <c:v>1.1879606245726164</c:v>
                </c:pt>
                <c:pt idx="12353">
                  <c:v>1.1879756503318708</c:v>
                </c:pt>
                <c:pt idx="12354">
                  <c:v>1.1879906760911252</c:v>
                </c:pt>
                <c:pt idx="12355">
                  <c:v>1.1880057018503798</c:v>
                </c:pt>
                <c:pt idx="12356">
                  <c:v>1.1880207276096342</c:v>
                </c:pt>
                <c:pt idx="12357">
                  <c:v>1.1880357533688886</c:v>
                </c:pt>
                <c:pt idx="12358">
                  <c:v>1.1880507791281432</c:v>
                </c:pt>
                <c:pt idx="12359">
                  <c:v>1.1880658048873975</c:v>
                </c:pt>
                <c:pt idx="12360">
                  <c:v>1.1880808306466519</c:v>
                </c:pt>
                <c:pt idx="12361">
                  <c:v>1.1880958564059065</c:v>
                </c:pt>
                <c:pt idx="12362">
                  <c:v>1.1881108821651609</c:v>
                </c:pt>
                <c:pt idx="12363">
                  <c:v>1.1881259079244153</c:v>
                </c:pt>
                <c:pt idx="12364">
                  <c:v>1.1881409336836697</c:v>
                </c:pt>
                <c:pt idx="12365">
                  <c:v>1.1881559594429243</c:v>
                </c:pt>
                <c:pt idx="12366">
                  <c:v>1.1881709852021787</c:v>
                </c:pt>
                <c:pt idx="12367">
                  <c:v>1.1881860109614331</c:v>
                </c:pt>
                <c:pt idx="12368">
                  <c:v>1.1882010367206877</c:v>
                </c:pt>
                <c:pt idx="12369">
                  <c:v>1.188216062479942</c:v>
                </c:pt>
                <c:pt idx="12370">
                  <c:v>1.1882310882391964</c:v>
                </c:pt>
                <c:pt idx="12371">
                  <c:v>1.188246113998451</c:v>
                </c:pt>
                <c:pt idx="12372">
                  <c:v>1.1882611397577054</c:v>
                </c:pt>
                <c:pt idx="12373">
                  <c:v>1.1882761655169598</c:v>
                </c:pt>
                <c:pt idx="12374">
                  <c:v>1.1882911912762142</c:v>
                </c:pt>
                <c:pt idx="12375">
                  <c:v>1.1883062170354688</c:v>
                </c:pt>
                <c:pt idx="12376">
                  <c:v>1.1883212427947232</c:v>
                </c:pt>
                <c:pt idx="12377">
                  <c:v>1.1883362685539776</c:v>
                </c:pt>
                <c:pt idx="12378">
                  <c:v>1.1883512943132322</c:v>
                </c:pt>
                <c:pt idx="12379">
                  <c:v>1.1883663200724865</c:v>
                </c:pt>
                <c:pt idx="12380">
                  <c:v>1.1883813458317409</c:v>
                </c:pt>
                <c:pt idx="12381">
                  <c:v>1.1883963715909955</c:v>
                </c:pt>
                <c:pt idx="12382">
                  <c:v>1.1884113973502499</c:v>
                </c:pt>
                <c:pt idx="12383">
                  <c:v>1.1884264231095043</c:v>
                </c:pt>
                <c:pt idx="12384">
                  <c:v>1.1884414488687587</c:v>
                </c:pt>
                <c:pt idx="12385">
                  <c:v>1.1884564746280133</c:v>
                </c:pt>
                <c:pt idx="12386">
                  <c:v>1.1884715003872677</c:v>
                </c:pt>
                <c:pt idx="12387">
                  <c:v>1.1884862426416305</c:v>
                </c:pt>
                <c:pt idx="12388">
                  <c:v>1.1885009848959933</c:v>
                </c:pt>
                <c:pt idx="12389">
                  <c:v>1.1885157271503564</c:v>
                </c:pt>
                <c:pt idx="12390">
                  <c:v>1.1885304694047192</c:v>
                </c:pt>
                <c:pt idx="12391">
                  <c:v>1.188545211659082</c:v>
                </c:pt>
                <c:pt idx="12392">
                  <c:v>1.1885599539134448</c:v>
                </c:pt>
                <c:pt idx="12393">
                  <c:v>1.1885746961678076</c:v>
                </c:pt>
                <c:pt idx="12394">
                  <c:v>1.1885894384221705</c:v>
                </c:pt>
                <c:pt idx="12395">
                  <c:v>1.1886041806765333</c:v>
                </c:pt>
                <c:pt idx="12396">
                  <c:v>1.1886189229308963</c:v>
                </c:pt>
                <c:pt idx="12397">
                  <c:v>1.1886336651852591</c:v>
                </c:pt>
                <c:pt idx="12398">
                  <c:v>1.188648407439622</c:v>
                </c:pt>
                <c:pt idx="12399">
                  <c:v>1.1886631496939848</c:v>
                </c:pt>
                <c:pt idx="12400">
                  <c:v>1.1886778919483476</c:v>
                </c:pt>
                <c:pt idx="12401">
                  <c:v>1.1886926342027104</c:v>
                </c:pt>
                <c:pt idx="12402">
                  <c:v>1.1887073764570735</c:v>
                </c:pt>
                <c:pt idx="12403">
                  <c:v>1.1887221187114363</c:v>
                </c:pt>
                <c:pt idx="12404">
                  <c:v>1.1887368609657991</c:v>
                </c:pt>
                <c:pt idx="12405">
                  <c:v>1.1887516032201619</c:v>
                </c:pt>
                <c:pt idx="12406">
                  <c:v>1.1887663454745248</c:v>
                </c:pt>
                <c:pt idx="12407">
                  <c:v>1.1887810877288876</c:v>
                </c:pt>
                <c:pt idx="12408">
                  <c:v>1.1887958299832506</c:v>
                </c:pt>
                <c:pt idx="12409">
                  <c:v>1.1888105722376134</c:v>
                </c:pt>
                <c:pt idx="12410">
                  <c:v>1.1888253144919763</c:v>
                </c:pt>
                <c:pt idx="12411">
                  <c:v>1.1888400567463391</c:v>
                </c:pt>
                <c:pt idx="12412">
                  <c:v>1.1888547990007019</c:v>
                </c:pt>
                <c:pt idx="12413">
                  <c:v>1.1888695412550647</c:v>
                </c:pt>
                <c:pt idx="12414">
                  <c:v>1.1888842835094278</c:v>
                </c:pt>
                <c:pt idx="12415">
                  <c:v>1.1888990257637906</c:v>
                </c:pt>
                <c:pt idx="12416">
                  <c:v>1.1889137680181534</c:v>
                </c:pt>
                <c:pt idx="12417">
                  <c:v>1.1889285102725162</c:v>
                </c:pt>
                <c:pt idx="12418">
                  <c:v>1.188943252526879</c:v>
                </c:pt>
                <c:pt idx="12419">
                  <c:v>1.1889579947812419</c:v>
                </c:pt>
                <c:pt idx="12420">
                  <c:v>1.1889727370356049</c:v>
                </c:pt>
                <c:pt idx="12421">
                  <c:v>1.1889874792899677</c:v>
                </c:pt>
                <c:pt idx="12422">
                  <c:v>1.1890022215443306</c:v>
                </c:pt>
                <c:pt idx="12423">
                  <c:v>1.1890169637986934</c:v>
                </c:pt>
                <c:pt idx="12424">
                  <c:v>1.1890317060530562</c:v>
                </c:pt>
                <c:pt idx="12425">
                  <c:v>1.189046448307419</c:v>
                </c:pt>
                <c:pt idx="12426">
                  <c:v>1.1890611905617821</c:v>
                </c:pt>
                <c:pt idx="12427">
                  <c:v>1.1890759328161449</c:v>
                </c:pt>
                <c:pt idx="12428">
                  <c:v>1.1890906750705077</c:v>
                </c:pt>
                <c:pt idx="12429">
                  <c:v>1.1891054173248705</c:v>
                </c:pt>
                <c:pt idx="12430">
                  <c:v>1.1891201595792333</c:v>
                </c:pt>
                <c:pt idx="12431">
                  <c:v>1.1891349018335962</c:v>
                </c:pt>
                <c:pt idx="12432">
                  <c:v>1.1891493605830674</c:v>
                </c:pt>
                <c:pt idx="12433">
                  <c:v>1.1891638193325387</c:v>
                </c:pt>
                <c:pt idx="12434">
                  <c:v>1.1891782780820099</c:v>
                </c:pt>
                <c:pt idx="12435">
                  <c:v>1.1891927368314812</c:v>
                </c:pt>
                <c:pt idx="12436">
                  <c:v>1.1892071955809524</c:v>
                </c:pt>
                <c:pt idx="12437">
                  <c:v>1.1892216543304239</c:v>
                </c:pt>
                <c:pt idx="12438">
                  <c:v>1.1892361130798952</c:v>
                </c:pt>
                <c:pt idx="12439">
                  <c:v>1.1892505718293664</c:v>
                </c:pt>
                <c:pt idx="12440">
                  <c:v>1.1892650305788377</c:v>
                </c:pt>
                <c:pt idx="12441">
                  <c:v>1.189279489328309</c:v>
                </c:pt>
                <c:pt idx="12442">
                  <c:v>1.1892939480777802</c:v>
                </c:pt>
                <c:pt idx="12443">
                  <c:v>1.1893084068272515</c:v>
                </c:pt>
                <c:pt idx="12444">
                  <c:v>1.1893228655767227</c:v>
                </c:pt>
                <c:pt idx="12445">
                  <c:v>1.189337324326194</c:v>
                </c:pt>
                <c:pt idx="12446">
                  <c:v>1.1893517830756652</c:v>
                </c:pt>
                <c:pt idx="12447">
                  <c:v>1.1893662418251365</c:v>
                </c:pt>
                <c:pt idx="12448">
                  <c:v>1.1893807005746078</c:v>
                </c:pt>
                <c:pt idx="12449">
                  <c:v>1.189395159324079</c:v>
                </c:pt>
                <c:pt idx="12450">
                  <c:v>1.1894096180735503</c:v>
                </c:pt>
                <c:pt idx="12451">
                  <c:v>1.1894240768230215</c:v>
                </c:pt>
                <c:pt idx="12452">
                  <c:v>1.1894385355724928</c:v>
                </c:pt>
                <c:pt idx="12453">
                  <c:v>1.1894529943219641</c:v>
                </c:pt>
                <c:pt idx="12454">
                  <c:v>1.1894674530714353</c:v>
                </c:pt>
                <c:pt idx="12455">
                  <c:v>1.1894819118209066</c:v>
                </c:pt>
                <c:pt idx="12456">
                  <c:v>1.1894963705703778</c:v>
                </c:pt>
                <c:pt idx="12457">
                  <c:v>1.1895108293198491</c:v>
                </c:pt>
                <c:pt idx="12458">
                  <c:v>1.1895252880693203</c:v>
                </c:pt>
                <c:pt idx="12459">
                  <c:v>1.1895397468187916</c:v>
                </c:pt>
                <c:pt idx="12460">
                  <c:v>1.1895542055682629</c:v>
                </c:pt>
                <c:pt idx="12461">
                  <c:v>1.1895686643177341</c:v>
                </c:pt>
                <c:pt idx="12462">
                  <c:v>1.1895831230672054</c:v>
                </c:pt>
                <c:pt idx="12463">
                  <c:v>1.1895975818166766</c:v>
                </c:pt>
                <c:pt idx="12464">
                  <c:v>1.1896120405661479</c:v>
                </c:pt>
                <c:pt idx="12465">
                  <c:v>1.1896264993156191</c:v>
                </c:pt>
                <c:pt idx="12466">
                  <c:v>1.1896409580650904</c:v>
                </c:pt>
                <c:pt idx="12467">
                  <c:v>1.1896554168145617</c:v>
                </c:pt>
                <c:pt idx="12468">
                  <c:v>1.1896698755640329</c:v>
                </c:pt>
                <c:pt idx="12469">
                  <c:v>1.1896843343135042</c:v>
                </c:pt>
                <c:pt idx="12470">
                  <c:v>1.1896987930629754</c:v>
                </c:pt>
                <c:pt idx="12471">
                  <c:v>1.1897132518124467</c:v>
                </c:pt>
                <c:pt idx="12472">
                  <c:v>1.189727710561918</c:v>
                </c:pt>
                <c:pt idx="12473">
                  <c:v>1.1897421693113892</c:v>
                </c:pt>
                <c:pt idx="12474">
                  <c:v>1.1897566280608605</c:v>
                </c:pt>
                <c:pt idx="12475">
                  <c:v>1.1897710868103317</c:v>
                </c:pt>
                <c:pt idx="12476">
                  <c:v>1.1897852620549114</c:v>
                </c:pt>
                <c:pt idx="12477">
                  <c:v>1.1897994372994911</c:v>
                </c:pt>
                <c:pt idx="12478">
                  <c:v>1.1898136125440708</c:v>
                </c:pt>
                <c:pt idx="12479">
                  <c:v>1.1898277877886505</c:v>
                </c:pt>
                <c:pt idx="12480">
                  <c:v>1.1898419630332302</c:v>
                </c:pt>
                <c:pt idx="12481">
                  <c:v>1.1898561382778099</c:v>
                </c:pt>
                <c:pt idx="12482">
                  <c:v>1.1898703135223896</c:v>
                </c:pt>
                <c:pt idx="12483">
                  <c:v>1.1898844887669693</c:v>
                </c:pt>
                <c:pt idx="12484">
                  <c:v>1.1898986640115488</c:v>
                </c:pt>
                <c:pt idx="12485">
                  <c:v>1.1899128392561285</c:v>
                </c:pt>
                <c:pt idx="12486">
                  <c:v>1.1899270145007081</c:v>
                </c:pt>
                <c:pt idx="12487">
                  <c:v>1.1899411897452878</c:v>
                </c:pt>
                <c:pt idx="12488">
                  <c:v>1.1899553649898675</c:v>
                </c:pt>
                <c:pt idx="12489">
                  <c:v>1.1899695402344472</c:v>
                </c:pt>
                <c:pt idx="12490">
                  <c:v>1.1899837154790269</c:v>
                </c:pt>
                <c:pt idx="12491">
                  <c:v>1.1899978907236066</c:v>
                </c:pt>
                <c:pt idx="12492">
                  <c:v>1.1900120659681863</c:v>
                </c:pt>
                <c:pt idx="12493">
                  <c:v>1.1900262412127658</c:v>
                </c:pt>
                <c:pt idx="12494">
                  <c:v>1.1900404164573455</c:v>
                </c:pt>
                <c:pt idx="12495">
                  <c:v>1.1900545917019252</c:v>
                </c:pt>
                <c:pt idx="12496">
                  <c:v>1.1900687669465049</c:v>
                </c:pt>
                <c:pt idx="12497">
                  <c:v>1.1900829421910846</c:v>
                </c:pt>
                <c:pt idx="12498">
                  <c:v>1.1900971174356643</c:v>
                </c:pt>
                <c:pt idx="12499">
                  <c:v>1.190111292680244</c:v>
                </c:pt>
                <c:pt idx="12500">
                  <c:v>1.1901254679248237</c:v>
                </c:pt>
                <c:pt idx="12501">
                  <c:v>1.1901396431694033</c:v>
                </c:pt>
                <c:pt idx="12502">
                  <c:v>1.1901538184139828</c:v>
                </c:pt>
                <c:pt idx="12503">
                  <c:v>1.1901679936585625</c:v>
                </c:pt>
                <c:pt idx="12504">
                  <c:v>1.1901821689031422</c:v>
                </c:pt>
                <c:pt idx="12505">
                  <c:v>1.1901963441477219</c:v>
                </c:pt>
                <c:pt idx="12506">
                  <c:v>1.1902105193923016</c:v>
                </c:pt>
                <c:pt idx="12507">
                  <c:v>1.1902246946368813</c:v>
                </c:pt>
                <c:pt idx="12508">
                  <c:v>1.190238869881461</c:v>
                </c:pt>
                <c:pt idx="12509">
                  <c:v>1.1902530451260407</c:v>
                </c:pt>
                <c:pt idx="12510">
                  <c:v>1.1902672203706204</c:v>
                </c:pt>
                <c:pt idx="12511">
                  <c:v>1.1902813956151999</c:v>
                </c:pt>
                <c:pt idx="12512">
                  <c:v>1.1902955708597796</c:v>
                </c:pt>
                <c:pt idx="12513">
                  <c:v>1.1903097461043592</c:v>
                </c:pt>
                <c:pt idx="12514">
                  <c:v>1.1903239213489389</c:v>
                </c:pt>
                <c:pt idx="12515">
                  <c:v>1.1903380965935186</c:v>
                </c:pt>
                <c:pt idx="12516">
                  <c:v>1.1903522718380983</c:v>
                </c:pt>
                <c:pt idx="12517">
                  <c:v>1.190366447082678</c:v>
                </c:pt>
                <c:pt idx="12518">
                  <c:v>1.1903806223272577</c:v>
                </c:pt>
                <c:pt idx="12519">
                  <c:v>1.1903947975718374</c:v>
                </c:pt>
                <c:pt idx="12520">
                  <c:v>1.1904089728164169</c:v>
                </c:pt>
                <c:pt idx="12521">
                  <c:v>1.1904231480609966</c:v>
                </c:pt>
                <c:pt idx="12522">
                  <c:v>1.1904373233055763</c:v>
                </c:pt>
                <c:pt idx="12523">
                  <c:v>1.190451498550156</c:v>
                </c:pt>
                <c:pt idx="12524">
                  <c:v>1.1904656737947357</c:v>
                </c:pt>
                <c:pt idx="12525">
                  <c:v>1.1904798490393154</c:v>
                </c:pt>
                <c:pt idx="12526">
                  <c:v>1.1904940242838951</c:v>
                </c:pt>
                <c:pt idx="12527">
                  <c:v>1.1905081995284748</c:v>
                </c:pt>
                <c:pt idx="12528">
                  <c:v>1.1905223747730542</c:v>
                </c:pt>
                <c:pt idx="12529">
                  <c:v>1.1905365500176339</c:v>
                </c:pt>
                <c:pt idx="12530">
                  <c:v>1.1905507252622136</c:v>
                </c:pt>
                <c:pt idx="12531">
                  <c:v>1.1905649005067933</c:v>
                </c:pt>
                <c:pt idx="12532">
                  <c:v>1.1905787922464814</c:v>
                </c:pt>
                <c:pt idx="12533">
                  <c:v>1.1905926839861696</c:v>
                </c:pt>
                <c:pt idx="12534">
                  <c:v>1.1906065757258575</c:v>
                </c:pt>
                <c:pt idx="12535">
                  <c:v>1.1906204674655456</c:v>
                </c:pt>
                <c:pt idx="12536">
                  <c:v>1.1906343592052337</c:v>
                </c:pt>
                <c:pt idx="12537">
                  <c:v>1.1906482509449219</c:v>
                </c:pt>
                <c:pt idx="12538">
                  <c:v>1.1906621426846098</c:v>
                </c:pt>
                <c:pt idx="12539">
                  <c:v>1.1906760344242979</c:v>
                </c:pt>
                <c:pt idx="12540">
                  <c:v>1.1906899261639861</c:v>
                </c:pt>
                <c:pt idx="12541">
                  <c:v>1.1907038179036742</c:v>
                </c:pt>
                <c:pt idx="12542">
                  <c:v>1.1907177096433621</c:v>
                </c:pt>
                <c:pt idx="12543">
                  <c:v>1.1907316013830502</c:v>
                </c:pt>
                <c:pt idx="12544">
                  <c:v>1.1907454931227384</c:v>
                </c:pt>
                <c:pt idx="12545">
                  <c:v>1.1907593848624265</c:v>
                </c:pt>
                <c:pt idx="12546">
                  <c:v>1.1907732766021144</c:v>
                </c:pt>
                <c:pt idx="12547">
                  <c:v>1.1907871683418025</c:v>
                </c:pt>
                <c:pt idx="12548">
                  <c:v>1.1908010600814907</c:v>
                </c:pt>
                <c:pt idx="12549">
                  <c:v>1.1908149518211788</c:v>
                </c:pt>
                <c:pt idx="12550">
                  <c:v>1.1908288435608667</c:v>
                </c:pt>
                <c:pt idx="12551">
                  <c:v>1.1908427353005548</c:v>
                </c:pt>
                <c:pt idx="12552">
                  <c:v>1.190856627040243</c:v>
                </c:pt>
                <c:pt idx="12553">
                  <c:v>1.1908705187799311</c:v>
                </c:pt>
                <c:pt idx="12554">
                  <c:v>1.190884410519619</c:v>
                </c:pt>
                <c:pt idx="12555">
                  <c:v>1.1908983022593072</c:v>
                </c:pt>
                <c:pt idx="12556">
                  <c:v>1.1909121939989953</c:v>
                </c:pt>
                <c:pt idx="12557">
                  <c:v>1.1909260857386834</c:v>
                </c:pt>
                <c:pt idx="12558">
                  <c:v>1.1909399774783713</c:v>
                </c:pt>
                <c:pt idx="12559">
                  <c:v>1.1909538692180595</c:v>
                </c:pt>
                <c:pt idx="12560">
                  <c:v>1.1909677609577476</c:v>
                </c:pt>
                <c:pt idx="12561">
                  <c:v>1.1909816526974357</c:v>
                </c:pt>
                <c:pt idx="12562">
                  <c:v>1.1909955444371236</c:v>
                </c:pt>
                <c:pt idx="12563">
                  <c:v>1.1910094361768118</c:v>
                </c:pt>
                <c:pt idx="12564">
                  <c:v>1.1910233279164999</c:v>
                </c:pt>
                <c:pt idx="12565">
                  <c:v>1.191037219656188</c:v>
                </c:pt>
                <c:pt idx="12566">
                  <c:v>1.1910511113958759</c:v>
                </c:pt>
                <c:pt idx="12567">
                  <c:v>1.1910650031355641</c:v>
                </c:pt>
                <c:pt idx="12568">
                  <c:v>1.1910788948752522</c:v>
                </c:pt>
                <c:pt idx="12569">
                  <c:v>1.1910927866149403</c:v>
                </c:pt>
                <c:pt idx="12570">
                  <c:v>1.1911066783546282</c:v>
                </c:pt>
                <c:pt idx="12571">
                  <c:v>1.1911205700943164</c:v>
                </c:pt>
                <c:pt idx="12572">
                  <c:v>1.1911344618340045</c:v>
                </c:pt>
                <c:pt idx="12573">
                  <c:v>1.1911483535736926</c:v>
                </c:pt>
                <c:pt idx="12574">
                  <c:v>1.1911622453133806</c:v>
                </c:pt>
                <c:pt idx="12575">
                  <c:v>1.1911761370530687</c:v>
                </c:pt>
                <c:pt idx="12576">
                  <c:v>1.1911900287927568</c:v>
                </c:pt>
                <c:pt idx="12577">
                  <c:v>1.1912039205324449</c:v>
                </c:pt>
                <c:pt idx="12578">
                  <c:v>1.1912178122721329</c:v>
                </c:pt>
                <c:pt idx="12579">
                  <c:v>1.191231704011821</c:v>
                </c:pt>
                <c:pt idx="12580">
                  <c:v>1.1912455957515091</c:v>
                </c:pt>
                <c:pt idx="12581">
                  <c:v>1.1912594874911973</c:v>
                </c:pt>
                <c:pt idx="12582">
                  <c:v>1.1912733792308852</c:v>
                </c:pt>
                <c:pt idx="12583">
                  <c:v>1.1912872709705733</c:v>
                </c:pt>
                <c:pt idx="12584">
                  <c:v>1.1913011627102614</c:v>
                </c:pt>
                <c:pt idx="12585">
                  <c:v>1.1913150544499496</c:v>
                </c:pt>
                <c:pt idx="12586">
                  <c:v>1.1913289461896375</c:v>
                </c:pt>
                <c:pt idx="12587">
                  <c:v>1.191342554424434</c:v>
                </c:pt>
                <c:pt idx="12588">
                  <c:v>1.1913561626592306</c:v>
                </c:pt>
                <c:pt idx="12589">
                  <c:v>1.191369770894027</c:v>
                </c:pt>
                <c:pt idx="12590">
                  <c:v>1.1913833791288235</c:v>
                </c:pt>
                <c:pt idx="12591">
                  <c:v>1.1913969873636199</c:v>
                </c:pt>
                <c:pt idx="12592">
                  <c:v>1.1914105955984164</c:v>
                </c:pt>
                <c:pt idx="12593">
                  <c:v>1.191424203833213</c:v>
                </c:pt>
                <c:pt idx="12594">
                  <c:v>1.1914378120680094</c:v>
                </c:pt>
                <c:pt idx="12595">
                  <c:v>1.1914514203028059</c:v>
                </c:pt>
                <c:pt idx="12596">
                  <c:v>1.1914650285376023</c:v>
                </c:pt>
                <c:pt idx="12597">
                  <c:v>1.1914786367723988</c:v>
                </c:pt>
                <c:pt idx="12598">
                  <c:v>1.1914922450071954</c:v>
                </c:pt>
                <c:pt idx="12599">
                  <c:v>1.1915058532419918</c:v>
                </c:pt>
                <c:pt idx="12600">
                  <c:v>1.1915194614767883</c:v>
                </c:pt>
                <c:pt idx="12601">
                  <c:v>1.1915330697115849</c:v>
                </c:pt>
                <c:pt idx="12602">
                  <c:v>1.1915466779463812</c:v>
                </c:pt>
                <c:pt idx="12603">
                  <c:v>1.1915602861811778</c:v>
                </c:pt>
                <c:pt idx="12604">
                  <c:v>1.1915738944159742</c:v>
                </c:pt>
                <c:pt idx="12605">
                  <c:v>1.1915875026507707</c:v>
                </c:pt>
                <c:pt idx="12606">
                  <c:v>1.1916011108855673</c:v>
                </c:pt>
                <c:pt idx="12607">
                  <c:v>1.1916147191203637</c:v>
                </c:pt>
                <c:pt idx="12608">
                  <c:v>1.1916283273551602</c:v>
                </c:pt>
                <c:pt idx="12609">
                  <c:v>1.1916419355899566</c:v>
                </c:pt>
                <c:pt idx="12610">
                  <c:v>1.1916555438247531</c:v>
                </c:pt>
                <c:pt idx="12611">
                  <c:v>1.1916691520595497</c:v>
                </c:pt>
                <c:pt idx="12612">
                  <c:v>1.1916827602943461</c:v>
                </c:pt>
                <c:pt idx="12613">
                  <c:v>1.1916963685291426</c:v>
                </c:pt>
                <c:pt idx="12614">
                  <c:v>1.1917099767639392</c:v>
                </c:pt>
                <c:pt idx="12615">
                  <c:v>1.1917235849987355</c:v>
                </c:pt>
                <c:pt idx="12616">
                  <c:v>1.1917371932335321</c:v>
                </c:pt>
                <c:pt idx="12617">
                  <c:v>1.1917508014683285</c:v>
                </c:pt>
                <c:pt idx="12618">
                  <c:v>1.191764409703125</c:v>
                </c:pt>
                <c:pt idx="12619">
                  <c:v>1.1917780179379216</c:v>
                </c:pt>
                <c:pt idx="12620">
                  <c:v>1.1917916261727179</c:v>
                </c:pt>
                <c:pt idx="12621">
                  <c:v>1.1918052344075145</c:v>
                </c:pt>
                <c:pt idx="12622">
                  <c:v>1.1918188426423109</c:v>
                </c:pt>
                <c:pt idx="12623">
                  <c:v>1.1918324508771074</c:v>
                </c:pt>
                <c:pt idx="12624">
                  <c:v>1.191846059111904</c:v>
                </c:pt>
                <c:pt idx="12625">
                  <c:v>1.1918596673467003</c:v>
                </c:pt>
                <c:pt idx="12626">
                  <c:v>1.1918732755814969</c:v>
                </c:pt>
                <c:pt idx="12627">
                  <c:v>1.1918868838162933</c:v>
                </c:pt>
                <c:pt idx="12628">
                  <c:v>1.1919004920510898</c:v>
                </c:pt>
                <c:pt idx="12629">
                  <c:v>1.1919141002858864</c:v>
                </c:pt>
                <c:pt idx="12630">
                  <c:v>1.1919277085206827</c:v>
                </c:pt>
                <c:pt idx="12631">
                  <c:v>1.1919413167554793</c:v>
                </c:pt>
                <c:pt idx="12632">
                  <c:v>1.1919549249902759</c:v>
                </c:pt>
                <c:pt idx="12633">
                  <c:v>1.1919685332250722</c:v>
                </c:pt>
                <c:pt idx="12634">
                  <c:v>1.1919821414598688</c:v>
                </c:pt>
                <c:pt idx="12635">
                  <c:v>1.1919957496946652</c:v>
                </c:pt>
                <c:pt idx="12636">
                  <c:v>1.1920093579294617</c:v>
                </c:pt>
                <c:pt idx="12637">
                  <c:v>1.1920229661642583</c:v>
                </c:pt>
                <c:pt idx="12638">
                  <c:v>1.1920365743990546</c:v>
                </c:pt>
                <c:pt idx="12639">
                  <c:v>1.1920501826338512</c:v>
                </c:pt>
                <c:pt idx="12640">
                  <c:v>1.1920637908686476</c:v>
                </c:pt>
                <c:pt idx="12641">
                  <c:v>1.1920773991034441</c:v>
                </c:pt>
                <c:pt idx="12642">
                  <c:v>1.1920910073382407</c:v>
                </c:pt>
                <c:pt idx="12643">
                  <c:v>1.192104615573037</c:v>
                </c:pt>
                <c:pt idx="12644">
                  <c:v>1.1921182238078336</c:v>
                </c:pt>
                <c:pt idx="12645">
                  <c:v>1.19213183204263</c:v>
                </c:pt>
                <c:pt idx="12646">
                  <c:v>1.1921454402774265</c:v>
                </c:pt>
                <c:pt idx="12647">
                  <c:v>1.1921590485122231</c:v>
                </c:pt>
                <c:pt idx="12648">
                  <c:v>1.1921726567470194</c:v>
                </c:pt>
                <c:pt idx="12649">
                  <c:v>1.192186264981816</c:v>
                </c:pt>
                <c:pt idx="12650">
                  <c:v>1.1921998732166126</c:v>
                </c:pt>
                <c:pt idx="12651">
                  <c:v>1.1922134814514089</c:v>
                </c:pt>
                <c:pt idx="12652">
                  <c:v>1.1922270896862055</c:v>
                </c:pt>
                <c:pt idx="12653">
                  <c:v>1.1922406979210018</c:v>
                </c:pt>
                <c:pt idx="12654">
                  <c:v>1.1922540226509069</c:v>
                </c:pt>
                <c:pt idx="12655">
                  <c:v>1.1922673473808116</c:v>
                </c:pt>
                <c:pt idx="12656">
                  <c:v>1.1922806721107166</c:v>
                </c:pt>
                <c:pt idx="12657">
                  <c:v>1.1922939968406214</c:v>
                </c:pt>
                <c:pt idx="12658">
                  <c:v>1.1923073215705264</c:v>
                </c:pt>
                <c:pt idx="12659">
                  <c:v>1.1923206463004312</c:v>
                </c:pt>
                <c:pt idx="12660">
                  <c:v>1.1923339710303362</c:v>
                </c:pt>
                <c:pt idx="12661">
                  <c:v>1.192347295760241</c:v>
                </c:pt>
                <c:pt idx="12662">
                  <c:v>1.192360620490146</c:v>
                </c:pt>
                <c:pt idx="12663">
                  <c:v>1.1923739452200508</c:v>
                </c:pt>
                <c:pt idx="12664">
                  <c:v>1.1923872699499558</c:v>
                </c:pt>
                <c:pt idx="12665">
                  <c:v>1.1924005946798606</c:v>
                </c:pt>
                <c:pt idx="12666">
                  <c:v>1.1924139194097656</c:v>
                </c:pt>
                <c:pt idx="12667">
                  <c:v>1.1924272441396704</c:v>
                </c:pt>
                <c:pt idx="12668">
                  <c:v>1.1924405688695752</c:v>
                </c:pt>
                <c:pt idx="12669">
                  <c:v>1.1924538935994802</c:v>
                </c:pt>
                <c:pt idx="12670">
                  <c:v>1.192467218329385</c:v>
                </c:pt>
                <c:pt idx="12671">
                  <c:v>1.19248054305929</c:v>
                </c:pt>
                <c:pt idx="12672">
                  <c:v>1.1924938677891948</c:v>
                </c:pt>
                <c:pt idx="12673">
                  <c:v>1.1925071925190998</c:v>
                </c:pt>
                <c:pt idx="12674">
                  <c:v>1.1925205172490045</c:v>
                </c:pt>
                <c:pt idx="12675">
                  <c:v>1.1925338419789095</c:v>
                </c:pt>
                <c:pt idx="12676">
                  <c:v>1.1925471667088143</c:v>
                </c:pt>
                <c:pt idx="12677">
                  <c:v>1.1925604914387193</c:v>
                </c:pt>
                <c:pt idx="12678">
                  <c:v>1.1925738161686241</c:v>
                </c:pt>
                <c:pt idx="12679">
                  <c:v>1.1925871408985291</c:v>
                </c:pt>
                <c:pt idx="12680">
                  <c:v>1.1926004656284339</c:v>
                </c:pt>
                <c:pt idx="12681">
                  <c:v>1.1926137903583389</c:v>
                </c:pt>
                <c:pt idx="12682">
                  <c:v>1.1926271150882437</c:v>
                </c:pt>
                <c:pt idx="12683">
                  <c:v>1.1926404398181487</c:v>
                </c:pt>
                <c:pt idx="12684">
                  <c:v>1.1926537645480535</c:v>
                </c:pt>
                <c:pt idx="12685">
                  <c:v>1.1926670892779585</c:v>
                </c:pt>
                <c:pt idx="12686">
                  <c:v>1.1926804140078633</c:v>
                </c:pt>
                <c:pt idx="12687">
                  <c:v>1.1926937387377681</c:v>
                </c:pt>
                <c:pt idx="12688">
                  <c:v>1.1927070634676731</c:v>
                </c:pt>
                <c:pt idx="12689">
                  <c:v>1.1927203881975779</c:v>
                </c:pt>
                <c:pt idx="12690">
                  <c:v>1.1927337129274829</c:v>
                </c:pt>
                <c:pt idx="12691">
                  <c:v>1.1927470376573877</c:v>
                </c:pt>
                <c:pt idx="12692">
                  <c:v>1.1927603623872927</c:v>
                </c:pt>
                <c:pt idx="12693">
                  <c:v>1.1927736871171974</c:v>
                </c:pt>
                <c:pt idx="12694">
                  <c:v>1.1927870118471025</c:v>
                </c:pt>
                <c:pt idx="12695">
                  <c:v>1.1928003365770072</c:v>
                </c:pt>
                <c:pt idx="12696">
                  <c:v>1.1928136613069122</c:v>
                </c:pt>
                <c:pt idx="12697">
                  <c:v>1.192826986036817</c:v>
                </c:pt>
                <c:pt idx="12698">
                  <c:v>1.192840310766722</c:v>
                </c:pt>
                <c:pt idx="12699">
                  <c:v>1.1928536354966268</c:v>
                </c:pt>
                <c:pt idx="12700">
                  <c:v>1.1928669602265318</c:v>
                </c:pt>
                <c:pt idx="12701">
                  <c:v>1.1928802849564366</c:v>
                </c:pt>
                <c:pt idx="12702">
                  <c:v>1.1928933261814498</c:v>
                </c:pt>
                <c:pt idx="12703">
                  <c:v>1.1929063674064633</c:v>
                </c:pt>
                <c:pt idx="12704">
                  <c:v>1.1929194086314765</c:v>
                </c:pt>
                <c:pt idx="12705">
                  <c:v>1.1929324498564897</c:v>
                </c:pt>
                <c:pt idx="12706">
                  <c:v>1.1929454910815032</c:v>
                </c:pt>
                <c:pt idx="12707">
                  <c:v>1.1929585323065164</c:v>
                </c:pt>
                <c:pt idx="12708">
                  <c:v>1.1929715735315296</c:v>
                </c:pt>
                <c:pt idx="12709">
                  <c:v>1.192984614756543</c:v>
                </c:pt>
                <c:pt idx="12710">
                  <c:v>1.1929976559815563</c:v>
                </c:pt>
                <c:pt idx="12711">
                  <c:v>1.1930106972065695</c:v>
                </c:pt>
                <c:pt idx="12712">
                  <c:v>1.1930237384315829</c:v>
                </c:pt>
                <c:pt idx="12713">
                  <c:v>1.1930367796565962</c:v>
                </c:pt>
                <c:pt idx="12714">
                  <c:v>1.1930498208816096</c:v>
                </c:pt>
                <c:pt idx="12715">
                  <c:v>1.1930628621066228</c:v>
                </c:pt>
                <c:pt idx="12716">
                  <c:v>1.193075903331636</c:v>
                </c:pt>
                <c:pt idx="12717">
                  <c:v>1.1930889445566495</c:v>
                </c:pt>
                <c:pt idx="12718">
                  <c:v>1.1931019857816627</c:v>
                </c:pt>
                <c:pt idx="12719">
                  <c:v>1.1931150270066759</c:v>
                </c:pt>
                <c:pt idx="12720">
                  <c:v>1.1931280682316894</c:v>
                </c:pt>
                <c:pt idx="12721">
                  <c:v>1.1931411094567026</c:v>
                </c:pt>
                <c:pt idx="12722">
                  <c:v>1.1931541506817158</c:v>
                </c:pt>
                <c:pt idx="12723">
                  <c:v>1.1931671919067293</c:v>
                </c:pt>
                <c:pt idx="12724">
                  <c:v>1.1931802331317425</c:v>
                </c:pt>
                <c:pt idx="12725">
                  <c:v>1.1931932743567557</c:v>
                </c:pt>
                <c:pt idx="12726">
                  <c:v>1.1932063155817692</c:v>
                </c:pt>
                <c:pt idx="12727">
                  <c:v>1.1932193568067824</c:v>
                </c:pt>
                <c:pt idx="12728">
                  <c:v>1.1932323980317956</c:v>
                </c:pt>
                <c:pt idx="12729">
                  <c:v>1.193245439256809</c:v>
                </c:pt>
                <c:pt idx="12730">
                  <c:v>1.1932584804818223</c:v>
                </c:pt>
                <c:pt idx="12731">
                  <c:v>1.1932715217068355</c:v>
                </c:pt>
                <c:pt idx="12732">
                  <c:v>1.1932845629318489</c:v>
                </c:pt>
                <c:pt idx="12733">
                  <c:v>1.1932976041568621</c:v>
                </c:pt>
                <c:pt idx="12734">
                  <c:v>1.1933106453818754</c:v>
                </c:pt>
                <c:pt idx="12735">
                  <c:v>1.1933236866068888</c:v>
                </c:pt>
                <c:pt idx="12736">
                  <c:v>1.193336727831902</c:v>
                </c:pt>
                <c:pt idx="12737">
                  <c:v>1.1933497690569153</c:v>
                </c:pt>
                <c:pt idx="12738">
                  <c:v>1.1933628102819287</c:v>
                </c:pt>
                <c:pt idx="12739">
                  <c:v>1.1933758515069419</c:v>
                </c:pt>
                <c:pt idx="12740">
                  <c:v>1.1933888927319551</c:v>
                </c:pt>
                <c:pt idx="12741">
                  <c:v>1.1934019339569686</c:v>
                </c:pt>
                <c:pt idx="12742">
                  <c:v>1.1934149751819818</c:v>
                </c:pt>
                <c:pt idx="12743">
                  <c:v>1.193428016406995</c:v>
                </c:pt>
                <c:pt idx="12744">
                  <c:v>1.1934410576320085</c:v>
                </c:pt>
                <c:pt idx="12745">
                  <c:v>1.1934540988570217</c:v>
                </c:pt>
                <c:pt idx="12746">
                  <c:v>1.1934671400820349</c:v>
                </c:pt>
                <c:pt idx="12747">
                  <c:v>1.1934801813070484</c:v>
                </c:pt>
                <c:pt idx="12748">
                  <c:v>1.1934932225320616</c:v>
                </c:pt>
                <c:pt idx="12749">
                  <c:v>1.1935062637570748</c:v>
                </c:pt>
                <c:pt idx="12750">
                  <c:v>1.1935193049820882</c:v>
                </c:pt>
                <c:pt idx="12751">
                  <c:v>1.1935323462071015</c:v>
                </c:pt>
                <c:pt idx="12752">
                  <c:v>1.1935453874321147</c:v>
                </c:pt>
                <c:pt idx="12753">
                  <c:v>1.1935584286571281</c:v>
                </c:pt>
                <c:pt idx="12754">
                  <c:v>1.1935714698821414</c:v>
                </c:pt>
                <c:pt idx="12755">
                  <c:v>1.1935845111071546</c:v>
                </c:pt>
                <c:pt idx="12756">
                  <c:v>1.193597552332168</c:v>
                </c:pt>
                <c:pt idx="12757">
                  <c:v>1.1936105935571812</c:v>
                </c:pt>
                <c:pt idx="12758">
                  <c:v>1.1936233512773029</c:v>
                </c:pt>
                <c:pt idx="12759">
                  <c:v>1.1936361089974246</c:v>
                </c:pt>
                <c:pt idx="12760">
                  <c:v>1.1936488667175464</c:v>
                </c:pt>
                <c:pt idx="12761">
                  <c:v>1.1936616244376681</c:v>
                </c:pt>
                <c:pt idx="12762">
                  <c:v>1.1936743821577898</c:v>
                </c:pt>
                <c:pt idx="12763">
                  <c:v>1.1936871398779114</c:v>
                </c:pt>
                <c:pt idx="12764">
                  <c:v>1.1936998975980331</c:v>
                </c:pt>
                <c:pt idx="12765">
                  <c:v>1.193712655318155</c:v>
                </c:pt>
                <c:pt idx="12766">
                  <c:v>1.1937254130382766</c:v>
                </c:pt>
                <c:pt idx="12767">
                  <c:v>1.1937381707583983</c:v>
                </c:pt>
                <c:pt idx="12768">
                  <c:v>1.1937509284785199</c:v>
                </c:pt>
                <c:pt idx="12769">
                  <c:v>1.1937636861986416</c:v>
                </c:pt>
                <c:pt idx="12770">
                  <c:v>1.1937764439187635</c:v>
                </c:pt>
                <c:pt idx="12771">
                  <c:v>1.1937892016388851</c:v>
                </c:pt>
                <c:pt idx="12772">
                  <c:v>1.1938019593590068</c:v>
                </c:pt>
                <c:pt idx="12773">
                  <c:v>1.1938147170791285</c:v>
                </c:pt>
                <c:pt idx="12774">
                  <c:v>1.1938274747992501</c:v>
                </c:pt>
                <c:pt idx="12775">
                  <c:v>1.193840232519372</c:v>
                </c:pt>
                <c:pt idx="12776">
                  <c:v>1.1938529902394936</c:v>
                </c:pt>
                <c:pt idx="12777">
                  <c:v>1.1938657479596153</c:v>
                </c:pt>
                <c:pt idx="12778">
                  <c:v>1.193878505679737</c:v>
                </c:pt>
                <c:pt idx="12779">
                  <c:v>1.1938912633998586</c:v>
                </c:pt>
                <c:pt idx="12780">
                  <c:v>1.1939040211199805</c:v>
                </c:pt>
                <c:pt idx="12781">
                  <c:v>1.1939167788401022</c:v>
                </c:pt>
                <c:pt idx="12782">
                  <c:v>1.1939295365602238</c:v>
                </c:pt>
                <c:pt idx="12783">
                  <c:v>1.1939422942803455</c:v>
                </c:pt>
                <c:pt idx="12784">
                  <c:v>1.1939550520004671</c:v>
                </c:pt>
                <c:pt idx="12785">
                  <c:v>1.193967809720589</c:v>
                </c:pt>
                <c:pt idx="12786">
                  <c:v>1.1939805674407107</c:v>
                </c:pt>
                <c:pt idx="12787">
                  <c:v>1.1939933251608323</c:v>
                </c:pt>
                <c:pt idx="12788">
                  <c:v>1.194006082880954</c:v>
                </c:pt>
                <c:pt idx="12789">
                  <c:v>1.1940188406010757</c:v>
                </c:pt>
                <c:pt idx="12790">
                  <c:v>1.1940315983211975</c:v>
                </c:pt>
                <c:pt idx="12791">
                  <c:v>1.1940443560413192</c:v>
                </c:pt>
                <c:pt idx="12792">
                  <c:v>1.1940571137614409</c:v>
                </c:pt>
                <c:pt idx="12793">
                  <c:v>1.1940698714815625</c:v>
                </c:pt>
                <c:pt idx="12794">
                  <c:v>1.1940826292016842</c:v>
                </c:pt>
                <c:pt idx="12795">
                  <c:v>1.1940953869218061</c:v>
                </c:pt>
                <c:pt idx="12796">
                  <c:v>1.1941081446419277</c:v>
                </c:pt>
                <c:pt idx="12797">
                  <c:v>1.1941209023620494</c:v>
                </c:pt>
                <c:pt idx="12798">
                  <c:v>1.194133660082171</c:v>
                </c:pt>
                <c:pt idx="12799">
                  <c:v>1.1941464178022927</c:v>
                </c:pt>
                <c:pt idx="12800">
                  <c:v>1.1941591755224146</c:v>
                </c:pt>
                <c:pt idx="12801">
                  <c:v>1.1941719332425362</c:v>
                </c:pt>
                <c:pt idx="12802">
                  <c:v>1.1941846909626579</c:v>
                </c:pt>
                <c:pt idx="12803">
                  <c:v>1.1941974486827795</c:v>
                </c:pt>
                <c:pt idx="12804">
                  <c:v>1.1942102064029012</c:v>
                </c:pt>
                <c:pt idx="12805">
                  <c:v>1.1942226806181313</c:v>
                </c:pt>
                <c:pt idx="12806">
                  <c:v>1.1942351548333614</c:v>
                </c:pt>
                <c:pt idx="12807">
                  <c:v>1.1942476290485915</c:v>
                </c:pt>
                <c:pt idx="12808">
                  <c:v>1.1942601032638218</c:v>
                </c:pt>
                <c:pt idx="12809">
                  <c:v>1.1942725774790519</c:v>
                </c:pt>
                <c:pt idx="12810">
                  <c:v>1.194285051694282</c:v>
                </c:pt>
                <c:pt idx="12811">
                  <c:v>1.1942975259095121</c:v>
                </c:pt>
                <c:pt idx="12812">
                  <c:v>1.1943100001247422</c:v>
                </c:pt>
                <c:pt idx="12813">
                  <c:v>1.1943224743399723</c:v>
                </c:pt>
                <c:pt idx="12814">
                  <c:v>1.1943349485552024</c:v>
                </c:pt>
                <c:pt idx="12815">
                  <c:v>1.1943474227704325</c:v>
                </c:pt>
                <c:pt idx="12816">
                  <c:v>1.1943598969856626</c:v>
                </c:pt>
                <c:pt idx="12817">
                  <c:v>1.1943723712008927</c:v>
                </c:pt>
                <c:pt idx="12818">
                  <c:v>1.1943848454161228</c:v>
                </c:pt>
                <c:pt idx="12819">
                  <c:v>1.1943973196313529</c:v>
                </c:pt>
                <c:pt idx="12820">
                  <c:v>1.194409793846583</c:v>
                </c:pt>
                <c:pt idx="12821">
                  <c:v>1.1944222680618131</c:v>
                </c:pt>
                <c:pt idx="12822">
                  <c:v>1.1944347422770432</c:v>
                </c:pt>
                <c:pt idx="12823">
                  <c:v>1.1944472164922733</c:v>
                </c:pt>
                <c:pt idx="12824">
                  <c:v>1.1944596907075036</c:v>
                </c:pt>
                <c:pt idx="12825">
                  <c:v>1.1944721649227337</c:v>
                </c:pt>
                <c:pt idx="12826">
                  <c:v>1.1944846391379638</c:v>
                </c:pt>
                <c:pt idx="12827">
                  <c:v>1.1944971133531939</c:v>
                </c:pt>
                <c:pt idx="12828">
                  <c:v>1.194509587568424</c:v>
                </c:pt>
                <c:pt idx="12829">
                  <c:v>1.1945220617836541</c:v>
                </c:pt>
                <c:pt idx="12830">
                  <c:v>1.1945345359988842</c:v>
                </c:pt>
                <c:pt idx="12831">
                  <c:v>1.1945470102141142</c:v>
                </c:pt>
                <c:pt idx="12832">
                  <c:v>1.1945594844293443</c:v>
                </c:pt>
                <c:pt idx="12833">
                  <c:v>1.1945719586445744</c:v>
                </c:pt>
                <c:pt idx="12834">
                  <c:v>1.1945844328598045</c:v>
                </c:pt>
                <c:pt idx="12835">
                  <c:v>1.1945969070750346</c:v>
                </c:pt>
                <c:pt idx="12836">
                  <c:v>1.1946093812902647</c:v>
                </c:pt>
                <c:pt idx="12837">
                  <c:v>1.1946218555054948</c:v>
                </c:pt>
                <c:pt idx="12838">
                  <c:v>1.1946343297207249</c:v>
                </c:pt>
                <c:pt idx="12839">
                  <c:v>1.194646803935955</c:v>
                </c:pt>
                <c:pt idx="12840">
                  <c:v>1.1946592781511851</c:v>
                </c:pt>
                <c:pt idx="12841">
                  <c:v>1.1946717523664154</c:v>
                </c:pt>
                <c:pt idx="12842">
                  <c:v>1.1946842265816455</c:v>
                </c:pt>
                <c:pt idx="12843">
                  <c:v>1.1946967007968756</c:v>
                </c:pt>
                <c:pt idx="12844">
                  <c:v>1.1947091750121057</c:v>
                </c:pt>
                <c:pt idx="12845">
                  <c:v>1.1947216492273358</c:v>
                </c:pt>
                <c:pt idx="12846">
                  <c:v>1.1947341234425659</c:v>
                </c:pt>
                <c:pt idx="12847">
                  <c:v>1.194746597657796</c:v>
                </c:pt>
                <c:pt idx="12848">
                  <c:v>1.1947590718730261</c:v>
                </c:pt>
                <c:pt idx="12849">
                  <c:v>1.1947715460882562</c:v>
                </c:pt>
                <c:pt idx="12850">
                  <c:v>1.1947840203034863</c:v>
                </c:pt>
                <c:pt idx="12851">
                  <c:v>1.1947964945187164</c:v>
                </c:pt>
                <c:pt idx="12852">
                  <c:v>1.1948089687339465</c:v>
                </c:pt>
                <c:pt idx="12853">
                  <c:v>1.1948214429491766</c:v>
                </c:pt>
                <c:pt idx="12854">
                  <c:v>1.1948339171644067</c:v>
                </c:pt>
                <c:pt idx="12855">
                  <c:v>1.1948463913796368</c:v>
                </c:pt>
                <c:pt idx="12856">
                  <c:v>1.1948588655948669</c:v>
                </c:pt>
                <c:pt idx="12857">
                  <c:v>1.1948713398100972</c:v>
                </c:pt>
                <c:pt idx="12858">
                  <c:v>1.1948838140253273</c:v>
                </c:pt>
                <c:pt idx="12859">
                  <c:v>1.1948962882405574</c:v>
                </c:pt>
                <c:pt idx="12860">
                  <c:v>1.1949087624557875</c:v>
                </c:pt>
                <c:pt idx="12861">
                  <c:v>1.1949212366710176</c:v>
                </c:pt>
                <c:pt idx="12862">
                  <c:v>1.1949337108862477</c:v>
                </c:pt>
                <c:pt idx="12863">
                  <c:v>1.1949461851014778</c:v>
                </c:pt>
                <c:pt idx="12864">
                  <c:v>1.1949586593167079</c:v>
                </c:pt>
                <c:pt idx="12865">
                  <c:v>1.194971133531938</c:v>
                </c:pt>
                <c:pt idx="12866">
                  <c:v>1.1949836077471681</c:v>
                </c:pt>
                <c:pt idx="12867">
                  <c:v>1.1949960819623981</c:v>
                </c:pt>
                <c:pt idx="12868">
                  <c:v>1.1950085561776282</c:v>
                </c:pt>
                <c:pt idx="12869">
                  <c:v>1.1950210303928583</c:v>
                </c:pt>
                <c:pt idx="12870">
                  <c:v>1.1950335046080884</c:v>
                </c:pt>
                <c:pt idx="12871">
                  <c:v>1.195045695318427</c:v>
                </c:pt>
                <c:pt idx="12872">
                  <c:v>1.1950578860287655</c:v>
                </c:pt>
                <c:pt idx="12873">
                  <c:v>1.195070076739104</c:v>
                </c:pt>
                <c:pt idx="12874">
                  <c:v>1.1950822674494426</c:v>
                </c:pt>
                <c:pt idx="12875">
                  <c:v>1.1950944581597811</c:v>
                </c:pt>
                <c:pt idx="12876">
                  <c:v>1.1951066488701196</c:v>
                </c:pt>
                <c:pt idx="12877">
                  <c:v>1.1951188395804582</c:v>
                </c:pt>
                <c:pt idx="12878">
                  <c:v>1.1951310302907967</c:v>
                </c:pt>
                <c:pt idx="12879">
                  <c:v>1.1951432210011352</c:v>
                </c:pt>
                <c:pt idx="12880">
                  <c:v>1.1951554117114738</c:v>
                </c:pt>
                <c:pt idx="12881">
                  <c:v>1.1951676024218121</c:v>
                </c:pt>
                <c:pt idx="12882">
                  <c:v>1.1951797931321506</c:v>
                </c:pt>
                <c:pt idx="12883">
                  <c:v>1.1951919838424891</c:v>
                </c:pt>
                <c:pt idx="12884">
                  <c:v>1.1952041745528277</c:v>
                </c:pt>
                <c:pt idx="12885">
                  <c:v>1.1952163652631662</c:v>
                </c:pt>
                <c:pt idx="12886">
                  <c:v>1.1952285559735047</c:v>
                </c:pt>
                <c:pt idx="12887">
                  <c:v>1.1952407466838433</c:v>
                </c:pt>
                <c:pt idx="12888">
                  <c:v>1.1952529373941818</c:v>
                </c:pt>
                <c:pt idx="12889">
                  <c:v>1.1952651281045203</c:v>
                </c:pt>
                <c:pt idx="12890">
                  <c:v>1.1952773188148589</c:v>
                </c:pt>
                <c:pt idx="12891">
                  <c:v>1.1952895095251974</c:v>
                </c:pt>
                <c:pt idx="12892">
                  <c:v>1.1953017002355359</c:v>
                </c:pt>
                <c:pt idx="12893">
                  <c:v>1.1953138909458745</c:v>
                </c:pt>
                <c:pt idx="12894">
                  <c:v>1.1953260816562128</c:v>
                </c:pt>
                <c:pt idx="12895">
                  <c:v>1.1953382723665513</c:v>
                </c:pt>
                <c:pt idx="12896">
                  <c:v>1.1953504630768899</c:v>
                </c:pt>
                <c:pt idx="12897">
                  <c:v>1.1953626537872284</c:v>
                </c:pt>
                <c:pt idx="12898">
                  <c:v>1.1953748444975669</c:v>
                </c:pt>
                <c:pt idx="12899">
                  <c:v>1.1953870352079055</c:v>
                </c:pt>
                <c:pt idx="12900">
                  <c:v>1.195399225918244</c:v>
                </c:pt>
                <c:pt idx="12901">
                  <c:v>1.1954114166285825</c:v>
                </c:pt>
                <c:pt idx="12902">
                  <c:v>1.1954236073389211</c:v>
                </c:pt>
                <c:pt idx="12903">
                  <c:v>1.1954357980492596</c:v>
                </c:pt>
                <c:pt idx="12904">
                  <c:v>1.1954479887595981</c:v>
                </c:pt>
                <c:pt idx="12905">
                  <c:v>1.1954601794699367</c:v>
                </c:pt>
                <c:pt idx="12906">
                  <c:v>1.1954723701802752</c:v>
                </c:pt>
                <c:pt idx="12907">
                  <c:v>1.1954845608906135</c:v>
                </c:pt>
                <c:pt idx="12908">
                  <c:v>1.195496751600952</c:v>
                </c:pt>
                <c:pt idx="12909">
                  <c:v>1.1955089423112906</c:v>
                </c:pt>
                <c:pt idx="12910">
                  <c:v>1.1955211330216291</c:v>
                </c:pt>
                <c:pt idx="12911">
                  <c:v>1.1955333237319676</c:v>
                </c:pt>
                <c:pt idx="12912">
                  <c:v>1.1955455144423062</c:v>
                </c:pt>
                <c:pt idx="12913">
                  <c:v>1.1955577051526447</c:v>
                </c:pt>
                <c:pt idx="12914">
                  <c:v>1.1955698958629832</c:v>
                </c:pt>
                <c:pt idx="12915">
                  <c:v>1.1955820865733218</c:v>
                </c:pt>
                <c:pt idx="12916">
                  <c:v>1.1955942772836603</c:v>
                </c:pt>
                <c:pt idx="12917">
                  <c:v>1.1956064679939988</c:v>
                </c:pt>
                <c:pt idx="12918">
                  <c:v>1.1956186587043374</c:v>
                </c:pt>
                <c:pt idx="12919">
                  <c:v>1.1956308494146759</c:v>
                </c:pt>
                <c:pt idx="12920">
                  <c:v>1.1956430401250142</c:v>
                </c:pt>
                <c:pt idx="12921">
                  <c:v>1.1956549473304612</c:v>
                </c:pt>
                <c:pt idx="12922">
                  <c:v>1.1956668545359082</c:v>
                </c:pt>
                <c:pt idx="12923">
                  <c:v>1.1956787617413551</c:v>
                </c:pt>
                <c:pt idx="12924">
                  <c:v>1.1956906689468021</c:v>
                </c:pt>
                <c:pt idx="12925">
                  <c:v>1.1957025761522488</c:v>
                </c:pt>
                <c:pt idx="12926">
                  <c:v>1.1957144833576958</c:v>
                </c:pt>
                <c:pt idx="12927">
                  <c:v>1.1957263905631428</c:v>
                </c:pt>
                <c:pt idx="12928">
                  <c:v>1.1957382977685898</c:v>
                </c:pt>
                <c:pt idx="12929">
                  <c:v>1.1957502049740367</c:v>
                </c:pt>
                <c:pt idx="12930">
                  <c:v>1.1957621121794835</c:v>
                </c:pt>
                <c:pt idx="12931">
                  <c:v>1.1957740193849304</c:v>
                </c:pt>
                <c:pt idx="12932">
                  <c:v>1.1957859265903774</c:v>
                </c:pt>
                <c:pt idx="12933">
                  <c:v>1.1957978337958244</c:v>
                </c:pt>
                <c:pt idx="12934">
                  <c:v>1.1958097410012711</c:v>
                </c:pt>
                <c:pt idx="12935">
                  <c:v>1.1958216482067181</c:v>
                </c:pt>
                <c:pt idx="12936">
                  <c:v>1.1958335554121651</c:v>
                </c:pt>
                <c:pt idx="12937">
                  <c:v>1.195845462617612</c:v>
                </c:pt>
                <c:pt idx="12938">
                  <c:v>1.195857369823059</c:v>
                </c:pt>
                <c:pt idx="12939">
                  <c:v>1.1958692770285058</c:v>
                </c:pt>
                <c:pt idx="12940">
                  <c:v>1.1958811842339527</c:v>
                </c:pt>
                <c:pt idx="12941">
                  <c:v>1.1958930914393997</c:v>
                </c:pt>
                <c:pt idx="12942">
                  <c:v>1.1959049986448467</c:v>
                </c:pt>
                <c:pt idx="12943">
                  <c:v>1.1959169058502936</c:v>
                </c:pt>
                <c:pt idx="12944">
                  <c:v>1.1959288130557404</c:v>
                </c:pt>
                <c:pt idx="12945">
                  <c:v>1.1959407202611874</c:v>
                </c:pt>
                <c:pt idx="12946">
                  <c:v>1.1959526274666343</c:v>
                </c:pt>
                <c:pt idx="12947">
                  <c:v>1.1959645346720813</c:v>
                </c:pt>
                <c:pt idx="12948">
                  <c:v>1.1959764418775281</c:v>
                </c:pt>
                <c:pt idx="12949">
                  <c:v>1.195988349082975</c:v>
                </c:pt>
                <c:pt idx="12950">
                  <c:v>1.196000256288422</c:v>
                </c:pt>
                <c:pt idx="12951">
                  <c:v>1.196012163493869</c:v>
                </c:pt>
                <c:pt idx="12952">
                  <c:v>1.1960240706993159</c:v>
                </c:pt>
                <c:pt idx="12953">
                  <c:v>1.1960359779047627</c:v>
                </c:pt>
                <c:pt idx="12954">
                  <c:v>1.1960478851102097</c:v>
                </c:pt>
                <c:pt idx="12955">
                  <c:v>1.1960597923156566</c:v>
                </c:pt>
                <c:pt idx="12956">
                  <c:v>1.1960716995211036</c:v>
                </c:pt>
                <c:pt idx="12957">
                  <c:v>1.1960836067265506</c:v>
                </c:pt>
                <c:pt idx="12958">
                  <c:v>1.1960955139319973</c:v>
                </c:pt>
                <c:pt idx="12959">
                  <c:v>1.1961074211374443</c:v>
                </c:pt>
                <c:pt idx="12960">
                  <c:v>1.1961193283428913</c:v>
                </c:pt>
                <c:pt idx="12961">
                  <c:v>1.1961312355483382</c:v>
                </c:pt>
                <c:pt idx="12962">
                  <c:v>1.196143142753785</c:v>
                </c:pt>
                <c:pt idx="12963">
                  <c:v>1.1961550499592319</c:v>
                </c:pt>
                <c:pt idx="12964">
                  <c:v>1.1961669571646789</c:v>
                </c:pt>
                <c:pt idx="12965">
                  <c:v>1.1961788643701259</c:v>
                </c:pt>
                <c:pt idx="12966">
                  <c:v>1.1961907715755729</c:v>
                </c:pt>
                <c:pt idx="12967">
                  <c:v>1.1962026787810196</c:v>
                </c:pt>
                <c:pt idx="12968">
                  <c:v>1.1962145859864666</c:v>
                </c:pt>
                <c:pt idx="12969">
                  <c:v>1.1962264931919135</c:v>
                </c:pt>
                <c:pt idx="12970">
                  <c:v>1.1962384003973605</c:v>
                </c:pt>
                <c:pt idx="12971">
                  <c:v>1.1962503076028075</c:v>
                </c:pt>
                <c:pt idx="12972">
                  <c:v>1.1962622148082542</c:v>
                </c:pt>
                <c:pt idx="12973">
                  <c:v>1.1962741220137012</c:v>
                </c:pt>
                <c:pt idx="12974">
                  <c:v>1.1962860292191482</c:v>
                </c:pt>
                <c:pt idx="12975">
                  <c:v>1.1962979364245951</c:v>
                </c:pt>
                <c:pt idx="12976">
                  <c:v>1.1963098436300419</c:v>
                </c:pt>
                <c:pt idx="12977">
                  <c:v>1.1963217508354889</c:v>
                </c:pt>
                <c:pt idx="12978">
                  <c:v>1.1963336580409358</c:v>
                </c:pt>
                <c:pt idx="12979">
                  <c:v>1.1963455652463828</c:v>
                </c:pt>
                <c:pt idx="12980">
                  <c:v>1.1963574724518298</c:v>
                </c:pt>
                <c:pt idx="12981">
                  <c:v>1.1963693796572765</c:v>
                </c:pt>
                <c:pt idx="12982">
                  <c:v>1.1963812868627235</c:v>
                </c:pt>
                <c:pt idx="12983">
                  <c:v>1.1963931940681705</c:v>
                </c:pt>
                <c:pt idx="12984">
                  <c:v>1.1964051012736174</c:v>
                </c:pt>
                <c:pt idx="12985">
                  <c:v>1.1964170084790644</c:v>
                </c:pt>
                <c:pt idx="12986">
                  <c:v>1.1964289156845112</c:v>
                </c:pt>
                <c:pt idx="12987">
                  <c:v>1.1964408228899581</c:v>
                </c:pt>
                <c:pt idx="12988">
                  <c:v>1.1964527300954051</c:v>
                </c:pt>
                <c:pt idx="12989">
                  <c:v>1.1964646373008521</c:v>
                </c:pt>
                <c:pt idx="12990">
                  <c:v>1.1964762610014072</c:v>
                </c:pt>
                <c:pt idx="12991">
                  <c:v>1.1964878847019627</c:v>
                </c:pt>
                <c:pt idx="12992">
                  <c:v>1.1964995084025181</c:v>
                </c:pt>
                <c:pt idx="12993">
                  <c:v>1.1965111321030732</c:v>
                </c:pt>
                <c:pt idx="12994">
                  <c:v>1.1965227558036287</c:v>
                </c:pt>
                <c:pt idx="12995">
                  <c:v>1.1965343795041841</c:v>
                </c:pt>
                <c:pt idx="12996">
                  <c:v>1.1965460032047393</c:v>
                </c:pt>
                <c:pt idx="12997">
                  <c:v>1.1965576269052947</c:v>
                </c:pt>
                <c:pt idx="12998">
                  <c:v>1.1965692506058498</c:v>
                </c:pt>
                <c:pt idx="12999">
                  <c:v>1.1965808743064053</c:v>
                </c:pt>
                <c:pt idx="13000">
                  <c:v>1.1965924980069607</c:v>
                </c:pt>
                <c:pt idx="13001">
                  <c:v>1.1966041217075158</c:v>
                </c:pt>
                <c:pt idx="13002">
                  <c:v>1.1966157454080713</c:v>
                </c:pt>
                <c:pt idx="13003">
                  <c:v>1.1966273691086267</c:v>
                </c:pt>
                <c:pt idx="13004">
                  <c:v>1.1966389928091818</c:v>
                </c:pt>
                <c:pt idx="13005">
                  <c:v>1.1966506165097373</c:v>
                </c:pt>
                <c:pt idx="13006">
                  <c:v>1.1966622402102927</c:v>
                </c:pt>
                <c:pt idx="13007">
                  <c:v>1.1966738639108478</c:v>
                </c:pt>
                <c:pt idx="13008">
                  <c:v>1.1966854876114033</c:v>
                </c:pt>
                <c:pt idx="13009">
                  <c:v>1.1966971113119587</c:v>
                </c:pt>
                <c:pt idx="13010">
                  <c:v>1.1967087350125138</c:v>
                </c:pt>
                <c:pt idx="13011">
                  <c:v>1.1967203587130693</c:v>
                </c:pt>
                <c:pt idx="13012">
                  <c:v>1.1967319824136247</c:v>
                </c:pt>
                <c:pt idx="13013">
                  <c:v>1.1967436061141798</c:v>
                </c:pt>
                <c:pt idx="13014">
                  <c:v>1.1967552298147353</c:v>
                </c:pt>
                <c:pt idx="13015">
                  <c:v>1.1967668535152907</c:v>
                </c:pt>
                <c:pt idx="13016">
                  <c:v>1.1967784772158458</c:v>
                </c:pt>
                <c:pt idx="13017">
                  <c:v>1.1967901009164013</c:v>
                </c:pt>
                <c:pt idx="13018">
                  <c:v>1.1968017246169564</c:v>
                </c:pt>
                <c:pt idx="13019">
                  <c:v>1.1968133483175118</c:v>
                </c:pt>
                <c:pt idx="13020">
                  <c:v>1.1968249720180673</c:v>
                </c:pt>
                <c:pt idx="13021">
                  <c:v>1.1968365957186224</c:v>
                </c:pt>
                <c:pt idx="13022">
                  <c:v>1.1968482194191779</c:v>
                </c:pt>
                <c:pt idx="13023">
                  <c:v>1.1968598431197333</c:v>
                </c:pt>
                <c:pt idx="13024">
                  <c:v>1.1968714668202884</c:v>
                </c:pt>
                <c:pt idx="13025">
                  <c:v>1.1968830905208439</c:v>
                </c:pt>
                <c:pt idx="13026">
                  <c:v>1.1968947142213993</c:v>
                </c:pt>
                <c:pt idx="13027">
                  <c:v>1.1969063379219544</c:v>
                </c:pt>
                <c:pt idx="13028">
                  <c:v>1.1969179616225099</c:v>
                </c:pt>
                <c:pt idx="13029">
                  <c:v>1.1969295853230653</c:v>
                </c:pt>
                <c:pt idx="13030">
                  <c:v>1.1969412090236204</c:v>
                </c:pt>
                <c:pt idx="13031">
                  <c:v>1.1969528327241759</c:v>
                </c:pt>
                <c:pt idx="13032">
                  <c:v>1.1969644564247313</c:v>
                </c:pt>
                <c:pt idx="13033">
                  <c:v>1.1969760801252864</c:v>
                </c:pt>
                <c:pt idx="13034">
                  <c:v>1.1969877038258419</c:v>
                </c:pt>
                <c:pt idx="13035">
                  <c:v>1.196999327526397</c:v>
                </c:pt>
                <c:pt idx="13036">
                  <c:v>1.1970109512269524</c:v>
                </c:pt>
                <c:pt idx="13037">
                  <c:v>1.1970225749275079</c:v>
                </c:pt>
                <c:pt idx="13038">
                  <c:v>1.197034198628063</c:v>
                </c:pt>
                <c:pt idx="13039">
                  <c:v>1.1970458223286184</c:v>
                </c:pt>
                <c:pt idx="13040">
                  <c:v>1.1970574460291739</c:v>
                </c:pt>
                <c:pt idx="13041">
                  <c:v>1.197069069729729</c:v>
                </c:pt>
                <c:pt idx="13042">
                  <c:v>1.1970806934302844</c:v>
                </c:pt>
                <c:pt idx="13043">
                  <c:v>1.1970923171308399</c:v>
                </c:pt>
                <c:pt idx="13044">
                  <c:v>1.197103940831395</c:v>
                </c:pt>
                <c:pt idx="13045">
                  <c:v>1.1971155645319504</c:v>
                </c:pt>
                <c:pt idx="13046">
                  <c:v>1.1971271882325059</c:v>
                </c:pt>
                <c:pt idx="13047">
                  <c:v>1.197138811933061</c:v>
                </c:pt>
                <c:pt idx="13048">
                  <c:v>1.1971504356336164</c:v>
                </c:pt>
                <c:pt idx="13049">
                  <c:v>1.1971620593341719</c:v>
                </c:pt>
                <c:pt idx="13050">
                  <c:v>1.197173683034727</c:v>
                </c:pt>
                <c:pt idx="13051">
                  <c:v>1.1971853067352825</c:v>
                </c:pt>
                <c:pt idx="13052">
                  <c:v>1.1971969304358376</c:v>
                </c:pt>
                <c:pt idx="13053">
                  <c:v>1.197208554136393</c:v>
                </c:pt>
                <c:pt idx="13054">
                  <c:v>1.1972201778369485</c:v>
                </c:pt>
                <c:pt idx="13055">
                  <c:v>1.1972318015375036</c:v>
                </c:pt>
                <c:pt idx="13056">
                  <c:v>1.197243425238059</c:v>
                </c:pt>
                <c:pt idx="13057">
                  <c:v>1.1972550489386145</c:v>
                </c:pt>
                <c:pt idx="13058">
                  <c:v>1.1972666726391696</c:v>
                </c:pt>
                <c:pt idx="13059">
                  <c:v>1.197278296339725</c:v>
                </c:pt>
                <c:pt idx="13060">
                  <c:v>1.1972899200402805</c:v>
                </c:pt>
                <c:pt idx="13061">
                  <c:v>1.1973015437408356</c:v>
                </c:pt>
                <c:pt idx="13062">
                  <c:v>1.197313167441391</c:v>
                </c:pt>
                <c:pt idx="13063">
                  <c:v>1.1973245076370547</c:v>
                </c:pt>
                <c:pt idx="13064">
                  <c:v>1.1973358478327185</c:v>
                </c:pt>
                <c:pt idx="13065">
                  <c:v>1.1973471880283821</c:v>
                </c:pt>
                <c:pt idx="13066">
                  <c:v>1.197358528224046</c:v>
                </c:pt>
                <c:pt idx="13067">
                  <c:v>1.1973698684197096</c:v>
                </c:pt>
                <c:pt idx="13068">
                  <c:v>1.1973812086153734</c:v>
                </c:pt>
                <c:pt idx="13069">
                  <c:v>1.1973925488110373</c:v>
                </c:pt>
                <c:pt idx="13070">
                  <c:v>1.1974038890067009</c:v>
                </c:pt>
                <c:pt idx="13071">
                  <c:v>1.1974152292023648</c:v>
                </c:pt>
                <c:pt idx="13072">
                  <c:v>1.1974265693980284</c:v>
                </c:pt>
                <c:pt idx="13073">
                  <c:v>1.1974379095936922</c:v>
                </c:pt>
                <c:pt idx="13074">
                  <c:v>1.1974492497893559</c:v>
                </c:pt>
                <c:pt idx="13075">
                  <c:v>1.1974605899850197</c:v>
                </c:pt>
                <c:pt idx="13076">
                  <c:v>1.1974719301806833</c:v>
                </c:pt>
                <c:pt idx="13077">
                  <c:v>1.1974832703763472</c:v>
                </c:pt>
                <c:pt idx="13078">
                  <c:v>1.1974946105720108</c:v>
                </c:pt>
                <c:pt idx="13079">
                  <c:v>1.1975059507676746</c:v>
                </c:pt>
                <c:pt idx="13080">
                  <c:v>1.1975172909633383</c:v>
                </c:pt>
                <c:pt idx="13081">
                  <c:v>1.1975286311590021</c:v>
                </c:pt>
                <c:pt idx="13082">
                  <c:v>1.1975399713546657</c:v>
                </c:pt>
                <c:pt idx="13083">
                  <c:v>1.1975513115503296</c:v>
                </c:pt>
                <c:pt idx="13084">
                  <c:v>1.1975626517459932</c:v>
                </c:pt>
                <c:pt idx="13085">
                  <c:v>1.197573991941657</c:v>
                </c:pt>
                <c:pt idx="13086">
                  <c:v>1.1975853321373207</c:v>
                </c:pt>
                <c:pt idx="13087">
                  <c:v>1.1975966723329845</c:v>
                </c:pt>
                <c:pt idx="13088">
                  <c:v>1.1976080125286481</c:v>
                </c:pt>
                <c:pt idx="13089">
                  <c:v>1.197619352724312</c:v>
                </c:pt>
                <c:pt idx="13090">
                  <c:v>1.1976306929199756</c:v>
                </c:pt>
                <c:pt idx="13091">
                  <c:v>1.1976420331156394</c:v>
                </c:pt>
                <c:pt idx="13092">
                  <c:v>1.1976533733113031</c:v>
                </c:pt>
                <c:pt idx="13093">
                  <c:v>1.1976647135069669</c:v>
                </c:pt>
                <c:pt idx="13094">
                  <c:v>1.1976760537026305</c:v>
                </c:pt>
                <c:pt idx="13095">
                  <c:v>1.1976873938982944</c:v>
                </c:pt>
                <c:pt idx="13096">
                  <c:v>1.197698734093958</c:v>
                </c:pt>
                <c:pt idx="13097">
                  <c:v>1.1977100742896218</c:v>
                </c:pt>
                <c:pt idx="13098">
                  <c:v>1.1977214144852855</c:v>
                </c:pt>
                <c:pt idx="13099">
                  <c:v>1.1977327546809493</c:v>
                </c:pt>
                <c:pt idx="13100">
                  <c:v>1.1977440948766129</c:v>
                </c:pt>
                <c:pt idx="13101">
                  <c:v>1.1977554350722768</c:v>
                </c:pt>
                <c:pt idx="13102">
                  <c:v>1.1977667752679404</c:v>
                </c:pt>
                <c:pt idx="13103">
                  <c:v>1.1977781154636042</c:v>
                </c:pt>
                <c:pt idx="13104">
                  <c:v>1.1977894556592679</c:v>
                </c:pt>
                <c:pt idx="13105">
                  <c:v>1.1978007958549317</c:v>
                </c:pt>
                <c:pt idx="13106">
                  <c:v>1.1978121360505953</c:v>
                </c:pt>
                <c:pt idx="13107">
                  <c:v>1.1978234762462592</c:v>
                </c:pt>
                <c:pt idx="13108">
                  <c:v>1.1978348164419228</c:v>
                </c:pt>
                <c:pt idx="13109">
                  <c:v>1.1978461566375866</c:v>
                </c:pt>
                <c:pt idx="13110">
                  <c:v>1.1978574968332503</c:v>
                </c:pt>
                <c:pt idx="13111">
                  <c:v>1.1978688370289141</c:v>
                </c:pt>
                <c:pt idx="13112">
                  <c:v>1.1978801772245777</c:v>
                </c:pt>
                <c:pt idx="13113">
                  <c:v>1.1978915174202416</c:v>
                </c:pt>
                <c:pt idx="13114">
                  <c:v>1.1979028576159052</c:v>
                </c:pt>
                <c:pt idx="13115">
                  <c:v>1.197914197811569</c:v>
                </c:pt>
                <c:pt idx="13116">
                  <c:v>1.1979255380072327</c:v>
                </c:pt>
                <c:pt idx="13117">
                  <c:v>1.1979368782028965</c:v>
                </c:pt>
                <c:pt idx="13118">
                  <c:v>1.1979482183985601</c:v>
                </c:pt>
                <c:pt idx="13119">
                  <c:v>1.197959558594224</c:v>
                </c:pt>
                <c:pt idx="13120">
                  <c:v>1.1979708987898878</c:v>
                </c:pt>
                <c:pt idx="13121">
                  <c:v>1.1979822389855515</c:v>
                </c:pt>
                <c:pt idx="13122">
                  <c:v>1.1979935791812153</c:v>
                </c:pt>
                <c:pt idx="13123">
                  <c:v>1.1980049193768789</c:v>
                </c:pt>
                <c:pt idx="13124">
                  <c:v>1.1980162595725428</c:v>
                </c:pt>
                <c:pt idx="13125">
                  <c:v>1.1980275997682064</c:v>
                </c:pt>
                <c:pt idx="13126">
                  <c:v>1.1980389399638702</c:v>
                </c:pt>
                <c:pt idx="13127">
                  <c:v>1.1980502801595339</c:v>
                </c:pt>
                <c:pt idx="13128">
                  <c:v>1.1980613368503059</c:v>
                </c:pt>
                <c:pt idx="13129">
                  <c:v>1.1980723935410782</c:v>
                </c:pt>
                <c:pt idx="13130">
                  <c:v>1.1980834502318503</c:v>
                </c:pt>
                <c:pt idx="13131">
                  <c:v>1.1980945069226225</c:v>
                </c:pt>
                <c:pt idx="13132">
                  <c:v>1.1981055636133946</c:v>
                </c:pt>
                <c:pt idx="13133">
                  <c:v>1.1981166203041667</c:v>
                </c:pt>
                <c:pt idx="13134">
                  <c:v>1.1981276769949389</c:v>
                </c:pt>
                <c:pt idx="13135">
                  <c:v>1.198138733685711</c:v>
                </c:pt>
                <c:pt idx="13136">
                  <c:v>1.1981497903764831</c:v>
                </c:pt>
                <c:pt idx="13137">
                  <c:v>1.1981608470672553</c:v>
                </c:pt>
                <c:pt idx="13138">
                  <c:v>1.1981719037580274</c:v>
                </c:pt>
                <c:pt idx="13139">
                  <c:v>1.1981829604487997</c:v>
                </c:pt>
                <c:pt idx="13140">
                  <c:v>1.1981940171395717</c:v>
                </c:pt>
                <c:pt idx="13141">
                  <c:v>1.1982050738303438</c:v>
                </c:pt>
                <c:pt idx="13142">
                  <c:v>1.1982161305211161</c:v>
                </c:pt>
                <c:pt idx="13143">
                  <c:v>1.1982271872118881</c:v>
                </c:pt>
                <c:pt idx="13144">
                  <c:v>1.1982382439026602</c:v>
                </c:pt>
                <c:pt idx="13145">
                  <c:v>1.1982493005934325</c:v>
                </c:pt>
                <c:pt idx="13146">
                  <c:v>1.1982603572842045</c:v>
                </c:pt>
                <c:pt idx="13147">
                  <c:v>1.1982714139749768</c:v>
                </c:pt>
                <c:pt idx="13148">
                  <c:v>1.1982824706657489</c:v>
                </c:pt>
                <c:pt idx="13149">
                  <c:v>1.1982935273565209</c:v>
                </c:pt>
                <c:pt idx="13150">
                  <c:v>1.1983045840472932</c:v>
                </c:pt>
                <c:pt idx="13151">
                  <c:v>1.1983156407380653</c:v>
                </c:pt>
                <c:pt idx="13152">
                  <c:v>1.1983266974288374</c:v>
                </c:pt>
                <c:pt idx="13153">
                  <c:v>1.1983377541196096</c:v>
                </c:pt>
                <c:pt idx="13154">
                  <c:v>1.1983488108103817</c:v>
                </c:pt>
                <c:pt idx="13155">
                  <c:v>1.198359867501154</c:v>
                </c:pt>
                <c:pt idx="13156">
                  <c:v>1.198370924191926</c:v>
                </c:pt>
                <c:pt idx="13157">
                  <c:v>1.1983819808826981</c:v>
                </c:pt>
                <c:pt idx="13158">
                  <c:v>1.1983930375734704</c:v>
                </c:pt>
                <c:pt idx="13159">
                  <c:v>1.1984040942642424</c:v>
                </c:pt>
                <c:pt idx="13160">
                  <c:v>1.1984151509550145</c:v>
                </c:pt>
                <c:pt idx="13161">
                  <c:v>1.1984262076457868</c:v>
                </c:pt>
                <c:pt idx="13162">
                  <c:v>1.1984372643365588</c:v>
                </c:pt>
                <c:pt idx="13163">
                  <c:v>1.1984483210273309</c:v>
                </c:pt>
                <c:pt idx="13164">
                  <c:v>1.1984593777181032</c:v>
                </c:pt>
                <c:pt idx="13165">
                  <c:v>1.1984704344088752</c:v>
                </c:pt>
                <c:pt idx="13166">
                  <c:v>1.1984814910996475</c:v>
                </c:pt>
                <c:pt idx="13167">
                  <c:v>1.1984925477904196</c:v>
                </c:pt>
                <c:pt idx="13168">
                  <c:v>1.1985036044811916</c:v>
                </c:pt>
                <c:pt idx="13169">
                  <c:v>1.1985146611719639</c:v>
                </c:pt>
                <c:pt idx="13170">
                  <c:v>1.198525717862736</c:v>
                </c:pt>
                <c:pt idx="13171">
                  <c:v>1.198536774553508</c:v>
                </c:pt>
                <c:pt idx="13172">
                  <c:v>1.1985478312442803</c:v>
                </c:pt>
                <c:pt idx="13173">
                  <c:v>1.1985588879350524</c:v>
                </c:pt>
                <c:pt idx="13174">
                  <c:v>1.1985699446258247</c:v>
                </c:pt>
                <c:pt idx="13175">
                  <c:v>1.1985810013165967</c:v>
                </c:pt>
                <c:pt idx="13176">
                  <c:v>1.1985920580073688</c:v>
                </c:pt>
                <c:pt idx="13177">
                  <c:v>1.1986031146981411</c:v>
                </c:pt>
                <c:pt idx="13178">
                  <c:v>1.1986141713889131</c:v>
                </c:pt>
                <c:pt idx="13179">
                  <c:v>1.1986252280796852</c:v>
                </c:pt>
                <c:pt idx="13180">
                  <c:v>1.1986362847704575</c:v>
                </c:pt>
                <c:pt idx="13181">
                  <c:v>1.1986473414612295</c:v>
                </c:pt>
                <c:pt idx="13182">
                  <c:v>1.1986583981520018</c:v>
                </c:pt>
                <c:pt idx="13183">
                  <c:v>1.1986694548427739</c:v>
                </c:pt>
                <c:pt idx="13184">
                  <c:v>1.1986805115335459</c:v>
                </c:pt>
                <c:pt idx="13185">
                  <c:v>1.1986915682243182</c:v>
                </c:pt>
                <c:pt idx="13186">
                  <c:v>1.1987026249150903</c:v>
                </c:pt>
                <c:pt idx="13187">
                  <c:v>1.1987136816058623</c:v>
                </c:pt>
                <c:pt idx="13188">
                  <c:v>1.1987247382966346</c:v>
                </c:pt>
                <c:pt idx="13189">
                  <c:v>1.1987357949874067</c:v>
                </c:pt>
                <c:pt idx="13190">
                  <c:v>1.198746851678179</c:v>
                </c:pt>
                <c:pt idx="13191">
                  <c:v>1.198757908368951</c:v>
                </c:pt>
                <c:pt idx="13192">
                  <c:v>1.1987689650597231</c:v>
                </c:pt>
                <c:pt idx="13193">
                  <c:v>1.1987800217504954</c:v>
                </c:pt>
                <c:pt idx="13194">
                  <c:v>1.1987910784412674</c:v>
                </c:pt>
                <c:pt idx="13195">
                  <c:v>1.1988021351320395</c:v>
                </c:pt>
                <c:pt idx="13196">
                  <c:v>1.1988131918228118</c:v>
                </c:pt>
                <c:pt idx="13197">
                  <c:v>1.1988242485135838</c:v>
                </c:pt>
                <c:pt idx="13198">
                  <c:v>1.1988353052043561</c:v>
                </c:pt>
                <c:pt idx="13199">
                  <c:v>1.1988463618951282</c:v>
                </c:pt>
                <c:pt idx="13200">
                  <c:v>1.1988574185859002</c:v>
                </c:pt>
                <c:pt idx="13201">
                  <c:v>1.1988681917717807</c:v>
                </c:pt>
                <c:pt idx="13202">
                  <c:v>1.1988789649576614</c:v>
                </c:pt>
                <c:pt idx="13203">
                  <c:v>1.1988897381435419</c:v>
                </c:pt>
                <c:pt idx="13204">
                  <c:v>1.1989005113294224</c:v>
                </c:pt>
                <c:pt idx="13205">
                  <c:v>1.1989112845153029</c:v>
                </c:pt>
                <c:pt idx="13206">
                  <c:v>1.1989220577011837</c:v>
                </c:pt>
                <c:pt idx="13207">
                  <c:v>1.1989328308870641</c:v>
                </c:pt>
                <c:pt idx="13208">
                  <c:v>1.1989436040729446</c:v>
                </c:pt>
                <c:pt idx="13209">
                  <c:v>1.1989543772588251</c:v>
                </c:pt>
                <c:pt idx="13210">
                  <c:v>1.1989651504447059</c:v>
                </c:pt>
                <c:pt idx="13211">
                  <c:v>1.1989759236305864</c:v>
                </c:pt>
                <c:pt idx="13212">
                  <c:v>1.1989866968164669</c:v>
                </c:pt>
                <c:pt idx="13213">
                  <c:v>1.1989974700023474</c:v>
                </c:pt>
                <c:pt idx="13214">
                  <c:v>1.1990082431882281</c:v>
                </c:pt>
                <c:pt idx="13215">
                  <c:v>1.1990190163741086</c:v>
                </c:pt>
                <c:pt idx="13216">
                  <c:v>1.1990297895599891</c:v>
                </c:pt>
                <c:pt idx="13217">
                  <c:v>1.1990405627458696</c:v>
                </c:pt>
                <c:pt idx="13218">
                  <c:v>1.1990513359317501</c:v>
                </c:pt>
                <c:pt idx="13219">
                  <c:v>1.1990621091176308</c:v>
                </c:pt>
                <c:pt idx="13220">
                  <c:v>1.1990728823035113</c:v>
                </c:pt>
                <c:pt idx="13221">
                  <c:v>1.1990836554893918</c:v>
                </c:pt>
                <c:pt idx="13222">
                  <c:v>1.1990944286752723</c:v>
                </c:pt>
                <c:pt idx="13223">
                  <c:v>1.199105201861153</c:v>
                </c:pt>
                <c:pt idx="13224">
                  <c:v>1.1991159750470335</c:v>
                </c:pt>
                <c:pt idx="13225">
                  <c:v>1.199126748232914</c:v>
                </c:pt>
                <c:pt idx="13226">
                  <c:v>1.1991375214187945</c:v>
                </c:pt>
                <c:pt idx="13227">
                  <c:v>1.1991482946046752</c:v>
                </c:pt>
                <c:pt idx="13228">
                  <c:v>1.1991590677905557</c:v>
                </c:pt>
                <c:pt idx="13229">
                  <c:v>1.1991698409764362</c:v>
                </c:pt>
                <c:pt idx="13230">
                  <c:v>1.1991806141623167</c:v>
                </c:pt>
                <c:pt idx="13231">
                  <c:v>1.1991913873481974</c:v>
                </c:pt>
                <c:pt idx="13232">
                  <c:v>1.1992021605340779</c:v>
                </c:pt>
                <c:pt idx="13233">
                  <c:v>1.1992129337199584</c:v>
                </c:pt>
                <c:pt idx="13234">
                  <c:v>1.1992237069058389</c:v>
                </c:pt>
                <c:pt idx="13235">
                  <c:v>1.1992344800917194</c:v>
                </c:pt>
                <c:pt idx="13236">
                  <c:v>1.1992452532776001</c:v>
                </c:pt>
                <c:pt idx="13237">
                  <c:v>1.1992560264634806</c:v>
                </c:pt>
                <c:pt idx="13238">
                  <c:v>1.1992667996493611</c:v>
                </c:pt>
                <c:pt idx="13239">
                  <c:v>1.1992775728352416</c:v>
                </c:pt>
                <c:pt idx="13240">
                  <c:v>1.1992883460211223</c:v>
                </c:pt>
                <c:pt idx="13241">
                  <c:v>1.1992991192070028</c:v>
                </c:pt>
                <c:pt idx="13242">
                  <c:v>1.1993098923928833</c:v>
                </c:pt>
                <c:pt idx="13243">
                  <c:v>1.1993206655787638</c:v>
                </c:pt>
                <c:pt idx="13244">
                  <c:v>1.1993314387646445</c:v>
                </c:pt>
                <c:pt idx="13245">
                  <c:v>1.199342211950525</c:v>
                </c:pt>
                <c:pt idx="13246">
                  <c:v>1.1993529851364055</c:v>
                </c:pt>
                <c:pt idx="13247">
                  <c:v>1.199363758322286</c:v>
                </c:pt>
                <c:pt idx="13248">
                  <c:v>1.1993745315081668</c:v>
                </c:pt>
                <c:pt idx="13249">
                  <c:v>1.1993853046940472</c:v>
                </c:pt>
                <c:pt idx="13250">
                  <c:v>1.1993960778799277</c:v>
                </c:pt>
                <c:pt idx="13251">
                  <c:v>1.1994068510658082</c:v>
                </c:pt>
                <c:pt idx="13252">
                  <c:v>1.1994176242516887</c:v>
                </c:pt>
                <c:pt idx="13253">
                  <c:v>1.1994283974375695</c:v>
                </c:pt>
                <c:pt idx="13254">
                  <c:v>1.19943917062345</c:v>
                </c:pt>
                <c:pt idx="13255">
                  <c:v>1.1994499438093305</c:v>
                </c:pt>
                <c:pt idx="13256">
                  <c:v>1.199460716995211</c:v>
                </c:pt>
                <c:pt idx="13257">
                  <c:v>1.1994714901810917</c:v>
                </c:pt>
                <c:pt idx="13258">
                  <c:v>1.1994822633669722</c:v>
                </c:pt>
                <c:pt idx="13259">
                  <c:v>1.1994930365528527</c:v>
                </c:pt>
                <c:pt idx="13260">
                  <c:v>1.1995038097387332</c:v>
                </c:pt>
                <c:pt idx="13261">
                  <c:v>1.1995145829246139</c:v>
                </c:pt>
                <c:pt idx="13262">
                  <c:v>1.1995253561104944</c:v>
                </c:pt>
                <c:pt idx="13263">
                  <c:v>1.1995361292963749</c:v>
                </c:pt>
                <c:pt idx="13264">
                  <c:v>1.1995469024822554</c:v>
                </c:pt>
                <c:pt idx="13265">
                  <c:v>1.1995576756681359</c:v>
                </c:pt>
                <c:pt idx="13266">
                  <c:v>1.1995684488540166</c:v>
                </c:pt>
                <c:pt idx="13267">
                  <c:v>1.1995792220398971</c:v>
                </c:pt>
                <c:pt idx="13268">
                  <c:v>1.1995899952257776</c:v>
                </c:pt>
                <c:pt idx="13269">
                  <c:v>1.1996007684116581</c:v>
                </c:pt>
                <c:pt idx="13270">
                  <c:v>1.1996115415975388</c:v>
                </c:pt>
                <c:pt idx="13271">
                  <c:v>1.1996220312785277</c:v>
                </c:pt>
                <c:pt idx="13272">
                  <c:v>1.1996325209595167</c:v>
                </c:pt>
                <c:pt idx="13273">
                  <c:v>1.1996430106405056</c:v>
                </c:pt>
                <c:pt idx="13274">
                  <c:v>1.1996535003214945</c:v>
                </c:pt>
                <c:pt idx="13275">
                  <c:v>1.1996639900024835</c:v>
                </c:pt>
                <c:pt idx="13276">
                  <c:v>1.1996744796834724</c:v>
                </c:pt>
                <c:pt idx="13277">
                  <c:v>1.1996849693644613</c:v>
                </c:pt>
                <c:pt idx="13278">
                  <c:v>1.1996954590454503</c:v>
                </c:pt>
                <c:pt idx="13279">
                  <c:v>1.1997059487264394</c:v>
                </c:pt>
                <c:pt idx="13280">
                  <c:v>1.1997164384074284</c:v>
                </c:pt>
                <c:pt idx="13281">
                  <c:v>1.1997269280884173</c:v>
                </c:pt>
                <c:pt idx="13282">
                  <c:v>1.1997374177694062</c:v>
                </c:pt>
                <c:pt idx="13283">
                  <c:v>1.1997479074503952</c:v>
                </c:pt>
                <c:pt idx="13284">
                  <c:v>1.1997583971313841</c:v>
                </c:pt>
                <c:pt idx="13285">
                  <c:v>1.199768886812373</c:v>
                </c:pt>
                <c:pt idx="13286">
                  <c:v>1.199779376493362</c:v>
                </c:pt>
                <c:pt idx="13287">
                  <c:v>1.1997898661743509</c:v>
                </c:pt>
                <c:pt idx="13288">
                  <c:v>1.1998003558553398</c:v>
                </c:pt>
                <c:pt idx="13289">
                  <c:v>1.1998108455363288</c:v>
                </c:pt>
                <c:pt idx="13290">
                  <c:v>1.1998213352173179</c:v>
                </c:pt>
                <c:pt idx="13291">
                  <c:v>1.1998318248983069</c:v>
                </c:pt>
                <c:pt idx="13292">
                  <c:v>1.1998423145792958</c:v>
                </c:pt>
                <c:pt idx="13293">
                  <c:v>1.1998528042602847</c:v>
                </c:pt>
                <c:pt idx="13294">
                  <c:v>1.1998632939412737</c:v>
                </c:pt>
                <c:pt idx="13295">
                  <c:v>1.1998737836222626</c:v>
                </c:pt>
                <c:pt idx="13296">
                  <c:v>1.1998842733032515</c:v>
                </c:pt>
                <c:pt idx="13297">
                  <c:v>1.1998947629842405</c:v>
                </c:pt>
                <c:pt idx="13298">
                  <c:v>1.1999052526652294</c:v>
                </c:pt>
                <c:pt idx="13299">
                  <c:v>1.1999157423462183</c:v>
                </c:pt>
                <c:pt idx="13300">
                  <c:v>1.1999262320272075</c:v>
                </c:pt>
                <c:pt idx="13301">
                  <c:v>1.1999367217081964</c:v>
                </c:pt>
                <c:pt idx="13302">
                  <c:v>1.1999472113891854</c:v>
                </c:pt>
                <c:pt idx="13303">
                  <c:v>1.1999577010701743</c:v>
                </c:pt>
                <c:pt idx="13304">
                  <c:v>1.1999681907511632</c:v>
                </c:pt>
                <c:pt idx="13305">
                  <c:v>1.1999786804321522</c:v>
                </c:pt>
                <c:pt idx="13306">
                  <c:v>1.1999891701131411</c:v>
                </c:pt>
                <c:pt idx="13307">
                  <c:v>1.19999965979413</c:v>
                </c:pt>
                <c:pt idx="13308">
                  <c:v>1.200010149475119</c:v>
                </c:pt>
                <c:pt idx="13309">
                  <c:v>1.2000206391561079</c:v>
                </c:pt>
                <c:pt idx="13310">
                  <c:v>1.2000311288370971</c:v>
                </c:pt>
                <c:pt idx="13311">
                  <c:v>1.200041618518086</c:v>
                </c:pt>
                <c:pt idx="13312">
                  <c:v>1.2000521081990749</c:v>
                </c:pt>
                <c:pt idx="13313">
                  <c:v>1.2000625978800639</c:v>
                </c:pt>
                <c:pt idx="13314">
                  <c:v>1.2000730875610528</c:v>
                </c:pt>
                <c:pt idx="13315">
                  <c:v>1.2000835772420417</c:v>
                </c:pt>
                <c:pt idx="13316">
                  <c:v>1.2000940669230307</c:v>
                </c:pt>
                <c:pt idx="13317">
                  <c:v>1.2001045566040196</c:v>
                </c:pt>
                <c:pt idx="13318">
                  <c:v>1.2001150462850085</c:v>
                </c:pt>
                <c:pt idx="13319">
                  <c:v>1.2001255359659975</c:v>
                </c:pt>
                <c:pt idx="13320">
                  <c:v>1.2001360256469864</c:v>
                </c:pt>
                <c:pt idx="13321">
                  <c:v>1.2001465153279756</c:v>
                </c:pt>
                <c:pt idx="13322">
                  <c:v>1.2001570050089645</c:v>
                </c:pt>
                <c:pt idx="13323">
                  <c:v>1.2001674946899534</c:v>
                </c:pt>
                <c:pt idx="13324">
                  <c:v>1.2001779843709424</c:v>
                </c:pt>
                <c:pt idx="13325">
                  <c:v>1.2001884740519313</c:v>
                </c:pt>
                <c:pt idx="13326">
                  <c:v>1.2001989637329202</c:v>
                </c:pt>
                <c:pt idx="13327">
                  <c:v>1.2002094534139092</c:v>
                </c:pt>
                <c:pt idx="13328">
                  <c:v>1.2002199430948981</c:v>
                </c:pt>
                <c:pt idx="13329">
                  <c:v>1.200230432775887</c:v>
                </c:pt>
                <c:pt idx="13330">
                  <c:v>1.200240922456876</c:v>
                </c:pt>
                <c:pt idx="13331">
                  <c:v>1.2002514121378651</c:v>
                </c:pt>
                <c:pt idx="13332">
                  <c:v>1.2002619018188541</c:v>
                </c:pt>
                <c:pt idx="13333">
                  <c:v>1.200272391499843</c:v>
                </c:pt>
                <c:pt idx="13334">
                  <c:v>1.2002828811808319</c:v>
                </c:pt>
                <c:pt idx="13335">
                  <c:v>1.2002930873569293</c:v>
                </c:pt>
                <c:pt idx="13336">
                  <c:v>1.2003032935330267</c:v>
                </c:pt>
                <c:pt idx="13337">
                  <c:v>1.200313499709124</c:v>
                </c:pt>
                <c:pt idx="13338">
                  <c:v>1.2003237058852214</c:v>
                </c:pt>
                <c:pt idx="13339">
                  <c:v>1.2003339120613188</c:v>
                </c:pt>
                <c:pt idx="13340">
                  <c:v>1.2003441182374162</c:v>
                </c:pt>
                <c:pt idx="13341">
                  <c:v>1.2003543244135135</c:v>
                </c:pt>
                <c:pt idx="13342">
                  <c:v>1.2003645305896109</c:v>
                </c:pt>
                <c:pt idx="13343">
                  <c:v>1.2003747367657081</c:v>
                </c:pt>
                <c:pt idx="13344">
                  <c:v>1.2003849429418054</c:v>
                </c:pt>
                <c:pt idx="13345">
                  <c:v>1.2003951491179028</c:v>
                </c:pt>
                <c:pt idx="13346">
                  <c:v>1.2004053552940002</c:v>
                </c:pt>
                <c:pt idx="13347">
                  <c:v>1.2004155614700975</c:v>
                </c:pt>
                <c:pt idx="13348">
                  <c:v>1.2004257676461949</c:v>
                </c:pt>
                <c:pt idx="13349">
                  <c:v>1.2004359738222923</c:v>
                </c:pt>
                <c:pt idx="13350">
                  <c:v>1.2004461799983897</c:v>
                </c:pt>
                <c:pt idx="13351">
                  <c:v>1.200456386174487</c:v>
                </c:pt>
                <c:pt idx="13352">
                  <c:v>1.2004665923505844</c:v>
                </c:pt>
                <c:pt idx="13353">
                  <c:v>1.2004767985266818</c:v>
                </c:pt>
                <c:pt idx="13354">
                  <c:v>1.2004870047027791</c:v>
                </c:pt>
                <c:pt idx="13355">
                  <c:v>1.2004972108788765</c:v>
                </c:pt>
                <c:pt idx="13356">
                  <c:v>1.2005074170549739</c:v>
                </c:pt>
                <c:pt idx="13357">
                  <c:v>1.2005176232310713</c:v>
                </c:pt>
                <c:pt idx="13358">
                  <c:v>1.2005278294071686</c:v>
                </c:pt>
                <c:pt idx="13359">
                  <c:v>1.200538035583266</c:v>
                </c:pt>
                <c:pt idx="13360">
                  <c:v>1.2005482417593634</c:v>
                </c:pt>
                <c:pt idx="13361">
                  <c:v>1.2005584479354607</c:v>
                </c:pt>
                <c:pt idx="13362">
                  <c:v>1.2005686541115581</c:v>
                </c:pt>
                <c:pt idx="13363">
                  <c:v>1.2005788602876555</c:v>
                </c:pt>
                <c:pt idx="13364">
                  <c:v>1.2005890664637529</c:v>
                </c:pt>
                <c:pt idx="13365">
                  <c:v>1.2005992726398502</c:v>
                </c:pt>
                <c:pt idx="13366">
                  <c:v>1.2006094788159476</c:v>
                </c:pt>
                <c:pt idx="13367">
                  <c:v>1.2006196849920447</c:v>
                </c:pt>
                <c:pt idx="13368">
                  <c:v>1.2006298911681421</c:v>
                </c:pt>
                <c:pt idx="13369">
                  <c:v>1.2006400973442395</c:v>
                </c:pt>
                <c:pt idx="13370">
                  <c:v>1.2006503035203369</c:v>
                </c:pt>
                <c:pt idx="13371">
                  <c:v>1.2006605096964342</c:v>
                </c:pt>
                <c:pt idx="13372">
                  <c:v>1.2006707158725316</c:v>
                </c:pt>
                <c:pt idx="13373">
                  <c:v>1.200680922048629</c:v>
                </c:pt>
                <c:pt idx="13374">
                  <c:v>1.2006911282247263</c:v>
                </c:pt>
                <c:pt idx="13375">
                  <c:v>1.2007013344008237</c:v>
                </c:pt>
                <c:pt idx="13376">
                  <c:v>1.2007115405769211</c:v>
                </c:pt>
                <c:pt idx="13377">
                  <c:v>1.2007217467530185</c:v>
                </c:pt>
                <c:pt idx="13378">
                  <c:v>1.2007319529291158</c:v>
                </c:pt>
                <c:pt idx="13379">
                  <c:v>1.2007421591052132</c:v>
                </c:pt>
                <c:pt idx="13380">
                  <c:v>1.2007523652813106</c:v>
                </c:pt>
                <c:pt idx="13381">
                  <c:v>1.2007625714574079</c:v>
                </c:pt>
                <c:pt idx="13382">
                  <c:v>1.2007727776335053</c:v>
                </c:pt>
                <c:pt idx="13383">
                  <c:v>1.2007829838096027</c:v>
                </c:pt>
                <c:pt idx="13384">
                  <c:v>1.2007931899857001</c:v>
                </c:pt>
                <c:pt idx="13385">
                  <c:v>1.2008033961617974</c:v>
                </c:pt>
                <c:pt idx="13386">
                  <c:v>1.2008136023378948</c:v>
                </c:pt>
                <c:pt idx="13387">
                  <c:v>1.2008238085139922</c:v>
                </c:pt>
                <c:pt idx="13388">
                  <c:v>1.2008340146900895</c:v>
                </c:pt>
                <c:pt idx="13389">
                  <c:v>1.2008442208661869</c:v>
                </c:pt>
                <c:pt idx="13390">
                  <c:v>1.2008544270422843</c:v>
                </c:pt>
                <c:pt idx="13391">
                  <c:v>1.2008646332183817</c:v>
                </c:pt>
                <c:pt idx="13392">
                  <c:v>1.2008748393944788</c:v>
                </c:pt>
                <c:pt idx="13393">
                  <c:v>1.2008850455705762</c:v>
                </c:pt>
                <c:pt idx="13394">
                  <c:v>1.2008952517466736</c:v>
                </c:pt>
                <c:pt idx="13395">
                  <c:v>1.2009051744178794</c:v>
                </c:pt>
                <c:pt idx="13396">
                  <c:v>1.2009150970890852</c:v>
                </c:pt>
                <c:pt idx="13397">
                  <c:v>1.200925019760291</c:v>
                </c:pt>
                <c:pt idx="13398">
                  <c:v>1.2009349424314968</c:v>
                </c:pt>
                <c:pt idx="13399">
                  <c:v>1.2009448651027024</c:v>
                </c:pt>
                <c:pt idx="13400">
                  <c:v>1.2009547877739082</c:v>
                </c:pt>
                <c:pt idx="13401">
                  <c:v>1.200964710445114</c:v>
                </c:pt>
                <c:pt idx="13402">
                  <c:v>1.2009746331163198</c:v>
                </c:pt>
                <c:pt idx="13403">
                  <c:v>1.2009845557875256</c:v>
                </c:pt>
                <c:pt idx="13404">
                  <c:v>1.2009944784587314</c:v>
                </c:pt>
                <c:pt idx="13405">
                  <c:v>1.201004401129937</c:v>
                </c:pt>
                <c:pt idx="13406">
                  <c:v>1.2010143238011428</c:v>
                </c:pt>
                <c:pt idx="13407">
                  <c:v>1.2010242464723486</c:v>
                </c:pt>
                <c:pt idx="13408">
                  <c:v>1.2010341691435544</c:v>
                </c:pt>
                <c:pt idx="13409">
                  <c:v>1.2010440918147602</c:v>
                </c:pt>
                <c:pt idx="13410">
                  <c:v>1.201054014485966</c:v>
                </c:pt>
                <c:pt idx="13411">
                  <c:v>1.2010639371571716</c:v>
                </c:pt>
                <c:pt idx="13412">
                  <c:v>1.2010738598283774</c:v>
                </c:pt>
                <c:pt idx="13413">
                  <c:v>1.2010837824995833</c:v>
                </c:pt>
                <c:pt idx="13414">
                  <c:v>1.2010937051707891</c:v>
                </c:pt>
                <c:pt idx="13415">
                  <c:v>1.2011036278419949</c:v>
                </c:pt>
                <c:pt idx="13416">
                  <c:v>1.2011135505132005</c:v>
                </c:pt>
                <c:pt idx="13417">
                  <c:v>1.2011234731844063</c:v>
                </c:pt>
                <c:pt idx="13418">
                  <c:v>1.2011333958556121</c:v>
                </c:pt>
                <c:pt idx="13419">
                  <c:v>1.2011433185268179</c:v>
                </c:pt>
                <c:pt idx="13420">
                  <c:v>1.2011532411980237</c:v>
                </c:pt>
                <c:pt idx="13421">
                  <c:v>1.2011631638692295</c:v>
                </c:pt>
                <c:pt idx="13422">
                  <c:v>1.2011730865404351</c:v>
                </c:pt>
                <c:pt idx="13423">
                  <c:v>1.2011830092116409</c:v>
                </c:pt>
                <c:pt idx="13424">
                  <c:v>1.2011929318828467</c:v>
                </c:pt>
                <c:pt idx="13425">
                  <c:v>1.2012028545540525</c:v>
                </c:pt>
                <c:pt idx="13426">
                  <c:v>1.2012127772252583</c:v>
                </c:pt>
                <c:pt idx="13427">
                  <c:v>1.2012226998964639</c:v>
                </c:pt>
                <c:pt idx="13428">
                  <c:v>1.2012326225676697</c:v>
                </c:pt>
                <c:pt idx="13429">
                  <c:v>1.2012425452388755</c:v>
                </c:pt>
                <c:pt idx="13430">
                  <c:v>1.2012524679100813</c:v>
                </c:pt>
                <c:pt idx="13431">
                  <c:v>1.2012623905812871</c:v>
                </c:pt>
                <c:pt idx="13432">
                  <c:v>1.201272313252493</c:v>
                </c:pt>
                <c:pt idx="13433">
                  <c:v>1.2012822359236985</c:v>
                </c:pt>
                <c:pt idx="13434">
                  <c:v>1.2012921585949043</c:v>
                </c:pt>
                <c:pt idx="13435">
                  <c:v>1.2013020812661102</c:v>
                </c:pt>
                <c:pt idx="13436">
                  <c:v>1.201312003937316</c:v>
                </c:pt>
                <c:pt idx="13437">
                  <c:v>1.2013219266085218</c:v>
                </c:pt>
                <c:pt idx="13438">
                  <c:v>1.2013318492797276</c:v>
                </c:pt>
                <c:pt idx="13439">
                  <c:v>1.2013417719509332</c:v>
                </c:pt>
                <c:pt idx="13440">
                  <c:v>1.201351694622139</c:v>
                </c:pt>
                <c:pt idx="13441">
                  <c:v>1.2013616172933448</c:v>
                </c:pt>
                <c:pt idx="13442">
                  <c:v>1.2013715399645506</c:v>
                </c:pt>
                <c:pt idx="13443">
                  <c:v>1.2013814626357564</c:v>
                </c:pt>
                <c:pt idx="13444">
                  <c:v>1.201391385306962</c:v>
                </c:pt>
                <c:pt idx="13445">
                  <c:v>1.2014010244732762</c:v>
                </c:pt>
                <c:pt idx="13446">
                  <c:v>1.2014106636395905</c:v>
                </c:pt>
                <c:pt idx="13447">
                  <c:v>1.2014203028059045</c:v>
                </c:pt>
                <c:pt idx="13448">
                  <c:v>1.2014299419722188</c:v>
                </c:pt>
                <c:pt idx="13449">
                  <c:v>1.201439581138533</c:v>
                </c:pt>
                <c:pt idx="13450">
                  <c:v>1.2014492203048472</c:v>
                </c:pt>
                <c:pt idx="13451">
                  <c:v>1.2014588594711613</c:v>
                </c:pt>
                <c:pt idx="13452">
                  <c:v>1.2014684986374755</c:v>
                </c:pt>
                <c:pt idx="13453">
                  <c:v>1.2014781378037898</c:v>
                </c:pt>
                <c:pt idx="13454">
                  <c:v>1.2014877769701038</c:v>
                </c:pt>
                <c:pt idx="13455">
                  <c:v>1.201497416136418</c:v>
                </c:pt>
                <c:pt idx="13456">
                  <c:v>1.2015070553027323</c:v>
                </c:pt>
                <c:pt idx="13457">
                  <c:v>1.2015166944690463</c:v>
                </c:pt>
                <c:pt idx="13458">
                  <c:v>1.2015263336353605</c:v>
                </c:pt>
                <c:pt idx="13459">
                  <c:v>1.2015359728016748</c:v>
                </c:pt>
                <c:pt idx="13460">
                  <c:v>1.2015456119679888</c:v>
                </c:pt>
                <c:pt idx="13461">
                  <c:v>1.2015552511343031</c:v>
                </c:pt>
                <c:pt idx="13462">
                  <c:v>1.2015648903006173</c:v>
                </c:pt>
                <c:pt idx="13463">
                  <c:v>1.2015745294669313</c:v>
                </c:pt>
                <c:pt idx="13464">
                  <c:v>1.2015841686332456</c:v>
                </c:pt>
                <c:pt idx="13465">
                  <c:v>1.2015938077995598</c:v>
                </c:pt>
                <c:pt idx="13466">
                  <c:v>1.2016034469658738</c:v>
                </c:pt>
                <c:pt idx="13467">
                  <c:v>1.2016130861321881</c:v>
                </c:pt>
                <c:pt idx="13468">
                  <c:v>1.2016227252985023</c:v>
                </c:pt>
                <c:pt idx="13469">
                  <c:v>1.2016323644648166</c:v>
                </c:pt>
                <c:pt idx="13470">
                  <c:v>1.2016420036311306</c:v>
                </c:pt>
                <c:pt idx="13471">
                  <c:v>1.2016516427974449</c:v>
                </c:pt>
                <c:pt idx="13472">
                  <c:v>1.2016612819637591</c:v>
                </c:pt>
                <c:pt idx="13473">
                  <c:v>1.2016709211300731</c:v>
                </c:pt>
                <c:pt idx="13474">
                  <c:v>1.2016805602963874</c:v>
                </c:pt>
                <c:pt idx="13475">
                  <c:v>1.2016901994627016</c:v>
                </c:pt>
                <c:pt idx="13476">
                  <c:v>1.2016998386290156</c:v>
                </c:pt>
                <c:pt idx="13477">
                  <c:v>1.2017094777953299</c:v>
                </c:pt>
                <c:pt idx="13478">
                  <c:v>1.2017191169616441</c:v>
                </c:pt>
                <c:pt idx="13479">
                  <c:v>1.2017287561279582</c:v>
                </c:pt>
                <c:pt idx="13480">
                  <c:v>1.2017383952942724</c:v>
                </c:pt>
                <c:pt idx="13481">
                  <c:v>1.2017480344605866</c:v>
                </c:pt>
                <c:pt idx="13482">
                  <c:v>1.2017576736269007</c:v>
                </c:pt>
                <c:pt idx="13483">
                  <c:v>1.2017673127932149</c:v>
                </c:pt>
                <c:pt idx="13484">
                  <c:v>1.2017769519595292</c:v>
                </c:pt>
                <c:pt idx="13485">
                  <c:v>1.2017865911258432</c:v>
                </c:pt>
                <c:pt idx="13486">
                  <c:v>1.2017962302921574</c:v>
                </c:pt>
                <c:pt idx="13487">
                  <c:v>1.2018058694584717</c:v>
                </c:pt>
                <c:pt idx="13488">
                  <c:v>1.2018155086247859</c:v>
                </c:pt>
                <c:pt idx="13489">
                  <c:v>1.2018251477910999</c:v>
                </c:pt>
                <c:pt idx="13490">
                  <c:v>1.2018347869574142</c:v>
                </c:pt>
                <c:pt idx="13491">
                  <c:v>1.2018444261237284</c:v>
                </c:pt>
                <c:pt idx="13492">
                  <c:v>1.2018540652900425</c:v>
                </c:pt>
                <c:pt idx="13493">
                  <c:v>1.2018637044563567</c:v>
                </c:pt>
                <c:pt idx="13494">
                  <c:v>1.201873343622671</c:v>
                </c:pt>
                <c:pt idx="13495">
                  <c:v>1.201882982788985</c:v>
                </c:pt>
                <c:pt idx="13496">
                  <c:v>1.2018926219552992</c:v>
                </c:pt>
                <c:pt idx="13497">
                  <c:v>1.2019022611216135</c:v>
                </c:pt>
                <c:pt idx="13498">
                  <c:v>1.2019119002879275</c:v>
                </c:pt>
                <c:pt idx="13499">
                  <c:v>1.2019215394542417</c:v>
                </c:pt>
                <c:pt idx="13500">
                  <c:v>1.201931178620556</c:v>
                </c:pt>
                <c:pt idx="13501">
                  <c:v>1.20194081778687</c:v>
                </c:pt>
                <c:pt idx="13502">
                  <c:v>1.2019504569531843</c:v>
                </c:pt>
                <c:pt idx="13503">
                  <c:v>1.2019600961194985</c:v>
                </c:pt>
                <c:pt idx="13504">
                  <c:v>1.2019697352858125</c:v>
                </c:pt>
                <c:pt idx="13505">
                  <c:v>1.2019793744521268</c:v>
                </c:pt>
                <c:pt idx="13506">
                  <c:v>1.201989013618441</c:v>
                </c:pt>
                <c:pt idx="13507">
                  <c:v>1.201998652784755</c:v>
                </c:pt>
                <c:pt idx="13508">
                  <c:v>1.2020082919510693</c:v>
                </c:pt>
                <c:pt idx="13509">
                  <c:v>1.2020179311173835</c:v>
                </c:pt>
                <c:pt idx="13510">
                  <c:v>1.2020275702836978</c:v>
                </c:pt>
                <c:pt idx="13511">
                  <c:v>1.2020372094500118</c:v>
                </c:pt>
                <c:pt idx="13512">
                  <c:v>1.202046848616326</c:v>
                </c:pt>
                <c:pt idx="13513">
                  <c:v>1.2020564877826403</c:v>
                </c:pt>
                <c:pt idx="13514">
                  <c:v>1.2020661269489543</c:v>
                </c:pt>
                <c:pt idx="13515">
                  <c:v>1.2020757661152686</c:v>
                </c:pt>
                <c:pt idx="13516">
                  <c:v>1.2020854052815828</c:v>
                </c:pt>
                <c:pt idx="13517">
                  <c:v>1.2020950444478968</c:v>
                </c:pt>
                <c:pt idx="13518">
                  <c:v>1.2021046836142111</c:v>
                </c:pt>
                <c:pt idx="13519">
                  <c:v>1.2021143227805253</c:v>
                </c:pt>
                <c:pt idx="13520">
                  <c:v>1.2021239619468393</c:v>
                </c:pt>
                <c:pt idx="13521">
                  <c:v>1.2021336011131536</c:v>
                </c:pt>
                <c:pt idx="13522">
                  <c:v>1.2021432402794678</c:v>
                </c:pt>
                <c:pt idx="13523">
                  <c:v>1.2021528794457819</c:v>
                </c:pt>
                <c:pt idx="13524">
                  <c:v>1.2021625186120961</c:v>
                </c:pt>
                <c:pt idx="13525">
                  <c:v>1.2021718742735188</c:v>
                </c:pt>
                <c:pt idx="13526">
                  <c:v>1.2021812299349413</c:v>
                </c:pt>
                <c:pt idx="13527">
                  <c:v>1.2021905855963639</c:v>
                </c:pt>
                <c:pt idx="13528">
                  <c:v>1.2021999412577864</c:v>
                </c:pt>
                <c:pt idx="13529">
                  <c:v>1.2022092969192091</c:v>
                </c:pt>
                <c:pt idx="13530">
                  <c:v>1.2022186525806315</c:v>
                </c:pt>
                <c:pt idx="13531">
                  <c:v>1.2022280082420542</c:v>
                </c:pt>
                <c:pt idx="13532">
                  <c:v>1.2022373639034767</c:v>
                </c:pt>
                <c:pt idx="13533">
                  <c:v>1.2022467195648994</c:v>
                </c:pt>
                <c:pt idx="13534">
                  <c:v>1.2022560752263221</c:v>
                </c:pt>
                <c:pt idx="13535">
                  <c:v>1.2022654308877445</c:v>
                </c:pt>
                <c:pt idx="13536">
                  <c:v>1.2022747865491672</c:v>
                </c:pt>
                <c:pt idx="13537">
                  <c:v>1.2022841422105897</c:v>
                </c:pt>
                <c:pt idx="13538">
                  <c:v>1.2022934978720123</c:v>
                </c:pt>
                <c:pt idx="13539">
                  <c:v>1.2023028535334348</c:v>
                </c:pt>
                <c:pt idx="13540">
                  <c:v>1.2023122091948575</c:v>
                </c:pt>
                <c:pt idx="13541">
                  <c:v>1.2023215648562799</c:v>
                </c:pt>
                <c:pt idx="13542">
                  <c:v>1.2023309205177026</c:v>
                </c:pt>
                <c:pt idx="13543">
                  <c:v>1.2023402761791251</c:v>
                </c:pt>
                <c:pt idx="13544">
                  <c:v>1.2023496318405478</c:v>
                </c:pt>
                <c:pt idx="13545">
                  <c:v>1.2023589875019705</c:v>
                </c:pt>
                <c:pt idx="13546">
                  <c:v>1.2023683431633929</c:v>
                </c:pt>
                <c:pt idx="13547">
                  <c:v>1.2023776988248156</c:v>
                </c:pt>
                <c:pt idx="13548">
                  <c:v>1.2023870544862381</c:v>
                </c:pt>
                <c:pt idx="13549">
                  <c:v>1.2023964101476607</c:v>
                </c:pt>
                <c:pt idx="13550">
                  <c:v>1.2024057658090832</c:v>
                </c:pt>
                <c:pt idx="13551">
                  <c:v>1.2024151214705059</c:v>
                </c:pt>
                <c:pt idx="13552">
                  <c:v>1.2024244771319283</c:v>
                </c:pt>
                <c:pt idx="13553">
                  <c:v>1.202433832793351</c:v>
                </c:pt>
                <c:pt idx="13554">
                  <c:v>1.2024431884547735</c:v>
                </c:pt>
                <c:pt idx="13555">
                  <c:v>1.2024525441161962</c:v>
                </c:pt>
                <c:pt idx="13556">
                  <c:v>1.2024618997776189</c:v>
                </c:pt>
                <c:pt idx="13557">
                  <c:v>1.2024712554390413</c:v>
                </c:pt>
                <c:pt idx="13558">
                  <c:v>1.202480611100464</c:v>
                </c:pt>
                <c:pt idx="13559">
                  <c:v>1.2024899667618865</c:v>
                </c:pt>
                <c:pt idx="13560">
                  <c:v>1.2024993224233091</c:v>
                </c:pt>
                <c:pt idx="13561">
                  <c:v>1.2025086780847316</c:v>
                </c:pt>
                <c:pt idx="13562">
                  <c:v>1.2025180337461543</c:v>
                </c:pt>
                <c:pt idx="13563">
                  <c:v>1.2025273894075768</c:v>
                </c:pt>
                <c:pt idx="13564">
                  <c:v>1.2025367450689994</c:v>
                </c:pt>
                <c:pt idx="13565">
                  <c:v>1.2025461007304219</c:v>
                </c:pt>
                <c:pt idx="13566">
                  <c:v>1.2025554563918446</c:v>
                </c:pt>
                <c:pt idx="13567">
                  <c:v>1.2025648120532673</c:v>
                </c:pt>
                <c:pt idx="13568">
                  <c:v>1.2025741677146897</c:v>
                </c:pt>
                <c:pt idx="13569">
                  <c:v>1.2025835233761124</c:v>
                </c:pt>
                <c:pt idx="13570">
                  <c:v>1.2025928790375349</c:v>
                </c:pt>
                <c:pt idx="13571">
                  <c:v>1.2026022346989576</c:v>
                </c:pt>
                <c:pt idx="13572">
                  <c:v>1.20261159036038</c:v>
                </c:pt>
                <c:pt idx="13573">
                  <c:v>1.2026206625169111</c:v>
                </c:pt>
                <c:pt idx="13574">
                  <c:v>1.202629734673442</c:v>
                </c:pt>
                <c:pt idx="13575">
                  <c:v>1.2026388068299732</c:v>
                </c:pt>
                <c:pt idx="13576">
                  <c:v>1.202647878986504</c:v>
                </c:pt>
                <c:pt idx="13577">
                  <c:v>1.2026569511430349</c:v>
                </c:pt>
                <c:pt idx="13578">
                  <c:v>1.2026660232995661</c:v>
                </c:pt>
                <c:pt idx="13579">
                  <c:v>1.202675095456097</c:v>
                </c:pt>
                <c:pt idx="13580">
                  <c:v>1.2026841676126281</c:v>
                </c:pt>
                <c:pt idx="13581">
                  <c:v>1.202693239769159</c:v>
                </c:pt>
                <c:pt idx="13582">
                  <c:v>1.2027023119256899</c:v>
                </c:pt>
                <c:pt idx="13583">
                  <c:v>1.202711384082221</c:v>
                </c:pt>
                <c:pt idx="13584">
                  <c:v>1.2027204562387519</c:v>
                </c:pt>
                <c:pt idx="13585">
                  <c:v>1.202729528395283</c:v>
                </c:pt>
                <c:pt idx="13586">
                  <c:v>1.2027386005518139</c:v>
                </c:pt>
                <c:pt idx="13587">
                  <c:v>1.2027476727083448</c:v>
                </c:pt>
                <c:pt idx="13588">
                  <c:v>1.2027567448648759</c:v>
                </c:pt>
                <c:pt idx="13589">
                  <c:v>1.2027658170214068</c:v>
                </c:pt>
                <c:pt idx="13590">
                  <c:v>1.202774889177938</c:v>
                </c:pt>
                <c:pt idx="13591">
                  <c:v>1.2027839613344689</c:v>
                </c:pt>
                <c:pt idx="13592">
                  <c:v>1.2027930334909998</c:v>
                </c:pt>
                <c:pt idx="13593">
                  <c:v>1.2028021056475309</c:v>
                </c:pt>
                <c:pt idx="13594">
                  <c:v>1.2028111778040618</c:v>
                </c:pt>
                <c:pt idx="13595">
                  <c:v>1.2028202499605929</c:v>
                </c:pt>
                <c:pt idx="13596">
                  <c:v>1.2028293221171238</c:v>
                </c:pt>
                <c:pt idx="13597">
                  <c:v>1.2028383942736547</c:v>
                </c:pt>
                <c:pt idx="13598">
                  <c:v>1.2028474664301858</c:v>
                </c:pt>
                <c:pt idx="13599">
                  <c:v>1.2028565385867167</c:v>
                </c:pt>
                <c:pt idx="13600">
                  <c:v>1.2028656107432478</c:v>
                </c:pt>
                <c:pt idx="13601">
                  <c:v>1.2028746828997787</c:v>
                </c:pt>
                <c:pt idx="13602">
                  <c:v>1.2028837550563098</c:v>
                </c:pt>
                <c:pt idx="13603">
                  <c:v>1.2028928272128407</c:v>
                </c:pt>
                <c:pt idx="13604">
                  <c:v>1.2029018993693716</c:v>
                </c:pt>
                <c:pt idx="13605">
                  <c:v>1.2029109715259028</c:v>
                </c:pt>
                <c:pt idx="13606">
                  <c:v>1.2029200436824337</c:v>
                </c:pt>
                <c:pt idx="13607">
                  <c:v>1.2029291158389648</c:v>
                </c:pt>
                <c:pt idx="13608">
                  <c:v>1.2029381879954957</c:v>
                </c:pt>
                <c:pt idx="13609">
                  <c:v>1.2029472601520266</c:v>
                </c:pt>
                <c:pt idx="13610">
                  <c:v>1.2029563323085577</c:v>
                </c:pt>
                <c:pt idx="13611">
                  <c:v>1.2029654044650886</c:v>
                </c:pt>
                <c:pt idx="13612">
                  <c:v>1.2029744766216197</c:v>
                </c:pt>
                <c:pt idx="13613">
                  <c:v>1.2029835487781506</c:v>
                </c:pt>
                <c:pt idx="13614">
                  <c:v>1.2029926209346815</c:v>
                </c:pt>
                <c:pt idx="13615">
                  <c:v>1.2030016930912126</c:v>
                </c:pt>
                <c:pt idx="13616">
                  <c:v>1.2030107652477435</c:v>
                </c:pt>
                <c:pt idx="13617">
                  <c:v>1.2030198374042747</c:v>
                </c:pt>
                <c:pt idx="13618">
                  <c:v>1.2030289095608055</c:v>
                </c:pt>
                <c:pt idx="13619">
                  <c:v>1.2030379817173364</c:v>
                </c:pt>
                <c:pt idx="13620">
                  <c:v>1.2030470538738676</c:v>
                </c:pt>
                <c:pt idx="13621">
                  <c:v>1.2030561260303985</c:v>
                </c:pt>
                <c:pt idx="13622">
                  <c:v>1.2030651981869296</c:v>
                </c:pt>
                <c:pt idx="13623">
                  <c:v>1.2030742703434605</c:v>
                </c:pt>
                <c:pt idx="13624">
                  <c:v>1.2030833424999916</c:v>
                </c:pt>
                <c:pt idx="13625">
                  <c:v>1.2030924146565225</c:v>
                </c:pt>
                <c:pt idx="13626">
                  <c:v>1.2031014868130534</c:v>
                </c:pt>
                <c:pt idx="13627">
                  <c:v>1.2031105589695845</c:v>
                </c:pt>
                <c:pt idx="13628">
                  <c:v>1.2031196311261154</c:v>
                </c:pt>
                <c:pt idx="13629">
                  <c:v>1.2031287032826465</c:v>
                </c:pt>
                <c:pt idx="13630">
                  <c:v>1.2031377754391774</c:v>
                </c:pt>
                <c:pt idx="13631">
                  <c:v>1.2031468475957083</c:v>
                </c:pt>
                <c:pt idx="13632">
                  <c:v>1.2031559197522395</c:v>
                </c:pt>
                <c:pt idx="13633">
                  <c:v>1.2031649919087704</c:v>
                </c:pt>
                <c:pt idx="13634">
                  <c:v>1.2031740640653015</c:v>
                </c:pt>
                <c:pt idx="13635">
                  <c:v>1.2031828527169408</c:v>
                </c:pt>
                <c:pt idx="13636">
                  <c:v>1.2031916413685801</c:v>
                </c:pt>
                <c:pt idx="13637">
                  <c:v>1.2032004300202195</c:v>
                </c:pt>
                <c:pt idx="13638">
                  <c:v>1.203209218671859</c:v>
                </c:pt>
                <c:pt idx="13639">
                  <c:v>1.2032180073234984</c:v>
                </c:pt>
                <c:pt idx="13640">
                  <c:v>1.2032267959751377</c:v>
                </c:pt>
                <c:pt idx="13641">
                  <c:v>1.203235584626777</c:v>
                </c:pt>
                <c:pt idx="13642">
                  <c:v>1.2032443732784166</c:v>
                </c:pt>
                <c:pt idx="13643">
                  <c:v>1.2032531619300559</c:v>
                </c:pt>
                <c:pt idx="13644">
                  <c:v>1.2032619505816953</c:v>
                </c:pt>
                <c:pt idx="13645">
                  <c:v>1.2032707392333348</c:v>
                </c:pt>
                <c:pt idx="13646">
                  <c:v>1.2032795278849742</c:v>
                </c:pt>
                <c:pt idx="13647">
                  <c:v>1.2032883165366135</c:v>
                </c:pt>
                <c:pt idx="13648">
                  <c:v>1.2032971051882528</c:v>
                </c:pt>
                <c:pt idx="13649">
                  <c:v>1.2033058938398924</c:v>
                </c:pt>
                <c:pt idx="13650">
                  <c:v>1.2033146824915317</c:v>
                </c:pt>
                <c:pt idx="13651">
                  <c:v>1.2033234711431711</c:v>
                </c:pt>
                <c:pt idx="13652">
                  <c:v>1.2033322597948104</c:v>
                </c:pt>
                <c:pt idx="13653">
                  <c:v>1.20334104844645</c:v>
                </c:pt>
                <c:pt idx="13654">
                  <c:v>1.2033498370980893</c:v>
                </c:pt>
                <c:pt idx="13655">
                  <c:v>1.2033586257497286</c:v>
                </c:pt>
                <c:pt idx="13656">
                  <c:v>1.2033674144013682</c:v>
                </c:pt>
                <c:pt idx="13657">
                  <c:v>1.2033762030530075</c:v>
                </c:pt>
                <c:pt idx="13658">
                  <c:v>1.2033849917046469</c:v>
                </c:pt>
                <c:pt idx="13659">
                  <c:v>1.2033937803562862</c:v>
                </c:pt>
                <c:pt idx="13660">
                  <c:v>1.2034025690079257</c:v>
                </c:pt>
                <c:pt idx="13661">
                  <c:v>1.2034113576595651</c:v>
                </c:pt>
                <c:pt idx="13662">
                  <c:v>1.2034201463112044</c:v>
                </c:pt>
                <c:pt idx="13663">
                  <c:v>1.2034289349628438</c:v>
                </c:pt>
                <c:pt idx="13664">
                  <c:v>1.2034377236144833</c:v>
                </c:pt>
                <c:pt idx="13665">
                  <c:v>1.2034465122661226</c:v>
                </c:pt>
                <c:pt idx="13666">
                  <c:v>1.203455300917762</c:v>
                </c:pt>
                <c:pt idx="13667">
                  <c:v>1.2034640895694015</c:v>
                </c:pt>
                <c:pt idx="13668">
                  <c:v>1.2034728782210409</c:v>
                </c:pt>
                <c:pt idx="13669">
                  <c:v>1.2034816668726802</c:v>
                </c:pt>
                <c:pt idx="13670">
                  <c:v>1.2034904555243195</c:v>
                </c:pt>
                <c:pt idx="13671">
                  <c:v>1.2034992441759591</c:v>
                </c:pt>
                <c:pt idx="13672">
                  <c:v>1.2035080328275984</c:v>
                </c:pt>
                <c:pt idx="13673">
                  <c:v>1.2035168214792378</c:v>
                </c:pt>
                <c:pt idx="13674">
                  <c:v>1.2035256101308771</c:v>
                </c:pt>
                <c:pt idx="13675">
                  <c:v>1.2035343987825167</c:v>
                </c:pt>
                <c:pt idx="13676">
                  <c:v>1.203543187434156</c:v>
                </c:pt>
                <c:pt idx="13677">
                  <c:v>1.2035519760857953</c:v>
                </c:pt>
                <c:pt idx="13678">
                  <c:v>1.2035607647374347</c:v>
                </c:pt>
                <c:pt idx="13679">
                  <c:v>1.2035695533890742</c:v>
                </c:pt>
                <c:pt idx="13680">
                  <c:v>1.2035783420407136</c:v>
                </c:pt>
                <c:pt idx="13681">
                  <c:v>1.2035871306923529</c:v>
                </c:pt>
                <c:pt idx="13682">
                  <c:v>1.2035959193439925</c:v>
                </c:pt>
                <c:pt idx="13683">
                  <c:v>1.2036047079956318</c:v>
                </c:pt>
                <c:pt idx="13684">
                  <c:v>1.2036134966472711</c:v>
                </c:pt>
                <c:pt idx="13685">
                  <c:v>1.2036222852989105</c:v>
                </c:pt>
                <c:pt idx="13686">
                  <c:v>1.20363107395055</c:v>
                </c:pt>
                <c:pt idx="13687">
                  <c:v>1.2036398626021894</c:v>
                </c:pt>
                <c:pt idx="13688">
                  <c:v>1.2036486512538287</c:v>
                </c:pt>
                <c:pt idx="13689">
                  <c:v>1.203657439905468</c:v>
                </c:pt>
                <c:pt idx="13690">
                  <c:v>1.2036662285571076</c:v>
                </c:pt>
                <c:pt idx="13691">
                  <c:v>1.2036750172087469</c:v>
                </c:pt>
                <c:pt idx="13692">
                  <c:v>1.2036838058603863</c:v>
                </c:pt>
                <c:pt idx="13693">
                  <c:v>1.2036925945120258</c:v>
                </c:pt>
                <c:pt idx="13694">
                  <c:v>1.2037010996587736</c:v>
                </c:pt>
                <c:pt idx="13695">
                  <c:v>1.2037096048055214</c:v>
                </c:pt>
                <c:pt idx="13696">
                  <c:v>1.2037181099522691</c:v>
                </c:pt>
                <c:pt idx="13697">
                  <c:v>1.2037266150990169</c:v>
                </c:pt>
                <c:pt idx="13698">
                  <c:v>1.2037351202457647</c:v>
                </c:pt>
                <c:pt idx="13699">
                  <c:v>1.2037436253925125</c:v>
                </c:pt>
                <c:pt idx="13700">
                  <c:v>1.2037521305392602</c:v>
                </c:pt>
                <c:pt idx="13701">
                  <c:v>1.2037606356860082</c:v>
                </c:pt>
                <c:pt idx="13702">
                  <c:v>1.203769140832756</c:v>
                </c:pt>
                <c:pt idx="13703">
                  <c:v>1.2037776459795038</c:v>
                </c:pt>
                <c:pt idx="13704">
                  <c:v>1.2037861511262515</c:v>
                </c:pt>
                <c:pt idx="13705">
                  <c:v>1.2037946562729993</c:v>
                </c:pt>
                <c:pt idx="13706">
                  <c:v>1.2038031614197471</c:v>
                </c:pt>
                <c:pt idx="13707">
                  <c:v>1.2038116665664949</c:v>
                </c:pt>
                <c:pt idx="13708">
                  <c:v>1.2038201717132428</c:v>
                </c:pt>
                <c:pt idx="13709">
                  <c:v>1.2038286768599906</c:v>
                </c:pt>
                <c:pt idx="13710">
                  <c:v>1.2038371820067384</c:v>
                </c:pt>
                <c:pt idx="13711">
                  <c:v>1.2038456871534862</c:v>
                </c:pt>
                <c:pt idx="13712">
                  <c:v>1.2038541923002339</c:v>
                </c:pt>
                <c:pt idx="13713">
                  <c:v>1.2038626974469817</c:v>
                </c:pt>
                <c:pt idx="13714">
                  <c:v>1.2038712025937295</c:v>
                </c:pt>
                <c:pt idx="13715">
                  <c:v>1.2038797077404773</c:v>
                </c:pt>
                <c:pt idx="13716">
                  <c:v>1.2038882128872253</c:v>
                </c:pt>
                <c:pt idx="13717">
                  <c:v>1.203896718033973</c:v>
                </c:pt>
                <c:pt idx="13718">
                  <c:v>1.2039052231807208</c:v>
                </c:pt>
                <c:pt idx="13719">
                  <c:v>1.2039137283274686</c:v>
                </c:pt>
                <c:pt idx="13720">
                  <c:v>1.2039222334742163</c:v>
                </c:pt>
                <c:pt idx="13721">
                  <c:v>1.2039307386209641</c:v>
                </c:pt>
                <c:pt idx="13722">
                  <c:v>1.2039392437677119</c:v>
                </c:pt>
                <c:pt idx="13723">
                  <c:v>1.2039477489144599</c:v>
                </c:pt>
                <c:pt idx="13724">
                  <c:v>1.2039562540612077</c:v>
                </c:pt>
                <c:pt idx="13725">
                  <c:v>1.2039647592079554</c:v>
                </c:pt>
                <c:pt idx="13726">
                  <c:v>1.2039732643547032</c:v>
                </c:pt>
                <c:pt idx="13727">
                  <c:v>1.203981769501451</c:v>
                </c:pt>
                <c:pt idx="13728">
                  <c:v>1.2039902746481987</c:v>
                </c:pt>
                <c:pt idx="13729">
                  <c:v>1.2039987797949465</c:v>
                </c:pt>
                <c:pt idx="13730">
                  <c:v>1.2040072849416943</c:v>
                </c:pt>
                <c:pt idx="13731">
                  <c:v>1.2040157900884423</c:v>
                </c:pt>
                <c:pt idx="13732">
                  <c:v>1.2040242952351901</c:v>
                </c:pt>
                <c:pt idx="13733">
                  <c:v>1.2040328003819378</c:v>
                </c:pt>
                <c:pt idx="13734">
                  <c:v>1.2040413055286856</c:v>
                </c:pt>
                <c:pt idx="13735">
                  <c:v>1.2040498106754334</c:v>
                </c:pt>
                <c:pt idx="13736">
                  <c:v>1.2040583158221811</c:v>
                </c:pt>
                <c:pt idx="13737">
                  <c:v>1.2040668209689289</c:v>
                </c:pt>
                <c:pt idx="13738">
                  <c:v>1.2040753261156767</c:v>
                </c:pt>
                <c:pt idx="13739">
                  <c:v>1.2040838312624247</c:v>
                </c:pt>
                <c:pt idx="13740">
                  <c:v>1.2040923364091725</c:v>
                </c:pt>
                <c:pt idx="13741">
                  <c:v>1.2041008415559202</c:v>
                </c:pt>
                <c:pt idx="13742">
                  <c:v>1.204109346702668</c:v>
                </c:pt>
                <c:pt idx="13743">
                  <c:v>1.2041178518494158</c:v>
                </c:pt>
                <c:pt idx="13744">
                  <c:v>1.2041263569961635</c:v>
                </c:pt>
                <c:pt idx="13745">
                  <c:v>1.2041348621429113</c:v>
                </c:pt>
                <c:pt idx="13746">
                  <c:v>1.2041433672896593</c:v>
                </c:pt>
                <c:pt idx="13747">
                  <c:v>1.2041518724364071</c:v>
                </c:pt>
                <c:pt idx="13748">
                  <c:v>1.2041603775831549</c:v>
                </c:pt>
                <c:pt idx="13749">
                  <c:v>1.2041688827299026</c:v>
                </c:pt>
                <c:pt idx="13750">
                  <c:v>1.2041773878766504</c:v>
                </c:pt>
                <c:pt idx="13751">
                  <c:v>1.2041858930233982</c:v>
                </c:pt>
                <c:pt idx="13752">
                  <c:v>1.204194398170146</c:v>
                </c:pt>
                <c:pt idx="13753">
                  <c:v>1.2042029033168937</c:v>
                </c:pt>
                <c:pt idx="13754">
                  <c:v>1.2042114084636417</c:v>
                </c:pt>
                <c:pt idx="13755">
                  <c:v>1.2042199136103895</c:v>
                </c:pt>
                <c:pt idx="13756">
                  <c:v>1.2042284187571373</c:v>
                </c:pt>
                <c:pt idx="13757">
                  <c:v>1.204236923903885</c:v>
                </c:pt>
                <c:pt idx="13758">
                  <c:v>1.2042454290506328</c:v>
                </c:pt>
                <c:pt idx="13759">
                  <c:v>1.2042539341973806</c:v>
                </c:pt>
                <c:pt idx="13760">
                  <c:v>1.2042624393441284</c:v>
                </c:pt>
                <c:pt idx="13761">
                  <c:v>1.2042709444908763</c:v>
                </c:pt>
                <c:pt idx="13762">
                  <c:v>1.2042794496376241</c:v>
                </c:pt>
                <c:pt idx="13763">
                  <c:v>1.2042876712794803</c:v>
                </c:pt>
                <c:pt idx="13764">
                  <c:v>1.2042958929213365</c:v>
                </c:pt>
                <c:pt idx="13765">
                  <c:v>1.2043041145631928</c:v>
                </c:pt>
                <c:pt idx="13766">
                  <c:v>1.204312336205049</c:v>
                </c:pt>
                <c:pt idx="13767">
                  <c:v>1.2043205578469052</c:v>
                </c:pt>
                <c:pt idx="13768">
                  <c:v>1.2043287794887614</c:v>
                </c:pt>
                <c:pt idx="13769">
                  <c:v>1.2043370011306176</c:v>
                </c:pt>
                <c:pt idx="13770">
                  <c:v>1.2043452227724738</c:v>
                </c:pt>
                <c:pt idx="13771">
                  <c:v>1.20435344441433</c:v>
                </c:pt>
                <c:pt idx="13772">
                  <c:v>1.2043616660561862</c:v>
                </c:pt>
                <c:pt idx="13773">
                  <c:v>1.2043698876980424</c:v>
                </c:pt>
                <c:pt idx="13774">
                  <c:v>1.2043781093398986</c:v>
                </c:pt>
                <c:pt idx="13775">
                  <c:v>1.2043863309817548</c:v>
                </c:pt>
                <c:pt idx="13776">
                  <c:v>1.2043945526236111</c:v>
                </c:pt>
                <c:pt idx="13777">
                  <c:v>1.2044027742654673</c:v>
                </c:pt>
                <c:pt idx="13778">
                  <c:v>1.2044109959073235</c:v>
                </c:pt>
                <c:pt idx="13779">
                  <c:v>1.2044192175491797</c:v>
                </c:pt>
                <c:pt idx="13780">
                  <c:v>1.2044274391910359</c:v>
                </c:pt>
                <c:pt idx="13781">
                  <c:v>1.2044356608328921</c:v>
                </c:pt>
                <c:pt idx="13782">
                  <c:v>1.2044438824747483</c:v>
                </c:pt>
                <c:pt idx="13783">
                  <c:v>1.2044521041166045</c:v>
                </c:pt>
                <c:pt idx="13784">
                  <c:v>1.2044603257584607</c:v>
                </c:pt>
                <c:pt idx="13785">
                  <c:v>1.2044685474003169</c:v>
                </c:pt>
                <c:pt idx="13786">
                  <c:v>1.2044767690421732</c:v>
                </c:pt>
                <c:pt idx="13787">
                  <c:v>1.2044849906840294</c:v>
                </c:pt>
                <c:pt idx="13788">
                  <c:v>1.2044932123258856</c:v>
                </c:pt>
                <c:pt idx="13789">
                  <c:v>1.2045014339677418</c:v>
                </c:pt>
                <c:pt idx="13790">
                  <c:v>1.204509655609598</c:v>
                </c:pt>
                <c:pt idx="13791">
                  <c:v>1.2045178772514542</c:v>
                </c:pt>
                <c:pt idx="13792">
                  <c:v>1.2045260988933104</c:v>
                </c:pt>
                <c:pt idx="13793">
                  <c:v>1.2045343205351664</c:v>
                </c:pt>
                <c:pt idx="13794">
                  <c:v>1.2045425421770226</c:v>
                </c:pt>
                <c:pt idx="13795">
                  <c:v>1.2045507638188788</c:v>
                </c:pt>
                <c:pt idx="13796">
                  <c:v>1.204558985460735</c:v>
                </c:pt>
                <c:pt idx="13797">
                  <c:v>1.2045672071025912</c:v>
                </c:pt>
                <c:pt idx="13798">
                  <c:v>1.2045754287444475</c:v>
                </c:pt>
                <c:pt idx="13799">
                  <c:v>1.2045836503863037</c:v>
                </c:pt>
                <c:pt idx="13800">
                  <c:v>1.2045918720281599</c:v>
                </c:pt>
                <c:pt idx="13801">
                  <c:v>1.2046000936700161</c:v>
                </c:pt>
                <c:pt idx="13802">
                  <c:v>1.2046083153118723</c:v>
                </c:pt>
                <c:pt idx="13803">
                  <c:v>1.2046165369537285</c:v>
                </c:pt>
                <c:pt idx="13804">
                  <c:v>1.2046247585955847</c:v>
                </c:pt>
                <c:pt idx="13805">
                  <c:v>1.2046329802374409</c:v>
                </c:pt>
                <c:pt idx="13806">
                  <c:v>1.2046412018792971</c:v>
                </c:pt>
                <c:pt idx="13807">
                  <c:v>1.2046494235211533</c:v>
                </c:pt>
                <c:pt idx="13808">
                  <c:v>1.2046576451630095</c:v>
                </c:pt>
                <c:pt idx="13809">
                  <c:v>1.2046658668048658</c:v>
                </c:pt>
                <c:pt idx="13810">
                  <c:v>1.204674088446722</c:v>
                </c:pt>
                <c:pt idx="13811">
                  <c:v>1.2046823100885782</c:v>
                </c:pt>
                <c:pt idx="13812">
                  <c:v>1.2046905317304344</c:v>
                </c:pt>
                <c:pt idx="13813">
                  <c:v>1.2046987533722906</c:v>
                </c:pt>
                <c:pt idx="13814">
                  <c:v>1.2047069750141468</c:v>
                </c:pt>
                <c:pt idx="13815">
                  <c:v>1.204715196656003</c:v>
                </c:pt>
                <c:pt idx="13816">
                  <c:v>1.2047234182978592</c:v>
                </c:pt>
                <c:pt idx="13817">
                  <c:v>1.2047316399397154</c:v>
                </c:pt>
                <c:pt idx="13818">
                  <c:v>1.2047398615815716</c:v>
                </c:pt>
                <c:pt idx="13819">
                  <c:v>1.2047480832234279</c:v>
                </c:pt>
                <c:pt idx="13820">
                  <c:v>1.2047563048652841</c:v>
                </c:pt>
                <c:pt idx="13821">
                  <c:v>1.2047645265071403</c:v>
                </c:pt>
                <c:pt idx="13822">
                  <c:v>1.2047727481489965</c:v>
                </c:pt>
                <c:pt idx="13823">
                  <c:v>1.2047809697908527</c:v>
                </c:pt>
                <c:pt idx="13824">
                  <c:v>1.2047891914327089</c:v>
                </c:pt>
                <c:pt idx="13825">
                  <c:v>1.2047974130745651</c:v>
                </c:pt>
                <c:pt idx="13826">
                  <c:v>1.2048056347164213</c:v>
                </c:pt>
                <c:pt idx="13827">
                  <c:v>1.2048138563582775</c:v>
                </c:pt>
                <c:pt idx="13828">
                  <c:v>1.2048220780001337</c:v>
                </c:pt>
                <c:pt idx="13829">
                  <c:v>1.20483029964199</c:v>
                </c:pt>
                <c:pt idx="13830">
                  <c:v>1.2048385212838462</c:v>
                </c:pt>
                <c:pt idx="13831">
                  <c:v>1.2048467429257024</c:v>
                </c:pt>
                <c:pt idx="13832">
                  <c:v>1.2048549645675586</c:v>
                </c:pt>
                <c:pt idx="13833">
                  <c:v>1.2048631862094148</c:v>
                </c:pt>
                <c:pt idx="13834">
                  <c:v>1.204871407851271</c:v>
                </c:pt>
                <c:pt idx="13835">
                  <c:v>1.2048793459882357</c:v>
                </c:pt>
                <c:pt idx="13836">
                  <c:v>1.2048872841252003</c:v>
                </c:pt>
                <c:pt idx="13837">
                  <c:v>1.2048952222621649</c:v>
                </c:pt>
                <c:pt idx="13838">
                  <c:v>1.2049031603991296</c:v>
                </c:pt>
                <c:pt idx="13839">
                  <c:v>1.2049110985360942</c:v>
                </c:pt>
                <c:pt idx="13840">
                  <c:v>1.2049190366730587</c:v>
                </c:pt>
                <c:pt idx="13841">
                  <c:v>1.2049269748100233</c:v>
                </c:pt>
                <c:pt idx="13842">
                  <c:v>1.204934912946988</c:v>
                </c:pt>
                <c:pt idx="13843">
                  <c:v>1.2049428510839526</c:v>
                </c:pt>
                <c:pt idx="13844">
                  <c:v>1.2049507892209173</c:v>
                </c:pt>
                <c:pt idx="13845">
                  <c:v>1.2049587273578819</c:v>
                </c:pt>
                <c:pt idx="13846">
                  <c:v>1.2049666654948465</c:v>
                </c:pt>
                <c:pt idx="13847">
                  <c:v>1.204974603631811</c:v>
                </c:pt>
                <c:pt idx="13848">
                  <c:v>1.2049825417687756</c:v>
                </c:pt>
                <c:pt idx="13849">
                  <c:v>1.2049904799057403</c:v>
                </c:pt>
                <c:pt idx="13850">
                  <c:v>1.2049984180427049</c:v>
                </c:pt>
                <c:pt idx="13851">
                  <c:v>1.2050063561796696</c:v>
                </c:pt>
                <c:pt idx="13852">
                  <c:v>1.2050142943166342</c:v>
                </c:pt>
                <c:pt idx="13853">
                  <c:v>1.2050222324535989</c:v>
                </c:pt>
                <c:pt idx="13854">
                  <c:v>1.2050301705905633</c:v>
                </c:pt>
                <c:pt idx="13855">
                  <c:v>1.2050381087275279</c:v>
                </c:pt>
                <c:pt idx="13856">
                  <c:v>1.2050460468644926</c:v>
                </c:pt>
                <c:pt idx="13857">
                  <c:v>1.2050539850014572</c:v>
                </c:pt>
                <c:pt idx="13858">
                  <c:v>1.2050619231384219</c:v>
                </c:pt>
                <c:pt idx="13859">
                  <c:v>1.2050698612753865</c:v>
                </c:pt>
                <c:pt idx="13860">
                  <c:v>1.2050777994123512</c:v>
                </c:pt>
                <c:pt idx="13861">
                  <c:v>1.2050857375493156</c:v>
                </c:pt>
                <c:pt idx="13862">
                  <c:v>1.2050936756862802</c:v>
                </c:pt>
                <c:pt idx="13863">
                  <c:v>1.2051016138232449</c:v>
                </c:pt>
                <c:pt idx="13864">
                  <c:v>1.2051095519602095</c:v>
                </c:pt>
                <c:pt idx="13865">
                  <c:v>1.2051174900971742</c:v>
                </c:pt>
                <c:pt idx="13866">
                  <c:v>1.2051254282341388</c:v>
                </c:pt>
                <c:pt idx="13867">
                  <c:v>1.2051333663711035</c:v>
                </c:pt>
                <c:pt idx="13868">
                  <c:v>1.2051413045080679</c:v>
                </c:pt>
                <c:pt idx="13869">
                  <c:v>1.2051492426450325</c:v>
                </c:pt>
                <c:pt idx="13870">
                  <c:v>1.2051571807819972</c:v>
                </c:pt>
                <c:pt idx="13871">
                  <c:v>1.2051651189189618</c:v>
                </c:pt>
                <c:pt idx="13872">
                  <c:v>1.2051730570559265</c:v>
                </c:pt>
                <c:pt idx="13873">
                  <c:v>1.2051809951928911</c:v>
                </c:pt>
                <c:pt idx="13874">
                  <c:v>1.2051889333298558</c:v>
                </c:pt>
                <c:pt idx="13875">
                  <c:v>1.2051968714668202</c:v>
                </c:pt>
                <c:pt idx="13876">
                  <c:v>1.2052048096037848</c:v>
                </c:pt>
                <c:pt idx="13877">
                  <c:v>1.2052127477407495</c:v>
                </c:pt>
                <c:pt idx="13878">
                  <c:v>1.2052206858777141</c:v>
                </c:pt>
                <c:pt idx="13879">
                  <c:v>1.2052286240146788</c:v>
                </c:pt>
                <c:pt idx="13880">
                  <c:v>1.2052365621516434</c:v>
                </c:pt>
                <c:pt idx="13881">
                  <c:v>1.2052445002886081</c:v>
                </c:pt>
                <c:pt idx="13882">
                  <c:v>1.2052524384255725</c:v>
                </c:pt>
                <c:pt idx="13883">
                  <c:v>1.2052603765625372</c:v>
                </c:pt>
                <c:pt idx="13884">
                  <c:v>1.2052683146995018</c:v>
                </c:pt>
                <c:pt idx="13885">
                  <c:v>1.2052762528364664</c:v>
                </c:pt>
                <c:pt idx="13886">
                  <c:v>1.2052841909734311</c:v>
                </c:pt>
                <c:pt idx="13887">
                  <c:v>1.2052921291103957</c:v>
                </c:pt>
                <c:pt idx="13888">
                  <c:v>1.2053000672473604</c:v>
                </c:pt>
                <c:pt idx="13889">
                  <c:v>1.2053080053843248</c:v>
                </c:pt>
                <c:pt idx="13890">
                  <c:v>1.2053159435212895</c:v>
                </c:pt>
                <c:pt idx="13891">
                  <c:v>1.2053238816582541</c:v>
                </c:pt>
                <c:pt idx="13892">
                  <c:v>1.2053318197952188</c:v>
                </c:pt>
                <c:pt idx="13893">
                  <c:v>1.2053397579321834</c:v>
                </c:pt>
                <c:pt idx="13894">
                  <c:v>1.205347696069148</c:v>
                </c:pt>
                <c:pt idx="13895">
                  <c:v>1.2053556342061127</c:v>
                </c:pt>
                <c:pt idx="13896">
                  <c:v>1.2053635723430771</c:v>
                </c:pt>
                <c:pt idx="13897">
                  <c:v>1.2053715104800418</c:v>
                </c:pt>
                <c:pt idx="13898">
                  <c:v>1.2053794486170064</c:v>
                </c:pt>
                <c:pt idx="13899">
                  <c:v>1.2053873867539711</c:v>
                </c:pt>
                <c:pt idx="13900">
                  <c:v>1.2053950413860441</c:v>
                </c:pt>
                <c:pt idx="13901">
                  <c:v>1.205402696018117</c:v>
                </c:pt>
                <c:pt idx="13902">
                  <c:v>1.2054103506501901</c:v>
                </c:pt>
                <c:pt idx="13903">
                  <c:v>1.2054180052822632</c:v>
                </c:pt>
                <c:pt idx="13904">
                  <c:v>1.2054256599143363</c:v>
                </c:pt>
                <c:pt idx="13905">
                  <c:v>1.2054333145464091</c:v>
                </c:pt>
                <c:pt idx="13906">
                  <c:v>1.2054409691784822</c:v>
                </c:pt>
                <c:pt idx="13907">
                  <c:v>1.2054486238105553</c:v>
                </c:pt>
                <c:pt idx="13908">
                  <c:v>1.2054562784426281</c:v>
                </c:pt>
                <c:pt idx="13909">
                  <c:v>1.2054639330747012</c:v>
                </c:pt>
                <c:pt idx="13910">
                  <c:v>1.2054715877067743</c:v>
                </c:pt>
                <c:pt idx="13911">
                  <c:v>1.2054792423388474</c:v>
                </c:pt>
                <c:pt idx="13912">
                  <c:v>1.2054868969709203</c:v>
                </c:pt>
                <c:pt idx="13913">
                  <c:v>1.2054945516029933</c:v>
                </c:pt>
                <c:pt idx="13914">
                  <c:v>1.2055022062350664</c:v>
                </c:pt>
                <c:pt idx="13915">
                  <c:v>1.2055098608671393</c:v>
                </c:pt>
                <c:pt idx="13916">
                  <c:v>1.2055175154992124</c:v>
                </c:pt>
                <c:pt idx="13917">
                  <c:v>1.2055251701312855</c:v>
                </c:pt>
                <c:pt idx="13918">
                  <c:v>1.2055328247633585</c:v>
                </c:pt>
                <c:pt idx="13919">
                  <c:v>1.2055404793954314</c:v>
                </c:pt>
                <c:pt idx="13920">
                  <c:v>1.2055481340275045</c:v>
                </c:pt>
                <c:pt idx="13921">
                  <c:v>1.2055557886595776</c:v>
                </c:pt>
                <c:pt idx="13922">
                  <c:v>1.2055634432916507</c:v>
                </c:pt>
                <c:pt idx="13923">
                  <c:v>1.2055710979237235</c:v>
                </c:pt>
                <c:pt idx="13924">
                  <c:v>1.2055787525557966</c:v>
                </c:pt>
                <c:pt idx="13925">
                  <c:v>1.2055864071878697</c:v>
                </c:pt>
                <c:pt idx="13926">
                  <c:v>1.2055940618199426</c:v>
                </c:pt>
                <c:pt idx="13927">
                  <c:v>1.2056017164520156</c:v>
                </c:pt>
                <c:pt idx="13928">
                  <c:v>1.2056093710840887</c:v>
                </c:pt>
                <c:pt idx="13929">
                  <c:v>1.2056170257161618</c:v>
                </c:pt>
                <c:pt idx="13930">
                  <c:v>1.2056246803482347</c:v>
                </c:pt>
                <c:pt idx="13931">
                  <c:v>1.2056323349803078</c:v>
                </c:pt>
                <c:pt idx="13932">
                  <c:v>1.2056399896123808</c:v>
                </c:pt>
                <c:pt idx="13933">
                  <c:v>1.2056476442444537</c:v>
                </c:pt>
                <c:pt idx="13934">
                  <c:v>1.2056552988765268</c:v>
                </c:pt>
                <c:pt idx="13935">
                  <c:v>1.2056629535085999</c:v>
                </c:pt>
                <c:pt idx="13936">
                  <c:v>1.205670608140673</c:v>
                </c:pt>
                <c:pt idx="13937">
                  <c:v>1.2056782627727458</c:v>
                </c:pt>
                <c:pt idx="13938">
                  <c:v>1.2056859174048189</c:v>
                </c:pt>
                <c:pt idx="13939">
                  <c:v>1.205693572036892</c:v>
                </c:pt>
                <c:pt idx="13940">
                  <c:v>1.2057012266689648</c:v>
                </c:pt>
                <c:pt idx="13941">
                  <c:v>1.2057088813010379</c:v>
                </c:pt>
                <c:pt idx="13942">
                  <c:v>1.205716535933111</c:v>
                </c:pt>
                <c:pt idx="13943">
                  <c:v>1.2057241905651841</c:v>
                </c:pt>
                <c:pt idx="13944">
                  <c:v>1.205731845197257</c:v>
                </c:pt>
                <c:pt idx="13945">
                  <c:v>1.20573949982933</c:v>
                </c:pt>
                <c:pt idx="13946">
                  <c:v>1.2057471544614031</c:v>
                </c:pt>
                <c:pt idx="13947">
                  <c:v>1.2057548090934762</c:v>
                </c:pt>
                <c:pt idx="13948">
                  <c:v>1.2057624637255491</c:v>
                </c:pt>
                <c:pt idx="13949">
                  <c:v>1.2057701183576222</c:v>
                </c:pt>
                <c:pt idx="13950">
                  <c:v>1.2057777729896952</c:v>
                </c:pt>
                <c:pt idx="13951">
                  <c:v>1.2057854276217681</c:v>
                </c:pt>
                <c:pt idx="13952">
                  <c:v>1.2057930822538412</c:v>
                </c:pt>
                <c:pt idx="13953">
                  <c:v>1.2058007368859143</c:v>
                </c:pt>
                <c:pt idx="13954">
                  <c:v>1.2058083915179874</c:v>
                </c:pt>
                <c:pt idx="13955">
                  <c:v>1.2058160461500602</c:v>
                </c:pt>
                <c:pt idx="13956">
                  <c:v>1.2058237007821333</c:v>
                </c:pt>
                <c:pt idx="13957">
                  <c:v>1.2058313554142064</c:v>
                </c:pt>
                <c:pt idx="13958">
                  <c:v>1.2058390100462792</c:v>
                </c:pt>
                <c:pt idx="13959">
                  <c:v>1.2058466646783523</c:v>
                </c:pt>
                <c:pt idx="13960">
                  <c:v>1.2058543193104254</c:v>
                </c:pt>
                <c:pt idx="13961">
                  <c:v>1.2058619739424985</c:v>
                </c:pt>
                <c:pt idx="13962">
                  <c:v>1.2058696285745714</c:v>
                </c:pt>
                <c:pt idx="13963">
                  <c:v>1.2058772832066444</c:v>
                </c:pt>
                <c:pt idx="13964">
                  <c:v>1.2058849378387175</c:v>
                </c:pt>
                <c:pt idx="13965">
                  <c:v>1.2058925924707904</c:v>
                </c:pt>
                <c:pt idx="13966">
                  <c:v>1.2058999635979719</c:v>
                </c:pt>
                <c:pt idx="13967">
                  <c:v>1.2059073347251534</c:v>
                </c:pt>
                <c:pt idx="13968">
                  <c:v>1.2059147058523347</c:v>
                </c:pt>
                <c:pt idx="13969">
                  <c:v>1.2059220769795163</c:v>
                </c:pt>
                <c:pt idx="13970">
                  <c:v>1.2059294481066976</c:v>
                </c:pt>
                <c:pt idx="13971">
                  <c:v>1.2059368192338791</c:v>
                </c:pt>
                <c:pt idx="13972">
                  <c:v>1.2059441903610606</c:v>
                </c:pt>
                <c:pt idx="13973">
                  <c:v>1.2059515614882419</c:v>
                </c:pt>
                <c:pt idx="13974">
                  <c:v>1.2059589326154234</c:v>
                </c:pt>
                <c:pt idx="13975">
                  <c:v>1.2059663037426047</c:v>
                </c:pt>
                <c:pt idx="13976">
                  <c:v>1.2059736748697862</c:v>
                </c:pt>
                <c:pt idx="13977">
                  <c:v>1.2059810459969675</c:v>
                </c:pt>
                <c:pt idx="13978">
                  <c:v>1.2059884171241491</c:v>
                </c:pt>
                <c:pt idx="13979">
                  <c:v>1.2059957882513306</c:v>
                </c:pt>
                <c:pt idx="13980">
                  <c:v>1.2060031593785119</c:v>
                </c:pt>
                <c:pt idx="13981">
                  <c:v>1.2060105305056934</c:v>
                </c:pt>
                <c:pt idx="13982">
                  <c:v>1.2060179016328747</c:v>
                </c:pt>
                <c:pt idx="13983">
                  <c:v>1.2060252727600562</c:v>
                </c:pt>
                <c:pt idx="13984">
                  <c:v>1.2060326438872375</c:v>
                </c:pt>
                <c:pt idx="13985">
                  <c:v>1.206040015014419</c:v>
                </c:pt>
                <c:pt idx="13986">
                  <c:v>1.2060473861416006</c:v>
                </c:pt>
                <c:pt idx="13987">
                  <c:v>1.2060547572687819</c:v>
                </c:pt>
                <c:pt idx="13988">
                  <c:v>1.2060621283959634</c:v>
                </c:pt>
                <c:pt idx="13989">
                  <c:v>1.2060694995231447</c:v>
                </c:pt>
                <c:pt idx="13990">
                  <c:v>1.2060768706503262</c:v>
                </c:pt>
                <c:pt idx="13991">
                  <c:v>1.2060842417775077</c:v>
                </c:pt>
                <c:pt idx="13992">
                  <c:v>1.206091612904689</c:v>
                </c:pt>
                <c:pt idx="13993">
                  <c:v>1.2060989840318705</c:v>
                </c:pt>
                <c:pt idx="13994">
                  <c:v>1.2061063551590518</c:v>
                </c:pt>
                <c:pt idx="13995">
                  <c:v>1.2061137262862334</c:v>
                </c:pt>
                <c:pt idx="13996">
                  <c:v>1.2061210974134147</c:v>
                </c:pt>
                <c:pt idx="13997">
                  <c:v>1.2061284685405962</c:v>
                </c:pt>
                <c:pt idx="13998">
                  <c:v>1.2061358396677777</c:v>
                </c:pt>
                <c:pt idx="13999">
                  <c:v>1.206143210794959</c:v>
                </c:pt>
                <c:pt idx="14000">
                  <c:v>1.2061505819221405</c:v>
                </c:pt>
                <c:pt idx="14001">
                  <c:v>1.2061579530493218</c:v>
                </c:pt>
                <c:pt idx="14002">
                  <c:v>1.2061653241765034</c:v>
                </c:pt>
                <c:pt idx="14003">
                  <c:v>1.2061726953036849</c:v>
                </c:pt>
                <c:pt idx="14004">
                  <c:v>1.2061800664308662</c:v>
                </c:pt>
                <c:pt idx="14005">
                  <c:v>1.2061874375580477</c:v>
                </c:pt>
                <c:pt idx="14006">
                  <c:v>1.206194808685229</c:v>
                </c:pt>
                <c:pt idx="14007">
                  <c:v>1.2062021798124105</c:v>
                </c:pt>
                <c:pt idx="14008">
                  <c:v>1.2062095509395918</c:v>
                </c:pt>
                <c:pt idx="14009">
                  <c:v>1.2062169220667733</c:v>
                </c:pt>
                <c:pt idx="14010">
                  <c:v>1.2062242931939549</c:v>
                </c:pt>
                <c:pt idx="14011">
                  <c:v>1.2062316643211362</c:v>
                </c:pt>
                <c:pt idx="14012">
                  <c:v>1.2062390354483177</c:v>
                </c:pt>
                <c:pt idx="14013">
                  <c:v>1.206246406575499</c:v>
                </c:pt>
                <c:pt idx="14014">
                  <c:v>1.2062537777026805</c:v>
                </c:pt>
                <c:pt idx="14015">
                  <c:v>1.206261148829862</c:v>
                </c:pt>
                <c:pt idx="14016">
                  <c:v>1.2062685199570433</c:v>
                </c:pt>
                <c:pt idx="14017">
                  <c:v>1.2062758910842248</c:v>
                </c:pt>
                <c:pt idx="14018">
                  <c:v>1.2062832622114061</c:v>
                </c:pt>
                <c:pt idx="14019">
                  <c:v>1.2062906333385877</c:v>
                </c:pt>
                <c:pt idx="14020">
                  <c:v>1.206298004465769</c:v>
                </c:pt>
                <c:pt idx="14021">
                  <c:v>1.2063053755929505</c:v>
                </c:pt>
                <c:pt idx="14022">
                  <c:v>1.206312746720132</c:v>
                </c:pt>
                <c:pt idx="14023">
                  <c:v>1.2063201178473133</c:v>
                </c:pt>
                <c:pt idx="14024">
                  <c:v>1.2063274889744948</c:v>
                </c:pt>
                <c:pt idx="14025">
                  <c:v>1.2063348601016761</c:v>
                </c:pt>
                <c:pt idx="14026">
                  <c:v>1.2063422312288576</c:v>
                </c:pt>
                <c:pt idx="14027">
                  <c:v>1.2063496023560389</c:v>
                </c:pt>
                <c:pt idx="14028">
                  <c:v>1.2063569734832205</c:v>
                </c:pt>
                <c:pt idx="14029">
                  <c:v>1.206364344610402</c:v>
                </c:pt>
                <c:pt idx="14030">
                  <c:v>1.2063717157375833</c:v>
                </c:pt>
                <c:pt idx="14031">
                  <c:v>1.2063790868647648</c:v>
                </c:pt>
                <c:pt idx="14032">
                  <c:v>1.2063864579919461</c:v>
                </c:pt>
                <c:pt idx="14033">
                  <c:v>1.2063938291191276</c:v>
                </c:pt>
                <c:pt idx="14034">
                  <c:v>1.2064012002463091</c:v>
                </c:pt>
                <c:pt idx="14035">
                  <c:v>1.2064085713734904</c:v>
                </c:pt>
                <c:pt idx="14036">
                  <c:v>1.206415942500672</c:v>
                </c:pt>
                <c:pt idx="14037">
                  <c:v>1.2064233136278533</c:v>
                </c:pt>
                <c:pt idx="14038">
                  <c:v>1.2064306847550348</c:v>
                </c:pt>
                <c:pt idx="14039">
                  <c:v>1.2064380558822161</c:v>
                </c:pt>
                <c:pt idx="14040">
                  <c:v>1.2064454270093976</c:v>
                </c:pt>
                <c:pt idx="14041">
                  <c:v>1.2064527981365791</c:v>
                </c:pt>
                <c:pt idx="14042">
                  <c:v>1.2064601692637604</c:v>
                </c:pt>
                <c:pt idx="14043">
                  <c:v>1.206467540390942</c:v>
                </c:pt>
                <c:pt idx="14044">
                  <c:v>1.2064749115181232</c:v>
                </c:pt>
                <c:pt idx="14045">
                  <c:v>1.2064822826453048</c:v>
                </c:pt>
                <c:pt idx="14046">
                  <c:v>1.2064896537724863</c:v>
                </c:pt>
                <c:pt idx="14047">
                  <c:v>1.2064970248996676</c:v>
                </c:pt>
                <c:pt idx="14048">
                  <c:v>1.2065043960268491</c:v>
                </c:pt>
                <c:pt idx="14049">
                  <c:v>1.2065117671540304</c:v>
                </c:pt>
                <c:pt idx="14050">
                  <c:v>1.2065191382812119</c:v>
                </c:pt>
                <c:pt idx="14051">
                  <c:v>1.2065265094083932</c:v>
                </c:pt>
                <c:pt idx="14052">
                  <c:v>1.2065338805355748</c:v>
                </c:pt>
                <c:pt idx="14053">
                  <c:v>1.2065412516627563</c:v>
                </c:pt>
                <c:pt idx="14054">
                  <c:v>1.2065486227899376</c:v>
                </c:pt>
                <c:pt idx="14055">
                  <c:v>1.2065559939171191</c:v>
                </c:pt>
                <c:pt idx="14056">
                  <c:v>1.2065633650443004</c:v>
                </c:pt>
                <c:pt idx="14057">
                  <c:v>1.2065707361714819</c:v>
                </c:pt>
                <c:pt idx="14058">
                  <c:v>1.2065781072986634</c:v>
                </c:pt>
                <c:pt idx="14059">
                  <c:v>1.2065854784258447</c:v>
                </c:pt>
                <c:pt idx="14060">
                  <c:v>1.2065928495530263</c:v>
                </c:pt>
                <c:pt idx="14061">
                  <c:v>1.206599937175316</c:v>
                </c:pt>
                <c:pt idx="14062">
                  <c:v>1.206607024797606</c:v>
                </c:pt>
                <c:pt idx="14063">
                  <c:v>1.2066141124198957</c:v>
                </c:pt>
                <c:pt idx="14064">
                  <c:v>1.2066212000421854</c:v>
                </c:pt>
                <c:pt idx="14065">
                  <c:v>1.2066282876644754</c:v>
                </c:pt>
                <c:pt idx="14066">
                  <c:v>1.2066353752867651</c:v>
                </c:pt>
                <c:pt idx="14067">
                  <c:v>1.2066424629090551</c:v>
                </c:pt>
                <c:pt idx="14068">
                  <c:v>1.2066495505313448</c:v>
                </c:pt>
                <c:pt idx="14069">
                  <c:v>1.2066566381536348</c:v>
                </c:pt>
                <c:pt idx="14070">
                  <c:v>1.2066637257759245</c:v>
                </c:pt>
                <c:pt idx="14071">
                  <c:v>1.2066708133982145</c:v>
                </c:pt>
                <c:pt idx="14072">
                  <c:v>1.2066779010205042</c:v>
                </c:pt>
                <c:pt idx="14073">
                  <c:v>1.2066849886427939</c:v>
                </c:pt>
                <c:pt idx="14074">
                  <c:v>1.2066920762650839</c:v>
                </c:pt>
                <c:pt idx="14075">
                  <c:v>1.2066991638873736</c:v>
                </c:pt>
                <c:pt idx="14076">
                  <c:v>1.2067062515096636</c:v>
                </c:pt>
                <c:pt idx="14077">
                  <c:v>1.2067133391319533</c:v>
                </c:pt>
                <c:pt idx="14078">
                  <c:v>1.2067204267542433</c:v>
                </c:pt>
                <c:pt idx="14079">
                  <c:v>1.206727514376533</c:v>
                </c:pt>
                <c:pt idx="14080">
                  <c:v>1.206734601998823</c:v>
                </c:pt>
                <c:pt idx="14081">
                  <c:v>1.2067416896211127</c:v>
                </c:pt>
                <c:pt idx="14082">
                  <c:v>1.2067487772434025</c:v>
                </c:pt>
                <c:pt idx="14083">
                  <c:v>1.2067558648656924</c:v>
                </c:pt>
                <c:pt idx="14084">
                  <c:v>1.2067629524879822</c:v>
                </c:pt>
                <c:pt idx="14085">
                  <c:v>1.2067700401102721</c:v>
                </c:pt>
                <c:pt idx="14086">
                  <c:v>1.2067771277325618</c:v>
                </c:pt>
                <c:pt idx="14087">
                  <c:v>1.2067842153548518</c:v>
                </c:pt>
                <c:pt idx="14088">
                  <c:v>1.2067913029771415</c:v>
                </c:pt>
                <c:pt idx="14089">
                  <c:v>1.2067983905994315</c:v>
                </c:pt>
                <c:pt idx="14090">
                  <c:v>1.2068054782217212</c:v>
                </c:pt>
                <c:pt idx="14091">
                  <c:v>1.206812565844011</c:v>
                </c:pt>
                <c:pt idx="14092">
                  <c:v>1.2068196534663009</c:v>
                </c:pt>
                <c:pt idx="14093">
                  <c:v>1.2068267410885907</c:v>
                </c:pt>
                <c:pt idx="14094">
                  <c:v>1.2068338287108806</c:v>
                </c:pt>
                <c:pt idx="14095">
                  <c:v>1.2068409163331704</c:v>
                </c:pt>
                <c:pt idx="14096">
                  <c:v>1.2068480039554603</c:v>
                </c:pt>
                <c:pt idx="14097">
                  <c:v>1.2068550915777501</c:v>
                </c:pt>
                <c:pt idx="14098">
                  <c:v>1.20686217920004</c:v>
                </c:pt>
                <c:pt idx="14099">
                  <c:v>1.2068692668223298</c:v>
                </c:pt>
                <c:pt idx="14100">
                  <c:v>1.2068763544446195</c:v>
                </c:pt>
                <c:pt idx="14101">
                  <c:v>1.2068834420669095</c:v>
                </c:pt>
                <c:pt idx="14102">
                  <c:v>1.2068905296891992</c:v>
                </c:pt>
                <c:pt idx="14103">
                  <c:v>1.2068976173114891</c:v>
                </c:pt>
                <c:pt idx="14104">
                  <c:v>1.2069047049337789</c:v>
                </c:pt>
                <c:pt idx="14105">
                  <c:v>1.2069117925560688</c:v>
                </c:pt>
                <c:pt idx="14106">
                  <c:v>1.2069188801783586</c:v>
                </c:pt>
                <c:pt idx="14107">
                  <c:v>1.2069259678006485</c:v>
                </c:pt>
                <c:pt idx="14108">
                  <c:v>1.2069330554229383</c:v>
                </c:pt>
                <c:pt idx="14109">
                  <c:v>1.206940143045228</c:v>
                </c:pt>
                <c:pt idx="14110">
                  <c:v>1.206947230667518</c:v>
                </c:pt>
                <c:pt idx="14111">
                  <c:v>1.2069543182898077</c:v>
                </c:pt>
                <c:pt idx="14112">
                  <c:v>1.2069614059120977</c:v>
                </c:pt>
                <c:pt idx="14113">
                  <c:v>1.2069684935343874</c:v>
                </c:pt>
                <c:pt idx="14114">
                  <c:v>1.2069755811566774</c:v>
                </c:pt>
                <c:pt idx="14115">
                  <c:v>1.2069826687789671</c:v>
                </c:pt>
                <c:pt idx="14116">
                  <c:v>1.2069897564012571</c:v>
                </c:pt>
                <c:pt idx="14117">
                  <c:v>1.2069968440235468</c:v>
                </c:pt>
                <c:pt idx="14118">
                  <c:v>1.2070039316458365</c:v>
                </c:pt>
                <c:pt idx="14119">
                  <c:v>1.2070110192681265</c:v>
                </c:pt>
                <c:pt idx="14120">
                  <c:v>1.2070181068904162</c:v>
                </c:pt>
                <c:pt idx="14121">
                  <c:v>1.2070251945127062</c:v>
                </c:pt>
                <c:pt idx="14122">
                  <c:v>1.2070322821349959</c:v>
                </c:pt>
                <c:pt idx="14123">
                  <c:v>1.2070393697572859</c:v>
                </c:pt>
                <c:pt idx="14124">
                  <c:v>1.2070464573795756</c:v>
                </c:pt>
                <c:pt idx="14125">
                  <c:v>1.2070535450018656</c:v>
                </c:pt>
                <c:pt idx="14126">
                  <c:v>1.2070606326241553</c:v>
                </c:pt>
                <c:pt idx="14127">
                  <c:v>1.207067720246445</c:v>
                </c:pt>
                <c:pt idx="14128">
                  <c:v>1.207074807868735</c:v>
                </c:pt>
                <c:pt idx="14129">
                  <c:v>1.2070818954910247</c:v>
                </c:pt>
                <c:pt idx="14130">
                  <c:v>1.2070889831133147</c:v>
                </c:pt>
                <c:pt idx="14131">
                  <c:v>1.2070960707356044</c:v>
                </c:pt>
                <c:pt idx="14132">
                  <c:v>1.2071031583578944</c:v>
                </c:pt>
                <c:pt idx="14133">
                  <c:v>1.2071102459801841</c:v>
                </c:pt>
                <c:pt idx="14134">
                  <c:v>1.2071173336024741</c:v>
                </c:pt>
                <c:pt idx="14135">
                  <c:v>1.2071244212247638</c:v>
                </c:pt>
                <c:pt idx="14136">
                  <c:v>1.2071315088470536</c:v>
                </c:pt>
                <c:pt idx="14137">
                  <c:v>1.2071385964693435</c:v>
                </c:pt>
                <c:pt idx="14138">
                  <c:v>1.2071454005867417</c:v>
                </c:pt>
                <c:pt idx="14139">
                  <c:v>1.2071522047041399</c:v>
                </c:pt>
                <c:pt idx="14140">
                  <c:v>1.2071590088215383</c:v>
                </c:pt>
                <c:pt idx="14141">
                  <c:v>1.2071658129389364</c:v>
                </c:pt>
                <c:pt idx="14142">
                  <c:v>1.2071726170563346</c:v>
                </c:pt>
                <c:pt idx="14143">
                  <c:v>1.207179421173733</c:v>
                </c:pt>
                <c:pt idx="14144">
                  <c:v>1.2071862252911312</c:v>
                </c:pt>
                <c:pt idx="14145">
                  <c:v>1.2071930294085294</c:v>
                </c:pt>
                <c:pt idx="14146">
                  <c:v>1.2071998335259277</c:v>
                </c:pt>
                <c:pt idx="14147">
                  <c:v>1.2072066376433259</c:v>
                </c:pt>
                <c:pt idx="14148">
                  <c:v>1.2072134417607241</c:v>
                </c:pt>
                <c:pt idx="14149">
                  <c:v>1.2072202458781225</c:v>
                </c:pt>
                <c:pt idx="14150">
                  <c:v>1.2072270499955207</c:v>
                </c:pt>
                <c:pt idx="14151">
                  <c:v>1.2072338541129188</c:v>
                </c:pt>
                <c:pt idx="14152">
                  <c:v>1.207240658230317</c:v>
                </c:pt>
                <c:pt idx="14153">
                  <c:v>1.2072474623477154</c:v>
                </c:pt>
                <c:pt idx="14154">
                  <c:v>1.2072542664651136</c:v>
                </c:pt>
                <c:pt idx="14155">
                  <c:v>1.2072610705825118</c:v>
                </c:pt>
                <c:pt idx="14156">
                  <c:v>1.2072678746999101</c:v>
                </c:pt>
                <c:pt idx="14157">
                  <c:v>1.2072746788173083</c:v>
                </c:pt>
                <c:pt idx="14158">
                  <c:v>1.2072814829347065</c:v>
                </c:pt>
                <c:pt idx="14159">
                  <c:v>1.2072882870521049</c:v>
                </c:pt>
                <c:pt idx="14160">
                  <c:v>1.2072950911695031</c:v>
                </c:pt>
                <c:pt idx="14161">
                  <c:v>1.2073018952869012</c:v>
                </c:pt>
                <c:pt idx="14162">
                  <c:v>1.2073086994042994</c:v>
                </c:pt>
                <c:pt idx="14163">
                  <c:v>1.2073155035216978</c:v>
                </c:pt>
                <c:pt idx="14164">
                  <c:v>1.207322307639096</c:v>
                </c:pt>
                <c:pt idx="14165">
                  <c:v>1.2073291117564942</c:v>
                </c:pt>
                <c:pt idx="14166">
                  <c:v>1.2073359158738926</c:v>
                </c:pt>
                <c:pt idx="14167">
                  <c:v>1.2073427199912907</c:v>
                </c:pt>
                <c:pt idx="14168">
                  <c:v>1.2073495241086889</c:v>
                </c:pt>
                <c:pt idx="14169">
                  <c:v>1.2073563282260873</c:v>
                </c:pt>
                <c:pt idx="14170">
                  <c:v>1.2073631323434855</c:v>
                </c:pt>
                <c:pt idx="14171">
                  <c:v>1.2073699364608836</c:v>
                </c:pt>
                <c:pt idx="14172">
                  <c:v>1.207376740578282</c:v>
                </c:pt>
                <c:pt idx="14173">
                  <c:v>1.2073835446956802</c:v>
                </c:pt>
                <c:pt idx="14174">
                  <c:v>1.2073903488130784</c:v>
                </c:pt>
                <c:pt idx="14175">
                  <c:v>1.2073971529304766</c:v>
                </c:pt>
                <c:pt idx="14176">
                  <c:v>1.207403957047875</c:v>
                </c:pt>
                <c:pt idx="14177">
                  <c:v>1.2074107611652731</c:v>
                </c:pt>
                <c:pt idx="14178">
                  <c:v>1.2074175652826713</c:v>
                </c:pt>
                <c:pt idx="14179">
                  <c:v>1.2074243694000697</c:v>
                </c:pt>
                <c:pt idx="14180">
                  <c:v>1.2074311735174679</c:v>
                </c:pt>
                <c:pt idx="14181">
                  <c:v>1.207437977634866</c:v>
                </c:pt>
                <c:pt idx="14182">
                  <c:v>1.2074447817522644</c:v>
                </c:pt>
                <c:pt idx="14183">
                  <c:v>1.2074515858696626</c:v>
                </c:pt>
                <c:pt idx="14184">
                  <c:v>1.2074583899870608</c:v>
                </c:pt>
                <c:pt idx="14185">
                  <c:v>1.2074651941044592</c:v>
                </c:pt>
                <c:pt idx="14186">
                  <c:v>1.2074719982218574</c:v>
                </c:pt>
                <c:pt idx="14187">
                  <c:v>1.2074788023392555</c:v>
                </c:pt>
                <c:pt idx="14188">
                  <c:v>1.2074856064566537</c:v>
                </c:pt>
                <c:pt idx="14189">
                  <c:v>1.2074924105740521</c:v>
                </c:pt>
                <c:pt idx="14190">
                  <c:v>1.2074992146914503</c:v>
                </c:pt>
                <c:pt idx="14191">
                  <c:v>1.2075060188088484</c:v>
                </c:pt>
                <c:pt idx="14192">
                  <c:v>1.2075128229262468</c:v>
                </c:pt>
                <c:pt idx="14193">
                  <c:v>1.207519627043645</c:v>
                </c:pt>
                <c:pt idx="14194">
                  <c:v>1.2075264311610432</c:v>
                </c:pt>
                <c:pt idx="14195">
                  <c:v>1.2075332352784416</c:v>
                </c:pt>
                <c:pt idx="14196">
                  <c:v>1.2075400393958398</c:v>
                </c:pt>
                <c:pt idx="14197">
                  <c:v>1.2075468435132379</c:v>
                </c:pt>
                <c:pt idx="14198">
                  <c:v>1.2075536476306363</c:v>
                </c:pt>
                <c:pt idx="14199">
                  <c:v>1.2075604517480345</c:v>
                </c:pt>
                <c:pt idx="14200">
                  <c:v>1.2075672558654327</c:v>
                </c:pt>
                <c:pt idx="14201">
                  <c:v>1.2075740599828308</c:v>
                </c:pt>
                <c:pt idx="14202">
                  <c:v>1.2075808641002292</c:v>
                </c:pt>
                <c:pt idx="14203">
                  <c:v>1.2075876682176274</c:v>
                </c:pt>
                <c:pt idx="14204">
                  <c:v>1.2075944723350256</c:v>
                </c:pt>
                <c:pt idx="14205">
                  <c:v>1.207601276452424</c:v>
                </c:pt>
                <c:pt idx="14206">
                  <c:v>1.2076080805698222</c:v>
                </c:pt>
                <c:pt idx="14207">
                  <c:v>1.2076148846872203</c:v>
                </c:pt>
                <c:pt idx="14208">
                  <c:v>1.2076216888046187</c:v>
                </c:pt>
                <c:pt idx="14209">
                  <c:v>1.2076284929220169</c:v>
                </c:pt>
                <c:pt idx="14210">
                  <c:v>1.2076352970394151</c:v>
                </c:pt>
                <c:pt idx="14211">
                  <c:v>1.2076421011568133</c:v>
                </c:pt>
                <c:pt idx="14212">
                  <c:v>1.2076489052742116</c:v>
                </c:pt>
                <c:pt idx="14213">
                  <c:v>1.2076557093916098</c:v>
                </c:pt>
                <c:pt idx="14214">
                  <c:v>1.207662513509008</c:v>
                </c:pt>
                <c:pt idx="14215">
                  <c:v>1.2076693176264064</c:v>
                </c:pt>
                <c:pt idx="14216">
                  <c:v>1.2076761217438046</c:v>
                </c:pt>
                <c:pt idx="14217">
                  <c:v>1.2076829258612027</c:v>
                </c:pt>
                <c:pt idx="14218">
                  <c:v>1.2076897299786011</c:v>
                </c:pt>
                <c:pt idx="14219">
                  <c:v>1.2076965340959993</c:v>
                </c:pt>
                <c:pt idx="14220">
                  <c:v>1.2077033382133975</c:v>
                </c:pt>
                <c:pt idx="14221">
                  <c:v>1.2077098588259041</c:v>
                </c:pt>
                <c:pt idx="14222">
                  <c:v>1.2077163794384109</c:v>
                </c:pt>
                <c:pt idx="14223">
                  <c:v>1.2077229000509175</c:v>
                </c:pt>
                <c:pt idx="14224">
                  <c:v>1.2077294206634241</c:v>
                </c:pt>
                <c:pt idx="14225">
                  <c:v>1.2077359412759308</c:v>
                </c:pt>
                <c:pt idx="14226">
                  <c:v>1.2077424618884374</c:v>
                </c:pt>
                <c:pt idx="14227">
                  <c:v>1.207748982500944</c:v>
                </c:pt>
                <c:pt idx="14228">
                  <c:v>1.2077555031134508</c:v>
                </c:pt>
                <c:pt idx="14229">
                  <c:v>1.2077620237259574</c:v>
                </c:pt>
                <c:pt idx="14230">
                  <c:v>1.207768544338464</c:v>
                </c:pt>
                <c:pt idx="14231">
                  <c:v>1.2077750649509706</c:v>
                </c:pt>
                <c:pt idx="14232">
                  <c:v>1.2077815855634773</c:v>
                </c:pt>
                <c:pt idx="14233">
                  <c:v>1.2077881061759839</c:v>
                </c:pt>
                <c:pt idx="14234">
                  <c:v>1.2077946267884907</c:v>
                </c:pt>
                <c:pt idx="14235">
                  <c:v>1.2078011474009973</c:v>
                </c:pt>
                <c:pt idx="14236">
                  <c:v>1.2078076680135039</c:v>
                </c:pt>
                <c:pt idx="14237">
                  <c:v>1.2078141886260105</c:v>
                </c:pt>
                <c:pt idx="14238">
                  <c:v>1.2078207092385171</c:v>
                </c:pt>
                <c:pt idx="14239">
                  <c:v>1.2078272298510238</c:v>
                </c:pt>
                <c:pt idx="14240">
                  <c:v>1.2078337504635306</c:v>
                </c:pt>
                <c:pt idx="14241">
                  <c:v>1.2078402710760372</c:v>
                </c:pt>
                <c:pt idx="14242">
                  <c:v>1.2078467916885438</c:v>
                </c:pt>
                <c:pt idx="14243">
                  <c:v>1.2078533123010504</c:v>
                </c:pt>
                <c:pt idx="14244">
                  <c:v>1.207859832913557</c:v>
                </c:pt>
                <c:pt idx="14245">
                  <c:v>1.2078663535260636</c:v>
                </c:pt>
                <c:pt idx="14246">
                  <c:v>1.2078728741385705</c:v>
                </c:pt>
                <c:pt idx="14247">
                  <c:v>1.2078793947510771</c:v>
                </c:pt>
                <c:pt idx="14248">
                  <c:v>1.2078859153635837</c:v>
                </c:pt>
                <c:pt idx="14249">
                  <c:v>1.2078924359760903</c:v>
                </c:pt>
                <c:pt idx="14250">
                  <c:v>1.2078989565885969</c:v>
                </c:pt>
                <c:pt idx="14251">
                  <c:v>1.2079054772011035</c:v>
                </c:pt>
                <c:pt idx="14252">
                  <c:v>1.2079119978136104</c:v>
                </c:pt>
                <c:pt idx="14253">
                  <c:v>1.207918518426117</c:v>
                </c:pt>
                <c:pt idx="14254">
                  <c:v>1.2079250390386236</c:v>
                </c:pt>
                <c:pt idx="14255">
                  <c:v>1.2079315596511302</c:v>
                </c:pt>
                <c:pt idx="14256">
                  <c:v>1.2079380802636368</c:v>
                </c:pt>
                <c:pt idx="14257">
                  <c:v>1.2079446008761434</c:v>
                </c:pt>
                <c:pt idx="14258">
                  <c:v>1.2079511214886502</c:v>
                </c:pt>
                <c:pt idx="14259">
                  <c:v>1.2079576421011569</c:v>
                </c:pt>
                <c:pt idx="14260">
                  <c:v>1.2079641627136635</c:v>
                </c:pt>
                <c:pt idx="14261">
                  <c:v>1.2079706833261701</c:v>
                </c:pt>
                <c:pt idx="14262">
                  <c:v>1.2079772039386767</c:v>
                </c:pt>
                <c:pt idx="14263">
                  <c:v>1.2079837245511833</c:v>
                </c:pt>
                <c:pt idx="14264">
                  <c:v>1.2079902451636901</c:v>
                </c:pt>
                <c:pt idx="14265">
                  <c:v>1.2079967657761967</c:v>
                </c:pt>
                <c:pt idx="14266">
                  <c:v>1.2080032863887034</c:v>
                </c:pt>
                <c:pt idx="14267">
                  <c:v>1.20800980700121</c:v>
                </c:pt>
                <c:pt idx="14268">
                  <c:v>1.2080163276137166</c:v>
                </c:pt>
                <c:pt idx="14269">
                  <c:v>1.2080228482262232</c:v>
                </c:pt>
                <c:pt idx="14270">
                  <c:v>1.20802936883873</c:v>
                </c:pt>
                <c:pt idx="14271">
                  <c:v>1.2080358894512366</c:v>
                </c:pt>
                <c:pt idx="14272">
                  <c:v>1.2080424100637432</c:v>
                </c:pt>
                <c:pt idx="14273">
                  <c:v>1.2080489306762499</c:v>
                </c:pt>
                <c:pt idx="14274">
                  <c:v>1.2080554512887565</c:v>
                </c:pt>
                <c:pt idx="14275">
                  <c:v>1.2080619719012631</c:v>
                </c:pt>
                <c:pt idx="14276">
                  <c:v>1.2080684925137699</c:v>
                </c:pt>
                <c:pt idx="14277">
                  <c:v>1.2080750131262765</c:v>
                </c:pt>
                <c:pt idx="14278">
                  <c:v>1.2080815337387831</c:v>
                </c:pt>
                <c:pt idx="14279">
                  <c:v>1.2080880543512897</c:v>
                </c:pt>
                <c:pt idx="14280">
                  <c:v>1.2080945749637964</c:v>
                </c:pt>
                <c:pt idx="14281">
                  <c:v>1.208101095576303</c:v>
                </c:pt>
                <c:pt idx="14282">
                  <c:v>1.2081076161888098</c:v>
                </c:pt>
                <c:pt idx="14283">
                  <c:v>1.2081141368013164</c:v>
                </c:pt>
                <c:pt idx="14284">
                  <c:v>1.208120657413823</c:v>
                </c:pt>
                <c:pt idx="14285">
                  <c:v>1.2081271780263296</c:v>
                </c:pt>
                <c:pt idx="14286">
                  <c:v>1.2081336986388362</c:v>
                </c:pt>
                <c:pt idx="14287">
                  <c:v>1.2081402192513431</c:v>
                </c:pt>
                <c:pt idx="14288">
                  <c:v>1.2081467398638497</c:v>
                </c:pt>
                <c:pt idx="14289">
                  <c:v>1.2081532604763563</c:v>
                </c:pt>
                <c:pt idx="14290">
                  <c:v>1.2081597810888629</c:v>
                </c:pt>
                <c:pt idx="14291">
                  <c:v>1.2081663017013695</c:v>
                </c:pt>
                <c:pt idx="14292">
                  <c:v>1.2081728223138761</c:v>
                </c:pt>
                <c:pt idx="14293">
                  <c:v>1.208179342926383</c:v>
                </c:pt>
                <c:pt idx="14294">
                  <c:v>1.2081858635388896</c:v>
                </c:pt>
                <c:pt idx="14295">
                  <c:v>1.2081923841513962</c:v>
                </c:pt>
                <c:pt idx="14296">
                  <c:v>1.2081986212590112</c:v>
                </c:pt>
                <c:pt idx="14297">
                  <c:v>1.2082048583666263</c:v>
                </c:pt>
                <c:pt idx="14298">
                  <c:v>1.2082110954742413</c:v>
                </c:pt>
                <c:pt idx="14299">
                  <c:v>1.2082173325818564</c:v>
                </c:pt>
                <c:pt idx="14300">
                  <c:v>1.2082235696894714</c:v>
                </c:pt>
                <c:pt idx="14301">
                  <c:v>1.2082298067970865</c:v>
                </c:pt>
                <c:pt idx="14302">
                  <c:v>1.2082360439047015</c:v>
                </c:pt>
                <c:pt idx="14303">
                  <c:v>1.2082422810123166</c:v>
                </c:pt>
                <c:pt idx="14304">
                  <c:v>1.2082485181199316</c:v>
                </c:pt>
                <c:pt idx="14305">
                  <c:v>1.2082547552275467</c:v>
                </c:pt>
                <c:pt idx="14306">
                  <c:v>1.2082609923351617</c:v>
                </c:pt>
                <c:pt idx="14307">
                  <c:v>1.2082672294427768</c:v>
                </c:pt>
                <c:pt idx="14308">
                  <c:v>1.2082734665503918</c:v>
                </c:pt>
                <c:pt idx="14309">
                  <c:v>1.2082797036580069</c:v>
                </c:pt>
                <c:pt idx="14310">
                  <c:v>1.2082859407656219</c:v>
                </c:pt>
                <c:pt idx="14311">
                  <c:v>1.2082921778732369</c:v>
                </c:pt>
                <c:pt idx="14312">
                  <c:v>1.208298414980852</c:v>
                </c:pt>
                <c:pt idx="14313">
                  <c:v>1.208304652088467</c:v>
                </c:pt>
                <c:pt idx="14314">
                  <c:v>1.2083108891960821</c:v>
                </c:pt>
                <c:pt idx="14315">
                  <c:v>1.2083171263036971</c:v>
                </c:pt>
                <c:pt idx="14316">
                  <c:v>1.2083233634113122</c:v>
                </c:pt>
                <c:pt idx="14317">
                  <c:v>1.2083296005189275</c:v>
                </c:pt>
                <c:pt idx="14318">
                  <c:v>1.2083358376265425</c:v>
                </c:pt>
                <c:pt idx="14319">
                  <c:v>1.2083420747341576</c:v>
                </c:pt>
                <c:pt idx="14320">
                  <c:v>1.2083483118417726</c:v>
                </c:pt>
                <c:pt idx="14321">
                  <c:v>1.2083545489493877</c:v>
                </c:pt>
                <c:pt idx="14322">
                  <c:v>1.2083607860570027</c:v>
                </c:pt>
                <c:pt idx="14323">
                  <c:v>1.2083670231646177</c:v>
                </c:pt>
                <c:pt idx="14324">
                  <c:v>1.2083732602722328</c:v>
                </c:pt>
                <c:pt idx="14325">
                  <c:v>1.2083794973798478</c:v>
                </c:pt>
                <c:pt idx="14326">
                  <c:v>1.2083857344874629</c:v>
                </c:pt>
                <c:pt idx="14327">
                  <c:v>1.2083919715950779</c:v>
                </c:pt>
                <c:pt idx="14328">
                  <c:v>1.208398208702693</c:v>
                </c:pt>
                <c:pt idx="14329">
                  <c:v>1.208404445810308</c:v>
                </c:pt>
                <c:pt idx="14330">
                  <c:v>1.2084106829179231</c:v>
                </c:pt>
                <c:pt idx="14331">
                  <c:v>1.2084169200255381</c:v>
                </c:pt>
                <c:pt idx="14332">
                  <c:v>1.2084231571331532</c:v>
                </c:pt>
                <c:pt idx="14333">
                  <c:v>1.2084293942407682</c:v>
                </c:pt>
                <c:pt idx="14334">
                  <c:v>1.2084356313483833</c:v>
                </c:pt>
                <c:pt idx="14335">
                  <c:v>1.2084418684559983</c:v>
                </c:pt>
                <c:pt idx="14336">
                  <c:v>1.2084481055636134</c:v>
                </c:pt>
                <c:pt idx="14337">
                  <c:v>1.2084543426712284</c:v>
                </c:pt>
                <c:pt idx="14338">
                  <c:v>1.2084605797788435</c:v>
                </c:pt>
                <c:pt idx="14339">
                  <c:v>1.2084668168864585</c:v>
                </c:pt>
                <c:pt idx="14340">
                  <c:v>1.2084730539940736</c:v>
                </c:pt>
                <c:pt idx="14341">
                  <c:v>1.2084792911016886</c:v>
                </c:pt>
                <c:pt idx="14342">
                  <c:v>1.2084855282093037</c:v>
                </c:pt>
                <c:pt idx="14343">
                  <c:v>1.2084917653169187</c:v>
                </c:pt>
                <c:pt idx="14344">
                  <c:v>1.2084980024245338</c:v>
                </c:pt>
                <c:pt idx="14345">
                  <c:v>1.2085042395321488</c:v>
                </c:pt>
                <c:pt idx="14346">
                  <c:v>1.2085104766397639</c:v>
                </c:pt>
                <c:pt idx="14347">
                  <c:v>1.2085167137473789</c:v>
                </c:pt>
                <c:pt idx="14348">
                  <c:v>1.2085229508549939</c:v>
                </c:pt>
                <c:pt idx="14349">
                  <c:v>1.208529187962609</c:v>
                </c:pt>
                <c:pt idx="14350">
                  <c:v>1.2085354250702243</c:v>
                </c:pt>
                <c:pt idx="14351">
                  <c:v>1.2085416621778393</c:v>
                </c:pt>
                <c:pt idx="14352">
                  <c:v>1.2085478992854544</c:v>
                </c:pt>
                <c:pt idx="14353">
                  <c:v>1.2085541363930694</c:v>
                </c:pt>
                <c:pt idx="14354">
                  <c:v>1.2085603735006845</c:v>
                </c:pt>
                <c:pt idx="14355">
                  <c:v>1.2085666106082995</c:v>
                </c:pt>
                <c:pt idx="14356">
                  <c:v>1.2085728477159146</c:v>
                </c:pt>
                <c:pt idx="14357">
                  <c:v>1.2085790848235296</c:v>
                </c:pt>
                <c:pt idx="14358">
                  <c:v>1.2085853219311447</c:v>
                </c:pt>
                <c:pt idx="14359">
                  <c:v>1.2085915590387597</c:v>
                </c:pt>
                <c:pt idx="14360">
                  <c:v>1.2085977961463747</c:v>
                </c:pt>
                <c:pt idx="14361">
                  <c:v>1.2086040332539898</c:v>
                </c:pt>
                <c:pt idx="14362">
                  <c:v>1.2086102703616048</c:v>
                </c:pt>
                <c:pt idx="14363">
                  <c:v>1.2086165074692199</c:v>
                </c:pt>
                <c:pt idx="14364">
                  <c:v>1.2086227445768349</c:v>
                </c:pt>
                <c:pt idx="14365">
                  <c:v>1.20862898168445</c:v>
                </c:pt>
                <c:pt idx="14366">
                  <c:v>1.208635218792065</c:v>
                </c:pt>
                <c:pt idx="14367">
                  <c:v>1.2086414558996801</c:v>
                </c:pt>
                <c:pt idx="14368">
                  <c:v>1.2086476930072951</c:v>
                </c:pt>
                <c:pt idx="14369">
                  <c:v>1.2086539301149102</c:v>
                </c:pt>
                <c:pt idx="14370">
                  <c:v>1.2086601672225252</c:v>
                </c:pt>
                <c:pt idx="14371">
                  <c:v>1.2086664043301403</c:v>
                </c:pt>
                <c:pt idx="14372">
                  <c:v>1.2086726414377553</c:v>
                </c:pt>
                <c:pt idx="14373">
                  <c:v>1.2086788785453704</c:v>
                </c:pt>
                <c:pt idx="14374">
                  <c:v>1.2086851156529854</c:v>
                </c:pt>
                <c:pt idx="14375">
                  <c:v>1.2086913527606005</c:v>
                </c:pt>
                <c:pt idx="14376">
                  <c:v>1.2086975898682155</c:v>
                </c:pt>
                <c:pt idx="14377">
                  <c:v>1.2087038269758306</c:v>
                </c:pt>
                <c:pt idx="14378">
                  <c:v>1.2087100640834456</c:v>
                </c:pt>
                <c:pt idx="14379">
                  <c:v>1.2087160176861691</c:v>
                </c:pt>
                <c:pt idx="14380">
                  <c:v>1.2087219712888926</c:v>
                </c:pt>
                <c:pt idx="14381">
                  <c:v>1.2087279248916161</c:v>
                </c:pt>
                <c:pt idx="14382">
                  <c:v>1.2087338784943396</c:v>
                </c:pt>
                <c:pt idx="14383">
                  <c:v>1.208739832097063</c:v>
                </c:pt>
                <c:pt idx="14384">
                  <c:v>1.2087457856997865</c:v>
                </c:pt>
                <c:pt idx="14385">
                  <c:v>1.20875173930251</c:v>
                </c:pt>
                <c:pt idx="14386">
                  <c:v>1.2087576929052335</c:v>
                </c:pt>
                <c:pt idx="14387">
                  <c:v>1.2087636465079568</c:v>
                </c:pt>
                <c:pt idx="14388">
                  <c:v>1.2087696001106802</c:v>
                </c:pt>
                <c:pt idx="14389">
                  <c:v>1.2087755537134037</c:v>
                </c:pt>
                <c:pt idx="14390">
                  <c:v>1.2087815073161272</c:v>
                </c:pt>
                <c:pt idx="14391">
                  <c:v>1.2087874609188507</c:v>
                </c:pt>
                <c:pt idx="14392">
                  <c:v>1.2087934145215742</c:v>
                </c:pt>
                <c:pt idx="14393">
                  <c:v>1.2087993681242977</c:v>
                </c:pt>
                <c:pt idx="14394">
                  <c:v>1.2088053217270212</c:v>
                </c:pt>
                <c:pt idx="14395">
                  <c:v>1.2088112753297446</c:v>
                </c:pt>
                <c:pt idx="14396">
                  <c:v>1.2088172289324679</c:v>
                </c:pt>
                <c:pt idx="14397">
                  <c:v>1.2088231825351914</c:v>
                </c:pt>
                <c:pt idx="14398">
                  <c:v>1.2088291361379149</c:v>
                </c:pt>
                <c:pt idx="14399">
                  <c:v>1.2088350897406384</c:v>
                </c:pt>
                <c:pt idx="14400">
                  <c:v>1.2088410433433618</c:v>
                </c:pt>
                <c:pt idx="14401">
                  <c:v>1.2088469969460853</c:v>
                </c:pt>
                <c:pt idx="14402">
                  <c:v>1.2088529505488088</c:v>
                </c:pt>
                <c:pt idx="14403">
                  <c:v>1.2088589041515323</c:v>
                </c:pt>
                <c:pt idx="14404">
                  <c:v>1.2088648577542558</c:v>
                </c:pt>
                <c:pt idx="14405">
                  <c:v>1.208870811356979</c:v>
                </c:pt>
                <c:pt idx="14406">
                  <c:v>1.2088767649597025</c:v>
                </c:pt>
                <c:pt idx="14407">
                  <c:v>1.208882718562426</c:v>
                </c:pt>
                <c:pt idx="14408">
                  <c:v>1.2088886721651495</c:v>
                </c:pt>
                <c:pt idx="14409">
                  <c:v>1.208894625767873</c:v>
                </c:pt>
                <c:pt idx="14410">
                  <c:v>1.2089005793705965</c:v>
                </c:pt>
                <c:pt idx="14411">
                  <c:v>1.20890653297332</c:v>
                </c:pt>
                <c:pt idx="14412">
                  <c:v>1.2089124865760434</c:v>
                </c:pt>
                <c:pt idx="14413">
                  <c:v>1.2089184401787669</c:v>
                </c:pt>
                <c:pt idx="14414">
                  <c:v>1.2089243937814904</c:v>
                </c:pt>
                <c:pt idx="14415">
                  <c:v>1.2089303473842137</c:v>
                </c:pt>
                <c:pt idx="14416">
                  <c:v>1.2089363009869372</c:v>
                </c:pt>
                <c:pt idx="14417">
                  <c:v>1.2089422545896606</c:v>
                </c:pt>
                <c:pt idx="14418">
                  <c:v>1.2089482081923841</c:v>
                </c:pt>
                <c:pt idx="14419">
                  <c:v>1.2089541617951076</c:v>
                </c:pt>
                <c:pt idx="14420">
                  <c:v>1.2089601153978311</c:v>
                </c:pt>
                <c:pt idx="14421">
                  <c:v>1.2089660690005546</c:v>
                </c:pt>
                <c:pt idx="14422">
                  <c:v>1.2089720226032781</c:v>
                </c:pt>
                <c:pt idx="14423">
                  <c:v>1.2089779762060016</c:v>
                </c:pt>
                <c:pt idx="14424">
                  <c:v>1.2089839298087248</c:v>
                </c:pt>
                <c:pt idx="14425">
                  <c:v>1.2089898834114483</c:v>
                </c:pt>
                <c:pt idx="14426">
                  <c:v>1.2089958370141718</c:v>
                </c:pt>
                <c:pt idx="14427">
                  <c:v>1.2090017906168953</c:v>
                </c:pt>
                <c:pt idx="14428">
                  <c:v>1.2090077442196188</c:v>
                </c:pt>
                <c:pt idx="14429">
                  <c:v>1.2090136978223422</c:v>
                </c:pt>
                <c:pt idx="14430">
                  <c:v>1.2090196514250657</c:v>
                </c:pt>
                <c:pt idx="14431">
                  <c:v>1.2090256050277892</c:v>
                </c:pt>
                <c:pt idx="14432">
                  <c:v>1.2090315586305127</c:v>
                </c:pt>
                <c:pt idx="14433">
                  <c:v>1.209037512233236</c:v>
                </c:pt>
                <c:pt idx="14434">
                  <c:v>1.2090431823310679</c:v>
                </c:pt>
                <c:pt idx="14435">
                  <c:v>1.2090488524288998</c:v>
                </c:pt>
                <c:pt idx="14436">
                  <c:v>1.2090545225267317</c:v>
                </c:pt>
                <c:pt idx="14437">
                  <c:v>1.2090601926245634</c:v>
                </c:pt>
                <c:pt idx="14438">
                  <c:v>1.2090658627223954</c:v>
                </c:pt>
                <c:pt idx="14439">
                  <c:v>1.2090715328202273</c:v>
                </c:pt>
                <c:pt idx="14440">
                  <c:v>1.2090772029180592</c:v>
                </c:pt>
                <c:pt idx="14441">
                  <c:v>1.2090828730158911</c:v>
                </c:pt>
                <c:pt idx="14442">
                  <c:v>1.2090885431137228</c:v>
                </c:pt>
                <c:pt idx="14443">
                  <c:v>1.2090942132115547</c:v>
                </c:pt>
                <c:pt idx="14444">
                  <c:v>1.2090998833093867</c:v>
                </c:pt>
                <c:pt idx="14445">
                  <c:v>1.2091055534072186</c:v>
                </c:pt>
                <c:pt idx="14446">
                  <c:v>1.2091112235050503</c:v>
                </c:pt>
                <c:pt idx="14447">
                  <c:v>1.2091168936028822</c:v>
                </c:pt>
                <c:pt idx="14448">
                  <c:v>1.2091225637007141</c:v>
                </c:pt>
                <c:pt idx="14449">
                  <c:v>1.2091282337985461</c:v>
                </c:pt>
                <c:pt idx="14450">
                  <c:v>1.2091339038963778</c:v>
                </c:pt>
                <c:pt idx="14451">
                  <c:v>1.2091395739942097</c:v>
                </c:pt>
                <c:pt idx="14452">
                  <c:v>1.2091452440920416</c:v>
                </c:pt>
                <c:pt idx="14453">
                  <c:v>1.2091509141898735</c:v>
                </c:pt>
                <c:pt idx="14454">
                  <c:v>1.2091565842877052</c:v>
                </c:pt>
                <c:pt idx="14455">
                  <c:v>1.2091622543855371</c:v>
                </c:pt>
                <c:pt idx="14456">
                  <c:v>1.2091679244833691</c:v>
                </c:pt>
                <c:pt idx="14457">
                  <c:v>1.209173594581201</c:v>
                </c:pt>
                <c:pt idx="14458">
                  <c:v>1.2091792646790327</c:v>
                </c:pt>
                <c:pt idx="14459">
                  <c:v>1.2091849347768646</c:v>
                </c:pt>
                <c:pt idx="14460">
                  <c:v>1.2091906048746965</c:v>
                </c:pt>
                <c:pt idx="14461">
                  <c:v>1.2091962749725285</c:v>
                </c:pt>
                <c:pt idx="14462">
                  <c:v>1.2092019450703602</c:v>
                </c:pt>
                <c:pt idx="14463">
                  <c:v>1.2092076151681921</c:v>
                </c:pt>
                <c:pt idx="14464">
                  <c:v>1.209213285266024</c:v>
                </c:pt>
                <c:pt idx="14465">
                  <c:v>1.2092189553638559</c:v>
                </c:pt>
                <c:pt idx="14466">
                  <c:v>1.2092246254616876</c:v>
                </c:pt>
                <c:pt idx="14467">
                  <c:v>1.2092302955595196</c:v>
                </c:pt>
                <c:pt idx="14468">
                  <c:v>1.2092359656573515</c:v>
                </c:pt>
                <c:pt idx="14469">
                  <c:v>1.2092416357551834</c:v>
                </c:pt>
                <c:pt idx="14470">
                  <c:v>1.2092473058530151</c:v>
                </c:pt>
                <c:pt idx="14471">
                  <c:v>1.209252975950847</c:v>
                </c:pt>
                <c:pt idx="14472">
                  <c:v>1.2092586460486789</c:v>
                </c:pt>
                <c:pt idx="14473">
                  <c:v>1.2092643161465109</c:v>
                </c:pt>
                <c:pt idx="14474">
                  <c:v>1.2092699862443426</c:v>
                </c:pt>
                <c:pt idx="14475">
                  <c:v>1.2092756563421745</c:v>
                </c:pt>
                <c:pt idx="14476">
                  <c:v>1.2092813264400064</c:v>
                </c:pt>
                <c:pt idx="14477">
                  <c:v>1.2092869965378383</c:v>
                </c:pt>
                <c:pt idx="14478">
                  <c:v>1.20929266663567</c:v>
                </c:pt>
                <c:pt idx="14479">
                  <c:v>1.209298336733502</c:v>
                </c:pt>
                <c:pt idx="14480">
                  <c:v>1.2093040068313339</c:v>
                </c:pt>
                <c:pt idx="14481">
                  <c:v>1.2093096769291658</c:v>
                </c:pt>
                <c:pt idx="14482">
                  <c:v>1.2093153470269975</c:v>
                </c:pt>
                <c:pt idx="14483">
                  <c:v>1.2093210171248294</c:v>
                </c:pt>
                <c:pt idx="14484">
                  <c:v>1.2093266872226613</c:v>
                </c:pt>
                <c:pt idx="14485">
                  <c:v>1.2093323573204933</c:v>
                </c:pt>
                <c:pt idx="14486">
                  <c:v>1.209338027418325</c:v>
                </c:pt>
                <c:pt idx="14487">
                  <c:v>1.2093436975161569</c:v>
                </c:pt>
                <c:pt idx="14488">
                  <c:v>1.2093493676139888</c:v>
                </c:pt>
                <c:pt idx="14489">
                  <c:v>1.2093550377118207</c:v>
                </c:pt>
                <c:pt idx="14490">
                  <c:v>1.2093607078096527</c:v>
                </c:pt>
                <c:pt idx="14491">
                  <c:v>1.2093663779074844</c:v>
                </c:pt>
                <c:pt idx="14492">
                  <c:v>1.2093720480053163</c:v>
                </c:pt>
                <c:pt idx="14493">
                  <c:v>1.2093777181031482</c:v>
                </c:pt>
                <c:pt idx="14494">
                  <c:v>1.2093833882009801</c:v>
                </c:pt>
                <c:pt idx="14495">
                  <c:v>1.2093890582988118</c:v>
                </c:pt>
                <c:pt idx="14496">
                  <c:v>1.2093947283966437</c:v>
                </c:pt>
                <c:pt idx="14497">
                  <c:v>1.2094003984944757</c:v>
                </c:pt>
                <c:pt idx="14498">
                  <c:v>1.2094060685923076</c:v>
                </c:pt>
                <c:pt idx="14499">
                  <c:v>1.2094117386901393</c:v>
                </c:pt>
                <c:pt idx="14500">
                  <c:v>1.2094174087879712</c:v>
                </c:pt>
                <c:pt idx="14501">
                  <c:v>1.2094230788858031</c:v>
                </c:pt>
                <c:pt idx="14502">
                  <c:v>1.2094287489836351</c:v>
                </c:pt>
                <c:pt idx="14503">
                  <c:v>1.2094344190814668</c:v>
                </c:pt>
                <c:pt idx="14504">
                  <c:v>1.2094400891792987</c:v>
                </c:pt>
                <c:pt idx="14505">
                  <c:v>1.2094457592771306</c:v>
                </c:pt>
                <c:pt idx="14506">
                  <c:v>1.2094511458700707</c:v>
                </c:pt>
                <c:pt idx="14507">
                  <c:v>1.2094565324630111</c:v>
                </c:pt>
                <c:pt idx="14508">
                  <c:v>1.2094619190559515</c:v>
                </c:pt>
                <c:pt idx="14509">
                  <c:v>1.2094673056488916</c:v>
                </c:pt>
                <c:pt idx="14510">
                  <c:v>1.209472692241832</c:v>
                </c:pt>
                <c:pt idx="14511">
                  <c:v>1.2094780788347723</c:v>
                </c:pt>
                <c:pt idx="14512">
                  <c:v>1.2094834654277125</c:v>
                </c:pt>
                <c:pt idx="14513">
                  <c:v>1.2094888520206528</c:v>
                </c:pt>
                <c:pt idx="14514">
                  <c:v>1.209494238613593</c:v>
                </c:pt>
                <c:pt idx="14515">
                  <c:v>1.2094996252065333</c:v>
                </c:pt>
                <c:pt idx="14516">
                  <c:v>1.2095050117994737</c:v>
                </c:pt>
                <c:pt idx="14517">
                  <c:v>1.2095103983924138</c:v>
                </c:pt>
                <c:pt idx="14518">
                  <c:v>1.2095157849853542</c:v>
                </c:pt>
                <c:pt idx="14519">
                  <c:v>1.2095211715782943</c:v>
                </c:pt>
                <c:pt idx="14520">
                  <c:v>1.2095265581712347</c:v>
                </c:pt>
                <c:pt idx="14521">
                  <c:v>1.209531944764175</c:v>
                </c:pt>
                <c:pt idx="14522">
                  <c:v>1.2095373313571152</c:v>
                </c:pt>
                <c:pt idx="14523">
                  <c:v>1.2095427179500555</c:v>
                </c:pt>
                <c:pt idx="14524">
                  <c:v>1.2095481045429959</c:v>
                </c:pt>
                <c:pt idx="14525">
                  <c:v>1.209553491135936</c:v>
                </c:pt>
                <c:pt idx="14526">
                  <c:v>1.2095588777288764</c:v>
                </c:pt>
                <c:pt idx="14527">
                  <c:v>1.2095642643218165</c:v>
                </c:pt>
                <c:pt idx="14528">
                  <c:v>1.2095696509147569</c:v>
                </c:pt>
                <c:pt idx="14529">
                  <c:v>1.2095750375076972</c:v>
                </c:pt>
                <c:pt idx="14530">
                  <c:v>1.2095804241006374</c:v>
                </c:pt>
                <c:pt idx="14531">
                  <c:v>1.2095858106935777</c:v>
                </c:pt>
                <c:pt idx="14532">
                  <c:v>1.2095911972865179</c:v>
                </c:pt>
                <c:pt idx="14533">
                  <c:v>1.2095965838794582</c:v>
                </c:pt>
                <c:pt idx="14534">
                  <c:v>1.2096019704723986</c:v>
                </c:pt>
                <c:pt idx="14535">
                  <c:v>1.2096073570653387</c:v>
                </c:pt>
                <c:pt idx="14536">
                  <c:v>1.2096127436582791</c:v>
                </c:pt>
                <c:pt idx="14537">
                  <c:v>1.2096181302512194</c:v>
                </c:pt>
                <c:pt idx="14538">
                  <c:v>1.2096235168441596</c:v>
                </c:pt>
                <c:pt idx="14539">
                  <c:v>1.2096289034370999</c:v>
                </c:pt>
                <c:pt idx="14540">
                  <c:v>1.2096342900300401</c:v>
                </c:pt>
                <c:pt idx="14541">
                  <c:v>1.2096396766229804</c:v>
                </c:pt>
                <c:pt idx="14542">
                  <c:v>1.2096450632159208</c:v>
                </c:pt>
                <c:pt idx="14543">
                  <c:v>1.2096504498088609</c:v>
                </c:pt>
                <c:pt idx="14544">
                  <c:v>1.2096558364018013</c:v>
                </c:pt>
                <c:pt idx="14545">
                  <c:v>1.2096612229947417</c:v>
                </c:pt>
                <c:pt idx="14546">
                  <c:v>1.2096666095876818</c:v>
                </c:pt>
                <c:pt idx="14547">
                  <c:v>1.2096719961806222</c:v>
                </c:pt>
                <c:pt idx="14548">
                  <c:v>1.2096773827735623</c:v>
                </c:pt>
                <c:pt idx="14549">
                  <c:v>1.2096827693665027</c:v>
                </c:pt>
                <c:pt idx="14550">
                  <c:v>1.209688155959443</c:v>
                </c:pt>
                <c:pt idx="14551">
                  <c:v>1.2096935425523831</c:v>
                </c:pt>
                <c:pt idx="14552">
                  <c:v>1.2096989291453235</c:v>
                </c:pt>
                <c:pt idx="14553">
                  <c:v>1.2097043157382636</c:v>
                </c:pt>
                <c:pt idx="14554">
                  <c:v>1.209709702331204</c:v>
                </c:pt>
                <c:pt idx="14555">
                  <c:v>1.2097150889241444</c:v>
                </c:pt>
                <c:pt idx="14556">
                  <c:v>1.2097204755170845</c:v>
                </c:pt>
                <c:pt idx="14557">
                  <c:v>1.2097258621100249</c:v>
                </c:pt>
                <c:pt idx="14558">
                  <c:v>1.2097312487029652</c:v>
                </c:pt>
                <c:pt idx="14559">
                  <c:v>1.2097366352959054</c:v>
                </c:pt>
                <c:pt idx="14560">
                  <c:v>1.2097420218888457</c:v>
                </c:pt>
                <c:pt idx="14561">
                  <c:v>1.2097474084817859</c:v>
                </c:pt>
                <c:pt idx="14562">
                  <c:v>1.2097527950747262</c:v>
                </c:pt>
                <c:pt idx="14563">
                  <c:v>1.2097581816676666</c:v>
                </c:pt>
                <c:pt idx="14564">
                  <c:v>1.2097635682606067</c:v>
                </c:pt>
                <c:pt idx="14565">
                  <c:v>1.2097686713486555</c:v>
                </c:pt>
                <c:pt idx="14566">
                  <c:v>1.2097737744367041</c:v>
                </c:pt>
                <c:pt idx="14567">
                  <c:v>1.2097788775247529</c:v>
                </c:pt>
                <c:pt idx="14568">
                  <c:v>1.2097839806128015</c:v>
                </c:pt>
                <c:pt idx="14569">
                  <c:v>1.2097890837008503</c:v>
                </c:pt>
                <c:pt idx="14570">
                  <c:v>1.2097941867888988</c:v>
                </c:pt>
                <c:pt idx="14571">
                  <c:v>1.2097992898769476</c:v>
                </c:pt>
                <c:pt idx="14572">
                  <c:v>1.2098043929649962</c:v>
                </c:pt>
                <c:pt idx="14573">
                  <c:v>1.209809496053045</c:v>
                </c:pt>
                <c:pt idx="14574">
                  <c:v>1.2098145991410936</c:v>
                </c:pt>
                <c:pt idx="14575">
                  <c:v>1.2098197022291424</c:v>
                </c:pt>
                <c:pt idx="14576">
                  <c:v>1.2098248053171909</c:v>
                </c:pt>
                <c:pt idx="14577">
                  <c:v>1.2098299084052395</c:v>
                </c:pt>
                <c:pt idx="14578">
                  <c:v>1.2098350114932883</c:v>
                </c:pt>
                <c:pt idx="14579">
                  <c:v>1.2098401145813369</c:v>
                </c:pt>
                <c:pt idx="14580">
                  <c:v>1.2098452176693857</c:v>
                </c:pt>
                <c:pt idx="14581">
                  <c:v>1.2098503207574343</c:v>
                </c:pt>
                <c:pt idx="14582">
                  <c:v>1.2098554238454831</c:v>
                </c:pt>
                <c:pt idx="14583">
                  <c:v>1.2098605269335316</c:v>
                </c:pt>
                <c:pt idx="14584">
                  <c:v>1.2098656300215804</c:v>
                </c:pt>
                <c:pt idx="14585">
                  <c:v>1.209870733109629</c:v>
                </c:pt>
                <c:pt idx="14586">
                  <c:v>1.2098758361976778</c:v>
                </c:pt>
                <c:pt idx="14587">
                  <c:v>1.2098809392857264</c:v>
                </c:pt>
                <c:pt idx="14588">
                  <c:v>1.2098860423737752</c:v>
                </c:pt>
                <c:pt idx="14589">
                  <c:v>1.2098911454618237</c:v>
                </c:pt>
                <c:pt idx="14590">
                  <c:v>1.2098962485498725</c:v>
                </c:pt>
                <c:pt idx="14591">
                  <c:v>1.2099013516379211</c:v>
                </c:pt>
                <c:pt idx="14592">
                  <c:v>1.2099064547259699</c:v>
                </c:pt>
                <c:pt idx="14593">
                  <c:v>1.2099115578140185</c:v>
                </c:pt>
                <c:pt idx="14594">
                  <c:v>1.2099166609020673</c:v>
                </c:pt>
                <c:pt idx="14595">
                  <c:v>1.2099217639901159</c:v>
                </c:pt>
                <c:pt idx="14596">
                  <c:v>1.2099268670781647</c:v>
                </c:pt>
                <c:pt idx="14597">
                  <c:v>1.2099319701662132</c:v>
                </c:pt>
                <c:pt idx="14598">
                  <c:v>1.209937073254262</c:v>
                </c:pt>
                <c:pt idx="14599">
                  <c:v>1.2099421763423106</c:v>
                </c:pt>
                <c:pt idx="14600">
                  <c:v>1.2099472794303594</c:v>
                </c:pt>
                <c:pt idx="14601">
                  <c:v>1.209952382518408</c:v>
                </c:pt>
                <c:pt idx="14602">
                  <c:v>1.2099574856064566</c:v>
                </c:pt>
                <c:pt idx="14603">
                  <c:v>1.2099625886945053</c:v>
                </c:pt>
                <c:pt idx="14604">
                  <c:v>1.2099676917825539</c:v>
                </c:pt>
                <c:pt idx="14605">
                  <c:v>1.2099727948706027</c:v>
                </c:pt>
                <c:pt idx="14606">
                  <c:v>1.2099778979586513</c:v>
                </c:pt>
                <c:pt idx="14607">
                  <c:v>1.2099830010467001</c:v>
                </c:pt>
                <c:pt idx="14608">
                  <c:v>1.2099881041347487</c:v>
                </c:pt>
                <c:pt idx="14609">
                  <c:v>1.2099932072227975</c:v>
                </c:pt>
                <c:pt idx="14610">
                  <c:v>1.209998310310846</c:v>
                </c:pt>
                <c:pt idx="14611">
                  <c:v>1.2100034133988948</c:v>
                </c:pt>
                <c:pt idx="14612">
                  <c:v>1.2100085164869434</c:v>
                </c:pt>
                <c:pt idx="14613">
                  <c:v>1.2100136195749922</c:v>
                </c:pt>
                <c:pt idx="14614">
                  <c:v>1.2100187226630408</c:v>
                </c:pt>
                <c:pt idx="14615">
                  <c:v>1.2100238257510896</c:v>
                </c:pt>
                <c:pt idx="14616">
                  <c:v>1.2100289288391382</c:v>
                </c:pt>
                <c:pt idx="14617">
                  <c:v>1.2100340319271869</c:v>
                </c:pt>
                <c:pt idx="14618">
                  <c:v>1.2100391350152355</c:v>
                </c:pt>
                <c:pt idx="14619">
                  <c:v>1.2100442381032843</c:v>
                </c:pt>
                <c:pt idx="14620">
                  <c:v>1.2100493411913329</c:v>
                </c:pt>
                <c:pt idx="14621">
                  <c:v>1.2100544442793817</c:v>
                </c:pt>
                <c:pt idx="14622">
                  <c:v>1.2100595473674303</c:v>
                </c:pt>
                <c:pt idx="14623">
                  <c:v>1.2100646504554791</c:v>
                </c:pt>
                <c:pt idx="14624">
                  <c:v>1.2100697535435276</c:v>
                </c:pt>
                <c:pt idx="14625">
                  <c:v>1.2100748566315762</c:v>
                </c:pt>
                <c:pt idx="14626">
                  <c:v>1.210079959719625</c:v>
                </c:pt>
                <c:pt idx="14627">
                  <c:v>1.2100850628076736</c:v>
                </c:pt>
                <c:pt idx="14628">
                  <c:v>1.2100901658957224</c:v>
                </c:pt>
                <c:pt idx="14629">
                  <c:v>1.210095268983771</c:v>
                </c:pt>
                <c:pt idx="14630">
                  <c:v>1.2101003720718198</c:v>
                </c:pt>
                <c:pt idx="14631">
                  <c:v>1.2101054751598683</c:v>
                </c:pt>
                <c:pt idx="14632">
                  <c:v>1.2101105782479171</c:v>
                </c:pt>
                <c:pt idx="14633">
                  <c:v>1.2101156813359657</c:v>
                </c:pt>
                <c:pt idx="14634">
                  <c:v>1.2101205009191229</c:v>
                </c:pt>
                <c:pt idx="14635">
                  <c:v>1.2101253205022799</c:v>
                </c:pt>
                <c:pt idx="14636">
                  <c:v>1.210130140085437</c:v>
                </c:pt>
                <c:pt idx="14637">
                  <c:v>1.2101349596685942</c:v>
                </c:pt>
                <c:pt idx="14638">
                  <c:v>1.2101397792517512</c:v>
                </c:pt>
                <c:pt idx="14639">
                  <c:v>1.2101445988349082</c:v>
                </c:pt>
                <c:pt idx="14640">
                  <c:v>1.2101494184180654</c:v>
                </c:pt>
                <c:pt idx="14641">
                  <c:v>1.2101542380012225</c:v>
                </c:pt>
                <c:pt idx="14642">
                  <c:v>1.2101590575843795</c:v>
                </c:pt>
                <c:pt idx="14643">
                  <c:v>1.2101638771675367</c:v>
                </c:pt>
                <c:pt idx="14644">
                  <c:v>1.2101686967506937</c:v>
                </c:pt>
                <c:pt idx="14645">
                  <c:v>1.2101735163338507</c:v>
                </c:pt>
                <c:pt idx="14646">
                  <c:v>1.210178335917008</c:v>
                </c:pt>
                <c:pt idx="14647">
                  <c:v>1.210183155500165</c:v>
                </c:pt>
                <c:pt idx="14648">
                  <c:v>1.210187975083322</c:v>
                </c:pt>
                <c:pt idx="14649">
                  <c:v>1.2101927946664792</c:v>
                </c:pt>
                <c:pt idx="14650">
                  <c:v>1.2101976142496362</c:v>
                </c:pt>
                <c:pt idx="14651">
                  <c:v>1.2102024338327932</c:v>
                </c:pt>
                <c:pt idx="14652">
                  <c:v>1.2102072534159505</c:v>
                </c:pt>
                <c:pt idx="14653">
                  <c:v>1.2102120729991075</c:v>
                </c:pt>
                <c:pt idx="14654">
                  <c:v>1.2102168925822647</c:v>
                </c:pt>
                <c:pt idx="14655">
                  <c:v>1.2102217121654217</c:v>
                </c:pt>
                <c:pt idx="14656">
                  <c:v>1.2102265317485787</c:v>
                </c:pt>
                <c:pt idx="14657">
                  <c:v>1.210231351331736</c:v>
                </c:pt>
                <c:pt idx="14658">
                  <c:v>1.210236170914893</c:v>
                </c:pt>
                <c:pt idx="14659">
                  <c:v>1.21024099049805</c:v>
                </c:pt>
                <c:pt idx="14660">
                  <c:v>1.2102458100812072</c:v>
                </c:pt>
                <c:pt idx="14661">
                  <c:v>1.2102506296643643</c:v>
                </c:pt>
                <c:pt idx="14662">
                  <c:v>1.2102554492475213</c:v>
                </c:pt>
                <c:pt idx="14663">
                  <c:v>1.2102602688306785</c:v>
                </c:pt>
                <c:pt idx="14664">
                  <c:v>1.2102650884138355</c:v>
                </c:pt>
                <c:pt idx="14665">
                  <c:v>1.2102699079969925</c:v>
                </c:pt>
                <c:pt idx="14666">
                  <c:v>1.2102747275801498</c:v>
                </c:pt>
                <c:pt idx="14667">
                  <c:v>1.2102795471633068</c:v>
                </c:pt>
                <c:pt idx="14668">
                  <c:v>1.2102843667464638</c:v>
                </c:pt>
                <c:pt idx="14669">
                  <c:v>1.210289186329621</c:v>
                </c:pt>
                <c:pt idx="14670">
                  <c:v>1.210294005912778</c:v>
                </c:pt>
                <c:pt idx="14671">
                  <c:v>1.210298825495935</c:v>
                </c:pt>
                <c:pt idx="14672">
                  <c:v>1.2103036450790923</c:v>
                </c:pt>
                <c:pt idx="14673">
                  <c:v>1.2103084646622493</c:v>
                </c:pt>
                <c:pt idx="14674">
                  <c:v>1.2103132842454063</c:v>
                </c:pt>
                <c:pt idx="14675">
                  <c:v>1.2103181038285635</c:v>
                </c:pt>
                <c:pt idx="14676">
                  <c:v>1.2103229234117205</c:v>
                </c:pt>
                <c:pt idx="14677">
                  <c:v>1.2103277429948776</c:v>
                </c:pt>
                <c:pt idx="14678">
                  <c:v>1.2103325625780348</c:v>
                </c:pt>
                <c:pt idx="14679">
                  <c:v>1.2103373821611918</c:v>
                </c:pt>
                <c:pt idx="14680">
                  <c:v>1.2103422017443488</c:v>
                </c:pt>
                <c:pt idx="14681">
                  <c:v>1.210347021327506</c:v>
                </c:pt>
                <c:pt idx="14682">
                  <c:v>1.2103518409106631</c:v>
                </c:pt>
                <c:pt idx="14683">
                  <c:v>1.2103566604938201</c:v>
                </c:pt>
                <c:pt idx="14684">
                  <c:v>1.2103614800769773</c:v>
                </c:pt>
                <c:pt idx="14685">
                  <c:v>1.2103662996601343</c:v>
                </c:pt>
                <c:pt idx="14686">
                  <c:v>1.2103711192432913</c:v>
                </c:pt>
                <c:pt idx="14687">
                  <c:v>1.2103759388264486</c:v>
                </c:pt>
                <c:pt idx="14688">
                  <c:v>1.2103807584096056</c:v>
                </c:pt>
                <c:pt idx="14689">
                  <c:v>1.2103855779927626</c:v>
                </c:pt>
                <c:pt idx="14690">
                  <c:v>1.2103903975759198</c:v>
                </c:pt>
                <c:pt idx="14691">
                  <c:v>1.2103952171590768</c:v>
                </c:pt>
                <c:pt idx="14692">
                  <c:v>1.2104000367422338</c:v>
                </c:pt>
                <c:pt idx="14693">
                  <c:v>1.2104048563253911</c:v>
                </c:pt>
                <c:pt idx="14694">
                  <c:v>1.2104096759085481</c:v>
                </c:pt>
                <c:pt idx="14695">
                  <c:v>1.2104144954917053</c:v>
                </c:pt>
                <c:pt idx="14696">
                  <c:v>1.2104193150748623</c:v>
                </c:pt>
                <c:pt idx="14697">
                  <c:v>1.2104241346580193</c:v>
                </c:pt>
                <c:pt idx="14698">
                  <c:v>1.2104289542411766</c:v>
                </c:pt>
                <c:pt idx="14699">
                  <c:v>1.2104337738243336</c:v>
                </c:pt>
                <c:pt idx="14700">
                  <c:v>1.2104385934074906</c:v>
                </c:pt>
                <c:pt idx="14701">
                  <c:v>1.2104434129906478</c:v>
                </c:pt>
                <c:pt idx="14702">
                  <c:v>1.2104482325738048</c:v>
                </c:pt>
                <c:pt idx="14703">
                  <c:v>1.2104530521569619</c:v>
                </c:pt>
                <c:pt idx="14704">
                  <c:v>1.2104578717401191</c:v>
                </c:pt>
                <c:pt idx="14705">
                  <c:v>1.2104626913232761</c:v>
                </c:pt>
                <c:pt idx="14706">
                  <c:v>1.2104675109064331</c:v>
                </c:pt>
                <c:pt idx="14707">
                  <c:v>1.2104723304895904</c:v>
                </c:pt>
                <c:pt idx="14708">
                  <c:v>1.2104771500727474</c:v>
                </c:pt>
                <c:pt idx="14709">
                  <c:v>1.2104819696559044</c:v>
                </c:pt>
                <c:pt idx="14710">
                  <c:v>1.2104867892390616</c:v>
                </c:pt>
                <c:pt idx="14711">
                  <c:v>1.2104916088222186</c:v>
                </c:pt>
                <c:pt idx="14712">
                  <c:v>1.2104964284053756</c:v>
                </c:pt>
                <c:pt idx="14713">
                  <c:v>1.2105012479885329</c:v>
                </c:pt>
                <c:pt idx="14714">
                  <c:v>1.2105060675716899</c:v>
                </c:pt>
                <c:pt idx="14715">
                  <c:v>1.2105108871548469</c:v>
                </c:pt>
                <c:pt idx="14716">
                  <c:v>1.2105157067380041</c:v>
                </c:pt>
                <c:pt idx="14717">
                  <c:v>1.2105205263211611</c:v>
                </c:pt>
                <c:pt idx="14718">
                  <c:v>1.2105253459043182</c:v>
                </c:pt>
                <c:pt idx="14719">
                  <c:v>1.2105301654874754</c:v>
                </c:pt>
                <c:pt idx="14720">
                  <c:v>1.2105349850706324</c:v>
                </c:pt>
                <c:pt idx="14721">
                  <c:v>1.2105398046537894</c:v>
                </c:pt>
                <c:pt idx="14722">
                  <c:v>1.2105446242369466</c:v>
                </c:pt>
                <c:pt idx="14723">
                  <c:v>1.2105494438201037</c:v>
                </c:pt>
                <c:pt idx="14724">
                  <c:v>1.2105542634032607</c:v>
                </c:pt>
                <c:pt idx="14725">
                  <c:v>1.2105590829864179</c:v>
                </c:pt>
                <c:pt idx="14726">
                  <c:v>1.2105639025695749</c:v>
                </c:pt>
                <c:pt idx="14727">
                  <c:v>1.2105687221527319</c:v>
                </c:pt>
                <c:pt idx="14728">
                  <c:v>1.2105735417358892</c:v>
                </c:pt>
                <c:pt idx="14729">
                  <c:v>1.2105783613190462</c:v>
                </c:pt>
                <c:pt idx="14730">
                  <c:v>1.2105831809022032</c:v>
                </c:pt>
                <c:pt idx="14731">
                  <c:v>1.2105880004853604</c:v>
                </c:pt>
                <c:pt idx="14732">
                  <c:v>1.2105928200685174</c:v>
                </c:pt>
                <c:pt idx="14733">
                  <c:v>1.2105976396516744</c:v>
                </c:pt>
                <c:pt idx="14734">
                  <c:v>1.2106024592348317</c:v>
                </c:pt>
                <c:pt idx="14735">
                  <c:v>1.2106069953130971</c:v>
                </c:pt>
                <c:pt idx="14736">
                  <c:v>1.2106115313913626</c:v>
                </c:pt>
                <c:pt idx="14737">
                  <c:v>1.210616067469628</c:v>
                </c:pt>
                <c:pt idx="14738">
                  <c:v>1.2106206035478937</c:v>
                </c:pt>
                <c:pt idx="14739">
                  <c:v>1.2106251396261591</c:v>
                </c:pt>
                <c:pt idx="14740">
                  <c:v>1.2106296757044246</c:v>
                </c:pt>
                <c:pt idx="14741">
                  <c:v>1.21063421178269</c:v>
                </c:pt>
                <c:pt idx="14742">
                  <c:v>1.2106387478609555</c:v>
                </c:pt>
                <c:pt idx="14743">
                  <c:v>1.2106432839392212</c:v>
                </c:pt>
                <c:pt idx="14744">
                  <c:v>1.2106478200174866</c:v>
                </c:pt>
                <c:pt idx="14745">
                  <c:v>1.2106523560957521</c:v>
                </c:pt>
                <c:pt idx="14746">
                  <c:v>1.2106568921740175</c:v>
                </c:pt>
                <c:pt idx="14747">
                  <c:v>1.210661428252283</c:v>
                </c:pt>
                <c:pt idx="14748">
                  <c:v>1.2106659643305486</c:v>
                </c:pt>
                <c:pt idx="14749">
                  <c:v>1.2106705004088141</c:v>
                </c:pt>
                <c:pt idx="14750">
                  <c:v>1.2106750364870795</c:v>
                </c:pt>
                <c:pt idx="14751">
                  <c:v>1.210679572565345</c:v>
                </c:pt>
                <c:pt idx="14752">
                  <c:v>1.2106841086436106</c:v>
                </c:pt>
                <c:pt idx="14753">
                  <c:v>1.2106886447218761</c:v>
                </c:pt>
                <c:pt idx="14754">
                  <c:v>1.2106931808001415</c:v>
                </c:pt>
                <c:pt idx="14755">
                  <c:v>1.210697716878407</c:v>
                </c:pt>
                <c:pt idx="14756">
                  <c:v>1.2107022529566724</c:v>
                </c:pt>
                <c:pt idx="14757">
                  <c:v>1.2107067890349381</c:v>
                </c:pt>
                <c:pt idx="14758">
                  <c:v>1.2107113251132036</c:v>
                </c:pt>
                <c:pt idx="14759">
                  <c:v>1.210715861191469</c:v>
                </c:pt>
                <c:pt idx="14760">
                  <c:v>1.2107203972697345</c:v>
                </c:pt>
                <c:pt idx="14761">
                  <c:v>1.2107249333479999</c:v>
                </c:pt>
                <c:pt idx="14762">
                  <c:v>1.2107294694262656</c:v>
                </c:pt>
                <c:pt idx="14763">
                  <c:v>1.210734005504531</c:v>
                </c:pt>
                <c:pt idx="14764">
                  <c:v>1.2107385415827965</c:v>
                </c:pt>
                <c:pt idx="14765">
                  <c:v>1.2107430776610619</c:v>
                </c:pt>
                <c:pt idx="14766">
                  <c:v>1.2107476137393274</c:v>
                </c:pt>
                <c:pt idx="14767">
                  <c:v>1.210752149817593</c:v>
                </c:pt>
                <c:pt idx="14768">
                  <c:v>1.2107566858958585</c:v>
                </c:pt>
                <c:pt idx="14769">
                  <c:v>1.2107612219741239</c:v>
                </c:pt>
                <c:pt idx="14770">
                  <c:v>1.2107657580523894</c:v>
                </c:pt>
                <c:pt idx="14771">
                  <c:v>1.2107702941306548</c:v>
                </c:pt>
                <c:pt idx="14772">
                  <c:v>1.2107748302089205</c:v>
                </c:pt>
                <c:pt idx="14773">
                  <c:v>1.210779366287186</c:v>
                </c:pt>
                <c:pt idx="14774">
                  <c:v>1.2107839023654514</c:v>
                </c:pt>
                <c:pt idx="14775">
                  <c:v>1.2107884384437169</c:v>
                </c:pt>
                <c:pt idx="14776">
                  <c:v>1.2107929745219823</c:v>
                </c:pt>
                <c:pt idx="14777">
                  <c:v>1.210797510600248</c:v>
                </c:pt>
                <c:pt idx="14778">
                  <c:v>1.2108020466785134</c:v>
                </c:pt>
                <c:pt idx="14779">
                  <c:v>1.2108065827567789</c:v>
                </c:pt>
                <c:pt idx="14780">
                  <c:v>1.2108111188350443</c:v>
                </c:pt>
                <c:pt idx="14781">
                  <c:v>1.2108156549133098</c:v>
                </c:pt>
                <c:pt idx="14782">
                  <c:v>1.2108201909915755</c:v>
                </c:pt>
                <c:pt idx="14783">
                  <c:v>1.2108247270698409</c:v>
                </c:pt>
                <c:pt idx="14784">
                  <c:v>1.2108292631481063</c:v>
                </c:pt>
                <c:pt idx="14785">
                  <c:v>1.2108337992263718</c:v>
                </c:pt>
                <c:pt idx="14786">
                  <c:v>1.2108383353046372</c:v>
                </c:pt>
                <c:pt idx="14787">
                  <c:v>1.2108428713829029</c:v>
                </c:pt>
                <c:pt idx="14788">
                  <c:v>1.2108474074611684</c:v>
                </c:pt>
                <c:pt idx="14789">
                  <c:v>1.2108519435394338</c:v>
                </c:pt>
                <c:pt idx="14790">
                  <c:v>1.2108564796176993</c:v>
                </c:pt>
                <c:pt idx="14791">
                  <c:v>1.2108610156959647</c:v>
                </c:pt>
                <c:pt idx="14792">
                  <c:v>1.2108655517742304</c:v>
                </c:pt>
                <c:pt idx="14793">
                  <c:v>1.2108700878524958</c:v>
                </c:pt>
                <c:pt idx="14794">
                  <c:v>1.2108746239307613</c:v>
                </c:pt>
                <c:pt idx="14795">
                  <c:v>1.2108791600090267</c:v>
                </c:pt>
                <c:pt idx="14796">
                  <c:v>1.2108836960872922</c:v>
                </c:pt>
                <c:pt idx="14797">
                  <c:v>1.2108882321655579</c:v>
                </c:pt>
                <c:pt idx="14798">
                  <c:v>1.2108927682438233</c:v>
                </c:pt>
                <c:pt idx="14799">
                  <c:v>1.2108973043220888</c:v>
                </c:pt>
                <c:pt idx="14800">
                  <c:v>1.2109018404003542</c:v>
                </c:pt>
                <c:pt idx="14801">
                  <c:v>1.2109063764786199</c:v>
                </c:pt>
                <c:pt idx="14802">
                  <c:v>1.2109109125568853</c:v>
                </c:pt>
                <c:pt idx="14803">
                  <c:v>1.2109154486351508</c:v>
                </c:pt>
                <c:pt idx="14804">
                  <c:v>1.2109199847134162</c:v>
                </c:pt>
                <c:pt idx="14805">
                  <c:v>1.2109245207916817</c:v>
                </c:pt>
                <c:pt idx="14806">
                  <c:v>1.2109290568699473</c:v>
                </c:pt>
                <c:pt idx="14807">
                  <c:v>1.2109335929482128</c:v>
                </c:pt>
                <c:pt idx="14808">
                  <c:v>1.2109381290264782</c:v>
                </c:pt>
                <c:pt idx="14809">
                  <c:v>1.2109426651047437</c:v>
                </c:pt>
                <c:pt idx="14810">
                  <c:v>1.2109472011830091</c:v>
                </c:pt>
                <c:pt idx="14811">
                  <c:v>1.2109517372612748</c:v>
                </c:pt>
                <c:pt idx="14812">
                  <c:v>1.2109562733395403</c:v>
                </c:pt>
                <c:pt idx="14813">
                  <c:v>1.2109608094178057</c:v>
                </c:pt>
                <c:pt idx="14814">
                  <c:v>1.2109653454960712</c:v>
                </c:pt>
                <c:pt idx="14815">
                  <c:v>1.2109698815743366</c:v>
                </c:pt>
                <c:pt idx="14816">
                  <c:v>1.2109744176526023</c:v>
                </c:pt>
                <c:pt idx="14817">
                  <c:v>1.2109789537308677</c:v>
                </c:pt>
                <c:pt idx="14818">
                  <c:v>1.2109834898091332</c:v>
                </c:pt>
                <c:pt idx="14819">
                  <c:v>1.2109880258873986</c:v>
                </c:pt>
                <c:pt idx="14820">
                  <c:v>1.2109925619656641</c:v>
                </c:pt>
                <c:pt idx="14821">
                  <c:v>1.2109970980439297</c:v>
                </c:pt>
                <c:pt idx="14822">
                  <c:v>1.2110016341221952</c:v>
                </c:pt>
                <c:pt idx="14823">
                  <c:v>1.2110061702004606</c:v>
                </c:pt>
                <c:pt idx="14824">
                  <c:v>1.2110107062787261</c:v>
                </c:pt>
                <c:pt idx="14825">
                  <c:v>1.2110152423569915</c:v>
                </c:pt>
                <c:pt idx="14826">
                  <c:v>1.2110197784352572</c:v>
                </c:pt>
                <c:pt idx="14827">
                  <c:v>1.2110243145135227</c:v>
                </c:pt>
                <c:pt idx="14828">
                  <c:v>1.2110288505917881</c:v>
                </c:pt>
                <c:pt idx="14829">
                  <c:v>1.2110333866700536</c:v>
                </c:pt>
                <c:pt idx="14830">
                  <c:v>1.211037922748319</c:v>
                </c:pt>
                <c:pt idx="14831">
                  <c:v>1.2110424588265847</c:v>
                </c:pt>
                <c:pt idx="14832">
                  <c:v>1.2110469949048501</c:v>
                </c:pt>
                <c:pt idx="14833">
                  <c:v>1.2110515309831156</c:v>
                </c:pt>
                <c:pt idx="14834">
                  <c:v>1.211056067061381</c:v>
                </c:pt>
                <c:pt idx="14835">
                  <c:v>1.2110606031396465</c:v>
                </c:pt>
                <c:pt idx="14836">
                  <c:v>1.2110651392179121</c:v>
                </c:pt>
                <c:pt idx="14837">
                  <c:v>1.2110696752961776</c:v>
                </c:pt>
                <c:pt idx="14838">
                  <c:v>1.211074211374443</c:v>
                </c:pt>
                <c:pt idx="14839">
                  <c:v>1.2110787474527085</c:v>
                </c:pt>
                <c:pt idx="14840">
                  <c:v>1.2110832835309739</c:v>
                </c:pt>
                <c:pt idx="14841">
                  <c:v>1.2110878196092396</c:v>
                </c:pt>
                <c:pt idx="14842">
                  <c:v>1.2110923556875051</c:v>
                </c:pt>
                <c:pt idx="14843">
                  <c:v>1.2110968917657705</c:v>
                </c:pt>
                <c:pt idx="14844">
                  <c:v>1.211101427844036</c:v>
                </c:pt>
                <c:pt idx="14845">
                  <c:v>1.2111059639223014</c:v>
                </c:pt>
                <c:pt idx="14846">
                  <c:v>1.2111105000005671</c:v>
                </c:pt>
                <c:pt idx="14847">
                  <c:v>1.2111150360788325</c:v>
                </c:pt>
                <c:pt idx="14848">
                  <c:v>1.211119572157098</c:v>
                </c:pt>
                <c:pt idx="14849">
                  <c:v>1.2111241082353634</c:v>
                </c:pt>
                <c:pt idx="14850">
                  <c:v>1.2111286443136289</c:v>
                </c:pt>
                <c:pt idx="14851">
                  <c:v>1.2111331803918945</c:v>
                </c:pt>
                <c:pt idx="14852">
                  <c:v>1.21113771647016</c:v>
                </c:pt>
                <c:pt idx="14853">
                  <c:v>1.2111422525484254</c:v>
                </c:pt>
                <c:pt idx="14854">
                  <c:v>1.2111467886266909</c:v>
                </c:pt>
                <c:pt idx="14855">
                  <c:v>1.2111513247049566</c:v>
                </c:pt>
                <c:pt idx="14856">
                  <c:v>1.211155860783222</c:v>
                </c:pt>
                <c:pt idx="14857">
                  <c:v>1.2111603968614875</c:v>
                </c:pt>
                <c:pt idx="14858">
                  <c:v>1.2111649329397529</c:v>
                </c:pt>
                <c:pt idx="14859">
                  <c:v>1.2111694690180184</c:v>
                </c:pt>
                <c:pt idx="14860">
                  <c:v>1.211174005096284</c:v>
                </c:pt>
                <c:pt idx="14861">
                  <c:v>1.2111785411745495</c:v>
                </c:pt>
                <c:pt idx="14862">
                  <c:v>1.2111830772528149</c:v>
                </c:pt>
                <c:pt idx="14863">
                  <c:v>1.2111876133310804</c:v>
                </c:pt>
                <c:pt idx="14864">
                  <c:v>1.2111921494093458</c:v>
                </c:pt>
                <c:pt idx="14865">
                  <c:v>1.2111966854876115</c:v>
                </c:pt>
                <c:pt idx="14866">
                  <c:v>1.211201221565877</c:v>
                </c:pt>
                <c:pt idx="14867">
                  <c:v>1.2112057576441424</c:v>
                </c:pt>
                <c:pt idx="14868">
                  <c:v>1.2112102937224078</c:v>
                </c:pt>
                <c:pt idx="14869">
                  <c:v>1.2112148298006733</c:v>
                </c:pt>
                <c:pt idx="14870">
                  <c:v>1.211219365878939</c:v>
                </c:pt>
                <c:pt idx="14871">
                  <c:v>1.2112239019572044</c:v>
                </c:pt>
                <c:pt idx="14872">
                  <c:v>1.2112284380354699</c:v>
                </c:pt>
                <c:pt idx="14873">
                  <c:v>1.2112329741137353</c:v>
                </c:pt>
                <c:pt idx="14874">
                  <c:v>1.2112375101920008</c:v>
                </c:pt>
                <c:pt idx="14875">
                  <c:v>1.2112420462702664</c:v>
                </c:pt>
                <c:pt idx="14876">
                  <c:v>1.2112465823485319</c:v>
                </c:pt>
                <c:pt idx="14877">
                  <c:v>1.2112511184267973</c:v>
                </c:pt>
                <c:pt idx="14878">
                  <c:v>1.2112556545050628</c:v>
                </c:pt>
                <c:pt idx="14879">
                  <c:v>1.2112599070784367</c:v>
                </c:pt>
                <c:pt idx="14880">
                  <c:v>1.2112641596518106</c:v>
                </c:pt>
                <c:pt idx="14881">
                  <c:v>1.2112684122251844</c:v>
                </c:pt>
                <c:pt idx="14882">
                  <c:v>1.2112726647985583</c:v>
                </c:pt>
                <c:pt idx="14883">
                  <c:v>1.2112769173719324</c:v>
                </c:pt>
                <c:pt idx="14884">
                  <c:v>1.2112811699453063</c:v>
                </c:pt>
                <c:pt idx="14885">
                  <c:v>1.2112854225186802</c:v>
                </c:pt>
                <c:pt idx="14886">
                  <c:v>1.2112896750920541</c:v>
                </c:pt>
                <c:pt idx="14887">
                  <c:v>1.211293927665428</c:v>
                </c:pt>
                <c:pt idx="14888">
                  <c:v>1.2112981802388019</c:v>
                </c:pt>
                <c:pt idx="14889">
                  <c:v>1.2113024328121758</c:v>
                </c:pt>
                <c:pt idx="14890">
                  <c:v>1.2113066853855496</c:v>
                </c:pt>
                <c:pt idx="14891">
                  <c:v>1.2113109379589235</c:v>
                </c:pt>
                <c:pt idx="14892">
                  <c:v>1.2113151905322974</c:v>
                </c:pt>
                <c:pt idx="14893">
                  <c:v>1.2113194431056713</c:v>
                </c:pt>
                <c:pt idx="14894">
                  <c:v>1.2113236956790452</c:v>
                </c:pt>
                <c:pt idx="14895">
                  <c:v>1.2113279482524191</c:v>
                </c:pt>
                <c:pt idx="14896">
                  <c:v>1.211332200825793</c:v>
                </c:pt>
                <c:pt idx="14897">
                  <c:v>1.2113364533991668</c:v>
                </c:pt>
                <c:pt idx="14898">
                  <c:v>1.211340705972541</c:v>
                </c:pt>
                <c:pt idx="14899">
                  <c:v>1.2113449585459148</c:v>
                </c:pt>
                <c:pt idx="14900">
                  <c:v>1.2113492111192887</c:v>
                </c:pt>
                <c:pt idx="14901">
                  <c:v>1.2113534636926626</c:v>
                </c:pt>
                <c:pt idx="14902">
                  <c:v>1.2113577162660365</c:v>
                </c:pt>
                <c:pt idx="14903">
                  <c:v>1.2113619688394104</c:v>
                </c:pt>
                <c:pt idx="14904">
                  <c:v>1.2113662214127843</c:v>
                </c:pt>
                <c:pt idx="14905">
                  <c:v>1.2113704739861582</c:v>
                </c:pt>
                <c:pt idx="14906">
                  <c:v>1.211374726559532</c:v>
                </c:pt>
                <c:pt idx="14907">
                  <c:v>1.2113789791329059</c:v>
                </c:pt>
                <c:pt idx="14908">
                  <c:v>1.2113832317062798</c:v>
                </c:pt>
                <c:pt idx="14909">
                  <c:v>1.2113874842796537</c:v>
                </c:pt>
                <c:pt idx="14910">
                  <c:v>1.2113917368530276</c:v>
                </c:pt>
                <c:pt idx="14911">
                  <c:v>1.2113959894264015</c:v>
                </c:pt>
                <c:pt idx="14912">
                  <c:v>1.2114002419997754</c:v>
                </c:pt>
                <c:pt idx="14913">
                  <c:v>1.2114044945731495</c:v>
                </c:pt>
                <c:pt idx="14914">
                  <c:v>1.2114087471465234</c:v>
                </c:pt>
                <c:pt idx="14915">
                  <c:v>1.2114129997198972</c:v>
                </c:pt>
                <c:pt idx="14916">
                  <c:v>1.2114172522932711</c:v>
                </c:pt>
                <c:pt idx="14917">
                  <c:v>1.211421504866645</c:v>
                </c:pt>
                <c:pt idx="14918">
                  <c:v>1.2114257574400189</c:v>
                </c:pt>
                <c:pt idx="14919">
                  <c:v>1.2114300100133928</c:v>
                </c:pt>
                <c:pt idx="14920">
                  <c:v>1.2114342625867667</c:v>
                </c:pt>
                <c:pt idx="14921">
                  <c:v>1.2114385151601406</c:v>
                </c:pt>
                <c:pt idx="14922">
                  <c:v>1.2114427677335144</c:v>
                </c:pt>
                <c:pt idx="14923">
                  <c:v>1.2114470203068883</c:v>
                </c:pt>
                <c:pt idx="14924">
                  <c:v>1.2114512728802622</c:v>
                </c:pt>
                <c:pt idx="14925">
                  <c:v>1.2114555254536361</c:v>
                </c:pt>
                <c:pt idx="14926">
                  <c:v>1.21145977802701</c:v>
                </c:pt>
                <c:pt idx="14927">
                  <c:v>1.2114640306003839</c:v>
                </c:pt>
                <c:pt idx="14928">
                  <c:v>1.211468283173758</c:v>
                </c:pt>
                <c:pt idx="14929">
                  <c:v>1.2114725357471319</c:v>
                </c:pt>
                <c:pt idx="14930">
                  <c:v>1.2114767883205058</c:v>
                </c:pt>
                <c:pt idx="14931">
                  <c:v>1.2114810408938796</c:v>
                </c:pt>
                <c:pt idx="14932">
                  <c:v>1.2114852934672535</c:v>
                </c:pt>
                <c:pt idx="14933">
                  <c:v>1.2114895460406274</c:v>
                </c:pt>
                <c:pt idx="14934">
                  <c:v>1.2114937986140013</c:v>
                </c:pt>
                <c:pt idx="14935">
                  <c:v>1.2114980511873752</c:v>
                </c:pt>
                <c:pt idx="14936">
                  <c:v>1.2115023037607491</c:v>
                </c:pt>
                <c:pt idx="14937">
                  <c:v>1.211506556334123</c:v>
                </c:pt>
                <c:pt idx="14938">
                  <c:v>1.2115108089074969</c:v>
                </c:pt>
                <c:pt idx="14939">
                  <c:v>1.2115150614808707</c:v>
                </c:pt>
                <c:pt idx="14940">
                  <c:v>1.2115193140542446</c:v>
                </c:pt>
                <c:pt idx="14941">
                  <c:v>1.2115235666276185</c:v>
                </c:pt>
                <c:pt idx="14942">
                  <c:v>1.2115278192009924</c:v>
                </c:pt>
                <c:pt idx="14943">
                  <c:v>1.2115320717743665</c:v>
                </c:pt>
                <c:pt idx="14944">
                  <c:v>1.2115363243477404</c:v>
                </c:pt>
                <c:pt idx="14945">
                  <c:v>1.2115405769211143</c:v>
                </c:pt>
                <c:pt idx="14946">
                  <c:v>1.2115448294944882</c:v>
                </c:pt>
                <c:pt idx="14947">
                  <c:v>1.211549082067862</c:v>
                </c:pt>
                <c:pt idx="14948">
                  <c:v>1.2115533346412359</c:v>
                </c:pt>
                <c:pt idx="14949">
                  <c:v>1.2115575872146098</c:v>
                </c:pt>
                <c:pt idx="14950">
                  <c:v>1.2115618397879837</c:v>
                </c:pt>
                <c:pt idx="14951">
                  <c:v>1.2115660923613576</c:v>
                </c:pt>
                <c:pt idx="14952">
                  <c:v>1.2115703449347315</c:v>
                </c:pt>
                <c:pt idx="14953">
                  <c:v>1.2115745975081054</c:v>
                </c:pt>
                <c:pt idx="14954">
                  <c:v>1.2115788500814793</c:v>
                </c:pt>
                <c:pt idx="14955">
                  <c:v>1.2115831026548531</c:v>
                </c:pt>
                <c:pt idx="14956">
                  <c:v>1.211587355228227</c:v>
                </c:pt>
                <c:pt idx="14957">
                  <c:v>1.2115916078016009</c:v>
                </c:pt>
                <c:pt idx="14958">
                  <c:v>1.211595860374975</c:v>
                </c:pt>
                <c:pt idx="14959">
                  <c:v>1.2116001129483489</c:v>
                </c:pt>
                <c:pt idx="14960">
                  <c:v>1.2116043655217228</c:v>
                </c:pt>
                <c:pt idx="14961">
                  <c:v>1.2116086180950967</c:v>
                </c:pt>
                <c:pt idx="14962">
                  <c:v>1.2116128706684706</c:v>
                </c:pt>
                <c:pt idx="14963">
                  <c:v>1.2116171232418445</c:v>
                </c:pt>
                <c:pt idx="14964">
                  <c:v>1.2116213758152183</c:v>
                </c:pt>
                <c:pt idx="14965">
                  <c:v>1.2116256283885922</c:v>
                </c:pt>
                <c:pt idx="14966">
                  <c:v>1.2116298809619661</c:v>
                </c:pt>
                <c:pt idx="14967">
                  <c:v>1.21163413353534</c:v>
                </c:pt>
                <c:pt idx="14968">
                  <c:v>1.2116383861087139</c:v>
                </c:pt>
                <c:pt idx="14969">
                  <c:v>1.2116426386820878</c:v>
                </c:pt>
                <c:pt idx="14970">
                  <c:v>1.2116468912554617</c:v>
                </c:pt>
                <c:pt idx="14971">
                  <c:v>1.2116511438288355</c:v>
                </c:pt>
                <c:pt idx="14972">
                  <c:v>1.2116553964022094</c:v>
                </c:pt>
                <c:pt idx="14973">
                  <c:v>1.2116596489755833</c:v>
                </c:pt>
                <c:pt idx="14974">
                  <c:v>1.2116639015489574</c:v>
                </c:pt>
                <c:pt idx="14975">
                  <c:v>1.2116681541223313</c:v>
                </c:pt>
                <c:pt idx="14976">
                  <c:v>1.2116724066957052</c:v>
                </c:pt>
                <c:pt idx="14977">
                  <c:v>1.2116766592690791</c:v>
                </c:pt>
                <c:pt idx="14978">
                  <c:v>1.211680911842453</c:v>
                </c:pt>
                <c:pt idx="14979">
                  <c:v>1.2116851644158269</c:v>
                </c:pt>
                <c:pt idx="14980">
                  <c:v>1.2116894169892007</c:v>
                </c:pt>
                <c:pt idx="14981">
                  <c:v>1.2116936695625746</c:v>
                </c:pt>
                <c:pt idx="14982">
                  <c:v>1.2116979221359485</c:v>
                </c:pt>
                <c:pt idx="14983">
                  <c:v>1.2117021747093224</c:v>
                </c:pt>
                <c:pt idx="14984">
                  <c:v>1.2117064272826963</c:v>
                </c:pt>
                <c:pt idx="14985">
                  <c:v>1.2117106798560702</c:v>
                </c:pt>
                <c:pt idx="14986">
                  <c:v>1.2117149324294441</c:v>
                </c:pt>
                <c:pt idx="14987">
                  <c:v>1.2117191850028179</c:v>
                </c:pt>
                <c:pt idx="14988">
                  <c:v>1.2117234375761918</c:v>
                </c:pt>
                <c:pt idx="14989">
                  <c:v>1.2117276901495659</c:v>
                </c:pt>
                <c:pt idx="14990">
                  <c:v>1.2117319427229398</c:v>
                </c:pt>
                <c:pt idx="14991">
                  <c:v>1.2117361952963137</c:v>
                </c:pt>
                <c:pt idx="14992">
                  <c:v>1.2117404478696876</c:v>
                </c:pt>
                <c:pt idx="14993">
                  <c:v>1.2117447004430615</c:v>
                </c:pt>
                <c:pt idx="14994">
                  <c:v>1.2117489530164354</c:v>
                </c:pt>
                <c:pt idx="14995">
                  <c:v>1.2117532055898093</c:v>
                </c:pt>
                <c:pt idx="14996">
                  <c:v>1.2117574581631831</c:v>
                </c:pt>
                <c:pt idx="14997">
                  <c:v>1.211761710736557</c:v>
                </c:pt>
                <c:pt idx="14998">
                  <c:v>1.2117659633099309</c:v>
                </c:pt>
                <c:pt idx="14999">
                  <c:v>1.2117702158833048</c:v>
                </c:pt>
                <c:pt idx="15000">
                  <c:v>1.2117744684566787</c:v>
                </c:pt>
                <c:pt idx="15001">
                  <c:v>1.2117787210300526</c:v>
                </c:pt>
                <c:pt idx="15002">
                  <c:v>1.2117829736034265</c:v>
                </c:pt>
                <c:pt idx="15003">
                  <c:v>1.2117872261768003</c:v>
                </c:pt>
                <c:pt idx="15004">
                  <c:v>1.2117914787501745</c:v>
                </c:pt>
                <c:pt idx="15005">
                  <c:v>1.2117957313235483</c:v>
                </c:pt>
                <c:pt idx="15006">
                  <c:v>1.2117999838969222</c:v>
                </c:pt>
                <c:pt idx="15007">
                  <c:v>1.2118042364702961</c:v>
                </c:pt>
                <c:pt idx="15008">
                  <c:v>1.21180848904367</c:v>
                </c:pt>
                <c:pt idx="15009">
                  <c:v>1.2118127416170439</c:v>
                </c:pt>
                <c:pt idx="15010">
                  <c:v>1.2118169941904178</c:v>
                </c:pt>
                <c:pt idx="15011">
                  <c:v>1.2118212467637917</c:v>
                </c:pt>
                <c:pt idx="15012">
                  <c:v>1.2118254993371655</c:v>
                </c:pt>
                <c:pt idx="15013">
                  <c:v>1.2118297519105394</c:v>
                </c:pt>
                <c:pt idx="15014">
                  <c:v>1.2118340044839133</c:v>
                </c:pt>
                <c:pt idx="15015">
                  <c:v>1.2118382570572872</c:v>
                </c:pt>
                <c:pt idx="15016">
                  <c:v>1.2118425096306611</c:v>
                </c:pt>
                <c:pt idx="15017">
                  <c:v>1.211846762204035</c:v>
                </c:pt>
                <c:pt idx="15018">
                  <c:v>1.2118510147774089</c:v>
                </c:pt>
                <c:pt idx="15019">
                  <c:v>1.211855267350783</c:v>
                </c:pt>
                <c:pt idx="15020">
                  <c:v>1.2118595199241569</c:v>
                </c:pt>
                <c:pt idx="15021">
                  <c:v>1.2118637724975307</c:v>
                </c:pt>
                <c:pt idx="15022">
                  <c:v>1.2118680250709046</c:v>
                </c:pt>
                <c:pt idx="15023">
                  <c:v>1.2118722776442785</c:v>
                </c:pt>
                <c:pt idx="15024">
                  <c:v>1.2118765302176524</c:v>
                </c:pt>
                <c:pt idx="15025">
                  <c:v>1.2118807827910263</c:v>
                </c:pt>
                <c:pt idx="15026">
                  <c:v>1.2118850353644002</c:v>
                </c:pt>
                <c:pt idx="15027">
                  <c:v>1.2118892879377741</c:v>
                </c:pt>
                <c:pt idx="15028">
                  <c:v>1.2118932570062564</c:v>
                </c:pt>
                <c:pt idx="15029">
                  <c:v>1.2118972260747387</c:v>
                </c:pt>
                <c:pt idx="15030">
                  <c:v>1.211901195143221</c:v>
                </c:pt>
                <c:pt idx="15031">
                  <c:v>1.2119051642117034</c:v>
                </c:pt>
                <c:pt idx="15032">
                  <c:v>1.2119091332801857</c:v>
                </c:pt>
                <c:pt idx="15033">
                  <c:v>1.211913102348668</c:v>
                </c:pt>
                <c:pt idx="15034">
                  <c:v>1.2119170714171503</c:v>
                </c:pt>
                <c:pt idx="15035">
                  <c:v>1.2119210404856324</c:v>
                </c:pt>
                <c:pt idx="15036">
                  <c:v>1.2119250095541148</c:v>
                </c:pt>
                <c:pt idx="15037">
                  <c:v>1.2119289786225971</c:v>
                </c:pt>
                <c:pt idx="15038">
                  <c:v>1.2119329476910794</c:v>
                </c:pt>
                <c:pt idx="15039">
                  <c:v>1.2119369167595617</c:v>
                </c:pt>
                <c:pt idx="15040">
                  <c:v>1.211940885828044</c:v>
                </c:pt>
                <c:pt idx="15041">
                  <c:v>1.2119448548965264</c:v>
                </c:pt>
                <c:pt idx="15042">
                  <c:v>1.2119488239650087</c:v>
                </c:pt>
                <c:pt idx="15043">
                  <c:v>1.211952793033491</c:v>
                </c:pt>
                <c:pt idx="15044">
                  <c:v>1.2119567621019733</c:v>
                </c:pt>
                <c:pt idx="15045">
                  <c:v>1.2119607311704557</c:v>
                </c:pt>
                <c:pt idx="15046">
                  <c:v>1.211964700238938</c:v>
                </c:pt>
                <c:pt idx="15047">
                  <c:v>1.2119686693074203</c:v>
                </c:pt>
                <c:pt idx="15048">
                  <c:v>1.2119726383759026</c:v>
                </c:pt>
                <c:pt idx="15049">
                  <c:v>1.2119766074443847</c:v>
                </c:pt>
                <c:pt idx="15050">
                  <c:v>1.2119805765128671</c:v>
                </c:pt>
                <c:pt idx="15051">
                  <c:v>1.2119845455813494</c:v>
                </c:pt>
                <c:pt idx="15052">
                  <c:v>1.2119885146498317</c:v>
                </c:pt>
                <c:pt idx="15053">
                  <c:v>1.211992483718314</c:v>
                </c:pt>
                <c:pt idx="15054">
                  <c:v>1.2119964527867964</c:v>
                </c:pt>
                <c:pt idx="15055">
                  <c:v>1.2120004218552787</c:v>
                </c:pt>
                <c:pt idx="15056">
                  <c:v>1.212004390923761</c:v>
                </c:pt>
                <c:pt idx="15057">
                  <c:v>1.2120083599922433</c:v>
                </c:pt>
                <c:pt idx="15058">
                  <c:v>1.2120123290607256</c:v>
                </c:pt>
                <c:pt idx="15059">
                  <c:v>1.212016298129208</c:v>
                </c:pt>
                <c:pt idx="15060">
                  <c:v>1.2120202671976903</c:v>
                </c:pt>
                <c:pt idx="15061">
                  <c:v>1.2120242362661726</c:v>
                </c:pt>
                <c:pt idx="15062">
                  <c:v>1.2120282053346549</c:v>
                </c:pt>
                <c:pt idx="15063">
                  <c:v>1.212032174403137</c:v>
                </c:pt>
                <c:pt idx="15064">
                  <c:v>1.2120361434716194</c:v>
                </c:pt>
                <c:pt idx="15065">
                  <c:v>1.2120401125401017</c:v>
                </c:pt>
                <c:pt idx="15066">
                  <c:v>1.212044081608584</c:v>
                </c:pt>
                <c:pt idx="15067">
                  <c:v>1.2120480506770663</c:v>
                </c:pt>
                <c:pt idx="15068">
                  <c:v>1.2120520197455487</c:v>
                </c:pt>
                <c:pt idx="15069">
                  <c:v>1.212055988814031</c:v>
                </c:pt>
                <c:pt idx="15070">
                  <c:v>1.2120599578825133</c:v>
                </c:pt>
                <c:pt idx="15071">
                  <c:v>1.2120639269509956</c:v>
                </c:pt>
                <c:pt idx="15072">
                  <c:v>1.212067896019478</c:v>
                </c:pt>
                <c:pt idx="15073">
                  <c:v>1.2120718650879603</c:v>
                </c:pt>
                <c:pt idx="15074">
                  <c:v>1.2120758341564426</c:v>
                </c:pt>
                <c:pt idx="15075">
                  <c:v>1.2120798032249249</c:v>
                </c:pt>
                <c:pt idx="15076">
                  <c:v>1.2120837722934072</c:v>
                </c:pt>
                <c:pt idx="15077">
                  <c:v>1.2120877413618893</c:v>
                </c:pt>
                <c:pt idx="15078">
                  <c:v>1.2120917104303717</c:v>
                </c:pt>
                <c:pt idx="15079">
                  <c:v>1.212095679498854</c:v>
                </c:pt>
                <c:pt idx="15080">
                  <c:v>1.2120996485673363</c:v>
                </c:pt>
                <c:pt idx="15081">
                  <c:v>1.2121036176358186</c:v>
                </c:pt>
                <c:pt idx="15082">
                  <c:v>1.212107586704301</c:v>
                </c:pt>
                <c:pt idx="15083">
                  <c:v>1.2121115557727833</c:v>
                </c:pt>
                <c:pt idx="15084">
                  <c:v>1.2121155248412656</c:v>
                </c:pt>
                <c:pt idx="15085">
                  <c:v>1.2121194939097479</c:v>
                </c:pt>
                <c:pt idx="15086">
                  <c:v>1.2121234629782303</c:v>
                </c:pt>
                <c:pt idx="15087">
                  <c:v>1.2121274320467126</c:v>
                </c:pt>
                <c:pt idx="15088">
                  <c:v>1.2121314011151949</c:v>
                </c:pt>
                <c:pt idx="15089">
                  <c:v>1.2121353701836772</c:v>
                </c:pt>
                <c:pt idx="15090">
                  <c:v>1.2121393392521596</c:v>
                </c:pt>
                <c:pt idx="15091">
                  <c:v>1.2121433083206417</c:v>
                </c:pt>
                <c:pt idx="15092">
                  <c:v>1.212147277389124</c:v>
                </c:pt>
                <c:pt idx="15093">
                  <c:v>1.2121512464576063</c:v>
                </c:pt>
                <c:pt idx="15094">
                  <c:v>1.2121552155260886</c:v>
                </c:pt>
                <c:pt idx="15095">
                  <c:v>1.2121591845945709</c:v>
                </c:pt>
                <c:pt idx="15096">
                  <c:v>1.2121631536630533</c:v>
                </c:pt>
                <c:pt idx="15097">
                  <c:v>1.2121671227315356</c:v>
                </c:pt>
                <c:pt idx="15098">
                  <c:v>1.2121710918000179</c:v>
                </c:pt>
                <c:pt idx="15099">
                  <c:v>1.2121750608685002</c:v>
                </c:pt>
                <c:pt idx="15100">
                  <c:v>1.2121790299369826</c:v>
                </c:pt>
                <c:pt idx="15101">
                  <c:v>1.2121829990054649</c:v>
                </c:pt>
                <c:pt idx="15102">
                  <c:v>1.2121869680739472</c:v>
                </c:pt>
                <c:pt idx="15103">
                  <c:v>1.2121909371424295</c:v>
                </c:pt>
                <c:pt idx="15104">
                  <c:v>1.2121949062109119</c:v>
                </c:pt>
                <c:pt idx="15105">
                  <c:v>1.212198875279394</c:v>
                </c:pt>
                <c:pt idx="15106">
                  <c:v>1.2122028443478763</c:v>
                </c:pt>
                <c:pt idx="15107">
                  <c:v>1.2122068134163586</c:v>
                </c:pt>
                <c:pt idx="15108">
                  <c:v>1.2122107824848409</c:v>
                </c:pt>
                <c:pt idx="15109">
                  <c:v>1.2122147515533233</c:v>
                </c:pt>
                <c:pt idx="15110">
                  <c:v>1.2122187206218056</c:v>
                </c:pt>
                <c:pt idx="15111">
                  <c:v>1.2122226896902879</c:v>
                </c:pt>
                <c:pt idx="15112">
                  <c:v>1.2122266587587702</c:v>
                </c:pt>
                <c:pt idx="15113">
                  <c:v>1.2122306278272525</c:v>
                </c:pt>
                <c:pt idx="15114">
                  <c:v>1.2122345968957349</c:v>
                </c:pt>
                <c:pt idx="15115">
                  <c:v>1.2122385659642172</c:v>
                </c:pt>
                <c:pt idx="15116">
                  <c:v>1.2122425350326995</c:v>
                </c:pt>
                <c:pt idx="15117">
                  <c:v>1.2122465041011818</c:v>
                </c:pt>
                <c:pt idx="15118">
                  <c:v>1.2122504731696642</c:v>
                </c:pt>
                <c:pt idx="15119">
                  <c:v>1.2122544422381463</c:v>
                </c:pt>
                <c:pt idx="15120">
                  <c:v>1.2122584113066286</c:v>
                </c:pt>
                <c:pt idx="15121">
                  <c:v>1.2122623803751109</c:v>
                </c:pt>
                <c:pt idx="15122">
                  <c:v>1.2122663494435932</c:v>
                </c:pt>
                <c:pt idx="15123">
                  <c:v>1.2122703185120756</c:v>
                </c:pt>
                <c:pt idx="15124">
                  <c:v>1.2122742875805579</c:v>
                </c:pt>
                <c:pt idx="15125">
                  <c:v>1.2122782566490402</c:v>
                </c:pt>
                <c:pt idx="15126">
                  <c:v>1.2122822257175225</c:v>
                </c:pt>
                <c:pt idx="15127">
                  <c:v>1.2122861947860049</c:v>
                </c:pt>
                <c:pt idx="15128">
                  <c:v>1.2122901638544872</c:v>
                </c:pt>
                <c:pt idx="15129">
                  <c:v>1.2122941329229695</c:v>
                </c:pt>
                <c:pt idx="15130">
                  <c:v>1.2122981019914518</c:v>
                </c:pt>
                <c:pt idx="15131">
                  <c:v>1.2123020710599341</c:v>
                </c:pt>
                <c:pt idx="15132">
                  <c:v>1.2123060401284165</c:v>
                </c:pt>
                <c:pt idx="15133">
                  <c:v>1.2123100091968986</c:v>
                </c:pt>
                <c:pt idx="15134">
                  <c:v>1.2123139782653809</c:v>
                </c:pt>
                <c:pt idx="15135">
                  <c:v>1.2123179473338632</c:v>
                </c:pt>
                <c:pt idx="15136">
                  <c:v>1.2123219164023455</c:v>
                </c:pt>
                <c:pt idx="15137">
                  <c:v>1.2123258854708279</c:v>
                </c:pt>
                <c:pt idx="15138">
                  <c:v>1.2123298545393102</c:v>
                </c:pt>
                <c:pt idx="15139">
                  <c:v>1.2123338236077925</c:v>
                </c:pt>
                <c:pt idx="15140">
                  <c:v>1.2123377926762748</c:v>
                </c:pt>
                <c:pt idx="15141">
                  <c:v>1.2123417617447572</c:v>
                </c:pt>
                <c:pt idx="15142">
                  <c:v>1.2123457308132395</c:v>
                </c:pt>
                <c:pt idx="15143">
                  <c:v>1.2123496998817218</c:v>
                </c:pt>
                <c:pt idx="15144">
                  <c:v>1.2123536689502041</c:v>
                </c:pt>
                <c:pt idx="15145">
                  <c:v>1.2123576380186865</c:v>
                </c:pt>
                <c:pt idx="15146">
                  <c:v>1.2123616070871688</c:v>
                </c:pt>
                <c:pt idx="15147">
                  <c:v>1.2123655761556509</c:v>
                </c:pt>
                <c:pt idx="15148">
                  <c:v>1.2123695452241332</c:v>
                </c:pt>
                <c:pt idx="15149">
                  <c:v>1.2123735142926155</c:v>
                </c:pt>
                <c:pt idx="15150">
                  <c:v>1.2123774833610979</c:v>
                </c:pt>
                <c:pt idx="15151">
                  <c:v>1.2123814524295802</c:v>
                </c:pt>
                <c:pt idx="15152">
                  <c:v>1.2123854214980625</c:v>
                </c:pt>
                <c:pt idx="15153">
                  <c:v>1.2123893905665448</c:v>
                </c:pt>
                <c:pt idx="15154">
                  <c:v>1.2123933596350271</c:v>
                </c:pt>
                <c:pt idx="15155">
                  <c:v>1.2123973287035095</c:v>
                </c:pt>
                <c:pt idx="15156">
                  <c:v>1.2124012977719918</c:v>
                </c:pt>
                <c:pt idx="15157">
                  <c:v>1.2124052668404741</c:v>
                </c:pt>
                <c:pt idx="15158">
                  <c:v>1.2124092359089564</c:v>
                </c:pt>
                <c:pt idx="15159">
                  <c:v>1.2124132049774388</c:v>
                </c:pt>
                <c:pt idx="15160">
                  <c:v>1.2124171740459211</c:v>
                </c:pt>
                <c:pt idx="15161">
                  <c:v>1.2124211431144032</c:v>
                </c:pt>
                <c:pt idx="15162">
                  <c:v>1.2124251121828855</c:v>
                </c:pt>
                <c:pt idx="15163">
                  <c:v>1.2124290812513678</c:v>
                </c:pt>
                <c:pt idx="15164">
                  <c:v>1.2124330503198502</c:v>
                </c:pt>
                <c:pt idx="15165">
                  <c:v>1.2124370193883325</c:v>
                </c:pt>
                <c:pt idx="15166">
                  <c:v>1.2124409884568148</c:v>
                </c:pt>
                <c:pt idx="15167">
                  <c:v>1.2124449575252971</c:v>
                </c:pt>
                <c:pt idx="15168">
                  <c:v>1.2124489265937795</c:v>
                </c:pt>
                <c:pt idx="15169">
                  <c:v>1.2124528956622618</c:v>
                </c:pt>
                <c:pt idx="15170">
                  <c:v>1.2124568647307441</c:v>
                </c:pt>
                <c:pt idx="15171">
                  <c:v>1.2124605502943349</c:v>
                </c:pt>
                <c:pt idx="15172">
                  <c:v>1.2124642358579254</c:v>
                </c:pt>
                <c:pt idx="15173">
                  <c:v>1.2124679214215162</c:v>
                </c:pt>
                <c:pt idx="15174">
                  <c:v>1.2124716069851069</c:v>
                </c:pt>
                <c:pt idx="15175">
                  <c:v>1.2124752925486977</c:v>
                </c:pt>
                <c:pt idx="15176">
                  <c:v>1.2124789781122884</c:v>
                </c:pt>
                <c:pt idx="15177">
                  <c:v>1.212482663675879</c:v>
                </c:pt>
                <c:pt idx="15178">
                  <c:v>1.2124863492394697</c:v>
                </c:pt>
                <c:pt idx="15179">
                  <c:v>1.2124900348030605</c:v>
                </c:pt>
                <c:pt idx="15180">
                  <c:v>1.2124937203666513</c:v>
                </c:pt>
                <c:pt idx="15181">
                  <c:v>1.212497405930242</c:v>
                </c:pt>
                <c:pt idx="15182">
                  <c:v>1.2125010914938326</c:v>
                </c:pt>
                <c:pt idx="15183">
                  <c:v>1.2125047770574233</c:v>
                </c:pt>
                <c:pt idx="15184">
                  <c:v>1.2125084626210141</c:v>
                </c:pt>
                <c:pt idx="15185">
                  <c:v>1.2125121481846048</c:v>
                </c:pt>
                <c:pt idx="15186">
                  <c:v>1.2125158337481954</c:v>
                </c:pt>
                <c:pt idx="15187">
                  <c:v>1.2125195193117861</c:v>
                </c:pt>
                <c:pt idx="15188">
                  <c:v>1.2125232048753769</c:v>
                </c:pt>
                <c:pt idx="15189">
                  <c:v>1.2125268904389677</c:v>
                </c:pt>
                <c:pt idx="15190">
                  <c:v>1.2125305760025584</c:v>
                </c:pt>
                <c:pt idx="15191">
                  <c:v>1.212534261566149</c:v>
                </c:pt>
                <c:pt idx="15192">
                  <c:v>1.2125379471297397</c:v>
                </c:pt>
                <c:pt idx="15193">
                  <c:v>1.2125416326933305</c:v>
                </c:pt>
                <c:pt idx="15194">
                  <c:v>1.2125453182569212</c:v>
                </c:pt>
                <c:pt idx="15195">
                  <c:v>1.212549003820512</c:v>
                </c:pt>
                <c:pt idx="15196">
                  <c:v>1.2125526893841025</c:v>
                </c:pt>
                <c:pt idx="15197">
                  <c:v>1.2125563749476933</c:v>
                </c:pt>
                <c:pt idx="15198">
                  <c:v>1.2125600605112841</c:v>
                </c:pt>
                <c:pt idx="15199">
                  <c:v>1.2125637460748748</c:v>
                </c:pt>
                <c:pt idx="15200">
                  <c:v>1.2125674316384656</c:v>
                </c:pt>
                <c:pt idx="15201">
                  <c:v>1.2125711172020561</c:v>
                </c:pt>
                <c:pt idx="15202">
                  <c:v>1.2125748027656469</c:v>
                </c:pt>
                <c:pt idx="15203">
                  <c:v>1.2125784883292376</c:v>
                </c:pt>
                <c:pt idx="15204">
                  <c:v>1.2125821738928284</c:v>
                </c:pt>
                <c:pt idx="15205">
                  <c:v>1.2125858594564192</c:v>
                </c:pt>
                <c:pt idx="15206">
                  <c:v>1.2125895450200097</c:v>
                </c:pt>
                <c:pt idx="15207">
                  <c:v>1.2125932305836005</c:v>
                </c:pt>
                <c:pt idx="15208">
                  <c:v>1.2125969161471912</c:v>
                </c:pt>
                <c:pt idx="15209">
                  <c:v>1.212600601710782</c:v>
                </c:pt>
                <c:pt idx="15210">
                  <c:v>1.2126042872743725</c:v>
                </c:pt>
                <c:pt idx="15211">
                  <c:v>1.2126079728379633</c:v>
                </c:pt>
                <c:pt idx="15212">
                  <c:v>1.212611658401554</c:v>
                </c:pt>
                <c:pt idx="15213">
                  <c:v>1.2126153439651448</c:v>
                </c:pt>
                <c:pt idx="15214">
                  <c:v>1.2126190295287356</c:v>
                </c:pt>
                <c:pt idx="15215">
                  <c:v>1.2126227150923261</c:v>
                </c:pt>
                <c:pt idx="15216">
                  <c:v>1.2126264006559169</c:v>
                </c:pt>
                <c:pt idx="15217">
                  <c:v>1.2126300862195076</c:v>
                </c:pt>
                <c:pt idx="15218">
                  <c:v>1.2126337717830984</c:v>
                </c:pt>
                <c:pt idx="15219">
                  <c:v>1.2126374573466892</c:v>
                </c:pt>
                <c:pt idx="15220">
                  <c:v>1.2126411429102797</c:v>
                </c:pt>
                <c:pt idx="15221">
                  <c:v>1.2126448284738705</c:v>
                </c:pt>
                <c:pt idx="15222">
                  <c:v>1.2126485140374612</c:v>
                </c:pt>
                <c:pt idx="15223">
                  <c:v>1.212652199601052</c:v>
                </c:pt>
                <c:pt idx="15224">
                  <c:v>1.2126558851646427</c:v>
                </c:pt>
                <c:pt idx="15225">
                  <c:v>1.2126595707282333</c:v>
                </c:pt>
                <c:pt idx="15226">
                  <c:v>1.212663256291824</c:v>
                </c:pt>
                <c:pt idx="15227">
                  <c:v>1.2126669418554148</c:v>
                </c:pt>
                <c:pt idx="15228">
                  <c:v>1.2126706274190056</c:v>
                </c:pt>
                <c:pt idx="15229">
                  <c:v>1.2126743129825961</c:v>
                </c:pt>
                <c:pt idx="15230">
                  <c:v>1.2126779985461869</c:v>
                </c:pt>
                <c:pt idx="15231">
                  <c:v>1.2126816841097776</c:v>
                </c:pt>
                <c:pt idx="15232">
                  <c:v>1.2126853696733684</c:v>
                </c:pt>
                <c:pt idx="15233">
                  <c:v>1.2126890552369591</c:v>
                </c:pt>
                <c:pt idx="15234">
                  <c:v>1.2126927408005497</c:v>
                </c:pt>
                <c:pt idx="15235">
                  <c:v>1.2126964263641404</c:v>
                </c:pt>
                <c:pt idx="15236">
                  <c:v>1.2127001119277312</c:v>
                </c:pt>
                <c:pt idx="15237">
                  <c:v>1.212703797491322</c:v>
                </c:pt>
                <c:pt idx="15238">
                  <c:v>1.2127074830549127</c:v>
                </c:pt>
                <c:pt idx="15239">
                  <c:v>1.2127111686185033</c:v>
                </c:pt>
                <c:pt idx="15240">
                  <c:v>1.212714854182094</c:v>
                </c:pt>
                <c:pt idx="15241">
                  <c:v>1.2127185397456848</c:v>
                </c:pt>
                <c:pt idx="15242">
                  <c:v>1.2127222253092755</c:v>
                </c:pt>
                <c:pt idx="15243">
                  <c:v>1.2127259108728663</c:v>
                </c:pt>
                <c:pt idx="15244">
                  <c:v>1.2127295964364568</c:v>
                </c:pt>
                <c:pt idx="15245">
                  <c:v>1.2127332820000476</c:v>
                </c:pt>
                <c:pt idx="15246">
                  <c:v>1.2127369675636384</c:v>
                </c:pt>
                <c:pt idx="15247">
                  <c:v>1.2127406531272291</c:v>
                </c:pt>
                <c:pt idx="15248">
                  <c:v>1.2127443386908199</c:v>
                </c:pt>
                <c:pt idx="15249">
                  <c:v>1.2127480242544104</c:v>
                </c:pt>
                <c:pt idx="15250">
                  <c:v>1.2127517098180012</c:v>
                </c:pt>
                <c:pt idx="15251">
                  <c:v>1.2127553953815919</c:v>
                </c:pt>
                <c:pt idx="15252">
                  <c:v>1.2127590809451827</c:v>
                </c:pt>
                <c:pt idx="15253">
                  <c:v>1.2127627665087732</c:v>
                </c:pt>
                <c:pt idx="15254">
                  <c:v>1.212766452072364</c:v>
                </c:pt>
                <c:pt idx="15255">
                  <c:v>1.2127701376359548</c:v>
                </c:pt>
                <c:pt idx="15256">
                  <c:v>1.2127738231995455</c:v>
                </c:pt>
                <c:pt idx="15257">
                  <c:v>1.2127775087631363</c:v>
                </c:pt>
                <c:pt idx="15258">
                  <c:v>1.2127811943267268</c:v>
                </c:pt>
                <c:pt idx="15259">
                  <c:v>1.2127848798903176</c:v>
                </c:pt>
                <c:pt idx="15260">
                  <c:v>1.2127885654539083</c:v>
                </c:pt>
                <c:pt idx="15261">
                  <c:v>1.2127922510174991</c:v>
                </c:pt>
                <c:pt idx="15262">
                  <c:v>1.2127959365810899</c:v>
                </c:pt>
                <c:pt idx="15263">
                  <c:v>1.2127996221446804</c:v>
                </c:pt>
                <c:pt idx="15264">
                  <c:v>1.2128033077082712</c:v>
                </c:pt>
                <c:pt idx="15265">
                  <c:v>1.2128069932718619</c:v>
                </c:pt>
                <c:pt idx="15266">
                  <c:v>1.2128106788354527</c:v>
                </c:pt>
                <c:pt idx="15267">
                  <c:v>1.2128143643990434</c:v>
                </c:pt>
                <c:pt idx="15268">
                  <c:v>1.212818049962634</c:v>
                </c:pt>
                <c:pt idx="15269">
                  <c:v>1.2128217355262247</c:v>
                </c:pt>
                <c:pt idx="15270">
                  <c:v>1.2128254210898155</c:v>
                </c:pt>
                <c:pt idx="15271">
                  <c:v>1.2128291066534063</c:v>
                </c:pt>
                <c:pt idx="15272">
                  <c:v>1.2128327922169968</c:v>
                </c:pt>
                <c:pt idx="15273">
                  <c:v>1.2128364777805876</c:v>
                </c:pt>
                <c:pt idx="15274">
                  <c:v>1.2128401633441783</c:v>
                </c:pt>
                <c:pt idx="15275">
                  <c:v>1.2128438489077691</c:v>
                </c:pt>
                <c:pt idx="15276">
                  <c:v>1.2128475344713598</c:v>
                </c:pt>
                <c:pt idx="15277">
                  <c:v>1.2128512200349504</c:v>
                </c:pt>
                <c:pt idx="15278">
                  <c:v>1.2128549055985411</c:v>
                </c:pt>
                <c:pt idx="15279">
                  <c:v>1.2128585911621319</c:v>
                </c:pt>
                <c:pt idx="15280">
                  <c:v>1.2128622767257227</c:v>
                </c:pt>
                <c:pt idx="15281">
                  <c:v>1.2128659622893134</c:v>
                </c:pt>
                <c:pt idx="15282">
                  <c:v>1.212869647852904</c:v>
                </c:pt>
                <c:pt idx="15283">
                  <c:v>1.2128733334164947</c:v>
                </c:pt>
                <c:pt idx="15284">
                  <c:v>1.2128770189800855</c:v>
                </c:pt>
                <c:pt idx="15285">
                  <c:v>1.2128807045436762</c:v>
                </c:pt>
                <c:pt idx="15286">
                  <c:v>1.212884390107267</c:v>
                </c:pt>
                <c:pt idx="15287">
                  <c:v>1.2128880756708575</c:v>
                </c:pt>
                <c:pt idx="15288">
                  <c:v>1.2128917612344483</c:v>
                </c:pt>
                <c:pt idx="15289">
                  <c:v>1.2128954467980391</c:v>
                </c:pt>
                <c:pt idx="15290">
                  <c:v>1.2128991323616298</c:v>
                </c:pt>
                <c:pt idx="15291">
                  <c:v>1.2129028179252206</c:v>
                </c:pt>
                <c:pt idx="15292">
                  <c:v>1.2129065034888111</c:v>
                </c:pt>
                <c:pt idx="15293">
                  <c:v>1.2129101890524019</c:v>
                </c:pt>
                <c:pt idx="15294">
                  <c:v>1.2129138746159926</c:v>
                </c:pt>
                <c:pt idx="15295">
                  <c:v>1.2129175601795834</c:v>
                </c:pt>
                <c:pt idx="15296">
                  <c:v>1.2129212457431739</c:v>
                </c:pt>
                <c:pt idx="15297">
                  <c:v>1.2129249313067647</c:v>
                </c:pt>
                <c:pt idx="15298">
                  <c:v>1.2129286168703555</c:v>
                </c:pt>
                <c:pt idx="15299">
                  <c:v>1.2129323024339462</c:v>
                </c:pt>
                <c:pt idx="15300">
                  <c:v>1.212935987997537</c:v>
                </c:pt>
                <c:pt idx="15301">
                  <c:v>1.2129396735611275</c:v>
                </c:pt>
                <c:pt idx="15302">
                  <c:v>1.2129433591247183</c:v>
                </c:pt>
                <c:pt idx="15303">
                  <c:v>1.2129470446883091</c:v>
                </c:pt>
                <c:pt idx="15304">
                  <c:v>1.2129507302518998</c:v>
                </c:pt>
                <c:pt idx="15305">
                  <c:v>1.2129544158154906</c:v>
                </c:pt>
                <c:pt idx="15306">
                  <c:v>1.2129581013790811</c:v>
                </c:pt>
                <c:pt idx="15307">
                  <c:v>1.2129617869426719</c:v>
                </c:pt>
                <c:pt idx="15308">
                  <c:v>1.2129654725062626</c:v>
                </c:pt>
                <c:pt idx="15309">
                  <c:v>1.2129691580698534</c:v>
                </c:pt>
                <c:pt idx="15310">
                  <c:v>1.2129728436334442</c:v>
                </c:pt>
                <c:pt idx="15311">
                  <c:v>1.2129765291970347</c:v>
                </c:pt>
                <c:pt idx="15312">
                  <c:v>1.2129802147606255</c:v>
                </c:pt>
                <c:pt idx="15313">
                  <c:v>1.2129839003242162</c:v>
                </c:pt>
                <c:pt idx="15314">
                  <c:v>1.212987585887807</c:v>
                </c:pt>
                <c:pt idx="15315">
                  <c:v>1.2129912714513975</c:v>
                </c:pt>
                <c:pt idx="15316">
                  <c:v>1.2129949570149883</c:v>
                </c:pt>
                <c:pt idx="15317">
                  <c:v>1.212998642578579</c:v>
                </c:pt>
                <c:pt idx="15318">
                  <c:v>1.2130023281421698</c:v>
                </c:pt>
                <c:pt idx="15319">
                  <c:v>1.2130060137057606</c:v>
                </c:pt>
                <c:pt idx="15320">
                  <c:v>1.2130096992693511</c:v>
                </c:pt>
                <c:pt idx="15321">
                  <c:v>1.2130133848329419</c:v>
                </c:pt>
                <c:pt idx="15322">
                  <c:v>1.2130170703965326</c:v>
                </c:pt>
                <c:pt idx="15323">
                  <c:v>1.2130207559601234</c:v>
                </c:pt>
                <c:pt idx="15324">
                  <c:v>1.2130244415237141</c:v>
                </c:pt>
                <c:pt idx="15325">
                  <c:v>1.2130281270873047</c:v>
                </c:pt>
                <c:pt idx="15326">
                  <c:v>1.2130318126508954</c:v>
                </c:pt>
                <c:pt idx="15327">
                  <c:v>1.2130354982144862</c:v>
                </c:pt>
                <c:pt idx="15328">
                  <c:v>1.213039183778077</c:v>
                </c:pt>
                <c:pt idx="15329">
                  <c:v>1.2130428693416677</c:v>
                </c:pt>
                <c:pt idx="15330">
                  <c:v>1.2130465549052583</c:v>
                </c:pt>
                <c:pt idx="15331">
                  <c:v>1.2130499569639575</c:v>
                </c:pt>
                <c:pt idx="15332">
                  <c:v>1.2130533590226567</c:v>
                </c:pt>
                <c:pt idx="15333">
                  <c:v>1.2130567610813556</c:v>
                </c:pt>
                <c:pt idx="15334">
                  <c:v>1.2130601631400548</c:v>
                </c:pt>
                <c:pt idx="15335">
                  <c:v>1.213063565198754</c:v>
                </c:pt>
                <c:pt idx="15336">
                  <c:v>1.213066967257453</c:v>
                </c:pt>
                <c:pt idx="15337">
                  <c:v>1.2130703693161522</c:v>
                </c:pt>
                <c:pt idx="15338">
                  <c:v>1.2130737713748514</c:v>
                </c:pt>
                <c:pt idx="15339">
                  <c:v>1.2130771734335504</c:v>
                </c:pt>
                <c:pt idx="15340">
                  <c:v>1.2130805754922496</c:v>
                </c:pt>
                <c:pt idx="15341">
                  <c:v>1.2130839775509488</c:v>
                </c:pt>
                <c:pt idx="15342">
                  <c:v>1.2130873796096477</c:v>
                </c:pt>
                <c:pt idx="15343">
                  <c:v>1.2130907816683469</c:v>
                </c:pt>
                <c:pt idx="15344">
                  <c:v>1.2130941837270459</c:v>
                </c:pt>
                <c:pt idx="15345">
                  <c:v>1.2130975857857451</c:v>
                </c:pt>
                <c:pt idx="15346">
                  <c:v>1.2131009878444443</c:v>
                </c:pt>
                <c:pt idx="15347">
                  <c:v>1.2131043899031433</c:v>
                </c:pt>
                <c:pt idx="15348">
                  <c:v>1.2131077919618425</c:v>
                </c:pt>
                <c:pt idx="15349">
                  <c:v>1.2131111940205417</c:v>
                </c:pt>
                <c:pt idx="15350">
                  <c:v>1.2131145960792407</c:v>
                </c:pt>
                <c:pt idx="15351">
                  <c:v>1.2131179981379399</c:v>
                </c:pt>
                <c:pt idx="15352">
                  <c:v>1.2131214001966391</c:v>
                </c:pt>
                <c:pt idx="15353">
                  <c:v>1.213124802255338</c:v>
                </c:pt>
                <c:pt idx="15354">
                  <c:v>1.2131282043140372</c:v>
                </c:pt>
                <c:pt idx="15355">
                  <c:v>1.2131316063727364</c:v>
                </c:pt>
                <c:pt idx="15356">
                  <c:v>1.2131350084314354</c:v>
                </c:pt>
                <c:pt idx="15357">
                  <c:v>1.2131384104901346</c:v>
                </c:pt>
                <c:pt idx="15358">
                  <c:v>1.2131418125488338</c:v>
                </c:pt>
                <c:pt idx="15359">
                  <c:v>1.2131452146075328</c:v>
                </c:pt>
                <c:pt idx="15360">
                  <c:v>1.213148616666232</c:v>
                </c:pt>
                <c:pt idx="15361">
                  <c:v>1.2131520187249312</c:v>
                </c:pt>
                <c:pt idx="15362">
                  <c:v>1.2131554207836301</c:v>
                </c:pt>
                <c:pt idx="15363">
                  <c:v>1.2131588228423293</c:v>
                </c:pt>
                <c:pt idx="15364">
                  <c:v>1.2131622249010285</c:v>
                </c:pt>
                <c:pt idx="15365">
                  <c:v>1.2131656269597275</c:v>
                </c:pt>
                <c:pt idx="15366">
                  <c:v>1.2131690290184267</c:v>
                </c:pt>
                <c:pt idx="15367">
                  <c:v>1.2131724310771259</c:v>
                </c:pt>
                <c:pt idx="15368">
                  <c:v>1.2131758331358249</c:v>
                </c:pt>
                <c:pt idx="15369">
                  <c:v>1.2131792351945241</c:v>
                </c:pt>
                <c:pt idx="15370">
                  <c:v>1.2131826372532231</c:v>
                </c:pt>
                <c:pt idx="15371">
                  <c:v>1.2131860393119223</c:v>
                </c:pt>
                <c:pt idx="15372">
                  <c:v>1.2131894413706215</c:v>
                </c:pt>
                <c:pt idx="15373">
                  <c:v>1.2131928434293204</c:v>
                </c:pt>
                <c:pt idx="15374">
                  <c:v>1.2131962454880196</c:v>
                </c:pt>
                <c:pt idx="15375">
                  <c:v>1.2131996475467188</c:v>
                </c:pt>
                <c:pt idx="15376">
                  <c:v>1.2132030496054178</c:v>
                </c:pt>
                <c:pt idx="15377">
                  <c:v>1.213206451664117</c:v>
                </c:pt>
                <c:pt idx="15378">
                  <c:v>1.2132098537228162</c:v>
                </c:pt>
                <c:pt idx="15379">
                  <c:v>1.2132132557815152</c:v>
                </c:pt>
                <c:pt idx="15380">
                  <c:v>1.2132166578402144</c:v>
                </c:pt>
                <c:pt idx="15381">
                  <c:v>1.2132200598989136</c:v>
                </c:pt>
                <c:pt idx="15382">
                  <c:v>1.2132234619576125</c:v>
                </c:pt>
                <c:pt idx="15383">
                  <c:v>1.2132268640163117</c:v>
                </c:pt>
                <c:pt idx="15384">
                  <c:v>1.2132302660750109</c:v>
                </c:pt>
                <c:pt idx="15385">
                  <c:v>1.2132336681337099</c:v>
                </c:pt>
                <c:pt idx="15386">
                  <c:v>1.2132370701924091</c:v>
                </c:pt>
                <c:pt idx="15387">
                  <c:v>1.2132404722511083</c:v>
                </c:pt>
                <c:pt idx="15388">
                  <c:v>1.2132438743098073</c:v>
                </c:pt>
                <c:pt idx="15389">
                  <c:v>1.2132472763685065</c:v>
                </c:pt>
                <c:pt idx="15390">
                  <c:v>1.2132506784272057</c:v>
                </c:pt>
                <c:pt idx="15391">
                  <c:v>1.2132540804859047</c:v>
                </c:pt>
                <c:pt idx="15392">
                  <c:v>1.2132574825446039</c:v>
                </c:pt>
                <c:pt idx="15393">
                  <c:v>1.2132608846033028</c:v>
                </c:pt>
                <c:pt idx="15394">
                  <c:v>1.213264286662002</c:v>
                </c:pt>
                <c:pt idx="15395">
                  <c:v>1.2132676887207012</c:v>
                </c:pt>
                <c:pt idx="15396">
                  <c:v>1.2132710907794002</c:v>
                </c:pt>
                <c:pt idx="15397">
                  <c:v>1.2132744928380994</c:v>
                </c:pt>
                <c:pt idx="15398">
                  <c:v>1.2132778948967986</c:v>
                </c:pt>
                <c:pt idx="15399">
                  <c:v>1.2132812969554976</c:v>
                </c:pt>
                <c:pt idx="15400">
                  <c:v>1.2132846990141968</c:v>
                </c:pt>
                <c:pt idx="15401">
                  <c:v>1.213288101072896</c:v>
                </c:pt>
                <c:pt idx="15402">
                  <c:v>1.213291503131595</c:v>
                </c:pt>
                <c:pt idx="15403">
                  <c:v>1.2132949051902941</c:v>
                </c:pt>
                <c:pt idx="15404">
                  <c:v>1.2132983072489933</c:v>
                </c:pt>
                <c:pt idx="15405">
                  <c:v>1.2133017093076923</c:v>
                </c:pt>
                <c:pt idx="15406">
                  <c:v>1.2133051113663915</c:v>
                </c:pt>
                <c:pt idx="15407">
                  <c:v>1.2133085134250907</c:v>
                </c:pt>
                <c:pt idx="15408">
                  <c:v>1.2133119154837897</c:v>
                </c:pt>
                <c:pt idx="15409">
                  <c:v>1.2133153175424889</c:v>
                </c:pt>
                <c:pt idx="15410">
                  <c:v>1.2133187196011881</c:v>
                </c:pt>
                <c:pt idx="15411">
                  <c:v>1.2133221216598871</c:v>
                </c:pt>
                <c:pt idx="15412">
                  <c:v>1.2133255237185863</c:v>
                </c:pt>
                <c:pt idx="15413">
                  <c:v>1.2133289257772855</c:v>
                </c:pt>
                <c:pt idx="15414">
                  <c:v>1.2133323278359844</c:v>
                </c:pt>
                <c:pt idx="15415">
                  <c:v>1.2133357298946836</c:v>
                </c:pt>
                <c:pt idx="15416">
                  <c:v>1.2133391319533828</c:v>
                </c:pt>
                <c:pt idx="15417">
                  <c:v>1.2133425340120818</c:v>
                </c:pt>
                <c:pt idx="15418">
                  <c:v>1.213345936070781</c:v>
                </c:pt>
                <c:pt idx="15419">
                  <c:v>1.21334933812948</c:v>
                </c:pt>
                <c:pt idx="15420">
                  <c:v>1.2133527401881792</c:v>
                </c:pt>
                <c:pt idx="15421">
                  <c:v>1.2133561422468784</c:v>
                </c:pt>
                <c:pt idx="15422">
                  <c:v>1.2133595443055774</c:v>
                </c:pt>
                <c:pt idx="15423">
                  <c:v>1.2133629463642766</c:v>
                </c:pt>
                <c:pt idx="15424">
                  <c:v>1.2133663484229757</c:v>
                </c:pt>
                <c:pt idx="15425">
                  <c:v>1.2133697504816747</c:v>
                </c:pt>
                <c:pt idx="15426">
                  <c:v>1.2133731525403739</c:v>
                </c:pt>
                <c:pt idx="15427">
                  <c:v>1.2133765545990731</c:v>
                </c:pt>
                <c:pt idx="15428">
                  <c:v>1.2133799566577721</c:v>
                </c:pt>
                <c:pt idx="15429">
                  <c:v>1.2133833587164713</c:v>
                </c:pt>
                <c:pt idx="15430">
                  <c:v>1.2133867607751705</c:v>
                </c:pt>
                <c:pt idx="15431">
                  <c:v>1.2133901628338695</c:v>
                </c:pt>
                <c:pt idx="15432">
                  <c:v>1.2133935648925687</c:v>
                </c:pt>
                <c:pt idx="15433">
                  <c:v>1.2133969669512679</c:v>
                </c:pt>
                <c:pt idx="15434">
                  <c:v>1.2134003690099668</c:v>
                </c:pt>
                <c:pt idx="15435">
                  <c:v>1.213403771068666</c:v>
                </c:pt>
                <c:pt idx="15436">
                  <c:v>1.2134071731273652</c:v>
                </c:pt>
                <c:pt idx="15437">
                  <c:v>1.2134105751860642</c:v>
                </c:pt>
                <c:pt idx="15438">
                  <c:v>1.2134139772447634</c:v>
                </c:pt>
                <c:pt idx="15439">
                  <c:v>1.2134173793034626</c:v>
                </c:pt>
                <c:pt idx="15440">
                  <c:v>1.2134207813621616</c:v>
                </c:pt>
                <c:pt idx="15441">
                  <c:v>1.2134241834208608</c:v>
                </c:pt>
                <c:pt idx="15442">
                  <c:v>1.2134275854795598</c:v>
                </c:pt>
                <c:pt idx="15443">
                  <c:v>1.213430987538259</c:v>
                </c:pt>
                <c:pt idx="15444">
                  <c:v>1.2134343895969582</c:v>
                </c:pt>
                <c:pt idx="15445">
                  <c:v>1.2134377916556571</c:v>
                </c:pt>
                <c:pt idx="15446">
                  <c:v>1.2134411937143563</c:v>
                </c:pt>
                <c:pt idx="15447">
                  <c:v>1.2134445957730555</c:v>
                </c:pt>
                <c:pt idx="15448">
                  <c:v>1.2134479978317545</c:v>
                </c:pt>
                <c:pt idx="15449">
                  <c:v>1.2134513998904537</c:v>
                </c:pt>
                <c:pt idx="15450">
                  <c:v>1.2134548019491529</c:v>
                </c:pt>
                <c:pt idx="15451">
                  <c:v>1.2134582040078519</c:v>
                </c:pt>
                <c:pt idx="15452">
                  <c:v>1.2134616060665511</c:v>
                </c:pt>
                <c:pt idx="15453">
                  <c:v>1.2134650081252503</c:v>
                </c:pt>
                <c:pt idx="15454">
                  <c:v>1.2134684101839492</c:v>
                </c:pt>
                <c:pt idx="15455">
                  <c:v>1.2134718122426484</c:v>
                </c:pt>
                <c:pt idx="15456">
                  <c:v>1.2134752143013476</c:v>
                </c:pt>
                <c:pt idx="15457">
                  <c:v>1.2134786163600466</c:v>
                </c:pt>
                <c:pt idx="15458">
                  <c:v>1.2134820184187458</c:v>
                </c:pt>
                <c:pt idx="15459">
                  <c:v>1.213485420477445</c:v>
                </c:pt>
                <c:pt idx="15460">
                  <c:v>1.213488822536144</c:v>
                </c:pt>
                <c:pt idx="15461">
                  <c:v>1.2134922245948432</c:v>
                </c:pt>
                <c:pt idx="15462">
                  <c:v>1.2134956266535424</c:v>
                </c:pt>
                <c:pt idx="15463">
                  <c:v>1.2134990287122414</c:v>
                </c:pt>
                <c:pt idx="15464">
                  <c:v>1.2135024307709406</c:v>
                </c:pt>
                <c:pt idx="15465">
                  <c:v>1.2135058328296398</c:v>
                </c:pt>
                <c:pt idx="15466">
                  <c:v>1.2135092348883387</c:v>
                </c:pt>
                <c:pt idx="15467">
                  <c:v>1.2135126369470379</c:v>
                </c:pt>
                <c:pt idx="15468">
                  <c:v>1.2135160390057369</c:v>
                </c:pt>
                <c:pt idx="15469">
                  <c:v>1.2135194410644361</c:v>
                </c:pt>
                <c:pt idx="15470">
                  <c:v>1.2135228431231353</c:v>
                </c:pt>
                <c:pt idx="15471">
                  <c:v>1.2135262451818343</c:v>
                </c:pt>
                <c:pt idx="15472">
                  <c:v>1.2135293637356419</c:v>
                </c:pt>
                <c:pt idx="15473">
                  <c:v>1.2135324822894493</c:v>
                </c:pt>
                <c:pt idx="15474">
                  <c:v>1.213535600843257</c:v>
                </c:pt>
                <c:pt idx="15475">
                  <c:v>1.2135387193970644</c:v>
                </c:pt>
                <c:pt idx="15476">
                  <c:v>1.213541837950872</c:v>
                </c:pt>
                <c:pt idx="15477">
                  <c:v>1.2135449565046796</c:v>
                </c:pt>
                <c:pt idx="15478">
                  <c:v>1.2135480750584871</c:v>
                </c:pt>
                <c:pt idx="15479">
                  <c:v>1.2135511936122947</c:v>
                </c:pt>
                <c:pt idx="15480">
                  <c:v>1.2135543121661021</c:v>
                </c:pt>
                <c:pt idx="15481">
                  <c:v>1.2135574307199097</c:v>
                </c:pt>
                <c:pt idx="15482">
                  <c:v>1.2135605492737171</c:v>
                </c:pt>
                <c:pt idx="15483">
                  <c:v>1.2135636678275248</c:v>
                </c:pt>
                <c:pt idx="15484">
                  <c:v>1.2135667863813322</c:v>
                </c:pt>
                <c:pt idx="15485">
                  <c:v>1.2135699049351398</c:v>
                </c:pt>
                <c:pt idx="15486">
                  <c:v>1.2135730234889472</c:v>
                </c:pt>
                <c:pt idx="15487">
                  <c:v>1.2135761420427549</c:v>
                </c:pt>
                <c:pt idx="15488">
                  <c:v>1.2135792605965623</c:v>
                </c:pt>
                <c:pt idx="15489">
                  <c:v>1.2135823791503699</c:v>
                </c:pt>
                <c:pt idx="15490">
                  <c:v>1.2135854977041773</c:v>
                </c:pt>
                <c:pt idx="15491">
                  <c:v>1.213588616257985</c:v>
                </c:pt>
                <c:pt idx="15492">
                  <c:v>1.2135917348117924</c:v>
                </c:pt>
                <c:pt idx="15493">
                  <c:v>1.2135948533656</c:v>
                </c:pt>
                <c:pt idx="15494">
                  <c:v>1.2135979719194074</c:v>
                </c:pt>
                <c:pt idx="15495">
                  <c:v>1.2136010904732151</c:v>
                </c:pt>
                <c:pt idx="15496">
                  <c:v>1.2136042090270225</c:v>
                </c:pt>
                <c:pt idx="15497">
                  <c:v>1.2136073275808301</c:v>
                </c:pt>
                <c:pt idx="15498">
                  <c:v>1.2136104461346375</c:v>
                </c:pt>
                <c:pt idx="15499">
                  <c:v>1.2136135646884452</c:v>
                </c:pt>
                <c:pt idx="15500">
                  <c:v>1.2136166832422526</c:v>
                </c:pt>
                <c:pt idx="15501">
                  <c:v>1.2136198017960602</c:v>
                </c:pt>
                <c:pt idx="15502">
                  <c:v>1.2136229203498676</c:v>
                </c:pt>
                <c:pt idx="15503">
                  <c:v>1.2136260389036753</c:v>
                </c:pt>
                <c:pt idx="15504">
                  <c:v>1.2136291574574827</c:v>
                </c:pt>
                <c:pt idx="15505">
                  <c:v>1.2136322760112903</c:v>
                </c:pt>
                <c:pt idx="15506">
                  <c:v>1.2136353945650977</c:v>
                </c:pt>
                <c:pt idx="15507">
                  <c:v>1.2136385131189054</c:v>
                </c:pt>
                <c:pt idx="15508">
                  <c:v>1.2136416316727128</c:v>
                </c:pt>
                <c:pt idx="15509">
                  <c:v>1.2136447502265204</c:v>
                </c:pt>
                <c:pt idx="15510">
                  <c:v>1.213647868780328</c:v>
                </c:pt>
                <c:pt idx="15511">
                  <c:v>1.2136509873341355</c:v>
                </c:pt>
                <c:pt idx="15512">
                  <c:v>1.2136541058879431</c:v>
                </c:pt>
                <c:pt idx="15513">
                  <c:v>1.2136572244417505</c:v>
                </c:pt>
                <c:pt idx="15514">
                  <c:v>1.2136603429955581</c:v>
                </c:pt>
                <c:pt idx="15515">
                  <c:v>1.2136634615493656</c:v>
                </c:pt>
                <c:pt idx="15516">
                  <c:v>1.2136665801031732</c:v>
                </c:pt>
                <c:pt idx="15517">
                  <c:v>1.2136696986569806</c:v>
                </c:pt>
                <c:pt idx="15518">
                  <c:v>1.2136728172107882</c:v>
                </c:pt>
                <c:pt idx="15519">
                  <c:v>1.2136759357645956</c:v>
                </c:pt>
                <c:pt idx="15520">
                  <c:v>1.2136790543184033</c:v>
                </c:pt>
                <c:pt idx="15521">
                  <c:v>1.2136821728722107</c:v>
                </c:pt>
                <c:pt idx="15522">
                  <c:v>1.2136852914260183</c:v>
                </c:pt>
                <c:pt idx="15523">
                  <c:v>1.2136884099798257</c:v>
                </c:pt>
                <c:pt idx="15524">
                  <c:v>1.2136915285336334</c:v>
                </c:pt>
                <c:pt idx="15525">
                  <c:v>1.2136946470874408</c:v>
                </c:pt>
                <c:pt idx="15526">
                  <c:v>1.2136977656412484</c:v>
                </c:pt>
                <c:pt idx="15527">
                  <c:v>1.2137008841950558</c:v>
                </c:pt>
                <c:pt idx="15528">
                  <c:v>1.2137040027488635</c:v>
                </c:pt>
                <c:pt idx="15529">
                  <c:v>1.2137071213026709</c:v>
                </c:pt>
                <c:pt idx="15530">
                  <c:v>1.2137102398564785</c:v>
                </c:pt>
                <c:pt idx="15531">
                  <c:v>1.2137133584102859</c:v>
                </c:pt>
                <c:pt idx="15532">
                  <c:v>1.2137164769640936</c:v>
                </c:pt>
                <c:pt idx="15533">
                  <c:v>1.213719595517901</c:v>
                </c:pt>
                <c:pt idx="15534">
                  <c:v>1.2137227140717086</c:v>
                </c:pt>
                <c:pt idx="15535">
                  <c:v>1.213725832625516</c:v>
                </c:pt>
                <c:pt idx="15536">
                  <c:v>1.2137289511793237</c:v>
                </c:pt>
                <c:pt idx="15537">
                  <c:v>1.2137320697331311</c:v>
                </c:pt>
                <c:pt idx="15538">
                  <c:v>1.2137351882869387</c:v>
                </c:pt>
                <c:pt idx="15539">
                  <c:v>1.2137383068407461</c:v>
                </c:pt>
                <c:pt idx="15540">
                  <c:v>1.2137414253945538</c:v>
                </c:pt>
                <c:pt idx="15541">
                  <c:v>1.2137445439483612</c:v>
                </c:pt>
                <c:pt idx="15542">
                  <c:v>1.2137476625021688</c:v>
                </c:pt>
                <c:pt idx="15543">
                  <c:v>1.2137507810559764</c:v>
                </c:pt>
                <c:pt idx="15544">
                  <c:v>1.2137538996097839</c:v>
                </c:pt>
                <c:pt idx="15545">
                  <c:v>1.2137570181635915</c:v>
                </c:pt>
                <c:pt idx="15546">
                  <c:v>1.2137601367173989</c:v>
                </c:pt>
                <c:pt idx="15547">
                  <c:v>1.2137632552712065</c:v>
                </c:pt>
                <c:pt idx="15548">
                  <c:v>1.213766373825014</c:v>
                </c:pt>
                <c:pt idx="15549">
                  <c:v>1.2137694923788216</c:v>
                </c:pt>
                <c:pt idx="15550">
                  <c:v>1.213772610932629</c:v>
                </c:pt>
                <c:pt idx="15551">
                  <c:v>1.2137757294864366</c:v>
                </c:pt>
                <c:pt idx="15552">
                  <c:v>1.2137788480402441</c:v>
                </c:pt>
                <c:pt idx="15553">
                  <c:v>1.2137819665940517</c:v>
                </c:pt>
                <c:pt idx="15554">
                  <c:v>1.2137850851478591</c:v>
                </c:pt>
                <c:pt idx="15555">
                  <c:v>1.2137882037016667</c:v>
                </c:pt>
                <c:pt idx="15556">
                  <c:v>1.2137913222554741</c:v>
                </c:pt>
                <c:pt idx="15557">
                  <c:v>1.2137944408092818</c:v>
                </c:pt>
                <c:pt idx="15558">
                  <c:v>1.2137975593630892</c:v>
                </c:pt>
                <c:pt idx="15559">
                  <c:v>1.2138006779168968</c:v>
                </c:pt>
                <c:pt idx="15560">
                  <c:v>1.2138037964707042</c:v>
                </c:pt>
                <c:pt idx="15561">
                  <c:v>1.2138069150245119</c:v>
                </c:pt>
                <c:pt idx="15562">
                  <c:v>1.2138100335783193</c:v>
                </c:pt>
                <c:pt idx="15563">
                  <c:v>1.2138131521321269</c:v>
                </c:pt>
                <c:pt idx="15564">
                  <c:v>1.2138162706859343</c:v>
                </c:pt>
                <c:pt idx="15565">
                  <c:v>1.213819389239742</c:v>
                </c:pt>
                <c:pt idx="15566">
                  <c:v>1.2138225077935494</c:v>
                </c:pt>
                <c:pt idx="15567">
                  <c:v>1.213825626347357</c:v>
                </c:pt>
                <c:pt idx="15568">
                  <c:v>1.2138287449011644</c:v>
                </c:pt>
                <c:pt idx="15569">
                  <c:v>1.2138318634549721</c:v>
                </c:pt>
                <c:pt idx="15570">
                  <c:v>1.2138349820087795</c:v>
                </c:pt>
                <c:pt idx="15571">
                  <c:v>1.2138381005625871</c:v>
                </c:pt>
                <c:pt idx="15572">
                  <c:v>1.2138412191163945</c:v>
                </c:pt>
                <c:pt idx="15573">
                  <c:v>1.2138443376702022</c:v>
                </c:pt>
                <c:pt idx="15574">
                  <c:v>1.2138474562240096</c:v>
                </c:pt>
                <c:pt idx="15575">
                  <c:v>1.2138505747778172</c:v>
                </c:pt>
                <c:pt idx="15576">
                  <c:v>1.2138536933316249</c:v>
                </c:pt>
                <c:pt idx="15577">
                  <c:v>1.2138568118854323</c:v>
                </c:pt>
                <c:pt idx="15578">
                  <c:v>1.2138599304392399</c:v>
                </c:pt>
                <c:pt idx="15579">
                  <c:v>1.2138630489930473</c:v>
                </c:pt>
                <c:pt idx="15580">
                  <c:v>1.2138661675468549</c:v>
                </c:pt>
                <c:pt idx="15581">
                  <c:v>1.2138692861006624</c:v>
                </c:pt>
                <c:pt idx="15582">
                  <c:v>1.21387240465447</c:v>
                </c:pt>
                <c:pt idx="15583">
                  <c:v>1.2138755232082774</c:v>
                </c:pt>
                <c:pt idx="15584">
                  <c:v>1.213878641762085</c:v>
                </c:pt>
                <c:pt idx="15585">
                  <c:v>1.2138817603158925</c:v>
                </c:pt>
                <c:pt idx="15586">
                  <c:v>1.2138848788697001</c:v>
                </c:pt>
                <c:pt idx="15587">
                  <c:v>1.2138879974235075</c:v>
                </c:pt>
                <c:pt idx="15588">
                  <c:v>1.2138911159773151</c:v>
                </c:pt>
                <c:pt idx="15589">
                  <c:v>1.2138942345311226</c:v>
                </c:pt>
                <c:pt idx="15590">
                  <c:v>1.2138973530849302</c:v>
                </c:pt>
                <c:pt idx="15591">
                  <c:v>1.2139004716387376</c:v>
                </c:pt>
                <c:pt idx="15592">
                  <c:v>1.2139035901925452</c:v>
                </c:pt>
                <c:pt idx="15593">
                  <c:v>1.2139067087463526</c:v>
                </c:pt>
                <c:pt idx="15594">
                  <c:v>1.2139098273001603</c:v>
                </c:pt>
                <c:pt idx="15595">
                  <c:v>1.2139129458539677</c:v>
                </c:pt>
                <c:pt idx="15596">
                  <c:v>1.2139160644077753</c:v>
                </c:pt>
                <c:pt idx="15597">
                  <c:v>1.2139191829615827</c:v>
                </c:pt>
                <c:pt idx="15598">
                  <c:v>1.2139223015153904</c:v>
                </c:pt>
                <c:pt idx="15599">
                  <c:v>1.2139254200691978</c:v>
                </c:pt>
                <c:pt idx="15600">
                  <c:v>1.2139285386230054</c:v>
                </c:pt>
                <c:pt idx="15601">
                  <c:v>1.2139316571768128</c:v>
                </c:pt>
                <c:pt idx="15602">
                  <c:v>1.2139347757306205</c:v>
                </c:pt>
                <c:pt idx="15603">
                  <c:v>1.2139378942844279</c:v>
                </c:pt>
                <c:pt idx="15604">
                  <c:v>1.2139410128382355</c:v>
                </c:pt>
                <c:pt idx="15605">
                  <c:v>1.2139441313920429</c:v>
                </c:pt>
                <c:pt idx="15606">
                  <c:v>1.2139472499458506</c:v>
                </c:pt>
                <c:pt idx="15607">
                  <c:v>1.213950368499658</c:v>
                </c:pt>
                <c:pt idx="15608">
                  <c:v>1.2139534870534656</c:v>
                </c:pt>
                <c:pt idx="15609">
                  <c:v>1.2139566056072733</c:v>
                </c:pt>
                <c:pt idx="15610">
                  <c:v>1.2139597241610807</c:v>
                </c:pt>
                <c:pt idx="15611">
                  <c:v>1.2139628427148883</c:v>
                </c:pt>
                <c:pt idx="15612">
                  <c:v>1.2139659612686957</c:v>
                </c:pt>
                <c:pt idx="15613">
                  <c:v>1.2139690798225033</c:v>
                </c:pt>
                <c:pt idx="15614">
                  <c:v>1.2139721983763108</c:v>
                </c:pt>
                <c:pt idx="15615">
                  <c:v>1.2139753169301184</c:v>
                </c:pt>
                <c:pt idx="15616">
                  <c:v>1.2139784354839258</c:v>
                </c:pt>
                <c:pt idx="15617">
                  <c:v>1.2139815540377334</c:v>
                </c:pt>
                <c:pt idx="15618">
                  <c:v>1.2139846725915409</c:v>
                </c:pt>
                <c:pt idx="15619">
                  <c:v>1.2139877911453485</c:v>
                </c:pt>
                <c:pt idx="15620">
                  <c:v>1.2139909096991559</c:v>
                </c:pt>
                <c:pt idx="15621">
                  <c:v>1.2139940282529635</c:v>
                </c:pt>
                <c:pt idx="15622">
                  <c:v>1.213997146806771</c:v>
                </c:pt>
                <c:pt idx="15623">
                  <c:v>1.2140002653605786</c:v>
                </c:pt>
                <c:pt idx="15624">
                  <c:v>1.214003383914386</c:v>
                </c:pt>
                <c:pt idx="15625">
                  <c:v>1.2140065024681936</c:v>
                </c:pt>
                <c:pt idx="15626">
                  <c:v>1.2140096210220011</c:v>
                </c:pt>
                <c:pt idx="15627">
                  <c:v>1.2140127395758087</c:v>
                </c:pt>
                <c:pt idx="15628">
                  <c:v>1.2140158581296161</c:v>
                </c:pt>
                <c:pt idx="15629">
                  <c:v>1.2140186931785322</c:v>
                </c:pt>
                <c:pt idx="15630">
                  <c:v>1.214021528227448</c:v>
                </c:pt>
                <c:pt idx="15631">
                  <c:v>1.2140243632763639</c:v>
                </c:pt>
                <c:pt idx="15632">
                  <c:v>1.2140271983252799</c:v>
                </c:pt>
                <c:pt idx="15633">
                  <c:v>1.2140300333741958</c:v>
                </c:pt>
                <c:pt idx="15634">
                  <c:v>1.2140328684231119</c:v>
                </c:pt>
                <c:pt idx="15635">
                  <c:v>1.2140357034720277</c:v>
                </c:pt>
                <c:pt idx="15636">
                  <c:v>1.2140385385209436</c:v>
                </c:pt>
                <c:pt idx="15637">
                  <c:v>1.2140413735698596</c:v>
                </c:pt>
                <c:pt idx="15638">
                  <c:v>1.2140442086187755</c:v>
                </c:pt>
                <c:pt idx="15639">
                  <c:v>1.2140470436676913</c:v>
                </c:pt>
                <c:pt idx="15640">
                  <c:v>1.2140498787166074</c:v>
                </c:pt>
                <c:pt idx="15641">
                  <c:v>1.2140527137655233</c:v>
                </c:pt>
                <c:pt idx="15642">
                  <c:v>1.2140555488144393</c:v>
                </c:pt>
                <c:pt idx="15643">
                  <c:v>1.2140583838633552</c:v>
                </c:pt>
                <c:pt idx="15644">
                  <c:v>1.214061218912271</c:v>
                </c:pt>
                <c:pt idx="15645">
                  <c:v>1.2140640539611871</c:v>
                </c:pt>
                <c:pt idx="15646">
                  <c:v>1.214066889010103</c:v>
                </c:pt>
                <c:pt idx="15647">
                  <c:v>1.2140697240590188</c:v>
                </c:pt>
                <c:pt idx="15648">
                  <c:v>1.2140725591079349</c:v>
                </c:pt>
                <c:pt idx="15649">
                  <c:v>1.2140753941568507</c:v>
                </c:pt>
                <c:pt idx="15650">
                  <c:v>1.2140782292057668</c:v>
                </c:pt>
                <c:pt idx="15651">
                  <c:v>1.2140810642546827</c:v>
                </c:pt>
                <c:pt idx="15652">
                  <c:v>1.2140838993035985</c:v>
                </c:pt>
                <c:pt idx="15653">
                  <c:v>1.2140867343525146</c:v>
                </c:pt>
                <c:pt idx="15654">
                  <c:v>1.2140895694014304</c:v>
                </c:pt>
                <c:pt idx="15655">
                  <c:v>1.2140924044503465</c:v>
                </c:pt>
                <c:pt idx="15656">
                  <c:v>1.2140952394992623</c:v>
                </c:pt>
                <c:pt idx="15657">
                  <c:v>1.2140980745481782</c:v>
                </c:pt>
                <c:pt idx="15658">
                  <c:v>1.2141009095970943</c:v>
                </c:pt>
                <c:pt idx="15659">
                  <c:v>1.2141037446460101</c:v>
                </c:pt>
                <c:pt idx="15660">
                  <c:v>1.214106579694926</c:v>
                </c:pt>
                <c:pt idx="15661">
                  <c:v>1.214109414743842</c:v>
                </c:pt>
                <c:pt idx="15662">
                  <c:v>1.2141122497927579</c:v>
                </c:pt>
                <c:pt idx="15663">
                  <c:v>1.214115084841674</c:v>
                </c:pt>
                <c:pt idx="15664">
                  <c:v>1.2141179198905898</c:v>
                </c:pt>
                <c:pt idx="15665">
                  <c:v>1.2141207549395057</c:v>
                </c:pt>
                <c:pt idx="15666">
                  <c:v>1.2141235899884217</c:v>
                </c:pt>
                <c:pt idx="15667">
                  <c:v>1.2141264250373376</c:v>
                </c:pt>
                <c:pt idx="15668">
                  <c:v>1.2141292600862534</c:v>
                </c:pt>
                <c:pt idx="15669">
                  <c:v>1.2141320951351695</c:v>
                </c:pt>
                <c:pt idx="15670">
                  <c:v>1.2141349301840854</c:v>
                </c:pt>
                <c:pt idx="15671">
                  <c:v>1.2141377652330014</c:v>
                </c:pt>
                <c:pt idx="15672">
                  <c:v>1.2141406002819173</c:v>
                </c:pt>
                <c:pt idx="15673">
                  <c:v>1.2141434353308331</c:v>
                </c:pt>
                <c:pt idx="15674">
                  <c:v>1.2141462703797492</c:v>
                </c:pt>
                <c:pt idx="15675">
                  <c:v>1.2141491054286651</c:v>
                </c:pt>
                <c:pt idx="15676">
                  <c:v>1.2141519404775809</c:v>
                </c:pt>
                <c:pt idx="15677">
                  <c:v>1.214154775526497</c:v>
                </c:pt>
                <c:pt idx="15678">
                  <c:v>1.2141576105754128</c:v>
                </c:pt>
                <c:pt idx="15679">
                  <c:v>1.2141604456243289</c:v>
                </c:pt>
                <c:pt idx="15680">
                  <c:v>1.2141632806732447</c:v>
                </c:pt>
                <c:pt idx="15681">
                  <c:v>1.2141661157221606</c:v>
                </c:pt>
                <c:pt idx="15682">
                  <c:v>1.2141689507710767</c:v>
                </c:pt>
                <c:pt idx="15683">
                  <c:v>1.2141717858199925</c:v>
                </c:pt>
                <c:pt idx="15684">
                  <c:v>1.2141746208689084</c:v>
                </c:pt>
                <c:pt idx="15685">
                  <c:v>1.2141774559178244</c:v>
                </c:pt>
                <c:pt idx="15686">
                  <c:v>1.2141802909667403</c:v>
                </c:pt>
                <c:pt idx="15687">
                  <c:v>1.2141831260156564</c:v>
                </c:pt>
                <c:pt idx="15688">
                  <c:v>1.2141859610645722</c:v>
                </c:pt>
                <c:pt idx="15689">
                  <c:v>1.2141887961134881</c:v>
                </c:pt>
                <c:pt idx="15690">
                  <c:v>1.2141916311624041</c:v>
                </c:pt>
                <c:pt idx="15691">
                  <c:v>1.21419446621132</c:v>
                </c:pt>
                <c:pt idx="15692">
                  <c:v>1.2141973012602358</c:v>
                </c:pt>
                <c:pt idx="15693">
                  <c:v>1.2142001363091519</c:v>
                </c:pt>
                <c:pt idx="15694">
                  <c:v>1.2142029713580678</c:v>
                </c:pt>
                <c:pt idx="15695">
                  <c:v>1.2142058064069838</c:v>
                </c:pt>
                <c:pt idx="15696">
                  <c:v>1.2142086414558997</c:v>
                </c:pt>
                <c:pt idx="15697">
                  <c:v>1.2142114765048155</c:v>
                </c:pt>
                <c:pt idx="15698">
                  <c:v>1.2142143115537316</c:v>
                </c:pt>
                <c:pt idx="15699">
                  <c:v>1.2142171466026475</c:v>
                </c:pt>
                <c:pt idx="15700">
                  <c:v>1.2142199816515633</c:v>
                </c:pt>
                <c:pt idx="15701">
                  <c:v>1.2142228167004794</c:v>
                </c:pt>
                <c:pt idx="15702">
                  <c:v>1.2142256517493952</c:v>
                </c:pt>
                <c:pt idx="15703">
                  <c:v>1.2142284867983113</c:v>
                </c:pt>
                <c:pt idx="15704">
                  <c:v>1.2142313218472272</c:v>
                </c:pt>
                <c:pt idx="15705">
                  <c:v>1.214234156896143</c:v>
                </c:pt>
                <c:pt idx="15706">
                  <c:v>1.2142369919450591</c:v>
                </c:pt>
                <c:pt idx="15707">
                  <c:v>1.2142398269939749</c:v>
                </c:pt>
                <c:pt idx="15708">
                  <c:v>1.214242662042891</c:v>
                </c:pt>
                <c:pt idx="15709">
                  <c:v>1.2142454970918068</c:v>
                </c:pt>
                <c:pt idx="15710">
                  <c:v>1.2142483321407227</c:v>
                </c:pt>
                <c:pt idx="15711">
                  <c:v>1.2142511671896388</c:v>
                </c:pt>
                <c:pt idx="15712">
                  <c:v>1.2142540022385546</c:v>
                </c:pt>
                <c:pt idx="15713">
                  <c:v>1.2142568372874705</c:v>
                </c:pt>
                <c:pt idx="15714">
                  <c:v>1.2142596723363865</c:v>
                </c:pt>
                <c:pt idx="15715">
                  <c:v>1.2142625073853024</c:v>
                </c:pt>
                <c:pt idx="15716">
                  <c:v>1.2142653424342185</c:v>
                </c:pt>
                <c:pt idx="15717">
                  <c:v>1.2142681774831343</c:v>
                </c:pt>
                <c:pt idx="15718">
                  <c:v>1.2142710125320502</c:v>
                </c:pt>
                <c:pt idx="15719">
                  <c:v>1.2142738475809662</c:v>
                </c:pt>
                <c:pt idx="15720">
                  <c:v>1.2142766826298821</c:v>
                </c:pt>
                <c:pt idx="15721">
                  <c:v>1.2142795176787979</c:v>
                </c:pt>
                <c:pt idx="15722">
                  <c:v>1.214282352727714</c:v>
                </c:pt>
                <c:pt idx="15723">
                  <c:v>1.2142851877766299</c:v>
                </c:pt>
                <c:pt idx="15724">
                  <c:v>1.2142880228255459</c:v>
                </c:pt>
                <c:pt idx="15725">
                  <c:v>1.2142908578744618</c:v>
                </c:pt>
                <c:pt idx="15726">
                  <c:v>1.2142936929233776</c:v>
                </c:pt>
                <c:pt idx="15727">
                  <c:v>1.2142965279722937</c:v>
                </c:pt>
                <c:pt idx="15728">
                  <c:v>1.2142993630212096</c:v>
                </c:pt>
                <c:pt idx="15729">
                  <c:v>1.2143021980701254</c:v>
                </c:pt>
                <c:pt idx="15730">
                  <c:v>1.2143050331190415</c:v>
                </c:pt>
                <c:pt idx="15731">
                  <c:v>1.2143078681679573</c:v>
                </c:pt>
                <c:pt idx="15732">
                  <c:v>1.2143107032168734</c:v>
                </c:pt>
                <c:pt idx="15733">
                  <c:v>1.2143135382657892</c:v>
                </c:pt>
                <c:pt idx="15734">
                  <c:v>1.2143163733147051</c:v>
                </c:pt>
                <c:pt idx="15735">
                  <c:v>1.2143192083636212</c:v>
                </c:pt>
                <c:pt idx="15736">
                  <c:v>1.214322043412537</c:v>
                </c:pt>
                <c:pt idx="15737">
                  <c:v>1.2143248784614529</c:v>
                </c:pt>
                <c:pt idx="15738">
                  <c:v>1.2143277135103689</c:v>
                </c:pt>
                <c:pt idx="15739">
                  <c:v>1.2143305485592848</c:v>
                </c:pt>
                <c:pt idx="15740">
                  <c:v>1.2143333836082009</c:v>
                </c:pt>
                <c:pt idx="15741">
                  <c:v>1.2143362186571167</c:v>
                </c:pt>
                <c:pt idx="15742">
                  <c:v>1.2143390537060326</c:v>
                </c:pt>
                <c:pt idx="15743">
                  <c:v>1.2143418887549486</c:v>
                </c:pt>
                <c:pt idx="15744">
                  <c:v>1.2143447238038645</c:v>
                </c:pt>
                <c:pt idx="15745">
                  <c:v>1.2143475588527803</c:v>
                </c:pt>
                <c:pt idx="15746">
                  <c:v>1.2143503939016964</c:v>
                </c:pt>
                <c:pt idx="15747">
                  <c:v>1.2143532289506123</c:v>
                </c:pt>
                <c:pt idx="15748">
                  <c:v>1.2143560639995283</c:v>
                </c:pt>
                <c:pt idx="15749">
                  <c:v>1.2143588990484442</c:v>
                </c:pt>
                <c:pt idx="15750">
                  <c:v>1.21436173409736</c:v>
                </c:pt>
                <c:pt idx="15751">
                  <c:v>1.2143645691462761</c:v>
                </c:pt>
                <c:pt idx="15752">
                  <c:v>1.214367404195192</c:v>
                </c:pt>
                <c:pt idx="15753">
                  <c:v>1.2143702392441078</c:v>
                </c:pt>
                <c:pt idx="15754">
                  <c:v>1.2143730742930239</c:v>
                </c:pt>
                <c:pt idx="15755">
                  <c:v>1.2143759093419397</c:v>
                </c:pt>
                <c:pt idx="15756">
                  <c:v>1.2143787443908558</c:v>
                </c:pt>
                <c:pt idx="15757">
                  <c:v>1.2143815794397717</c:v>
                </c:pt>
                <c:pt idx="15758">
                  <c:v>1.2143844144886875</c:v>
                </c:pt>
                <c:pt idx="15759">
                  <c:v>1.2143872495376036</c:v>
                </c:pt>
                <c:pt idx="15760">
                  <c:v>1.2143900845865194</c:v>
                </c:pt>
                <c:pt idx="15761">
                  <c:v>1.2143929196354355</c:v>
                </c:pt>
                <c:pt idx="15762">
                  <c:v>1.2143957546843513</c:v>
                </c:pt>
                <c:pt idx="15763">
                  <c:v>1.2143985897332672</c:v>
                </c:pt>
                <c:pt idx="15764">
                  <c:v>1.2144014247821833</c:v>
                </c:pt>
                <c:pt idx="15765">
                  <c:v>1.2144042598310991</c:v>
                </c:pt>
                <c:pt idx="15766">
                  <c:v>1.214407094880015</c:v>
                </c:pt>
                <c:pt idx="15767">
                  <c:v>1.214409929928931</c:v>
                </c:pt>
                <c:pt idx="15768">
                  <c:v>1.2144127649778469</c:v>
                </c:pt>
                <c:pt idx="15769">
                  <c:v>1.214415600026763</c:v>
                </c:pt>
                <c:pt idx="15770">
                  <c:v>1.2144184350756788</c:v>
                </c:pt>
                <c:pt idx="15771">
                  <c:v>1.2144212701245947</c:v>
                </c:pt>
                <c:pt idx="15772">
                  <c:v>1.2144241051735107</c:v>
                </c:pt>
                <c:pt idx="15773">
                  <c:v>1.2144269402224266</c:v>
                </c:pt>
                <c:pt idx="15774">
                  <c:v>1.2144297752713424</c:v>
                </c:pt>
                <c:pt idx="15775">
                  <c:v>1.2144326103202585</c:v>
                </c:pt>
                <c:pt idx="15776">
                  <c:v>1.2144354453691744</c:v>
                </c:pt>
                <c:pt idx="15777">
                  <c:v>1.2144382804180904</c:v>
                </c:pt>
                <c:pt idx="15778">
                  <c:v>1.2144411154670063</c:v>
                </c:pt>
                <c:pt idx="15779">
                  <c:v>1.2144439505159221</c:v>
                </c:pt>
                <c:pt idx="15780">
                  <c:v>1.2144467855648382</c:v>
                </c:pt>
                <c:pt idx="15781">
                  <c:v>1.2144496206137541</c:v>
                </c:pt>
                <c:pt idx="15782">
                  <c:v>1.2144524556626699</c:v>
                </c:pt>
                <c:pt idx="15783">
                  <c:v>1.214455290711586</c:v>
                </c:pt>
                <c:pt idx="15784">
                  <c:v>1.2144581257605018</c:v>
                </c:pt>
                <c:pt idx="15785">
                  <c:v>1.2144609608094179</c:v>
                </c:pt>
                <c:pt idx="15786">
                  <c:v>1.2144637958583338</c:v>
                </c:pt>
                <c:pt idx="15787">
                  <c:v>1.2144666309072496</c:v>
                </c:pt>
                <c:pt idx="15788">
                  <c:v>1.2144694659561657</c:v>
                </c:pt>
                <c:pt idx="15789">
                  <c:v>1.2144723010050815</c:v>
                </c:pt>
                <c:pt idx="15790">
                  <c:v>1.2144751360539974</c:v>
                </c:pt>
                <c:pt idx="15791">
                  <c:v>1.2144779711029134</c:v>
                </c:pt>
                <c:pt idx="15792">
                  <c:v>1.2144808061518293</c:v>
                </c:pt>
                <c:pt idx="15793">
                  <c:v>1.2144836412007454</c:v>
                </c:pt>
                <c:pt idx="15794">
                  <c:v>1.2144864762496612</c:v>
                </c:pt>
                <c:pt idx="15795">
                  <c:v>1.2144893112985771</c:v>
                </c:pt>
                <c:pt idx="15796">
                  <c:v>1.2144921463474931</c:v>
                </c:pt>
                <c:pt idx="15797">
                  <c:v>1.214494981396409</c:v>
                </c:pt>
                <c:pt idx="15798">
                  <c:v>1.2144978164453248</c:v>
                </c:pt>
                <c:pt idx="15799">
                  <c:v>1.2145006514942409</c:v>
                </c:pt>
                <c:pt idx="15800">
                  <c:v>1.2145034865431568</c:v>
                </c:pt>
                <c:pt idx="15801">
                  <c:v>1.2145063215920728</c:v>
                </c:pt>
                <c:pt idx="15802">
                  <c:v>1.2145091566409887</c:v>
                </c:pt>
                <c:pt idx="15803">
                  <c:v>1.2145119916899045</c:v>
                </c:pt>
                <c:pt idx="15804">
                  <c:v>1.2145148267388206</c:v>
                </c:pt>
                <c:pt idx="15805">
                  <c:v>1.2145176617877365</c:v>
                </c:pt>
                <c:pt idx="15806">
                  <c:v>1.2145204968366525</c:v>
                </c:pt>
                <c:pt idx="15807">
                  <c:v>1.2145233318855684</c:v>
                </c:pt>
                <c:pt idx="15808">
                  <c:v>1.2145261669344842</c:v>
                </c:pt>
                <c:pt idx="15809">
                  <c:v>1.2145290019834003</c:v>
                </c:pt>
                <c:pt idx="15810">
                  <c:v>1.2145318370323162</c:v>
                </c:pt>
                <c:pt idx="15811">
                  <c:v>1.214534672081232</c:v>
                </c:pt>
                <c:pt idx="15812">
                  <c:v>1.2145372236252565</c:v>
                </c:pt>
                <c:pt idx="15813">
                  <c:v>1.2145397751692808</c:v>
                </c:pt>
                <c:pt idx="15814">
                  <c:v>1.2145423267133051</c:v>
                </c:pt>
                <c:pt idx="15815">
                  <c:v>1.2145448782573294</c:v>
                </c:pt>
                <c:pt idx="15816">
                  <c:v>1.2145474298013539</c:v>
                </c:pt>
                <c:pt idx="15817">
                  <c:v>1.2145499813453782</c:v>
                </c:pt>
                <c:pt idx="15818">
                  <c:v>1.2145525328894025</c:v>
                </c:pt>
                <c:pt idx="15819">
                  <c:v>1.2145550844334267</c:v>
                </c:pt>
                <c:pt idx="15820">
                  <c:v>1.2145576359774513</c:v>
                </c:pt>
                <c:pt idx="15821">
                  <c:v>1.2145601875214755</c:v>
                </c:pt>
                <c:pt idx="15822">
                  <c:v>1.2145627390654998</c:v>
                </c:pt>
                <c:pt idx="15823">
                  <c:v>1.2145652906095241</c:v>
                </c:pt>
                <c:pt idx="15824">
                  <c:v>1.2145678421535486</c:v>
                </c:pt>
                <c:pt idx="15825">
                  <c:v>1.2145703936975729</c:v>
                </c:pt>
                <c:pt idx="15826">
                  <c:v>1.2145729452415972</c:v>
                </c:pt>
                <c:pt idx="15827">
                  <c:v>1.2145754967856215</c:v>
                </c:pt>
                <c:pt idx="15828">
                  <c:v>1.2145780483296458</c:v>
                </c:pt>
                <c:pt idx="15829">
                  <c:v>1.2145805998736703</c:v>
                </c:pt>
                <c:pt idx="15830">
                  <c:v>1.2145831514176946</c:v>
                </c:pt>
                <c:pt idx="15831">
                  <c:v>1.2145857029617189</c:v>
                </c:pt>
                <c:pt idx="15832">
                  <c:v>1.2145882545057431</c:v>
                </c:pt>
                <c:pt idx="15833">
                  <c:v>1.2145908060497677</c:v>
                </c:pt>
                <c:pt idx="15834">
                  <c:v>1.2145933575937919</c:v>
                </c:pt>
                <c:pt idx="15835">
                  <c:v>1.2145959091378162</c:v>
                </c:pt>
                <c:pt idx="15836">
                  <c:v>1.2145984606818405</c:v>
                </c:pt>
                <c:pt idx="15837">
                  <c:v>1.214601012225865</c:v>
                </c:pt>
                <c:pt idx="15838">
                  <c:v>1.2146035637698893</c:v>
                </c:pt>
                <c:pt idx="15839">
                  <c:v>1.2146061153139136</c:v>
                </c:pt>
                <c:pt idx="15840">
                  <c:v>1.2146086668579379</c:v>
                </c:pt>
                <c:pt idx="15841">
                  <c:v>1.2146112184019624</c:v>
                </c:pt>
                <c:pt idx="15842">
                  <c:v>1.2146137699459867</c:v>
                </c:pt>
                <c:pt idx="15843">
                  <c:v>1.214616321490011</c:v>
                </c:pt>
                <c:pt idx="15844">
                  <c:v>1.2146188730340353</c:v>
                </c:pt>
                <c:pt idx="15845">
                  <c:v>1.2146214245780598</c:v>
                </c:pt>
                <c:pt idx="15846">
                  <c:v>1.2146239761220841</c:v>
                </c:pt>
                <c:pt idx="15847">
                  <c:v>1.2146265276661083</c:v>
                </c:pt>
                <c:pt idx="15848">
                  <c:v>1.2146290792101326</c:v>
                </c:pt>
                <c:pt idx="15849">
                  <c:v>1.2146316307541569</c:v>
                </c:pt>
                <c:pt idx="15850">
                  <c:v>1.2146341822981814</c:v>
                </c:pt>
                <c:pt idx="15851">
                  <c:v>1.2146367338422057</c:v>
                </c:pt>
                <c:pt idx="15852">
                  <c:v>1.21463928538623</c:v>
                </c:pt>
                <c:pt idx="15853">
                  <c:v>1.2146418369302543</c:v>
                </c:pt>
                <c:pt idx="15854">
                  <c:v>1.2146443884742788</c:v>
                </c:pt>
                <c:pt idx="15855">
                  <c:v>1.2146469400183031</c:v>
                </c:pt>
                <c:pt idx="15856">
                  <c:v>1.2146494915623274</c:v>
                </c:pt>
                <c:pt idx="15857">
                  <c:v>1.2146520431063517</c:v>
                </c:pt>
                <c:pt idx="15858">
                  <c:v>1.2146545946503762</c:v>
                </c:pt>
                <c:pt idx="15859">
                  <c:v>1.2146571461944005</c:v>
                </c:pt>
                <c:pt idx="15860">
                  <c:v>1.2146596977384247</c:v>
                </c:pt>
                <c:pt idx="15861">
                  <c:v>1.214662249282449</c:v>
                </c:pt>
                <c:pt idx="15862">
                  <c:v>1.2146648008264735</c:v>
                </c:pt>
                <c:pt idx="15863">
                  <c:v>1.2146673523704978</c:v>
                </c:pt>
                <c:pt idx="15864">
                  <c:v>1.2146699039145221</c:v>
                </c:pt>
                <c:pt idx="15865">
                  <c:v>1.2146724554585464</c:v>
                </c:pt>
                <c:pt idx="15866">
                  <c:v>1.2146750070025709</c:v>
                </c:pt>
                <c:pt idx="15867">
                  <c:v>1.2146775585465952</c:v>
                </c:pt>
                <c:pt idx="15868">
                  <c:v>1.2146801100906195</c:v>
                </c:pt>
                <c:pt idx="15869">
                  <c:v>1.2146826616346438</c:v>
                </c:pt>
                <c:pt idx="15870">
                  <c:v>1.2146852131786683</c:v>
                </c:pt>
                <c:pt idx="15871">
                  <c:v>1.2146877647226926</c:v>
                </c:pt>
                <c:pt idx="15872">
                  <c:v>1.2146903162667169</c:v>
                </c:pt>
                <c:pt idx="15873">
                  <c:v>1.2146928678107412</c:v>
                </c:pt>
                <c:pt idx="15874">
                  <c:v>1.2146954193547654</c:v>
                </c:pt>
                <c:pt idx="15875">
                  <c:v>1.2146979708987899</c:v>
                </c:pt>
                <c:pt idx="15876">
                  <c:v>1.2147005224428142</c:v>
                </c:pt>
                <c:pt idx="15877">
                  <c:v>1.2147030739868385</c:v>
                </c:pt>
                <c:pt idx="15878">
                  <c:v>1.2147056255308628</c:v>
                </c:pt>
                <c:pt idx="15879">
                  <c:v>1.2147081770748873</c:v>
                </c:pt>
                <c:pt idx="15880">
                  <c:v>1.2147107286189116</c:v>
                </c:pt>
                <c:pt idx="15881">
                  <c:v>1.2147132801629359</c:v>
                </c:pt>
                <c:pt idx="15882">
                  <c:v>1.2147158317069602</c:v>
                </c:pt>
                <c:pt idx="15883">
                  <c:v>1.2147183832509847</c:v>
                </c:pt>
                <c:pt idx="15884">
                  <c:v>1.214720934795009</c:v>
                </c:pt>
                <c:pt idx="15885">
                  <c:v>1.2147234863390333</c:v>
                </c:pt>
                <c:pt idx="15886">
                  <c:v>1.2147260378830576</c:v>
                </c:pt>
                <c:pt idx="15887">
                  <c:v>1.2147285894270821</c:v>
                </c:pt>
                <c:pt idx="15888">
                  <c:v>1.2147311409711063</c:v>
                </c:pt>
                <c:pt idx="15889">
                  <c:v>1.2147336925151306</c:v>
                </c:pt>
                <c:pt idx="15890">
                  <c:v>1.2147362440591549</c:v>
                </c:pt>
                <c:pt idx="15891">
                  <c:v>1.2147387956031794</c:v>
                </c:pt>
                <c:pt idx="15892">
                  <c:v>1.2147413471472037</c:v>
                </c:pt>
                <c:pt idx="15893">
                  <c:v>1.214743898691228</c:v>
                </c:pt>
                <c:pt idx="15894">
                  <c:v>1.2147464502352523</c:v>
                </c:pt>
                <c:pt idx="15895">
                  <c:v>1.2147490017792768</c:v>
                </c:pt>
                <c:pt idx="15896">
                  <c:v>1.2147515533233011</c:v>
                </c:pt>
                <c:pt idx="15897">
                  <c:v>1.2147541048673254</c:v>
                </c:pt>
                <c:pt idx="15898">
                  <c:v>1.2147566564113497</c:v>
                </c:pt>
                <c:pt idx="15899">
                  <c:v>1.214759207955374</c:v>
                </c:pt>
                <c:pt idx="15900">
                  <c:v>1.2147617594993985</c:v>
                </c:pt>
                <c:pt idx="15901">
                  <c:v>1.2147643110434228</c:v>
                </c:pt>
                <c:pt idx="15902">
                  <c:v>1.214766862587447</c:v>
                </c:pt>
                <c:pt idx="15903">
                  <c:v>1.2147694141314713</c:v>
                </c:pt>
                <c:pt idx="15904">
                  <c:v>1.2147716821706043</c:v>
                </c:pt>
                <c:pt idx="15905">
                  <c:v>1.214773950209737</c:v>
                </c:pt>
                <c:pt idx="15906">
                  <c:v>1.2147762182488697</c:v>
                </c:pt>
                <c:pt idx="15907">
                  <c:v>1.2147784862880024</c:v>
                </c:pt>
                <c:pt idx="15908">
                  <c:v>1.2147807543271352</c:v>
                </c:pt>
                <c:pt idx="15909">
                  <c:v>1.2147830223662679</c:v>
                </c:pt>
                <c:pt idx="15910">
                  <c:v>1.2147852904054006</c:v>
                </c:pt>
                <c:pt idx="15911">
                  <c:v>1.2147875584445333</c:v>
                </c:pt>
                <c:pt idx="15912">
                  <c:v>1.2147898264836661</c:v>
                </c:pt>
                <c:pt idx="15913">
                  <c:v>1.2147920945227988</c:v>
                </c:pt>
                <c:pt idx="15914">
                  <c:v>1.2147943625619317</c:v>
                </c:pt>
                <c:pt idx="15915">
                  <c:v>1.2147966306010645</c:v>
                </c:pt>
                <c:pt idx="15916">
                  <c:v>1.2147988986401972</c:v>
                </c:pt>
                <c:pt idx="15917">
                  <c:v>1.2148011666793299</c:v>
                </c:pt>
                <c:pt idx="15918">
                  <c:v>1.2148034347184626</c:v>
                </c:pt>
                <c:pt idx="15919">
                  <c:v>1.2148057027575954</c:v>
                </c:pt>
                <c:pt idx="15920">
                  <c:v>1.2148079707967281</c:v>
                </c:pt>
                <c:pt idx="15921">
                  <c:v>1.2148102388358608</c:v>
                </c:pt>
                <c:pt idx="15922">
                  <c:v>1.2148125068749935</c:v>
                </c:pt>
                <c:pt idx="15923">
                  <c:v>1.2148147749141263</c:v>
                </c:pt>
                <c:pt idx="15924">
                  <c:v>1.2148170429532592</c:v>
                </c:pt>
                <c:pt idx="15925">
                  <c:v>1.2148193109923919</c:v>
                </c:pt>
                <c:pt idx="15926">
                  <c:v>1.2148215790315247</c:v>
                </c:pt>
                <c:pt idx="15927">
                  <c:v>1.2148238470706574</c:v>
                </c:pt>
                <c:pt idx="15928">
                  <c:v>1.2148261151097901</c:v>
                </c:pt>
                <c:pt idx="15929">
                  <c:v>1.2148283831489228</c:v>
                </c:pt>
                <c:pt idx="15930">
                  <c:v>1.2148306511880556</c:v>
                </c:pt>
                <c:pt idx="15931">
                  <c:v>1.2148329192271883</c:v>
                </c:pt>
                <c:pt idx="15932">
                  <c:v>1.214835187266321</c:v>
                </c:pt>
                <c:pt idx="15933">
                  <c:v>1.214837455305454</c:v>
                </c:pt>
                <c:pt idx="15934">
                  <c:v>1.2148397233445867</c:v>
                </c:pt>
                <c:pt idx="15935">
                  <c:v>1.2148419913837194</c:v>
                </c:pt>
                <c:pt idx="15936">
                  <c:v>1.2148442594228521</c:v>
                </c:pt>
                <c:pt idx="15937">
                  <c:v>1.2148465274619848</c:v>
                </c:pt>
                <c:pt idx="15938">
                  <c:v>1.2148487955011176</c:v>
                </c:pt>
                <c:pt idx="15939">
                  <c:v>1.2148510635402503</c:v>
                </c:pt>
                <c:pt idx="15940">
                  <c:v>1.214853331579383</c:v>
                </c:pt>
                <c:pt idx="15941">
                  <c:v>1.2148555996185157</c:v>
                </c:pt>
                <c:pt idx="15942">
                  <c:v>1.2148578676576485</c:v>
                </c:pt>
                <c:pt idx="15943">
                  <c:v>1.2148601356967814</c:v>
                </c:pt>
                <c:pt idx="15944">
                  <c:v>1.2148624037359141</c:v>
                </c:pt>
                <c:pt idx="15945">
                  <c:v>1.2148646717750469</c:v>
                </c:pt>
                <c:pt idx="15946">
                  <c:v>1.2148669398141796</c:v>
                </c:pt>
                <c:pt idx="15947">
                  <c:v>1.2148692078533123</c:v>
                </c:pt>
                <c:pt idx="15948">
                  <c:v>1.214871475892445</c:v>
                </c:pt>
                <c:pt idx="15949">
                  <c:v>1.2148737439315778</c:v>
                </c:pt>
                <c:pt idx="15950">
                  <c:v>1.2148760119707105</c:v>
                </c:pt>
                <c:pt idx="15951">
                  <c:v>1.2148782800098432</c:v>
                </c:pt>
                <c:pt idx="15952">
                  <c:v>1.2148805480489759</c:v>
                </c:pt>
                <c:pt idx="15953">
                  <c:v>1.2148828160881089</c:v>
                </c:pt>
                <c:pt idx="15954">
                  <c:v>1.2148850841272416</c:v>
                </c:pt>
                <c:pt idx="15955">
                  <c:v>1.2148873521663743</c:v>
                </c:pt>
                <c:pt idx="15956">
                  <c:v>1.2148896202055071</c:v>
                </c:pt>
                <c:pt idx="15957">
                  <c:v>1.2148918882446398</c:v>
                </c:pt>
                <c:pt idx="15958">
                  <c:v>1.2148941562837725</c:v>
                </c:pt>
                <c:pt idx="15959">
                  <c:v>1.2148964243229052</c:v>
                </c:pt>
                <c:pt idx="15960">
                  <c:v>1.214898692362038</c:v>
                </c:pt>
                <c:pt idx="15961">
                  <c:v>1.2149009604011707</c:v>
                </c:pt>
                <c:pt idx="15962">
                  <c:v>1.2149032284403034</c:v>
                </c:pt>
                <c:pt idx="15963">
                  <c:v>1.2149054964794364</c:v>
                </c:pt>
                <c:pt idx="15964">
                  <c:v>1.2149077645185691</c:v>
                </c:pt>
                <c:pt idx="15965">
                  <c:v>1.2149100325577018</c:v>
                </c:pt>
                <c:pt idx="15966">
                  <c:v>1.2149123005968345</c:v>
                </c:pt>
                <c:pt idx="15967">
                  <c:v>1.2149145686359673</c:v>
                </c:pt>
                <c:pt idx="15968">
                  <c:v>1.2149168366751</c:v>
                </c:pt>
                <c:pt idx="15969">
                  <c:v>1.2149191047142327</c:v>
                </c:pt>
                <c:pt idx="15970">
                  <c:v>1.2149213727533654</c:v>
                </c:pt>
                <c:pt idx="15971">
                  <c:v>1.2149236407924981</c:v>
                </c:pt>
                <c:pt idx="15972">
                  <c:v>1.2149259088316309</c:v>
                </c:pt>
                <c:pt idx="15973">
                  <c:v>1.2149281768707638</c:v>
                </c:pt>
                <c:pt idx="15974">
                  <c:v>1.2149304449098965</c:v>
                </c:pt>
                <c:pt idx="15975">
                  <c:v>1.2149327129490293</c:v>
                </c:pt>
                <c:pt idx="15976">
                  <c:v>1.214934980988162</c:v>
                </c:pt>
                <c:pt idx="15977">
                  <c:v>1.2149372490272947</c:v>
                </c:pt>
                <c:pt idx="15978">
                  <c:v>1.2149395170664274</c:v>
                </c:pt>
                <c:pt idx="15979">
                  <c:v>1.2149415016006686</c:v>
                </c:pt>
                <c:pt idx="15980">
                  <c:v>1.2149434861349098</c:v>
                </c:pt>
                <c:pt idx="15981">
                  <c:v>1.2149454706691509</c:v>
                </c:pt>
                <c:pt idx="15982">
                  <c:v>1.2149474552033921</c:v>
                </c:pt>
                <c:pt idx="15983">
                  <c:v>1.2149494397376333</c:v>
                </c:pt>
                <c:pt idx="15984">
                  <c:v>1.2149514242718744</c:v>
                </c:pt>
                <c:pt idx="15985">
                  <c:v>1.2149534088061156</c:v>
                </c:pt>
                <c:pt idx="15986">
                  <c:v>1.2149553933403567</c:v>
                </c:pt>
                <c:pt idx="15987">
                  <c:v>1.2149573778745979</c:v>
                </c:pt>
                <c:pt idx="15988">
                  <c:v>1.2149593624088391</c:v>
                </c:pt>
                <c:pt idx="15989">
                  <c:v>1.2149613469430802</c:v>
                </c:pt>
                <c:pt idx="15990">
                  <c:v>1.2149633314773214</c:v>
                </c:pt>
                <c:pt idx="15991">
                  <c:v>1.2149653160115625</c:v>
                </c:pt>
                <c:pt idx="15992">
                  <c:v>1.2149673005458037</c:v>
                </c:pt>
                <c:pt idx="15993">
                  <c:v>1.2149692850800449</c:v>
                </c:pt>
                <c:pt idx="15994">
                  <c:v>1.214971269614286</c:v>
                </c:pt>
                <c:pt idx="15995">
                  <c:v>1.214973254148527</c:v>
                </c:pt>
                <c:pt idx="15996">
                  <c:v>1.2149752386827681</c:v>
                </c:pt>
                <c:pt idx="15997">
                  <c:v>1.2149772232170093</c:v>
                </c:pt>
                <c:pt idx="15998">
                  <c:v>1.2149792077512505</c:v>
                </c:pt>
                <c:pt idx="15999">
                  <c:v>1.2149811922854916</c:v>
                </c:pt>
                <c:pt idx="16000">
                  <c:v>1.2149831768197328</c:v>
                </c:pt>
                <c:pt idx="16001">
                  <c:v>1.2149851613539739</c:v>
                </c:pt>
                <c:pt idx="16002">
                  <c:v>1.2149871458882151</c:v>
                </c:pt>
                <c:pt idx="16003">
                  <c:v>1.2149891304224563</c:v>
                </c:pt>
                <c:pt idx="16004">
                  <c:v>1.2149911149566974</c:v>
                </c:pt>
                <c:pt idx="16005">
                  <c:v>1.2149930994909386</c:v>
                </c:pt>
                <c:pt idx="16006">
                  <c:v>1.2149950840251798</c:v>
                </c:pt>
                <c:pt idx="16007">
                  <c:v>1.2149970685594209</c:v>
                </c:pt>
                <c:pt idx="16008">
                  <c:v>1.2149990530936621</c:v>
                </c:pt>
                <c:pt idx="16009">
                  <c:v>1.2150010376279032</c:v>
                </c:pt>
                <c:pt idx="16010">
                  <c:v>1.2150030221621444</c:v>
                </c:pt>
                <c:pt idx="16011">
                  <c:v>1.2150050066963856</c:v>
                </c:pt>
                <c:pt idx="16012">
                  <c:v>1.2150069912306267</c:v>
                </c:pt>
                <c:pt idx="16013">
                  <c:v>1.2150089757648679</c:v>
                </c:pt>
                <c:pt idx="16014">
                  <c:v>1.215010960299109</c:v>
                </c:pt>
                <c:pt idx="16015">
                  <c:v>1.2150129448333502</c:v>
                </c:pt>
                <c:pt idx="16016">
                  <c:v>1.2150149293675914</c:v>
                </c:pt>
                <c:pt idx="16017">
                  <c:v>1.2150169139018325</c:v>
                </c:pt>
                <c:pt idx="16018">
                  <c:v>1.2150188984360737</c:v>
                </c:pt>
                <c:pt idx="16019">
                  <c:v>1.2150208829703149</c:v>
                </c:pt>
                <c:pt idx="16020">
                  <c:v>1.215022867504556</c:v>
                </c:pt>
                <c:pt idx="16021">
                  <c:v>1.2150248520387972</c:v>
                </c:pt>
                <c:pt idx="16022">
                  <c:v>1.2150268365730383</c:v>
                </c:pt>
                <c:pt idx="16023">
                  <c:v>1.2150288211072793</c:v>
                </c:pt>
                <c:pt idx="16024">
                  <c:v>1.2150308056415204</c:v>
                </c:pt>
                <c:pt idx="16025">
                  <c:v>1.2150327901757616</c:v>
                </c:pt>
                <c:pt idx="16026">
                  <c:v>1.2150347747100028</c:v>
                </c:pt>
                <c:pt idx="16027">
                  <c:v>1.2150367592442439</c:v>
                </c:pt>
                <c:pt idx="16028">
                  <c:v>1.2150387437784851</c:v>
                </c:pt>
                <c:pt idx="16029">
                  <c:v>1.2150407283127262</c:v>
                </c:pt>
                <c:pt idx="16030">
                  <c:v>1.2150427128469674</c:v>
                </c:pt>
                <c:pt idx="16031">
                  <c:v>1.2150446973812086</c:v>
                </c:pt>
                <c:pt idx="16032">
                  <c:v>1.2150466819154497</c:v>
                </c:pt>
                <c:pt idx="16033">
                  <c:v>1.2150486664496909</c:v>
                </c:pt>
                <c:pt idx="16034">
                  <c:v>1.2150506509839321</c:v>
                </c:pt>
                <c:pt idx="16035">
                  <c:v>1.2150526355181732</c:v>
                </c:pt>
                <c:pt idx="16036">
                  <c:v>1.2150546200524144</c:v>
                </c:pt>
                <c:pt idx="16037">
                  <c:v>1.2150566045866555</c:v>
                </c:pt>
                <c:pt idx="16038">
                  <c:v>1.2150585891208967</c:v>
                </c:pt>
                <c:pt idx="16039">
                  <c:v>1.2150605736551379</c:v>
                </c:pt>
                <c:pt idx="16040">
                  <c:v>1.215062558189379</c:v>
                </c:pt>
                <c:pt idx="16041">
                  <c:v>1.2150645427236202</c:v>
                </c:pt>
                <c:pt idx="16042">
                  <c:v>1.2150665272578614</c:v>
                </c:pt>
                <c:pt idx="16043">
                  <c:v>1.2150685117921025</c:v>
                </c:pt>
                <c:pt idx="16044">
                  <c:v>1.2150704963263437</c:v>
                </c:pt>
                <c:pt idx="16045">
                  <c:v>1.2150724808605848</c:v>
                </c:pt>
                <c:pt idx="16046">
                  <c:v>1.215074465394826</c:v>
                </c:pt>
                <c:pt idx="16047">
                  <c:v>1.2150764499290672</c:v>
                </c:pt>
                <c:pt idx="16048">
                  <c:v>1.2150784344633083</c:v>
                </c:pt>
                <c:pt idx="16049">
                  <c:v>1.2150804189975495</c:v>
                </c:pt>
                <c:pt idx="16050">
                  <c:v>1.2150824035317906</c:v>
                </c:pt>
                <c:pt idx="16051">
                  <c:v>1.2150843880660316</c:v>
                </c:pt>
                <c:pt idx="16052">
                  <c:v>1.2150863726002727</c:v>
                </c:pt>
                <c:pt idx="16053">
                  <c:v>1.2150883571345139</c:v>
                </c:pt>
                <c:pt idx="16054">
                  <c:v>1.2150903416687551</c:v>
                </c:pt>
                <c:pt idx="16055">
                  <c:v>1.2150923262029962</c:v>
                </c:pt>
                <c:pt idx="16056">
                  <c:v>1.2150943107372374</c:v>
                </c:pt>
                <c:pt idx="16057">
                  <c:v>1.2150962952714786</c:v>
                </c:pt>
                <c:pt idx="16058">
                  <c:v>1.2150982798057197</c:v>
                </c:pt>
                <c:pt idx="16059">
                  <c:v>1.2151002643399609</c:v>
                </c:pt>
                <c:pt idx="16060">
                  <c:v>1.215102248874202</c:v>
                </c:pt>
                <c:pt idx="16061">
                  <c:v>1.2151039499035516</c:v>
                </c:pt>
                <c:pt idx="16062">
                  <c:v>1.2151056509329012</c:v>
                </c:pt>
                <c:pt idx="16063">
                  <c:v>1.2151073519622508</c:v>
                </c:pt>
                <c:pt idx="16064">
                  <c:v>1.2151090529916002</c:v>
                </c:pt>
                <c:pt idx="16065">
                  <c:v>1.2151107540209498</c:v>
                </c:pt>
                <c:pt idx="16066">
                  <c:v>1.2151124550502994</c:v>
                </c:pt>
                <c:pt idx="16067">
                  <c:v>1.215114156079649</c:v>
                </c:pt>
                <c:pt idx="16068">
                  <c:v>1.2151158571089986</c:v>
                </c:pt>
                <c:pt idx="16069">
                  <c:v>1.2151175581383482</c:v>
                </c:pt>
                <c:pt idx="16070">
                  <c:v>1.2151192591676976</c:v>
                </c:pt>
                <c:pt idx="16071">
                  <c:v>1.2151209601970472</c:v>
                </c:pt>
                <c:pt idx="16072">
                  <c:v>1.2151226612263968</c:v>
                </c:pt>
                <c:pt idx="16073">
                  <c:v>1.2151243622557464</c:v>
                </c:pt>
                <c:pt idx="16074">
                  <c:v>1.215126063285096</c:v>
                </c:pt>
                <c:pt idx="16075">
                  <c:v>1.2151277643144456</c:v>
                </c:pt>
                <c:pt idx="16076">
                  <c:v>1.215129465343795</c:v>
                </c:pt>
                <c:pt idx="16077">
                  <c:v>1.2151311663731446</c:v>
                </c:pt>
                <c:pt idx="16078">
                  <c:v>1.2151328674024942</c:v>
                </c:pt>
                <c:pt idx="16079">
                  <c:v>1.2151345684318438</c:v>
                </c:pt>
                <c:pt idx="16080">
                  <c:v>1.2151362694611934</c:v>
                </c:pt>
                <c:pt idx="16081">
                  <c:v>1.215137970490543</c:v>
                </c:pt>
                <c:pt idx="16082">
                  <c:v>1.2151396715198923</c:v>
                </c:pt>
                <c:pt idx="16083">
                  <c:v>1.2151413725492419</c:v>
                </c:pt>
                <c:pt idx="16084">
                  <c:v>1.2151430735785915</c:v>
                </c:pt>
                <c:pt idx="16085">
                  <c:v>1.2151447746079411</c:v>
                </c:pt>
                <c:pt idx="16086">
                  <c:v>1.2151464756372907</c:v>
                </c:pt>
                <c:pt idx="16087">
                  <c:v>1.2151481766666401</c:v>
                </c:pt>
                <c:pt idx="16088">
                  <c:v>1.2151498776959897</c:v>
                </c:pt>
                <c:pt idx="16089">
                  <c:v>1.2151515787253393</c:v>
                </c:pt>
                <c:pt idx="16090">
                  <c:v>1.2151532797546889</c:v>
                </c:pt>
                <c:pt idx="16091">
                  <c:v>1.2151549807840385</c:v>
                </c:pt>
                <c:pt idx="16092">
                  <c:v>1.2151566818133881</c:v>
                </c:pt>
                <c:pt idx="16093">
                  <c:v>1.2151583828427375</c:v>
                </c:pt>
                <c:pt idx="16094">
                  <c:v>1.2151600838720871</c:v>
                </c:pt>
                <c:pt idx="16095">
                  <c:v>1.2151617849014367</c:v>
                </c:pt>
                <c:pt idx="16096">
                  <c:v>1.2151634859307863</c:v>
                </c:pt>
                <c:pt idx="16097">
                  <c:v>1.2151651869601359</c:v>
                </c:pt>
                <c:pt idx="16098">
                  <c:v>1.2151668879894855</c:v>
                </c:pt>
                <c:pt idx="16099">
                  <c:v>1.2151685890188348</c:v>
                </c:pt>
                <c:pt idx="16100">
                  <c:v>1.2151702900481844</c:v>
                </c:pt>
                <c:pt idx="16101">
                  <c:v>1.215171991077534</c:v>
                </c:pt>
                <c:pt idx="16102">
                  <c:v>1.2151736921068836</c:v>
                </c:pt>
                <c:pt idx="16103">
                  <c:v>1.2151753931362332</c:v>
                </c:pt>
                <c:pt idx="16104">
                  <c:v>1.2151770941655828</c:v>
                </c:pt>
                <c:pt idx="16105">
                  <c:v>1.2151787951949322</c:v>
                </c:pt>
                <c:pt idx="16106">
                  <c:v>1.2151804962242818</c:v>
                </c:pt>
                <c:pt idx="16107">
                  <c:v>1.2151821972536314</c:v>
                </c:pt>
                <c:pt idx="16108">
                  <c:v>1.215183898282981</c:v>
                </c:pt>
                <c:pt idx="16109">
                  <c:v>1.2151855993123306</c:v>
                </c:pt>
                <c:pt idx="16110">
                  <c:v>1.21518730034168</c:v>
                </c:pt>
                <c:pt idx="16111">
                  <c:v>1.2151890013710296</c:v>
                </c:pt>
                <c:pt idx="16112">
                  <c:v>1.2151907024003792</c:v>
                </c:pt>
                <c:pt idx="16113">
                  <c:v>1.2151924034297288</c:v>
                </c:pt>
                <c:pt idx="16114">
                  <c:v>1.2151941044590784</c:v>
                </c:pt>
                <c:pt idx="16115">
                  <c:v>1.215195805488428</c:v>
                </c:pt>
                <c:pt idx="16116">
                  <c:v>1.2151975065177774</c:v>
                </c:pt>
                <c:pt idx="16117">
                  <c:v>1.215199207547127</c:v>
                </c:pt>
                <c:pt idx="16118">
                  <c:v>1.2152009085764766</c:v>
                </c:pt>
                <c:pt idx="16119">
                  <c:v>1.2152026096058262</c:v>
                </c:pt>
                <c:pt idx="16120">
                  <c:v>1.2152043106351758</c:v>
                </c:pt>
                <c:pt idx="16121">
                  <c:v>1.2152060116645254</c:v>
                </c:pt>
                <c:pt idx="16122">
                  <c:v>1.2152077126938747</c:v>
                </c:pt>
                <c:pt idx="16123">
                  <c:v>1.2152094137232243</c:v>
                </c:pt>
                <c:pt idx="16124">
                  <c:v>1.2152111147525739</c:v>
                </c:pt>
                <c:pt idx="16125">
                  <c:v>1.2152128157819235</c:v>
                </c:pt>
                <c:pt idx="16126">
                  <c:v>1.2152145168112731</c:v>
                </c:pt>
                <c:pt idx="16127">
                  <c:v>1.2152162178406227</c:v>
                </c:pt>
                <c:pt idx="16128">
                  <c:v>1.2152179188699721</c:v>
                </c:pt>
                <c:pt idx="16129">
                  <c:v>1.2152196198993217</c:v>
                </c:pt>
                <c:pt idx="16130">
                  <c:v>1.2152213209286713</c:v>
                </c:pt>
                <c:pt idx="16131">
                  <c:v>1.2152227384531293</c:v>
                </c:pt>
                <c:pt idx="16132">
                  <c:v>1.2152241559775872</c:v>
                </c:pt>
                <c:pt idx="16133">
                  <c:v>1.2152255735020452</c:v>
                </c:pt>
                <c:pt idx="16134">
                  <c:v>1.2152269910265032</c:v>
                </c:pt>
                <c:pt idx="16135">
                  <c:v>1.215228408550961</c:v>
                </c:pt>
                <c:pt idx="16136">
                  <c:v>1.2152298260754191</c:v>
                </c:pt>
                <c:pt idx="16137">
                  <c:v>1.2152312435998771</c:v>
                </c:pt>
                <c:pt idx="16138">
                  <c:v>1.2152326611243351</c:v>
                </c:pt>
                <c:pt idx="16139">
                  <c:v>1.215234078648793</c:v>
                </c:pt>
                <c:pt idx="16140">
                  <c:v>1.215235496173251</c:v>
                </c:pt>
                <c:pt idx="16141">
                  <c:v>1.215236913697709</c:v>
                </c:pt>
                <c:pt idx="16142">
                  <c:v>1.2152383312221668</c:v>
                </c:pt>
                <c:pt idx="16143">
                  <c:v>1.2152397487466249</c:v>
                </c:pt>
                <c:pt idx="16144">
                  <c:v>1.2152411662710829</c:v>
                </c:pt>
                <c:pt idx="16145">
                  <c:v>1.2152425837955407</c:v>
                </c:pt>
                <c:pt idx="16146">
                  <c:v>1.2152440013199988</c:v>
                </c:pt>
                <c:pt idx="16147">
                  <c:v>1.2152454188444568</c:v>
                </c:pt>
                <c:pt idx="16148">
                  <c:v>1.2152468363689146</c:v>
                </c:pt>
                <c:pt idx="16149">
                  <c:v>1.2152482538933727</c:v>
                </c:pt>
                <c:pt idx="16150">
                  <c:v>1.2152496714178307</c:v>
                </c:pt>
                <c:pt idx="16151">
                  <c:v>1.2152510889422885</c:v>
                </c:pt>
                <c:pt idx="16152">
                  <c:v>1.2152525064667465</c:v>
                </c:pt>
                <c:pt idx="16153">
                  <c:v>1.2152539239912046</c:v>
                </c:pt>
                <c:pt idx="16154">
                  <c:v>1.2152553415156626</c:v>
                </c:pt>
                <c:pt idx="16155">
                  <c:v>1.2152567590401204</c:v>
                </c:pt>
                <c:pt idx="16156">
                  <c:v>1.2152581765645785</c:v>
                </c:pt>
                <c:pt idx="16157">
                  <c:v>1.2152595940890365</c:v>
                </c:pt>
                <c:pt idx="16158">
                  <c:v>1.2152610116134943</c:v>
                </c:pt>
                <c:pt idx="16159">
                  <c:v>1.2152624291379523</c:v>
                </c:pt>
                <c:pt idx="16160">
                  <c:v>1.2152638466624104</c:v>
                </c:pt>
                <c:pt idx="16161">
                  <c:v>1.2152652641868682</c:v>
                </c:pt>
                <c:pt idx="16162">
                  <c:v>1.2152666817113262</c:v>
                </c:pt>
                <c:pt idx="16163">
                  <c:v>1.2152680992357843</c:v>
                </c:pt>
                <c:pt idx="16164">
                  <c:v>1.2152695167602421</c:v>
                </c:pt>
                <c:pt idx="16165">
                  <c:v>1.2152709342847001</c:v>
                </c:pt>
                <c:pt idx="16166">
                  <c:v>1.2152723518091582</c:v>
                </c:pt>
                <c:pt idx="16167">
                  <c:v>1.215273769333616</c:v>
                </c:pt>
                <c:pt idx="16168">
                  <c:v>1.215275186858074</c:v>
                </c:pt>
                <c:pt idx="16169">
                  <c:v>1.215276604382532</c:v>
                </c:pt>
                <c:pt idx="16170">
                  <c:v>1.2152780219069901</c:v>
                </c:pt>
                <c:pt idx="16171">
                  <c:v>1.2152794394314479</c:v>
                </c:pt>
                <c:pt idx="16172">
                  <c:v>1.2152808569559059</c:v>
                </c:pt>
                <c:pt idx="16173">
                  <c:v>1.215282274480364</c:v>
                </c:pt>
                <c:pt idx="16174">
                  <c:v>1.2152836920048218</c:v>
                </c:pt>
                <c:pt idx="16175">
                  <c:v>1.2152851095292798</c:v>
                </c:pt>
                <c:pt idx="16176">
                  <c:v>1.2152865270537379</c:v>
                </c:pt>
                <c:pt idx="16177">
                  <c:v>1.2152879445781957</c:v>
                </c:pt>
                <c:pt idx="16178">
                  <c:v>1.2152893621026537</c:v>
                </c:pt>
                <c:pt idx="16179">
                  <c:v>1.2152907796271117</c:v>
                </c:pt>
                <c:pt idx="16180">
                  <c:v>1.2152921971515696</c:v>
                </c:pt>
                <c:pt idx="16181">
                  <c:v>1.2152936146760276</c:v>
                </c:pt>
                <c:pt idx="16182">
                  <c:v>1.2152950322004856</c:v>
                </c:pt>
                <c:pt idx="16183">
                  <c:v>1.2152964497249437</c:v>
                </c:pt>
                <c:pt idx="16184">
                  <c:v>1.2152978672494015</c:v>
                </c:pt>
                <c:pt idx="16185">
                  <c:v>1.2152992847738595</c:v>
                </c:pt>
                <c:pt idx="16186">
                  <c:v>1.2153007022983175</c:v>
                </c:pt>
                <c:pt idx="16187">
                  <c:v>1.2153021198227754</c:v>
                </c:pt>
                <c:pt idx="16188">
                  <c:v>1.2153035373472334</c:v>
                </c:pt>
                <c:pt idx="16189">
                  <c:v>1.2153049548716914</c:v>
                </c:pt>
                <c:pt idx="16190">
                  <c:v>1.2153063723961492</c:v>
                </c:pt>
                <c:pt idx="16191">
                  <c:v>1.2153077899206073</c:v>
                </c:pt>
                <c:pt idx="16192">
                  <c:v>1.2153092074450653</c:v>
                </c:pt>
                <c:pt idx="16193">
                  <c:v>1.2153106249695231</c:v>
                </c:pt>
                <c:pt idx="16194">
                  <c:v>1.2153120424939812</c:v>
                </c:pt>
                <c:pt idx="16195">
                  <c:v>1.2153134600184392</c:v>
                </c:pt>
                <c:pt idx="16196">
                  <c:v>1.215314877542897</c:v>
                </c:pt>
                <c:pt idx="16197">
                  <c:v>1.2153162950673551</c:v>
                </c:pt>
                <c:pt idx="16198">
                  <c:v>1.2153177125918131</c:v>
                </c:pt>
                <c:pt idx="16199">
                  <c:v>1.2153191301162711</c:v>
                </c:pt>
                <c:pt idx="16200">
                  <c:v>1.2153205476407289</c:v>
                </c:pt>
                <c:pt idx="16201">
                  <c:v>1.215321965165187</c:v>
                </c:pt>
                <c:pt idx="16202">
                  <c:v>1.215323382689645</c:v>
                </c:pt>
                <c:pt idx="16203">
                  <c:v>1.2153248002141028</c:v>
                </c:pt>
                <c:pt idx="16204">
                  <c:v>1.2153262177385609</c:v>
                </c:pt>
                <c:pt idx="16205">
                  <c:v>1.2153276352630189</c:v>
                </c:pt>
                <c:pt idx="16206">
                  <c:v>1.2153290527874767</c:v>
                </c:pt>
                <c:pt idx="16207">
                  <c:v>1.2153304703119348</c:v>
                </c:pt>
                <c:pt idx="16208">
                  <c:v>1.2153318878363928</c:v>
                </c:pt>
                <c:pt idx="16209">
                  <c:v>1.2153333053608506</c:v>
                </c:pt>
                <c:pt idx="16210">
                  <c:v>1.2153347228853086</c:v>
                </c:pt>
                <c:pt idx="16211">
                  <c:v>1.2153361404097667</c:v>
                </c:pt>
                <c:pt idx="16212">
                  <c:v>1.2153375579342245</c:v>
                </c:pt>
                <c:pt idx="16213">
                  <c:v>1.2153389754586825</c:v>
                </c:pt>
                <c:pt idx="16214">
                  <c:v>1.2153403929831406</c:v>
                </c:pt>
                <c:pt idx="16215">
                  <c:v>1.2153418105075986</c:v>
                </c:pt>
                <c:pt idx="16216">
                  <c:v>1.2153432280320564</c:v>
                </c:pt>
                <c:pt idx="16217">
                  <c:v>1.2153446455565144</c:v>
                </c:pt>
                <c:pt idx="16218">
                  <c:v>1.2153460630809725</c:v>
                </c:pt>
                <c:pt idx="16219">
                  <c:v>1.2153474806054303</c:v>
                </c:pt>
                <c:pt idx="16220">
                  <c:v>1.2153488981298883</c:v>
                </c:pt>
                <c:pt idx="16221">
                  <c:v>1.2153503156543464</c:v>
                </c:pt>
                <c:pt idx="16222">
                  <c:v>1.2153517331788042</c:v>
                </c:pt>
                <c:pt idx="16223">
                  <c:v>1.2153531507032622</c:v>
                </c:pt>
                <c:pt idx="16224">
                  <c:v>1.2153545682277203</c:v>
                </c:pt>
                <c:pt idx="16225">
                  <c:v>1.2153559857521781</c:v>
                </c:pt>
                <c:pt idx="16226">
                  <c:v>1.2153574032766361</c:v>
                </c:pt>
                <c:pt idx="16227">
                  <c:v>1.2153588208010941</c:v>
                </c:pt>
                <c:pt idx="16228">
                  <c:v>1.2153602383255522</c:v>
                </c:pt>
                <c:pt idx="16229">
                  <c:v>1.21536165585001</c:v>
                </c:pt>
                <c:pt idx="16230">
                  <c:v>1.215363073374468</c:v>
                </c:pt>
                <c:pt idx="16231">
                  <c:v>1.2153642073940343</c:v>
                </c:pt>
                <c:pt idx="16232">
                  <c:v>1.2153653414136008</c:v>
                </c:pt>
                <c:pt idx="16233">
                  <c:v>1.2153664754331672</c:v>
                </c:pt>
                <c:pt idx="16234">
                  <c:v>1.2153676094527335</c:v>
                </c:pt>
                <c:pt idx="16235">
                  <c:v>1.2153687434723</c:v>
                </c:pt>
                <c:pt idx="16236">
                  <c:v>1.2153698774918662</c:v>
                </c:pt>
                <c:pt idx="16237">
                  <c:v>1.2153710115114327</c:v>
                </c:pt>
                <c:pt idx="16238">
                  <c:v>1.2153721455309989</c:v>
                </c:pt>
                <c:pt idx="16239">
                  <c:v>1.2153732795505654</c:v>
                </c:pt>
                <c:pt idx="16240">
                  <c:v>1.2153744135701317</c:v>
                </c:pt>
                <c:pt idx="16241">
                  <c:v>1.2153755475896981</c:v>
                </c:pt>
                <c:pt idx="16242">
                  <c:v>1.2153766816092644</c:v>
                </c:pt>
                <c:pt idx="16243">
                  <c:v>1.2153778156288308</c:v>
                </c:pt>
                <c:pt idx="16244">
                  <c:v>1.2153789496483973</c:v>
                </c:pt>
                <c:pt idx="16245">
                  <c:v>1.2153800836679636</c:v>
                </c:pt>
                <c:pt idx="16246">
                  <c:v>1.21538121768753</c:v>
                </c:pt>
                <c:pt idx="16247">
                  <c:v>1.2153823517070963</c:v>
                </c:pt>
                <c:pt idx="16248">
                  <c:v>1.2153834857266628</c:v>
                </c:pt>
                <c:pt idx="16249">
                  <c:v>1.215384619746229</c:v>
                </c:pt>
                <c:pt idx="16250">
                  <c:v>1.2153857537657955</c:v>
                </c:pt>
                <c:pt idx="16251">
                  <c:v>1.2153868877853617</c:v>
                </c:pt>
                <c:pt idx="16252">
                  <c:v>1.2153880218049282</c:v>
                </c:pt>
                <c:pt idx="16253">
                  <c:v>1.2153891558244947</c:v>
                </c:pt>
                <c:pt idx="16254">
                  <c:v>1.2153902898440609</c:v>
                </c:pt>
                <c:pt idx="16255">
                  <c:v>1.2153914238636274</c:v>
                </c:pt>
                <c:pt idx="16256">
                  <c:v>1.2153925578831937</c:v>
                </c:pt>
                <c:pt idx="16257">
                  <c:v>1.2153936919027601</c:v>
                </c:pt>
                <c:pt idx="16258">
                  <c:v>1.2153948259223264</c:v>
                </c:pt>
                <c:pt idx="16259">
                  <c:v>1.2153959599418929</c:v>
                </c:pt>
                <c:pt idx="16260">
                  <c:v>1.2153970939614591</c:v>
                </c:pt>
                <c:pt idx="16261">
                  <c:v>1.2153982279810256</c:v>
                </c:pt>
                <c:pt idx="16262">
                  <c:v>1.2153993620005921</c:v>
                </c:pt>
                <c:pt idx="16263">
                  <c:v>1.2154004960201583</c:v>
                </c:pt>
                <c:pt idx="16264">
                  <c:v>1.2154016300397248</c:v>
                </c:pt>
                <c:pt idx="16265">
                  <c:v>1.215402764059291</c:v>
                </c:pt>
                <c:pt idx="16266">
                  <c:v>1.2154038980788575</c:v>
                </c:pt>
                <c:pt idx="16267">
                  <c:v>1.2154050320984238</c:v>
                </c:pt>
                <c:pt idx="16268">
                  <c:v>1.2154061661179902</c:v>
                </c:pt>
                <c:pt idx="16269">
                  <c:v>1.2154073001375565</c:v>
                </c:pt>
                <c:pt idx="16270">
                  <c:v>1.215408434157123</c:v>
                </c:pt>
                <c:pt idx="16271">
                  <c:v>1.2154095681766892</c:v>
                </c:pt>
                <c:pt idx="16272">
                  <c:v>1.2154107021962557</c:v>
                </c:pt>
                <c:pt idx="16273">
                  <c:v>1.2154118362158222</c:v>
                </c:pt>
                <c:pt idx="16274">
                  <c:v>1.2154129702353884</c:v>
                </c:pt>
                <c:pt idx="16275">
                  <c:v>1.2154141042549549</c:v>
                </c:pt>
                <c:pt idx="16276">
                  <c:v>1.2154152382745211</c:v>
                </c:pt>
                <c:pt idx="16277">
                  <c:v>1.2154163722940876</c:v>
                </c:pt>
                <c:pt idx="16278">
                  <c:v>1.2154175063136539</c:v>
                </c:pt>
                <c:pt idx="16279">
                  <c:v>1.2154186403332203</c:v>
                </c:pt>
                <c:pt idx="16280">
                  <c:v>1.2154197743527866</c:v>
                </c:pt>
                <c:pt idx="16281">
                  <c:v>1.2154209083723531</c:v>
                </c:pt>
                <c:pt idx="16282">
                  <c:v>1.2154220423919195</c:v>
                </c:pt>
                <c:pt idx="16283">
                  <c:v>1.2154231764114858</c:v>
                </c:pt>
                <c:pt idx="16284">
                  <c:v>1.2154243104310523</c:v>
                </c:pt>
                <c:pt idx="16285">
                  <c:v>1.2154254444506185</c:v>
                </c:pt>
                <c:pt idx="16286">
                  <c:v>1.215426578470185</c:v>
                </c:pt>
                <c:pt idx="16287">
                  <c:v>1.2154277124897512</c:v>
                </c:pt>
                <c:pt idx="16288">
                  <c:v>1.2154288465093177</c:v>
                </c:pt>
                <c:pt idx="16289">
                  <c:v>1.215429980528884</c:v>
                </c:pt>
                <c:pt idx="16290">
                  <c:v>1.2154311145484504</c:v>
                </c:pt>
                <c:pt idx="16291">
                  <c:v>1.2154322485680167</c:v>
                </c:pt>
                <c:pt idx="16292">
                  <c:v>1.2154333825875832</c:v>
                </c:pt>
                <c:pt idx="16293">
                  <c:v>1.2154345166071496</c:v>
                </c:pt>
                <c:pt idx="16294">
                  <c:v>1.2154356506267159</c:v>
                </c:pt>
                <c:pt idx="16295">
                  <c:v>1.2154367846462824</c:v>
                </c:pt>
                <c:pt idx="16296">
                  <c:v>1.2154379186658486</c:v>
                </c:pt>
                <c:pt idx="16297">
                  <c:v>1.2154390526854151</c:v>
                </c:pt>
                <c:pt idx="16298">
                  <c:v>1.2154401867049813</c:v>
                </c:pt>
                <c:pt idx="16299">
                  <c:v>1.2154413207245478</c:v>
                </c:pt>
                <c:pt idx="16300">
                  <c:v>1.2154424547441141</c:v>
                </c:pt>
                <c:pt idx="16301">
                  <c:v>1.2154435887636805</c:v>
                </c:pt>
                <c:pt idx="16302">
                  <c:v>1.215444722783247</c:v>
                </c:pt>
                <c:pt idx="16303">
                  <c:v>1.2154458568028133</c:v>
                </c:pt>
                <c:pt idx="16304">
                  <c:v>1.2154469908223797</c:v>
                </c:pt>
                <c:pt idx="16305">
                  <c:v>1.215448124841946</c:v>
                </c:pt>
                <c:pt idx="16306">
                  <c:v>1.2154492588615124</c:v>
                </c:pt>
                <c:pt idx="16307">
                  <c:v>1.2154503928810787</c:v>
                </c:pt>
                <c:pt idx="16308">
                  <c:v>1.2154515269006452</c:v>
                </c:pt>
                <c:pt idx="16309">
                  <c:v>1.2154526609202114</c:v>
                </c:pt>
                <c:pt idx="16310">
                  <c:v>1.2154537949397779</c:v>
                </c:pt>
                <c:pt idx="16311">
                  <c:v>1.2154549289593444</c:v>
                </c:pt>
                <c:pt idx="16312">
                  <c:v>1.2154560629789106</c:v>
                </c:pt>
                <c:pt idx="16313">
                  <c:v>1.2154571969984771</c:v>
                </c:pt>
                <c:pt idx="16314">
                  <c:v>1.2154583310180433</c:v>
                </c:pt>
                <c:pt idx="16315">
                  <c:v>1.2154594650376098</c:v>
                </c:pt>
                <c:pt idx="16316">
                  <c:v>1.2154605990571761</c:v>
                </c:pt>
                <c:pt idx="16317">
                  <c:v>1.2154617330767425</c:v>
                </c:pt>
                <c:pt idx="16318">
                  <c:v>1.2154628670963088</c:v>
                </c:pt>
                <c:pt idx="16319">
                  <c:v>1.2154640011158753</c:v>
                </c:pt>
                <c:pt idx="16320">
                  <c:v>1.2154651351354415</c:v>
                </c:pt>
                <c:pt idx="16321">
                  <c:v>1.215466269155008</c:v>
                </c:pt>
                <c:pt idx="16322">
                  <c:v>1.2154674031745745</c:v>
                </c:pt>
                <c:pt idx="16323">
                  <c:v>1.2154685371941407</c:v>
                </c:pt>
                <c:pt idx="16324">
                  <c:v>1.2154696712137072</c:v>
                </c:pt>
                <c:pt idx="16325">
                  <c:v>1.2154708052332734</c:v>
                </c:pt>
                <c:pt idx="16326">
                  <c:v>1.2154719392528399</c:v>
                </c:pt>
                <c:pt idx="16327">
                  <c:v>1.2154730732724062</c:v>
                </c:pt>
                <c:pt idx="16328">
                  <c:v>1.2154742072919726</c:v>
                </c:pt>
                <c:pt idx="16329">
                  <c:v>1.2154753413115389</c:v>
                </c:pt>
                <c:pt idx="16330">
                  <c:v>1.2154764753311054</c:v>
                </c:pt>
                <c:pt idx="16331">
                  <c:v>1.2154776093506718</c:v>
                </c:pt>
                <c:pt idx="16332">
                  <c:v>1.2154787433702381</c:v>
                </c:pt>
                <c:pt idx="16333">
                  <c:v>1.2154798773898046</c:v>
                </c:pt>
                <c:pt idx="16334">
                  <c:v>1.2154810114093708</c:v>
                </c:pt>
                <c:pt idx="16335">
                  <c:v>1.2154821454289373</c:v>
                </c:pt>
                <c:pt idx="16336">
                  <c:v>1.2154832794485035</c:v>
                </c:pt>
                <c:pt idx="16337">
                  <c:v>1.21548441346807</c:v>
                </c:pt>
                <c:pt idx="16338">
                  <c:v>1.2154855474876363</c:v>
                </c:pt>
                <c:pt idx="16339">
                  <c:v>1.2154866815072027</c:v>
                </c:pt>
                <c:pt idx="16340">
                  <c:v>1.215487815526769</c:v>
                </c:pt>
                <c:pt idx="16341">
                  <c:v>1.2154889495463355</c:v>
                </c:pt>
                <c:pt idx="16342">
                  <c:v>1.2154900835659019</c:v>
                </c:pt>
                <c:pt idx="16343">
                  <c:v>1.2154912175854682</c:v>
                </c:pt>
                <c:pt idx="16344">
                  <c:v>1.2154923516050347</c:v>
                </c:pt>
                <c:pt idx="16345">
                  <c:v>1.2154934856246009</c:v>
                </c:pt>
                <c:pt idx="16346">
                  <c:v>1.2154946196441674</c:v>
                </c:pt>
                <c:pt idx="16347">
                  <c:v>1.2154957536637336</c:v>
                </c:pt>
                <c:pt idx="16348">
                  <c:v>1.2154968876833001</c:v>
                </c:pt>
                <c:pt idx="16349">
                  <c:v>1.2154980217028664</c:v>
                </c:pt>
                <c:pt idx="16350">
                  <c:v>1.2154991557224328</c:v>
                </c:pt>
                <c:pt idx="16351">
                  <c:v>1.2155002897419993</c:v>
                </c:pt>
                <c:pt idx="16352">
                  <c:v>1.2155014237615656</c:v>
                </c:pt>
                <c:pt idx="16353">
                  <c:v>1.215502557781132</c:v>
                </c:pt>
                <c:pt idx="16354">
                  <c:v>1.2155036918006983</c:v>
                </c:pt>
                <c:pt idx="16355">
                  <c:v>1.2155045423153732</c:v>
                </c:pt>
                <c:pt idx="16356">
                  <c:v>1.2155053928300479</c:v>
                </c:pt>
                <c:pt idx="16357">
                  <c:v>1.2155062433447226</c:v>
                </c:pt>
                <c:pt idx="16358">
                  <c:v>1.2155070938593975</c:v>
                </c:pt>
                <c:pt idx="16359">
                  <c:v>1.2155079443740722</c:v>
                </c:pt>
                <c:pt idx="16360">
                  <c:v>1.2155087948887471</c:v>
                </c:pt>
                <c:pt idx="16361">
                  <c:v>1.2155096454034218</c:v>
                </c:pt>
                <c:pt idx="16362">
                  <c:v>1.2155104959180967</c:v>
                </c:pt>
                <c:pt idx="16363">
                  <c:v>1.2155113464327714</c:v>
                </c:pt>
                <c:pt idx="16364">
                  <c:v>1.2155121969474461</c:v>
                </c:pt>
                <c:pt idx="16365">
                  <c:v>1.215513047462121</c:v>
                </c:pt>
                <c:pt idx="16366">
                  <c:v>1.2155138979767957</c:v>
                </c:pt>
                <c:pt idx="16367">
                  <c:v>1.2155147484914706</c:v>
                </c:pt>
                <c:pt idx="16368">
                  <c:v>1.2155155990061453</c:v>
                </c:pt>
                <c:pt idx="16369">
                  <c:v>1.2155164495208199</c:v>
                </c:pt>
                <c:pt idx="16370">
                  <c:v>1.2155173000354949</c:v>
                </c:pt>
                <c:pt idx="16371">
                  <c:v>1.2155181505501695</c:v>
                </c:pt>
                <c:pt idx="16372">
                  <c:v>1.2155190010648445</c:v>
                </c:pt>
                <c:pt idx="16373">
                  <c:v>1.2155198515795191</c:v>
                </c:pt>
                <c:pt idx="16374">
                  <c:v>1.2155207020941938</c:v>
                </c:pt>
                <c:pt idx="16375">
                  <c:v>1.2155215526088687</c:v>
                </c:pt>
                <c:pt idx="16376">
                  <c:v>1.2155224031235434</c:v>
                </c:pt>
                <c:pt idx="16377">
                  <c:v>1.2155232536382183</c:v>
                </c:pt>
                <c:pt idx="16378">
                  <c:v>1.215524104152893</c:v>
                </c:pt>
                <c:pt idx="16379">
                  <c:v>1.2155249546675679</c:v>
                </c:pt>
                <c:pt idx="16380">
                  <c:v>1.2155258051822426</c:v>
                </c:pt>
                <c:pt idx="16381">
                  <c:v>1.2155266556969173</c:v>
                </c:pt>
                <c:pt idx="16382">
                  <c:v>1.2155275062115922</c:v>
                </c:pt>
                <c:pt idx="16383">
                  <c:v>1.2155283567262669</c:v>
                </c:pt>
                <c:pt idx="16384">
                  <c:v>1.2155292072409418</c:v>
                </c:pt>
                <c:pt idx="16385">
                  <c:v>1.2155300577556165</c:v>
                </c:pt>
                <c:pt idx="16386">
                  <c:v>1.2155309082702912</c:v>
                </c:pt>
                <c:pt idx="16387">
                  <c:v>1.2155317587849661</c:v>
                </c:pt>
                <c:pt idx="16388">
                  <c:v>1.2155326092996408</c:v>
                </c:pt>
                <c:pt idx="16389">
                  <c:v>1.2155334598143157</c:v>
                </c:pt>
                <c:pt idx="16390">
                  <c:v>1.2155343103289904</c:v>
                </c:pt>
                <c:pt idx="16391">
                  <c:v>1.2155351608436651</c:v>
                </c:pt>
                <c:pt idx="16392">
                  <c:v>1.21553601135834</c:v>
                </c:pt>
                <c:pt idx="16393">
                  <c:v>1.2155368618730147</c:v>
                </c:pt>
                <c:pt idx="16394">
                  <c:v>1.2155377123876896</c:v>
                </c:pt>
                <c:pt idx="16395">
                  <c:v>1.2155385629023643</c:v>
                </c:pt>
                <c:pt idx="16396">
                  <c:v>1.2155394134170392</c:v>
                </c:pt>
                <c:pt idx="16397">
                  <c:v>1.2155402639317139</c:v>
                </c:pt>
                <c:pt idx="16398">
                  <c:v>1.2155411144463886</c:v>
                </c:pt>
                <c:pt idx="16399">
                  <c:v>1.2155419649610635</c:v>
                </c:pt>
                <c:pt idx="16400">
                  <c:v>1.2155428154757382</c:v>
                </c:pt>
                <c:pt idx="16401">
                  <c:v>1.2155436659904131</c:v>
                </c:pt>
                <c:pt idx="16402">
                  <c:v>1.2155445165050878</c:v>
                </c:pt>
                <c:pt idx="16403">
                  <c:v>1.2155453670197625</c:v>
                </c:pt>
                <c:pt idx="16404">
                  <c:v>1.2155462175344374</c:v>
                </c:pt>
                <c:pt idx="16405">
                  <c:v>1.2155470680491121</c:v>
                </c:pt>
                <c:pt idx="16406">
                  <c:v>1.215547918563787</c:v>
                </c:pt>
                <c:pt idx="16407">
                  <c:v>1.2155487690784617</c:v>
                </c:pt>
                <c:pt idx="16408">
                  <c:v>1.2155496195931366</c:v>
                </c:pt>
                <c:pt idx="16409">
                  <c:v>1.2155504701078113</c:v>
                </c:pt>
                <c:pt idx="16410">
                  <c:v>1.2155513206224859</c:v>
                </c:pt>
                <c:pt idx="16411">
                  <c:v>1.2155521711371609</c:v>
                </c:pt>
                <c:pt idx="16412">
                  <c:v>1.2155530216518355</c:v>
                </c:pt>
                <c:pt idx="16413">
                  <c:v>1.2155538721665105</c:v>
                </c:pt>
                <c:pt idx="16414">
                  <c:v>1.2155547226811851</c:v>
                </c:pt>
                <c:pt idx="16415">
                  <c:v>1.2155555731958598</c:v>
                </c:pt>
                <c:pt idx="16416">
                  <c:v>1.2155564237105347</c:v>
                </c:pt>
                <c:pt idx="16417">
                  <c:v>1.2155572742252094</c:v>
                </c:pt>
                <c:pt idx="16418">
                  <c:v>1.2155581247398843</c:v>
                </c:pt>
                <c:pt idx="16419">
                  <c:v>1.215558975254559</c:v>
                </c:pt>
                <c:pt idx="16420">
                  <c:v>1.2155598257692337</c:v>
                </c:pt>
                <c:pt idx="16421">
                  <c:v>1.2155606762839086</c:v>
                </c:pt>
                <c:pt idx="16422">
                  <c:v>1.2155615267985833</c:v>
                </c:pt>
                <c:pt idx="16423">
                  <c:v>1.2155623773132582</c:v>
                </c:pt>
                <c:pt idx="16424">
                  <c:v>1.2155632278279329</c:v>
                </c:pt>
                <c:pt idx="16425">
                  <c:v>1.2155640783426078</c:v>
                </c:pt>
                <c:pt idx="16426">
                  <c:v>1.2155649288572825</c:v>
                </c:pt>
                <c:pt idx="16427">
                  <c:v>1.2155657793719572</c:v>
                </c:pt>
                <c:pt idx="16428">
                  <c:v>1.2155666298866321</c:v>
                </c:pt>
                <c:pt idx="16429">
                  <c:v>1.2155674804013068</c:v>
                </c:pt>
                <c:pt idx="16430">
                  <c:v>1.2155683309159817</c:v>
                </c:pt>
                <c:pt idx="16431">
                  <c:v>1.2155691814306564</c:v>
                </c:pt>
                <c:pt idx="16432">
                  <c:v>1.2155700319453311</c:v>
                </c:pt>
                <c:pt idx="16433">
                  <c:v>1.215570882460006</c:v>
                </c:pt>
                <c:pt idx="16434">
                  <c:v>1.2155717329746807</c:v>
                </c:pt>
                <c:pt idx="16435">
                  <c:v>1.2155725834893556</c:v>
                </c:pt>
                <c:pt idx="16436">
                  <c:v>1.2155734340040303</c:v>
                </c:pt>
                <c:pt idx="16437">
                  <c:v>1.2155742845187052</c:v>
                </c:pt>
                <c:pt idx="16438">
                  <c:v>1.2155751350333799</c:v>
                </c:pt>
                <c:pt idx="16439">
                  <c:v>1.2155759855480546</c:v>
                </c:pt>
                <c:pt idx="16440">
                  <c:v>1.2155768360627295</c:v>
                </c:pt>
                <c:pt idx="16441">
                  <c:v>1.2155776865774042</c:v>
                </c:pt>
                <c:pt idx="16442">
                  <c:v>1.2155785370920791</c:v>
                </c:pt>
                <c:pt idx="16443">
                  <c:v>1.2155793876067538</c:v>
                </c:pt>
                <c:pt idx="16444">
                  <c:v>1.2155802381214285</c:v>
                </c:pt>
                <c:pt idx="16445">
                  <c:v>1.2155810886361034</c:v>
                </c:pt>
                <c:pt idx="16446">
                  <c:v>1.2155819391507781</c:v>
                </c:pt>
                <c:pt idx="16447">
                  <c:v>1.215582789665453</c:v>
                </c:pt>
                <c:pt idx="16448">
                  <c:v>1.2155836401801277</c:v>
                </c:pt>
                <c:pt idx="16449">
                  <c:v>1.2155844906948023</c:v>
                </c:pt>
                <c:pt idx="16450">
                  <c:v>1.2155853412094773</c:v>
                </c:pt>
                <c:pt idx="16451">
                  <c:v>1.2155861917241519</c:v>
                </c:pt>
                <c:pt idx="16452">
                  <c:v>1.2155870422388269</c:v>
                </c:pt>
                <c:pt idx="16453">
                  <c:v>1.2155878927535015</c:v>
                </c:pt>
                <c:pt idx="16454">
                  <c:v>1.2155887432681765</c:v>
                </c:pt>
                <c:pt idx="16455">
                  <c:v>1.2155895937828511</c:v>
                </c:pt>
                <c:pt idx="16456">
                  <c:v>1.2155904442975258</c:v>
                </c:pt>
                <c:pt idx="16457">
                  <c:v>1.2155912948122007</c:v>
                </c:pt>
                <c:pt idx="16458">
                  <c:v>1.2155921453268754</c:v>
                </c:pt>
                <c:pt idx="16459">
                  <c:v>1.2155929958415503</c:v>
                </c:pt>
                <c:pt idx="16460">
                  <c:v>1.215593846356225</c:v>
                </c:pt>
                <c:pt idx="16461">
                  <c:v>1.2155946968708997</c:v>
                </c:pt>
                <c:pt idx="16462">
                  <c:v>1.2155955473855746</c:v>
                </c:pt>
                <c:pt idx="16463">
                  <c:v>1.2155963979002493</c:v>
                </c:pt>
                <c:pt idx="16464">
                  <c:v>1.2155972484149242</c:v>
                </c:pt>
                <c:pt idx="16465">
                  <c:v>1.2155980989295989</c:v>
                </c:pt>
                <c:pt idx="16466">
                  <c:v>1.2155989494442736</c:v>
                </c:pt>
                <c:pt idx="16467">
                  <c:v>1.2155997999589485</c:v>
                </c:pt>
                <c:pt idx="16468">
                  <c:v>1.2156006504736232</c:v>
                </c:pt>
                <c:pt idx="16469">
                  <c:v>1.2156015009882981</c:v>
                </c:pt>
                <c:pt idx="16470">
                  <c:v>1.2156023515029728</c:v>
                </c:pt>
                <c:pt idx="16471">
                  <c:v>1.2156032020176477</c:v>
                </c:pt>
                <c:pt idx="16472">
                  <c:v>1.2156040525323224</c:v>
                </c:pt>
                <c:pt idx="16473">
                  <c:v>1.2156049030469971</c:v>
                </c:pt>
                <c:pt idx="16474">
                  <c:v>1.215605753561672</c:v>
                </c:pt>
                <c:pt idx="16475">
                  <c:v>1.2156066040763467</c:v>
                </c:pt>
                <c:pt idx="16476">
                  <c:v>1.2156074545910216</c:v>
                </c:pt>
                <c:pt idx="16477">
                  <c:v>1.2156083051056963</c:v>
                </c:pt>
                <c:pt idx="16478">
                  <c:v>1.215609155620371</c:v>
                </c:pt>
                <c:pt idx="16479">
                  <c:v>1.2156100061350459</c:v>
                </c:pt>
                <c:pt idx="16480">
                  <c:v>1.2156108566497206</c:v>
                </c:pt>
                <c:pt idx="16481">
                  <c:v>1.2156117071643955</c:v>
                </c:pt>
                <c:pt idx="16482">
                  <c:v>1.2156125576790702</c:v>
                </c:pt>
                <c:pt idx="16483">
                  <c:v>1.2156134081937451</c:v>
                </c:pt>
                <c:pt idx="16484">
                  <c:v>1.2156142587084198</c:v>
                </c:pt>
                <c:pt idx="16485">
                  <c:v>1.2156151092230945</c:v>
                </c:pt>
                <c:pt idx="16486">
                  <c:v>1.2156159597377694</c:v>
                </c:pt>
                <c:pt idx="16487">
                  <c:v>1.2156165267475525</c:v>
                </c:pt>
                <c:pt idx="16488">
                  <c:v>1.2156170937573356</c:v>
                </c:pt>
                <c:pt idx="16489">
                  <c:v>1.215617660767119</c:v>
                </c:pt>
                <c:pt idx="16490">
                  <c:v>1.2156182277769021</c:v>
                </c:pt>
                <c:pt idx="16491">
                  <c:v>1.2156187947866852</c:v>
                </c:pt>
                <c:pt idx="16492">
                  <c:v>1.2156193617964683</c:v>
                </c:pt>
                <c:pt idx="16493">
                  <c:v>1.2156199288062517</c:v>
                </c:pt>
                <c:pt idx="16494">
                  <c:v>1.2156204958160348</c:v>
                </c:pt>
                <c:pt idx="16495">
                  <c:v>1.2156210628258179</c:v>
                </c:pt>
                <c:pt idx="16496">
                  <c:v>1.2156216298356013</c:v>
                </c:pt>
                <c:pt idx="16497">
                  <c:v>1.2156221968453844</c:v>
                </c:pt>
                <c:pt idx="16498">
                  <c:v>1.2156227638551675</c:v>
                </c:pt>
                <c:pt idx="16499">
                  <c:v>1.2156233308649507</c:v>
                </c:pt>
                <c:pt idx="16500">
                  <c:v>1.215623897874734</c:v>
                </c:pt>
                <c:pt idx="16501">
                  <c:v>1.2156244648845171</c:v>
                </c:pt>
                <c:pt idx="16502">
                  <c:v>1.2156250318943003</c:v>
                </c:pt>
                <c:pt idx="16503">
                  <c:v>1.2156255989040834</c:v>
                </c:pt>
                <c:pt idx="16504">
                  <c:v>1.2156261659138667</c:v>
                </c:pt>
                <c:pt idx="16505">
                  <c:v>1.2156267329236499</c:v>
                </c:pt>
                <c:pt idx="16506">
                  <c:v>1.215627299933433</c:v>
                </c:pt>
                <c:pt idx="16507">
                  <c:v>1.2156278669432163</c:v>
                </c:pt>
                <c:pt idx="16508">
                  <c:v>1.2156284339529995</c:v>
                </c:pt>
                <c:pt idx="16509">
                  <c:v>1.2156290009627826</c:v>
                </c:pt>
                <c:pt idx="16510">
                  <c:v>1.2156295679725657</c:v>
                </c:pt>
                <c:pt idx="16511">
                  <c:v>1.2156301349823491</c:v>
                </c:pt>
                <c:pt idx="16512">
                  <c:v>1.2156307019921322</c:v>
                </c:pt>
                <c:pt idx="16513">
                  <c:v>1.2156312690019153</c:v>
                </c:pt>
                <c:pt idx="16514">
                  <c:v>1.2156318360116984</c:v>
                </c:pt>
                <c:pt idx="16515">
                  <c:v>1.2156324030214818</c:v>
                </c:pt>
                <c:pt idx="16516">
                  <c:v>1.2156329700312649</c:v>
                </c:pt>
                <c:pt idx="16517">
                  <c:v>1.215633537041048</c:v>
                </c:pt>
                <c:pt idx="16518">
                  <c:v>1.2156341040508314</c:v>
                </c:pt>
                <c:pt idx="16519">
                  <c:v>1.2156346710606145</c:v>
                </c:pt>
                <c:pt idx="16520">
                  <c:v>1.2156352380703976</c:v>
                </c:pt>
                <c:pt idx="16521">
                  <c:v>1.2156358050801808</c:v>
                </c:pt>
                <c:pt idx="16522">
                  <c:v>1.2156363720899641</c:v>
                </c:pt>
                <c:pt idx="16523">
                  <c:v>1.2156369390997472</c:v>
                </c:pt>
                <c:pt idx="16524">
                  <c:v>1.2156375061095304</c:v>
                </c:pt>
                <c:pt idx="16525">
                  <c:v>1.2156380731193137</c:v>
                </c:pt>
                <c:pt idx="16526">
                  <c:v>1.2156386401290968</c:v>
                </c:pt>
                <c:pt idx="16527">
                  <c:v>1.21563920713888</c:v>
                </c:pt>
                <c:pt idx="16528">
                  <c:v>1.2156397741486631</c:v>
                </c:pt>
                <c:pt idx="16529">
                  <c:v>1.2156403411584464</c:v>
                </c:pt>
                <c:pt idx="16530">
                  <c:v>1.2156409081682296</c:v>
                </c:pt>
                <c:pt idx="16531">
                  <c:v>1.2156414751780127</c:v>
                </c:pt>
                <c:pt idx="16532">
                  <c:v>1.2156420421877958</c:v>
                </c:pt>
                <c:pt idx="16533">
                  <c:v>1.2156426091975792</c:v>
                </c:pt>
                <c:pt idx="16534">
                  <c:v>1.2156431762073623</c:v>
                </c:pt>
                <c:pt idx="16535">
                  <c:v>1.2156437432171454</c:v>
                </c:pt>
                <c:pt idx="16536">
                  <c:v>1.2156443102269288</c:v>
                </c:pt>
                <c:pt idx="16537">
                  <c:v>1.2156448772367119</c:v>
                </c:pt>
                <c:pt idx="16538">
                  <c:v>1.215645444246495</c:v>
                </c:pt>
                <c:pt idx="16539">
                  <c:v>1.2156460112562781</c:v>
                </c:pt>
                <c:pt idx="16540">
                  <c:v>1.2156465782660615</c:v>
                </c:pt>
                <c:pt idx="16541">
                  <c:v>1.2156471452758446</c:v>
                </c:pt>
                <c:pt idx="16542">
                  <c:v>1.2156477122856277</c:v>
                </c:pt>
                <c:pt idx="16543">
                  <c:v>1.2156482792954109</c:v>
                </c:pt>
                <c:pt idx="16544">
                  <c:v>1.2156488463051942</c:v>
                </c:pt>
                <c:pt idx="16545">
                  <c:v>1.2156494133149773</c:v>
                </c:pt>
                <c:pt idx="16546">
                  <c:v>1.2156499803247605</c:v>
                </c:pt>
                <c:pt idx="16547">
                  <c:v>1.2156505473345438</c:v>
                </c:pt>
                <c:pt idx="16548">
                  <c:v>1.2156511143443269</c:v>
                </c:pt>
                <c:pt idx="16549">
                  <c:v>1.2156516813541101</c:v>
                </c:pt>
                <c:pt idx="16550">
                  <c:v>1.2156522483638932</c:v>
                </c:pt>
                <c:pt idx="16551">
                  <c:v>1.2156528153736765</c:v>
                </c:pt>
                <c:pt idx="16552">
                  <c:v>1.2156533823834597</c:v>
                </c:pt>
                <c:pt idx="16553">
                  <c:v>1.2156539493932428</c:v>
                </c:pt>
                <c:pt idx="16554">
                  <c:v>1.2156545164030259</c:v>
                </c:pt>
                <c:pt idx="16555">
                  <c:v>1.2156550834128093</c:v>
                </c:pt>
                <c:pt idx="16556">
                  <c:v>1.2156556504225924</c:v>
                </c:pt>
                <c:pt idx="16557">
                  <c:v>1.2156562174323755</c:v>
                </c:pt>
                <c:pt idx="16558">
                  <c:v>1.2156567844421589</c:v>
                </c:pt>
                <c:pt idx="16559">
                  <c:v>1.215657351451942</c:v>
                </c:pt>
                <c:pt idx="16560">
                  <c:v>1.2156579184617251</c:v>
                </c:pt>
                <c:pt idx="16561">
                  <c:v>1.2156584854715082</c:v>
                </c:pt>
                <c:pt idx="16562">
                  <c:v>1.2156590524812916</c:v>
                </c:pt>
                <c:pt idx="16563">
                  <c:v>1.2156596194910747</c:v>
                </c:pt>
                <c:pt idx="16564">
                  <c:v>1.2156601865008578</c:v>
                </c:pt>
                <c:pt idx="16565">
                  <c:v>1.2156607535106412</c:v>
                </c:pt>
                <c:pt idx="16566">
                  <c:v>1.2156613205204243</c:v>
                </c:pt>
                <c:pt idx="16567">
                  <c:v>1.2156618875302074</c:v>
                </c:pt>
                <c:pt idx="16568">
                  <c:v>1.2156624545399906</c:v>
                </c:pt>
                <c:pt idx="16569">
                  <c:v>1.2156630215497739</c:v>
                </c:pt>
                <c:pt idx="16570">
                  <c:v>1.215663588559557</c:v>
                </c:pt>
                <c:pt idx="16571">
                  <c:v>1.2156641555693402</c:v>
                </c:pt>
                <c:pt idx="16572">
                  <c:v>1.2156647225791233</c:v>
                </c:pt>
                <c:pt idx="16573">
                  <c:v>1.2156652895889066</c:v>
                </c:pt>
                <c:pt idx="16574">
                  <c:v>1.2156658565986898</c:v>
                </c:pt>
                <c:pt idx="16575">
                  <c:v>1.2156664236084729</c:v>
                </c:pt>
                <c:pt idx="16576">
                  <c:v>1.2156669906182562</c:v>
                </c:pt>
                <c:pt idx="16577">
                  <c:v>1.2156675576280394</c:v>
                </c:pt>
                <c:pt idx="16578">
                  <c:v>1.2156681246378225</c:v>
                </c:pt>
                <c:pt idx="16579">
                  <c:v>1.2156686916476056</c:v>
                </c:pt>
                <c:pt idx="16580">
                  <c:v>1.215669258657389</c:v>
                </c:pt>
                <c:pt idx="16581">
                  <c:v>1.2156698256671721</c:v>
                </c:pt>
                <c:pt idx="16582">
                  <c:v>1.2156703926769552</c:v>
                </c:pt>
                <c:pt idx="16583">
                  <c:v>1.2156709596867383</c:v>
                </c:pt>
                <c:pt idx="16584">
                  <c:v>1.2156715266965217</c:v>
                </c:pt>
                <c:pt idx="16585">
                  <c:v>1.2156720937063048</c:v>
                </c:pt>
                <c:pt idx="16586">
                  <c:v>1.2156726607160879</c:v>
                </c:pt>
                <c:pt idx="16587">
                  <c:v>1.2156732277258713</c:v>
                </c:pt>
                <c:pt idx="16588">
                  <c:v>1.2156737947356544</c:v>
                </c:pt>
                <c:pt idx="16589">
                  <c:v>1.2156743617454375</c:v>
                </c:pt>
                <c:pt idx="16590">
                  <c:v>1.2156749287552207</c:v>
                </c:pt>
                <c:pt idx="16591">
                  <c:v>1.215675495765004</c:v>
                </c:pt>
                <c:pt idx="16592">
                  <c:v>1.2156760627747871</c:v>
                </c:pt>
                <c:pt idx="16593">
                  <c:v>1.2156766297845703</c:v>
                </c:pt>
                <c:pt idx="16594">
                  <c:v>1.2156771967943536</c:v>
                </c:pt>
                <c:pt idx="16595">
                  <c:v>1.2156777638041367</c:v>
                </c:pt>
                <c:pt idx="16596">
                  <c:v>1.2156783308139198</c:v>
                </c:pt>
                <c:pt idx="16597">
                  <c:v>1.215678897823703</c:v>
                </c:pt>
                <c:pt idx="16598">
                  <c:v>1.2156794648334863</c:v>
                </c:pt>
                <c:pt idx="16599">
                  <c:v>1.2156800318432694</c:v>
                </c:pt>
                <c:pt idx="16600">
                  <c:v>1.2156805988530526</c:v>
                </c:pt>
                <c:pt idx="16601">
                  <c:v>1.2156811658628357</c:v>
                </c:pt>
                <c:pt idx="16602">
                  <c:v>1.215681732872619</c:v>
                </c:pt>
                <c:pt idx="16603">
                  <c:v>1.2156822998824022</c:v>
                </c:pt>
                <c:pt idx="16604">
                  <c:v>1.2156828668921853</c:v>
                </c:pt>
                <c:pt idx="16605">
                  <c:v>1.2156834339019686</c:v>
                </c:pt>
                <c:pt idx="16606">
                  <c:v>1.2156840009117518</c:v>
                </c:pt>
                <c:pt idx="16607">
                  <c:v>1.2156845679215349</c:v>
                </c:pt>
                <c:pt idx="16608">
                  <c:v>1.215685134931318</c:v>
                </c:pt>
                <c:pt idx="16609">
                  <c:v>1.2156857019411014</c:v>
                </c:pt>
                <c:pt idx="16610">
                  <c:v>1.2156862689508845</c:v>
                </c:pt>
                <c:pt idx="16611">
                  <c:v>1.2156868359606676</c:v>
                </c:pt>
                <c:pt idx="16612">
                  <c:v>1.2156874029704507</c:v>
                </c:pt>
                <c:pt idx="16613">
                  <c:v>1.2156879699802341</c:v>
                </c:pt>
                <c:pt idx="16614">
                  <c:v>1.2156885369900172</c:v>
                </c:pt>
                <c:pt idx="16615">
                  <c:v>1.2156891039998003</c:v>
                </c:pt>
                <c:pt idx="16616">
                  <c:v>1.2156896710095837</c:v>
                </c:pt>
                <c:pt idx="16617">
                  <c:v>1.2156902380193668</c:v>
                </c:pt>
                <c:pt idx="16618">
                  <c:v>1.2156908050291499</c:v>
                </c:pt>
                <c:pt idx="16619">
                  <c:v>1.2156913720389331</c:v>
                </c:pt>
                <c:pt idx="16620">
                  <c:v>1.2156919390487164</c:v>
                </c:pt>
                <c:pt idx="16621">
                  <c:v>1.2156925060584995</c:v>
                </c:pt>
                <c:pt idx="16622">
                  <c:v>1.2156930730682827</c:v>
                </c:pt>
                <c:pt idx="16623">
                  <c:v>1.215693640078066</c:v>
                </c:pt>
                <c:pt idx="16624">
                  <c:v>1.2156942070878491</c:v>
                </c:pt>
                <c:pt idx="16625">
                  <c:v>1.2156947740976323</c:v>
                </c:pt>
                <c:pt idx="16626">
                  <c:v>1.2156953411074154</c:v>
                </c:pt>
                <c:pt idx="16627">
                  <c:v>1.2156959081171987</c:v>
                </c:pt>
                <c:pt idx="16628">
                  <c:v>1.2156964751269819</c:v>
                </c:pt>
                <c:pt idx="16629">
                  <c:v>1.215697042136765</c:v>
                </c:pt>
                <c:pt idx="16630">
                  <c:v>1.2156976091465481</c:v>
                </c:pt>
                <c:pt idx="16631">
                  <c:v>1.2156981761563315</c:v>
                </c:pt>
                <c:pt idx="16632">
                  <c:v>1.215698459661223</c:v>
                </c:pt>
                <c:pt idx="16633">
                  <c:v>1.2156987431661146</c:v>
                </c:pt>
                <c:pt idx="16634">
                  <c:v>1.2156990266710062</c:v>
                </c:pt>
                <c:pt idx="16635">
                  <c:v>1.2156993101758977</c:v>
                </c:pt>
                <c:pt idx="16636">
                  <c:v>1.2156995936807893</c:v>
                </c:pt>
                <c:pt idx="16637">
                  <c:v>1.2156998771856811</c:v>
                </c:pt>
                <c:pt idx="16638">
                  <c:v>1.2157001606905726</c:v>
                </c:pt>
                <c:pt idx="16639">
                  <c:v>1.2157004441954642</c:v>
                </c:pt>
                <c:pt idx="16640">
                  <c:v>1.2157007277003558</c:v>
                </c:pt>
                <c:pt idx="16641">
                  <c:v>1.2157010112052473</c:v>
                </c:pt>
                <c:pt idx="16642">
                  <c:v>1.2157012947101389</c:v>
                </c:pt>
                <c:pt idx="16643">
                  <c:v>1.2157015782150304</c:v>
                </c:pt>
                <c:pt idx="16644">
                  <c:v>1.215701861719922</c:v>
                </c:pt>
                <c:pt idx="16645">
                  <c:v>1.2157021452248138</c:v>
                </c:pt>
                <c:pt idx="16646">
                  <c:v>1.2157024287297054</c:v>
                </c:pt>
                <c:pt idx="16647">
                  <c:v>1.2157027122345969</c:v>
                </c:pt>
                <c:pt idx="16648">
                  <c:v>1.2157029957394885</c:v>
                </c:pt>
                <c:pt idx="16649">
                  <c:v>1.21570327924438</c:v>
                </c:pt>
                <c:pt idx="16650">
                  <c:v>1.2157035627492716</c:v>
                </c:pt>
                <c:pt idx="16651">
                  <c:v>1.2157038462541632</c:v>
                </c:pt>
                <c:pt idx="16652">
                  <c:v>1.215704129759055</c:v>
                </c:pt>
                <c:pt idx="16653">
                  <c:v>1.2157044132639465</c:v>
                </c:pt>
                <c:pt idx="16654">
                  <c:v>1.2157046967688381</c:v>
                </c:pt>
                <c:pt idx="16655">
                  <c:v>1.2157049802737296</c:v>
                </c:pt>
                <c:pt idx="16656">
                  <c:v>1.2157052637786212</c:v>
                </c:pt>
                <c:pt idx="16657">
                  <c:v>1.2157055472835128</c:v>
                </c:pt>
                <c:pt idx="16658">
                  <c:v>1.2157058307884043</c:v>
                </c:pt>
                <c:pt idx="16659">
                  <c:v>1.2157061142932961</c:v>
                </c:pt>
                <c:pt idx="16660">
                  <c:v>1.2157063977981877</c:v>
                </c:pt>
                <c:pt idx="16661">
                  <c:v>1.2157066813030792</c:v>
                </c:pt>
                <c:pt idx="16662">
                  <c:v>1.2157069648079708</c:v>
                </c:pt>
                <c:pt idx="16663">
                  <c:v>1.2157072483128624</c:v>
                </c:pt>
                <c:pt idx="16664">
                  <c:v>1.2157075318177539</c:v>
                </c:pt>
                <c:pt idx="16665">
                  <c:v>1.2157078153226455</c:v>
                </c:pt>
                <c:pt idx="16666">
                  <c:v>1.2157080988275373</c:v>
                </c:pt>
                <c:pt idx="16667">
                  <c:v>1.2157083823324288</c:v>
                </c:pt>
                <c:pt idx="16668">
                  <c:v>1.2157086658373204</c:v>
                </c:pt>
                <c:pt idx="16669">
                  <c:v>1.215708949342212</c:v>
                </c:pt>
                <c:pt idx="16670">
                  <c:v>1.2157092328471035</c:v>
                </c:pt>
                <c:pt idx="16671">
                  <c:v>1.2157095163519951</c:v>
                </c:pt>
                <c:pt idx="16672">
                  <c:v>1.2157097998568867</c:v>
                </c:pt>
                <c:pt idx="16673">
                  <c:v>1.2157100833617782</c:v>
                </c:pt>
                <c:pt idx="16674">
                  <c:v>1.21571036686667</c:v>
                </c:pt>
                <c:pt idx="16675">
                  <c:v>1.2157106503715616</c:v>
                </c:pt>
                <c:pt idx="16676">
                  <c:v>1.2157109338764531</c:v>
                </c:pt>
                <c:pt idx="16677">
                  <c:v>1.2157112173813447</c:v>
                </c:pt>
                <c:pt idx="16678">
                  <c:v>1.2157115008862363</c:v>
                </c:pt>
                <c:pt idx="16679">
                  <c:v>1.2157117843911278</c:v>
                </c:pt>
                <c:pt idx="16680">
                  <c:v>1.2157120678960194</c:v>
                </c:pt>
                <c:pt idx="16681">
                  <c:v>1.2157123514009112</c:v>
                </c:pt>
                <c:pt idx="16682">
                  <c:v>1.2157126349058027</c:v>
                </c:pt>
                <c:pt idx="16683">
                  <c:v>1.2157129184106943</c:v>
                </c:pt>
                <c:pt idx="16684">
                  <c:v>1.2157132019155859</c:v>
                </c:pt>
                <c:pt idx="16685">
                  <c:v>1.2157134854204774</c:v>
                </c:pt>
                <c:pt idx="16686">
                  <c:v>1.215713768925369</c:v>
                </c:pt>
                <c:pt idx="16687">
                  <c:v>1.2157140524302605</c:v>
                </c:pt>
                <c:pt idx="16688">
                  <c:v>1.2157143359351523</c:v>
                </c:pt>
                <c:pt idx="16689">
                  <c:v>1.2157146194400439</c:v>
                </c:pt>
                <c:pt idx="16690">
                  <c:v>1.2157149029449354</c:v>
                </c:pt>
                <c:pt idx="16691">
                  <c:v>1.215715186449827</c:v>
                </c:pt>
                <c:pt idx="16692">
                  <c:v>1.2157154699547186</c:v>
                </c:pt>
                <c:pt idx="16693">
                  <c:v>1.2157157534596101</c:v>
                </c:pt>
                <c:pt idx="16694">
                  <c:v>1.2157160369645017</c:v>
                </c:pt>
                <c:pt idx="16695">
                  <c:v>1.2157163204693935</c:v>
                </c:pt>
                <c:pt idx="16696">
                  <c:v>1.215716603974285</c:v>
                </c:pt>
                <c:pt idx="16697">
                  <c:v>1.2157168874791766</c:v>
                </c:pt>
                <c:pt idx="16698">
                  <c:v>1.2157171709840682</c:v>
                </c:pt>
                <c:pt idx="16699">
                  <c:v>1.2157174544889597</c:v>
                </c:pt>
                <c:pt idx="16700">
                  <c:v>1.2157177379938513</c:v>
                </c:pt>
                <c:pt idx="16701">
                  <c:v>1.2157180214987429</c:v>
                </c:pt>
                <c:pt idx="16702">
                  <c:v>1.2157183050036344</c:v>
                </c:pt>
                <c:pt idx="16703">
                  <c:v>1.2157185885085262</c:v>
                </c:pt>
                <c:pt idx="16704">
                  <c:v>1.2157188720134178</c:v>
                </c:pt>
                <c:pt idx="16705">
                  <c:v>1.2157191555183093</c:v>
                </c:pt>
                <c:pt idx="16706">
                  <c:v>1.2157194390232009</c:v>
                </c:pt>
                <c:pt idx="16707">
                  <c:v>1.2157197225280925</c:v>
                </c:pt>
                <c:pt idx="16708">
                  <c:v>1.215720006032984</c:v>
                </c:pt>
                <c:pt idx="16709">
                  <c:v>1.2157202895378756</c:v>
                </c:pt>
                <c:pt idx="16710">
                  <c:v>1.2157205730427674</c:v>
                </c:pt>
                <c:pt idx="16711">
                  <c:v>1.2157208565476589</c:v>
                </c:pt>
                <c:pt idx="16712">
                  <c:v>1.2157211400525505</c:v>
                </c:pt>
                <c:pt idx="16713">
                  <c:v>1.2157214235574421</c:v>
                </c:pt>
                <c:pt idx="16714">
                  <c:v>1.2157217070623336</c:v>
                </c:pt>
                <c:pt idx="16715">
                  <c:v>1.2157219905672252</c:v>
                </c:pt>
                <c:pt idx="16716">
                  <c:v>1.2157222740721167</c:v>
                </c:pt>
                <c:pt idx="16717">
                  <c:v>1.2157225575770085</c:v>
                </c:pt>
                <c:pt idx="16718">
                  <c:v>1.2157228410819001</c:v>
                </c:pt>
                <c:pt idx="16719">
                  <c:v>1.2157231245867917</c:v>
                </c:pt>
                <c:pt idx="16720">
                  <c:v>1.2157234080916832</c:v>
                </c:pt>
                <c:pt idx="16721">
                  <c:v>1.2157236915965748</c:v>
                </c:pt>
                <c:pt idx="16722">
                  <c:v>1.2157239751014663</c:v>
                </c:pt>
                <c:pt idx="16723">
                  <c:v>1.2157242586063579</c:v>
                </c:pt>
                <c:pt idx="16724">
                  <c:v>1.2157245421112497</c:v>
                </c:pt>
                <c:pt idx="16725">
                  <c:v>1.2157248256161413</c:v>
                </c:pt>
                <c:pt idx="16726">
                  <c:v>1.2157251091210328</c:v>
                </c:pt>
                <c:pt idx="16727">
                  <c:v>1.2157253926259244</c:v>
                </c:pt>
                <c:pt idx="16728">
                  <c:v>1.2157256761308159</c:v>
                </c:pt>
                <c:pt idx="16729">
                  <c:v>1.2157259596357075</c:v>
                </c:pt>
                <c:pt idx="16730">
                  <c:v>1.2157262431405991</c:v>
                </c:pt>
                <c:pt idx="16731">
                  <c:v>1.2157265266454906</c:v>
                </c:pt>
                <c:pt idx="16732">
                  <c:v>1.2157268101503824</c:v>
                </c:pt>
                <c:pt idx="16733">
                  <c:v>1.215727093655274</c:v>
                </c:pt>
                <c:pt idx="16734">
                  <c:v>1.2157273771601655</c:v>
                </c:pt>
                <c:pt idx="16735">
                  <c:v>1.2157276606650571</c:v>
                </c:pt>
                <c:pt idx="16736">
                  <c:v>1.2157279441699487</c:v>
                </c:pt>
                <c:pt idx="16737">
                  <c:v>1.2157282276748402</c:v>
                </c:pt>
                <c:pt idx="16738">
                  <c:v>1.2157285111797318</c:v>
                </c:pt>
                <c:pt idx="16739">
                  <c:v>1.2157287946846236</c:v>
                </c:pt>
                <c:pt idx="16740">
                  <c:v>1.2157290781895151</c:v>
                </c:pt>
                <c:pt idx="16741">
                  <c:v>1.2157293616944067</c:v>
                </c:pt>
                <c:pt idx="16742">
                  <c:v>1.2157296451992983</c:v>
                </c:pt>
                <c:pt idx="16743">
                  <c:v>1.2157299287041898</c:v>
                </c:pt>
                <c:pt idx="16744">
                  <c:v>1.2157302122090814</c:v>
                </c:pt>
                <c:pt idx="16745">
                  <c:v>1.215730495713973</c:v>
                </c:pt>
                <c:pt idx="16746">
                  <c:v>1.2157307792188647</c:v>
                </c:pt>
                <c:pt idx="16747">
                  <c:v>1.2157310627237563</c:v>
                </c:pt>
                <c:pt idx="16748">
                  <c:v>1.2157313462286479</c:v>
                </c:pt>
                <c:pt idx="16749">
                  <c:v>1.2157316297335394</c:v>
                </c:pt>
                <c:pt idx="16750">
                  <c:v>1.215731913238431</c:v>
                </c:pt>
                <c:pt idx="16751">
                  <c:v>1.2157321967433226</c:v>
                </c:pt>
                <c:pt idx="16752">
                  <c:v>1.2157324802482141</c:v>
                </c:pt>
                <c:pt idx="16753">
                  <c:v>1.2157327637531059</c:v>
                </c:pt>
                <c:pt idx="16754">
                  <c:v>1.2157330472579975</c:v>
                </c:pt>
                <c:pt idx="16755">
                  <c:v>1.215733330762889</c:v>
                </c:pt>
                <c:pt idx="16756">
                  <c:v>1.2157336142677806</c:v>
                </c:pt>
                <c:pt idx="16757">
                  <c:v>1.2157338977726722</c:v>
                </c:pt>
                <c:pt idx="16758">
                  <c:v>1.2157341812775637</c:v>
                </c:pt>
                <c:pt idx="16759">
                  <c:v>1.2157344647824553</c:v>
                </c:pt>
                <c:pt idx="16760">
                  <c:v>1.2157347482873468</c:v>
                </c:pt>
                <c:pt idx="16761">
                  <c:v>1.2157350317922386</c:v>
                </c:pt>
                <c:pt idx="16762">
                  <c:v>1.2157353152971302</c:v>
                </c:pt>
                <c:pt idx="16763">
                  <c:v>1.2157355988020218</c:v>
                </c:pt>
                <c:pt idx="16764">
                  <c:v>1.2157358823069133</c:v>
                </c:pt>
                <c:pt idx="16765">
                  <c:v>1.2157361658118049</c:v>
                </c:pt>
                <c:pt idx="16766">
                  <c:v>1.2157364493166964</c:v>
                </c:pt>
                <c:pt idx="16767">
                  <c:v>1.215736732821588</c:v>
                </c:pt>
                <c:pt idx="16768">
                  <c:v>1.2157370163264798</c:v>
                </c:pt>
                <c:pt idx="16769">
                  <c:v>1.2157372998313714</c:v>
                </c:pt>
                <c:pt idx="16770">
                  <c:v>1.2157375833362629</c:v>
                </c:pt>
                <c:pt idx="16771">
                  <c:v>1.2157378668411545</c:v>
                </c:pt>
                <c:pt idx="16772">
                  <c:v>1.215738150346046</c:v>
                </c:pt>
                <c:pt idx="16773">
                  <c:v>1.2157384338509376</c:v>
                </c:pt>
                <c:pt idx="16774">
                  <c:v>1.2157387173558292</c:v>
                </c:pt>
                <c:pt idx="16775">
                  <c:v>1.215739000860721</c:v>
                </c:pt>
                <c:pt idx="16776">
                  <c:v>1.2157392843656125</c:v>
                </c:pt>
                <c:pt idx="16777">
                  <c:v>1.2157395678705041</c:v>
                </c:pt>
                <c:pt idx="16778">
                  <c:v>1.2157398513753956</c:v>
                </c:pt>
                <c:pt idx="16779">
                  <c:v>1.2157401348802872</c:v>
                </c:pt>
                <c:pt idx="16780">
                  <c:v>1.2157404183851788</c:v>
                </c:pt>
                <c:pt idx="16781">
                  <c:v>1.2157407018900703</c:v>
                </c:pt>
                <c:pt idx="16782">
                  <c:v>1.2157409853949621</c:v>
                </c:pt>
                <c:pt idx="16783">
                  <c:v>1.2157412688998537</c:v>
                </c:pt>
                <c:pt idx="16784">
                  <c:v>1.2157415524047452</c:v>
                </c:pt>
                <c:pt idx="16785">
                  <c:v>1.2157418359096368</c:v>
                </c:pt>
                <c:pt idx="16786">
                  <c:v>1.2157421194145284</c:v>
                </c:pt>
                <c:pt idx="16787">
                  <c:v>1.2157424029194199</c:v>
                </c:pt>
                <c:pt idx="16788">
                  <c:v>1.2157426864243115</c:v>
                </c:pt>
                <c:pt idx="16789">
                  <c:v>1.2157429699292031</c:v>
                </c:pt>
                <c:pt idx="16790">
                  <c:v>1.2157432534340948</c:v>
                </c:pt>
                <c:pt idx="16791">
                  <c:v>1.2157435369389864</c:v>
                </c:pt>
                <c:pt idx="16792">
                  <c:v>1.215743820443878</c:v>
                </c:pt>
                <c:pt idx="16793">
                  <c:v>1.2157441039487695</c:v>
                </c:pt>
                <c:pt idx="16794">
                  <c:v>1.2157443874536611</c:v>
                </c:pt>
                <c:pt idx="16795">
                  <c:v>1.2157446709585527</c:v>
                </c:pt>
                <c:pt idx="16796">
                  <c:v>1.2157449544634442</c:v>
                </c:pt>
                <c:pt idx="16797">
                  <c:v>1.215745237968336</c:v>
                </c:pt>
                <c:pt idx="16798">
                  <c:v>1.2157455214732276</c:v>
                </c:pt>
                <c:pt idx="16799">
                  <c:v>1.2157458049781191</c:v>
                </c:pt>
                <c:pt idx="16800">
                  <c:v>1.2157460884830107</c:v>
                </c:pt>
                <c:pt idx="16801">
                  <c:v>1.2157463719879023</c:v>
                </c:pt>
                <c:pt idx="16802">
                  <c:v>1.2157466554927938</c:v>
                </c:pt>
                <c:pt idx="16803">
                  <c:v>1.2157469389976854</c:v>
                </c:pt>
                <c:pt idx="16804">
                  <c:v>1.2157472225025772</c:v>
                </c:pt>
                <c:pt idx="16805">
                  <c:v>1.2157475060074687</c:v>
                </c:pt>
                <c:pt idx="16806">
                  <c:v>1.2157477895123603</c:v>
                </c:pt>
                <c:pt idx="16807">
                  <c:v>1.2157480730172519</c:v>
                </c:pt>
                <c:pt idx="16808">
                  <c:v>1.2157483565221434</c:v>
                </c:pt>
                <c:pt idx="16809">
                  <c:v>1.215748640027035</c:v>
                </c:pt>
                <c:pt idx="16810">
                  <c:v>1.2157489235319265</c:v>
                </c:pt>
                <c:pt idx="16811">
                  <c:v>1.2157492070368181</c:v>
                </c:pt>
                <c:pt idx="16812">
                  <c:v>1.2157494905417099</c:v>
                </c:pt>
                <c:pt idx="16813">
                  <c:v>1.2157497740466015</c:v>
                </c:pt>
                <c:pt idx="16814">
                  <c:v>1.215750057551493</c:v>
                </c:pt>
                <c:pt idx="16815">
                  <c:v>1.2157503410563846</c:v>
                </c:pt>
                <c:pt idx="16816">
                  <c:v>1.2157506245612761</c:v>
                </c:pt>
                <c:pt idx="16817">
                  <c:v>1.2157509080661677</c:v>
                </c:pt>
                <c:pt idx="16818">
                  <c:v>1.2157511915710593</c:v>
                </c:pt>
                <c:pt idx="16819">
                  <c:v>1.215751475075951</c:v>
                </c:pt>
                <c:pt idx="16820">
                  <c:v>1.2157517585808426</c:v>
                </c:pt>
                <c:pt idx="16821">
                  <c:v>1.2157520420857342</c:v>
                </c:pt>
                <c:pt idx="16822">
                  <c:v>1.2157523255906257</c:v>
                </c:pt>
                <c:pt idx="16823">
                  <c:v>1.2157526090955173</c:v>
                </c:pt>
                <c:pt idx="16824">
                  <c:v>1.2157528926004089</c:v>
                </c:pt>
                <c:pt idx="16825">
                  <c:v>1.2157531761053004</c:v>
                </c:pt>
                <c:pt idx="16826">
                  <c:v>1.2157534596101922</c:v>
                </c:pt>
                <c:pt idx="16827">
                  <c:v>1.2157537431150838</c:v>
                </c:pt>
                <c:pt idx="16828">
                  <c:v>1.2157540266199753</c:v>
                </c:pt>
                <c:pt idx="16829">
                  <c:v>1.2157543101248669</c:v>
                </c:pt>
                <c:pt idx="16830">
                  <c:v>1.2157545936297585</c:v>
                </c:pt>
                <c:pt idx="16831">
                  <c:v>1.21575487713465</c:v>
                </c:pt>
                <c:pt idx="16832">
                  <c:v>1.21575487713465</c:v>
                </c:pt>
                <c:pt idx="16833">
                  <c:v>1.21575487713465</c:v>
                </c:pt>
                <c:pt idx="16834">
                  <c:v>1.21575487713465</c:v>
                </c:pt>
                <c:pt idx="16835">
                  <c:v>1.21575487713465</c:v>
                </c:pt>
                <c:pt idx="16836">
                  <c:v>1.21575487713465</c:v>
                </c:pt>
                <c:pt idx="16837">
                  <c:v>1.21575487713465</c:v>
                </c:pt>
                <c:pt idx="16838">
                  <c:v>1.21575487713465</c:v>
                </c:pt>
                <c:pt idx="16839">
                  <c:v>1.21575487713465</c:v>
                </c:pt>
                <c:pt idx="16840">
                  <c:v>1.21575487713465</c:v>
                </c:pt>
                <c:pt idx="16841">
                  <c:v>1.21575487713465</c:v>
                </c:pt>
                <c:pt idx="16842">
                  <c:v>1.21575487713465</c:v>
                </c:pt>
                <c:pt idx="16843">
                  <c:v>1.21575487713465</c:v>
                </c:pt>
                <c:pt idx="16844">
                  <c:v>1.21575487713465</c:v>
                </c:pt>
                <c:pt idx="16845">
                  <c:v>1.21575487713465</c:v>
                </c:pt>
                <c:pt idx="16846">
                  <c:v>1.21575487713465</c:v>
                </c:pt>
                <c:pt idx="16847">
                  <c:v>1.21575487713465</c:v>
                </c:pt>
                <c:pt idx="16848">
                  <c:v>1.21575487713465</c:v>
                </c:pt>
                <c:pt idx="16849">
                  <c:v>1.21575487713465</c:v>
                </c:pt>
                <c:pt idx="16850">
                  <c:v>1.21575487713465</c:v>
                </c:pt>
                <c:pt idx="16851">
                  <c:v>1.21575487713465</c:v>
                </c:pt>
                <c:pt idx="16852">
                  <c:v>1.21575487713465</c:v>
                </c:pt>
                <c:pt idx="16853">
                  <c:v>1.21575487713465</c:v>
                </c:pt>
                <c:pt idx="16854">
                  <c:v>1.21575487713465</c:v>
                </c:pt>
                <c:pt idx="16855">
                  <c:v>1.21575487713465</c:v>
                </c:pt>
                <c:pt idx="16856">
                  <c:v>1.21575487713465</c:v>
                </c:pt>
                <c:pt idx="16857">
                  <c:v>1.21575487713465</c:v>
                </c:pt>
                <c:pt idx="16858">
                  <c:v>1.21575487713465</c:v>
                </c:pt>
                <c:pt idx="16859">
                  <c:v>1.21575487713465</c:v>
                </c:pt>
                <c:pt idx="16860">
                  <c:v>1.21575487713465</c:v>
                </c:pt>
                <c:pt idx="16861">
                  <c:v>1.21575487713465</c:v>
                </c:pt>
                <c:pt idx="16862">
                  <c:v>1.21575487713465</c:v>
                </c:pt>
                <c:pt idx="16863">
                  <c:v>1.21575487713465</c:v>
                </c:pt>
                <c:pt idx="16864">
                  <c:v>1.21575487713465</c:v>
                </c:pt>
                <c:pt idx="16865">
                  <c:v>1.21575487713465</c:v>
                </c:pt>
                <c:pt idx="16866">
                  <c:v>1.21575487713465</c:v>
                </c:pt>
                <c:pt idx="16867">
                  <c:v>1.21575487713465</c:v>
                </c:pt>
                <c:pt idx="16868">
                  <c:v>1.21575487713465</c:v>
                </c:pt>
                <c:pt idx="16869">
                  <c:v>1.21575487713465</c:v>
                </c:pt>
                <c:pt idx="16870">
                  <c:v>1.21575487713465</c:v>
                </c:pt>
                <c:pt idx="16871">
                  <c:v>1.21575487713465</c:v>
                </c:pt>
                <c:pt idx="16872">
                  <c:v>1.21575487713465</c:v>
                </c:pt>
                <c:pt idx="16873">
                  <c:v>1.21575487713465</c:v>
                </c:pt>
                <c:pt idx="16874">
                  <c:v>1.21575487713465</c:v>
                </c:pt>
                <c:pt idx="16875">
                  <c:v>1.21575487713465</c:v>
                </c:pt>
                <c:pt idx="16876">
                  <c:v>1.21575487713465</c:v>
                </c:pt>
                <c:pt idx="16877">
                  <c:v>1.21575487713465</c:v>
                </c:pt>
                <c:pt idx="16878">
                  <c:v>1.21575487713465</c:v>
                </c:pt>
                <c:pt idx="16879">
                  <c:v>1.21575487713465</c:v>
                </c:pt>
                <c:pt idx="16880">
                  <c:v>1.21575487713465</c:v>
                </c:pt>
                <c:pt idx="16881">
                  <c:v>1.21575487713465</c:v>
                </c:pt>
                <c:pt idx="16882">
                  <c:v>1.21575487713465</c:v>
                </c:pt>
                <c:pt idx="16883">
                  <c:v>1.21575487713465</c:v>
                </c:pt>
                <c:pt idx="16884">
                  <c:v>1.21575487713465</c:v>
                </c:pt>
                <c:pt idx="16885">
                  <c:v>1.21575487713465</c:v>
                </c:pt>
                <c:pt idx="16886">
                  <c:v>1.21575487713465</c:v>
                </c:pt>
                <c:pt idx="16887">
                  <c:v>1.21575487713465</c:v>
                </c:pt>
                <c:pt idx="16888">
                  <c:v>1.21575487713465</c:v>
                </c:pt>
                <c:pt idx="16889">
                  <c:v>1.21575487713465</c:v>
                </c:pt>
                <c:pt idx="16890">
                  <c:v>1.21575487713465</c:v>
                </c:pt>
                <c:pt idx="16891">
                  <c:v>1.21575487713465</c:v>
                </c:pt>
                <c:pt idx="16892">
                  <c:v>1.21575487713465</c:v>
                </c:pt>
                <c:pt idx="16893">
                  <c:v>1.21575487713465</c:v>
                </c:pt>
                <c:pt idx="16894">
                  <c:v>1.21575487713465</c:v>
                </c:pt>
                <c:pt idx="16895">
                  <c:v>1.21575487713465</c:v>
                </c:pt>
                <c:pt idx="16896">
                  <c:v>1.21575487713465</c:v>
                </c:pt>
                <c:pt idx="16897">
                  <c:v>1.21575487713465</c:v>
                </c:pt>
                <c:pt idx="16898">
                  <c:v>1.21575487713465</c:v>
                </c:pt>
                <c:pt idx="16899">
                  <c:v>1.21575487713465</c:v>
                </c:pt>
                <c:pt idx="16900">
                  <c:v>1.21575487713465</c:v>
                </c:pt>
                <c:pt idx="16901">
                  <c:v>1.21575487713465</c:v>
                </c:pt>
                <c:pt idx="16902">
                  <c:v>1.21575487713465</c:v>
                </c:pt>
                <c:pt idx="16903">
                  <c:v>1.21575487713465</c:v>
                </c:pt>
                <c:pt idx="16904">
                  <c:v>1.21575487713465</c:v>
                </c:pt>
                <c:pt idx="16905">
                  <c:v>1.21575487713465</c:v>
                </c:pt>
                <c:pt idx="16906">
                  <c:v>1.21575487713465</c:v>
                </c:pt>
                <c:pt idx="16907">
                  <c:v>1.21575487713465</c:v>
                </c:pt>
                <c:pt idx="16908">
                  <c:v>1.21575487713465</c:v>
                </c:pt>
                <c:pt idx="16909">
                  <c:v>1.21575487713465</c:v>
                </c:pt>
                <c:pt idx="16910">
                  <c:v>1.21575487713465</c:v>
                </c:pt>
                <c:pt idx="16911">
                  <c:v>1.21575487713465</c:v>
                </c:pt>
                <c:pt idx="16912">
                  <c:v>1.21575487713465</c:v>
                </c:pt>
                <c:pt idx="16913">
                  <c:v>1.21575487713465</c:v>
                </c:pt>
                <c:pt idx="16914">
                  <c:v>1.21575487713465</c:v>
                </c:pt>
                <c:pt idx="16915">
                  <c:v>1.21575487713465</c:v>
                </c:pt>
                <c:pt idx="16916">
                  <c:v>1.21575487713465</c:v>
                </c:pt>
                <c:pt idx="16917">
                  <c:v>1.21575487713465</c:v>
                </c:pt>
                <c:pt idx="16918">
                  <c:v>1.21575487713465</c:v>
                </c:pt>
                <c:pt idx="16919">
                  <c:v>1.21575487713465</c:v>
                </c:pt>
                <c:pt idx="16920">
                  <c:v>1.21575487713465</c:v>
                </c:pt>
                <c:pt idx="16921">
                  <c:v>1.21575487713465</c:v>
                </c:pt>
                <c:pt idx="16922">
                  <c:v>1.21575487713465</c:v>
                </c:pt>
                <c:pt idx="16923">
                  <c:v>1.21575487713465</c:v>
                </c:pt>
                <c:pt idx="16924">
                  <c:v>1.21575487713465</c:v>
                </c:pt>
                <c:pt idx="16925">
                  <c:v>1.21575487713465</c:v>
                </c:pt>
                <c:pt idx="16926">
                  <c:v>1.21575487713465</c:v>
                </c:pt>
                <c:pt idx="16927">
                  <c:v>1.21575487713465</c:v>
                </c:pt>
                <c:pt idx="16928">
                  <c:v>1.21575487713465</c:v>
                </c:pt>
                <c:pt idx="16929">
                  <c:v>1.21575487713465</c:v>
                </c:pt>
                <c:pt idx="16930">
                  <c:v>1.21575487713465</c:v>
                </c:pt>
                <c:pt idx="16931">
                  <c:v>1.21575487713465</c:v>
                </c:pt>
                <c:pt idx="16932">
                  <c:v>1.21575487713465</c:v>
                </c:pt>
                <c:pt idx="16933">
                  <c:v>1.21575487713465</c:v>
                </c:pt>
                <c:pt idx="16934">
                  <c:v>1.21575487713465</c:v>
                </c:pt>
                <c:pt idx="16935">
                  <c:v>1.21575487713465</c:v>
                </c:pt>
                <c:pt idx="16936">
                  <c:v>1.21575487713465</c:v>
                </c:pt>
                <c:pt idx="16937">
                  <c:v>1.21575487713465</c:v>
                </c:pt>
                <c:pt idx="16938">
                  <c:v>1.21575487713465</c:v>
                </c:pt>
                <c:pt idx="16939">
                  <c:v>1.21575487713465</c:v>
                </c:pt>
                <c:pt idx="16940">
                  <c:v>1.21575487713465</c:v>
                </c:pt>
                <c:pt idx="16941">
                  <c:v>1.21575487713465</c:v>
                </c:pt>
                <c:pt idx="16942">
                  <c:v>1.21575487713465</c:v>
                </c:pt>
                <c:pt idx="16943">
                  <c:v>1.21575487713465</c:v>
                </c:pt>
                <c:pt idx="16944">
                  <c:v>1.21575487713465</c:v>
                </c:pt>
                <c:pt idx="16945">
                  <c:v>1.21575487713465</c:v>
                </c:pt>
                <c:pt idx="16946">
                  <c:v>1.21575487713465</c:v>
                </c:pt>
                <c:pt idx="16947">
                  <c:v>1.21575487713465</c:v>
                </c:pt>
                <c:pt idx="16948">
                  <c:v>1.21575487713465</c:v>
                </c:pt>
                <c:pt idx="16949">
                  <c:v>1.21575487713465</c:v>
                </c:pt>
                <c:pt idx="16950">
                  <c:v>1.21575487713465</c:v>
                </c:pt>
                <c:pt idx="16951">
                  <c:v>1.21575487713465</c:v>
                </c:pt>
                <c:pt idx="16952">
                  <c:v>1.21575487713465</c:v>
                </c:pt>
                <c:pt idx="16953">
                  <c:v>1.21575487713465</c:v>
                </c:pt>
                <c:pt idx="16954">
                  <c:v>1.21575487713465</c:v>
                </c:pt>
                <c:pt idx="16955">
                  <c:v>1.21575487713465</c:v>
                </c:pt>
                <c:pt idx="16956">
                  <c:v>1.21575487713465</c:v>
                </c:pt>
                <c:pt idx="16957">
                  <c:v>1.21575487713465</c:v>
                </c:pt>
                <c:pt idx="16958">
                  <c:v>1.21575487713465</c:v>
                </c:pt>
                <c:pt idx="16959">
                  <c:v>1.21575487713465</c:v>
                </c:pt>
                <c:pt idx="16960">
                  <c:v>1.21575487713465</c:v>
                </c:pt>
                <c:pt idx="16961">
                  <c:v>1.21575487713465</c:v>
                </c:pt>
                <c:pt idx="16962">
                  <c:v>1.21575487713465</c:v>
                </c:pt>
                <c:pt idx="16963">
                  <c:v>1.21575487713465</c:v>
                </c:pt>
                <c:pt idx="16964">
                  <c:v>1.21575487713465</c:v>
                </c:pt>
                <c:pt idx="16965">
                  <c:v>1.21575487713465</c:v>
                </c:pt>
                <c:pt idx="16966">
                  <c:v>1.21575487713465</c:v>
                </c:pt>
                <c:pt idx="16967">
                  <c:v>1.21575487713465</c:v>
                </c:pt>
                <c:pt idx="16968">
                  <c:v>1.21575487713465</c:v>
                </c:pt>
                <c:pt idx="16969">
                  <c:v>1.21575487713465</c:v>
                </c:pt>
                <c:pt idx="16970">
                  <c:v>1.21575487713465</c:v>
                </c:pt>
                <c:pt idx="16971">
                  <c:v>1.21575487713465</c:v>
                </c:pt>
                <c:pt idx="16972">
                  <c:v>1.21575487713465</c:v>
                </c:pt>
                <c:pt idx="16973">
                  <c:v>1.21575487713465</c:v>
                </c:pt>
                <c:pt idx="16974">
                  <c:v>1.21575487713465</c:v>
                </c:pt>
                <c:pt idx="16975">
                  <c:v>1.21575487713465</c:v>
                </c:pt>
                <c:pt idx="16976">
                  <c:v>1.21575487713465</c:v>
                </c:pt>
                <c:pt idx="16977">
                  <c:v>1.21575487713465</c:v>
                </c:pt>
                <c:pt idx="16978">
                  <c:v>1.21575487713465</c:v>
                </c:pt>
                <c:pt idx="16979">
                  <c:v>1.21575487713465</c:v>
                </c:pt>
                <c:pt idx="16980">
                  <c:v>1.21575487713465</c:v>
                </c:pt>
                <c:pt idx="16981">
                  <c:v>1.21575487713465</c:v>
                </c:pt>
                <c:pt idx="16982">
                  <c:v>1.21575487713465</c:v>
                </c:pt>
                <c:pt idx="16983">
                  <c:v>1.21575487713465</c:v>
                </c:pt>
                <c:pt idx="16984">
                  <c:v>1.21575487713465</c:v>
                </c:pt>
                <c:pt idx="16985">
                  <c:v>1.21575487713465</c:v>
                </c:pt>
                <c:pt idx="16986">
                  <c:v>1.21575487713465</c:v>
                </c:pt>
                <c:pt idx="16987">
                  <c:v>1.21575487713465</c:v>
                </c:pt>
                <c:pt idx="16988">
                  <c:v>1.21575487713465</c:v>
                </c:pt>
                <c:pt idx="16989">
                  <c:v>1.21575487713465</c:v>
                </c:pt>
                <c:pt idx="16990">
                  <c:v>1.21575487713465</c:v>
                </c:pt>
                <c:pt idx="16991">
                  <c:v>1.21575487713465</c:v>
                </c:pt>
                <c:pt idx="16992">
                  <c:v>1.21575487713465</c:v>
                </c:pt>
                <c:pt idx="16993">
                  <c:v>1.21575487713465</c:v>
                </c:pt>
                <c:pt idx="16994">
                  <c:v>1.21575487713465</c:v>
                </c:pt>
                <c:pt idx="16995">
                  <c:v>1.21575487713465</c:v>
                </c:pt>
                <c:pt idx="16996">
                  <c:v>1.21575487713465</c:v>
                </c:pt>
                <c:pt idx="16997">
                  <c:v>1.21575487713465</c:v>
                </c:pt>
                <c:pt idx="16998">
                  <c:v>1.21575487713465</c:v>
                </c:pt>
                <c:pt idx="16999">
                  <c:v>1.21575487713465</c:v>
                </c:pt>
                <c:pt idx="17000">
                  <c:v>1.21575487713465</c:v>
                </c:pt>
                <c:pt idx="17001">
                  <c:v>1.21575487713465</c:v>
                </c:pt>
                <c:pt idx="17002">
                  <c:v>1.21575487713465</c:v>
                </c:pt>
                <c:pt idx="17003">
                  <c:v>1.21575487713465</c:v>
                </c:pt>
                <c:pt idx="17004">
                  <c:v>1.21575487713465</c:v>
                </c:pt>
                <c:pt idx="17005">
                  <c:v>1.21575487713465</c:v>
                </c:pt>
                <c:pt idx="17006">
                  <c:v>1.21575487713465</c:v>
                </c:pt>
                <c:pt idx="17007">
                  <c:v>1.21575487713465</c:v>
                </c:pt>
                <c:pt idx="17008">
                  <c:v>1.21575487713465</c:v>
                </c:pt>
                <c:pt idx="17009">
                  <c:v>1.21575487713465</c:v>
                </c:pt>
                <c:pt idx="17010">
                  <c:v>1.21575487713465</c:v>
                </c:pt>
                <c:pt idx="17011">
                  <c:v>1.21575487713465</c:v>
                </c:pt>
                <c:pt idx="17012">
                  <c:v>1.21575487713465</c:v>
                </c:pt>
                <c:pt idx="17013">
                  <c:v>1.21575487713465</c:v>
                </c:pt>
                <c:pt idx="17014">
                  <c:v>1.21575487713465</c:v>
                </c:pt>
                <c:pt idx="17015">
                  <c:v>1.21575487713465</c:v>
                </c:pt>
                <c:pt idx="17016">
                  <c:v>1.21575487713465</c:v>
                </c:pt>
                <c:pt idx="17017">
                  <c:v>1.21575487713465</c:v>
                </c:pt>
                <c:pt idx="17018">
                  <c:v>1.21575487713465</c:v>
                </c:pt>
                <c:pt idx="17019">
                  <c:v>1.21575487713465</c:v>
                </c:pt>
                <c:pt idx="17020">
                  <c:v>1.21575487713465</c:v>
                </c:pt>
                <c:pt idx="17021">
                  <c:v>1.21575487713465</c:v>
                </c:pt>
                <c:pt idx="17022">
                  <c:v>1.21575487713465</c:v>
                </c:pt>
                <c:pt idx="17023">
                  <c:v>1.21575487713465</c:v>
                </c:pt>
                <c:pt idx="17024">
                  <c:v>1.21575487713465</c:v>
                </c:pt>
                <c:pt idx="17025">
                  <c:v>1.21575487713465</c:v>
                </c:pt>
                <c:pt idx="17026">
                  <c:v>1.21575487713465</c:v>
                </c:pt>
                <c:pt idx="17027">
                  <c:v>1.21575487713465</c:v>
                </c:pt>
                <c:pt idx="17028">
                  <c:v>1.21575487713465</c:v>
                </c:pt>
                <c:pt idx="17029">
                  <c:v>1.21575487713465</c:v>
                </c:pt>
                <c:pt idx="17030">
                  <c:v>1.21575487713465</c:v>
                </c:pt>
                <c:pt idx="17031">
                  <c:v>1.21575487713465</c:v>
                </c:pt>
                <c:pt idx="17032">
                  <c:v>1.21575487713465</c:v>
                </c:pt>
                <c:pt idx="17033">
                  <c:v>1.21575487713465</c:v>
                </c:pt>
                <c:pt idx="17034">
                  <c:v>1.21575487713465</c:v>
                </c:pt>
                <c:pt idx="17035">
                  <c:v>1.21575487713465</c:v>
                </c:pt>
                <c:pt idx="17036">
                  <c:v>1.21575487713465</c:v>
                </c:pt>
                <c:pt idx="17037">
                  <c:v>1.21575487713465</c:v>
                </c:pt>
                <c:pt idx="17038">
                  <c:v>1.21575487713465</c:v>
                </c:pt>
                <c:pt idx="17039">
                  <c:v>1.21575487713465</c:v>
                </c:pt>
                <c:pt idx="17040">
                  <c:v>1.21575487713465</c:v>
                </c:pt>
                <c:pt idx="17041">
                  <c:v>1.21575487713465</c:v>
                </c:pt>
                <c:pt idx="17042">
                  <c:v>1.21575487713465</c:v>
                </c:pt>
                <c:pt idx="17043">
                  <c:v>1.21575487713465</c:v>
                </c:pt>
                <c:pt idx="17044">
                  <c:v>1.21575487713465</c:v>
                </c:pt>
                <c:pt idx="17045">
                  <c:v>1.21575487713465</c:v>
                </c:pt>
                <c:pt idx="17046">
                  <c:v>1.21575487713465</c:v>
                </c:pt>
                <c:pt idx="17047">
                  <c:v>1.21575487713465</c:v>
                </c:pt>
                <c:pt idx="17048">
                  <c:v>1.21575487713465</c:v>
                </c:pt>
                <c:pt idx="17049">
                  <c:v>1.21575487713465</c:v>
                </c:pt>
                <c:pt idx="17050">
                  <c:v>1.21575487713465</c:v>
                </c:pt>
                <c:pt idx="17051">
                  <c:v>1.21575487713465</c:v>
                </c:pt>
                <c:pt idx="17052">
                  <c:v>1.21575487713465</c:v>
                </c:pt>
                <c:pt idx="17053">
                  <c:v>1.21575487713465</c:v>
                </c:pt>
                <c:pt idx="17054">
                  <c:v>1.2157545936297585</c:v>
                </c:pt>
                <c:pt idx="17055">
                  <c:v>1.2157543101248669</c:v>
                </c:pt>
                <c:pt idx="17056">
                  <c:v>1.2157540266199753</c:v>
                </c:pt>
                <c:pt idx="17057">
                  <c:v>1.2157537431150838</c:v>
                </c:pt>
                <c:pt idx="17058">
                  <c:v>1.2157534596101922</c:v>
                </c:pt>
                <c:pt idx="17059">
                  <c:v>1.2157531761053004</c:v>
                </c:pt>
                <c:pt idx="17060">
                  <c:v>1.2157528926004089</c:v>
                </c:pt>
                <c:pt idx="17061">
                  <c:v>1.2157526090955173</c:v>
                </c:pt>
                <c:pt idx="17062">
                  <c:v>1.2157523255906257</c:v>
                </c:pt>
                <c:pt idx="17063">
                  <c:v>1.2157520420857342</c:v>
                </c:pt>
                <c:pt idx="17064">
                  <c:v>1.2157517585808426</c:v>
                </c:pt>
                <c:pt idx="17065">
                  <c:v>1.215751475075951</c:v>
                </c:pt>
                <c:pt idx="17066">
                  <c:v>1.2157511915710593</c:v>
                </c:pt>
                <c:pt idx="17067">
                  <c:v>1.2157509080661677</c:v>
                </c:pt>
                <c:pt idx="17068">
                  <c:v>1.2157506245612761</c:v>
                </c:pt>
                <c:pt idx="17069">
                  <c:v>1.2157503410563846</c:v>
                </c:pt>
                <c:pt idx="17070">
                  <c:v>1.215750057551493</c:v>
                </c:pt>
                <c:pt idx="17071">
                  <c:v>1.2157497740466015</c:v>
                </c:pt>
                <c:pt idx="17072">
                  <c:v>1.2157494905417099</c:v>
                </c:pt>
                <c:pt idx="17073">
                  <c:v>1.2157492070368181</c:v>
                </c:pt>
                <c:pt idx="17074">
                  <c:v>1.2157489235319265</c:v>
                </c:pt>
                <c:pt idx="17075">
                  <c:v>1.215748640027035</c:v>
                </c:pt>
                <c:pt idx="17076">
                  <c:v>1.2157483565221434</c:v>
                </c:pt>
                <c:pt idx="17077">
                  <c:v>1.2157480730172519</c:v>
                </c:pt>
                <c:pt idx="17078">
                  <c:v>1.2157477895123603</c:v>
                </c:pt>
                <c:pt idx="17079">
                  <c:v>1.2157475060074687</c:v>
                </c:pt>
                <c:pt idx="17080">
                  <c:v>1.2157472225025772</c:v>
                </c:pt>
                <c:pt idx="17081">
                  <c:v>1.2157469389976854</c:v>
                </c:pt>
                <c:pt idx="17082">
                  <c:v>1.2157466554927938</c:v>
                </c:pt>
                <c:pt idx="17083">
                  <c:v>1.2157463719879023</c:v>
                </c:pt>
                <c:pt idx="17084">
                  <c:v>1.2157460884830107</c:v>
                </c:pt>
                <c:pt idx="17085">
                  <c:v>1.2157458049781191</c:v>
                </c:pt>
                <c:pt idx="17086">
                  <c:v>1.2157455214732276</c:v>
                </c:pt>
                <c:pt idx="17087">
                  <c:v>1.215745237968336</c:v>
                </c:pt>
                <c:pt idx="17088">
                  <c:v>1.2157449544634442</c:v>
                </c:pt>
                <c:pt idx="17089">
                  <c:v>1.2157446709585527</c:v>
                </c:pt>
                <c:pt idx="17090">
                  <c:v>1.2157443874536611</c:v>
                </c:pt>
                <c:pt idx="17091">
                  <c:v>1.2157441039487695</c:v>
                </c:pt>
                <c:pt idx="17092">
                  <c:v>1.215743820443878</c:v>
                </c:pt>
                <c:pt idx="17093">
                  <c:v>1.2157435369389864</c:v>
                </c:pt>
                <c:pt idx="17094">
                  <c:v>1.2157432534340948</c:v>
                </c:pt>
                <c:pt idx="17095">
                  <c:v>1.2157429699292031</c:v>
                </c:pt>
                <c:pt idx="17096">
                  <c:v>1.2157426864243115</c:v>
                </c:pt>
                <c:pt idx="17097">
                  <c:v>1.2157424029194199</c:v>
                </c:pt>
                <c:pt idx="17098">
                  <c:v>1.2157421194145284</c:v>
                </c:pt>
                <c:pt idx="17099">
                  <c:v>1.2157418359096368</c:v>
                </c:pt>
                <c:pt idx="17100">
                  <c:v>1.2157415524047452</c:v>
                </c:pt>
                <c:pt idx="17101">
                  <c:v>1.2157412688998537</c:v>
                </c:pt>
                <c:pt idx="17102">
                  <c:v>1.2157409853949621</c:v>
                </c:pt>
                <c:pt idx="17103">
                  <c:v>1.2157407018900703</c:v>
                </c:pt>
                <c:pt idx="17104">
                  <c:v>1.2157404183851788</c:v>
                </c:pt>
                <c:pt idx="17105">
                  <c:v>1.2157401348802872</c:v>
                </c:pt>
                <c:pt idx="17106">
                  <c:v>1.2157398513753956</c:v>
                </c:pt>
                <c:pt idx="17107">
                  <c:v>1.2157395678705041</c:v>
                </c:pt>
                <c:pt idx="17108">
                  <c:v>1.2157392843656125</c:v>
                </c:pt>
                <c:pt idx="17109">
                  <c:v>1.215739000860721</c:v>
                </c:pt>
                <c:pt idx="17110">
                  <c:v>1.2157387173558292</c:v>
                </c:pt>
                <c:pt idx="17111">
                  <c:v>1.2157384338509376</c:v>
                </c:pt>
                <c:pt idx="17112">
                  <c:v>1.215738150346046</c:v>
                </c:pt>
                <c:pt idx="17113">
                  <c:v>1.2157378668411545</c:v>
                </c:pt>
                <c:pt idx="17114">
                  <c:v>1.2157375833362629</c:v>
                </c:pt>
                <c:pt idx="17115">
                  <c:v>1.2157372998313714</c:v>
                </c:pt>
                <c:pt idx="17116">
                  <c:v>1.2157370163264798</c:v>
                </c:pt>
                <c:pt idx="17117">
                  <c:v>1.215736732821588</c:v>
                </c:pt>
                <c:pt idx="17118">
                  <c:v>1.2157364493166964</c:v>
                </c:pt>
                <c:pt idx="17119">
                  <c:v>1.2157361658118049</c:v>
                </c:pt>
                <c:pt idx="17120">
                  <c:v>1.2157358823069133</c:v>
                </c:pt>
                <c:pt idx="17121">
                  <c:v>1.2157355988020218</c:v>
                </c:pt>
                <c:pt idx="17122">
                  <c:v>1.2157353152971302</c:v>
                </c:pt>
                <c:pt idx="17123">
                  <c:v>1.2157350317922386</c:v>
                </c:pt>
                <c:pt idx="17124">
                  <c:v>1.2157347482873468</c:v>
                </c:pt>
                <c:pt idx="17125">
                  <c:v>1.2157344647824553</c:v>
                </c:pt>
                <c:pt idx="17126">
                  <c:v>1.2157341812775637</c:v>
                </c:pt>
                <c:pt idx="17127">
                  <c:v>1.2157338977726722</c:v>
                </c:pt>
                <c:pt idx="17128">
                  <c:v>1.2157336142677806</c:v>
                </c:pt>
                <c:pt idx="17129">
                  <c:v>1.215733330762889</c:v>
                </c:pt>
                <c:pt idx="17130">
                  <c:v>1.2157330472579975</c:v>
                </c:pt>
                <c:pt idx="17131">
                  <c:v>1.2157327637531059</c:v>
                </c:pt>
                <c:pt idx="17132">
                  <c:v>1.2157324802482141</c:v>
                </c:pt>
                <c:pt idx="17133">
                  <c:v>1.2157321967433226</c:v>
                </c:pt>
                <c:pt idx="17134">
                  <c:v>1.215731913238431</c:v>
                </c:pt>
                <c:pt idx="17135">
                  <c:v>1.2157316297335394</c:v>
                </c:pt>
                <c:pt idx="17136">
                  <c:v>1.2157313462286479</c:v>
                </c:pt>
                <c:pt idx="17137">
                  <c:v>1.2157310627237563</c:v>
                </c:pt>
                <c:pt idx="17138">
                  <c:v>1.2157307792188647</c:v>
                </c:pt>
                <c:pt idx="17139">
                  <c:v>1.215730495713973</c:v>
                </c:pt>
                <c:pt idx="17140">
                  <c:v>1.2157302122090814</c:v>
                </c:pt>
                <c:pt idx="17141">
                  <c:v>1.2157299287041898</c:v>
                </c:pt>
                <c:pt idx="17142">
                  <c:v>1.2157296451992983</c:v>
                </c:pt>
                <c:pt idx="17143">
                  <c:v>1.2157293616944067</c:v>
                </c:pt>
                <c:pt idx="17144">
                  <c:v>1.2157290781895151</c:v>
                </c:pt>
                <c:pt idx="17145">
                  <c:v>1.2157287946846236</c:v>
                </c:pt>
                <c:pt idx="17146">
                  <c:v>1.2157285111797318</c:v>
                </c:pt>
                <c:pt idx="17147">
                  <c:v>1.2157282276748402</c:v>
                </c:pt>
                <c:pt idx="17148">
                  <c:v>1.2157279441699487</c:v>
                </c:pt>
                <c:pt idx="17149">
                  <c:v>1.2157276606650571</c:v>
                </c:pt>
                <c:pt idx="17150">
                  <c:v>1.2157273771601655</c:v>
                </c:pt>
                <c:pt idx="17151">
                  <c:v>1.215727093655274</c:v>
                </c:pt>
                <c:pt idx="17152">
                  <c:v>1.2157268101503824</c:v>
                </c:pt>
                <c:pt idx="17153">
                  <c:v>1.2157265266454906</c:v>
                </c:pt>
                <c:pt idx="17154">
                  <c:v>1.2157262431405991</c:v>
                </c:pt>
                <c:pt idx="17155">
                  <c:v>1.2157259596357075</c:v>
                </c:pt>
                <c:pt idx="17156">
                  <c:v>1.2157256761308159</c:v>
                </c:pt>
                <c:pt idx="17157">
                  <c:v>1.2157253926259244</c:v>
                </c:pt>
                <c:pt idx="17158">
                  <c:v>1.2157251091210328</c:v>
                </c:pt>
                <c:pt idx="17159">
                  <c:v>1.2157248256161413</c:v>
                </c:pt>
                <c:pt idx="17160">
                  <c:v>1.2157245421112497</c:v>
                </c:pt>
                <c:pt idx="17161">
                  <c:v>1.2157242586063579</c:v>
                </c:pt>
                <c:pt idx="17162">
                  <c:v>1.2157239751014663</c:v>
                </c:pt>
                <c:pt idx="17163">
                  <c:v>1.2157236915965748</c:v>
                </c:pt>
                <c:pt idx="17164">
                  <c:v>1.2157234080916832</c:v>
                </c:pt>
                <c:pt idx="17165">
                  <c:v>1.2157231245867917</c:v>
                </c:pt>
                <c:pt idx="17166">
                  <c:v>1.2157228410819001</c:v>
                </c:pt>
                <c:pt idx="17167">
                  <c:v>1.2157225575770085</c:v>
                </c:pt>
                <c:pt idx="17168">
                  <c:v>1.2157222740721167</c:v>
                </c:pt>
                <c:pt idx="17169">
                  <c:v>1.2157219905672252</c:v>
                </c:pt>
                <c:pt idx="17170">
                  <c:v>1.2157217070623336</c:v>
                </c:pt>
                <c:pt idx="17171">
                  <c:v>1.2157214235574421</c:v>
                </c:pt>
                <c:pt idx="17172">
                  <c:v>1.2157211400525505</c:v>
                </c:pt>
                <c:pt idx="17173">
                  <c:v>1.2157208565476589</c:v>
                </c:pt>
                <c:pt idx="17174">
                  <c:v>1.2157205730427674</c:v>
                </c:pt>
                <c:pt idx="17175">
                  <c:v>1.2157202895378756</c:v>
                </c:pt>
                <c:pt idx="17176">
                  <c:v>1.215720006032984</c:v>
                </c:pt>
                <c:pt idx="17177">
                  <c:v>1.2157197225280925</c:v>
                </c:pt>
                <c:pt idx="17178">
                  <c:v>1.2157194390232009</c:v>
                </c:pt>
                <c:pt idx="17179">
                  <c:v>1.2157191555183093</c:v>
                </c:pt>
                <c:pt idx="17180">
                  <c:v>1.2157188720134178</c:v>
                </c:pt>
                <c:pt idx="17181">
                  <c:v>1.2157185885085262</c:v>
                </c:pt>
                <c:pt idx="17182">
                  <c:v>1.2157183050036344</c:v>
                </c:pt>
                <c:pt idx="17183">
                  <c:v>1.2157180214987429</c:v>
                </c:pt>
                <c:pt idx="17184">
                  <c:v>1.2157177379938513</c:v>
                </c:pt>
                <c:pt idx="17185">
                  <c:v>1.2157174544889597</c:v>
                </c:pt>
                <c:pt idx="17186">
                  <c:v>1.2157171709840682</c:v>
                </c:pt>
                <c:pt idx="17187">
                  <c:v>1.2157168874791766</c:v>
                </c:pt>
                <c:pt idx="17188">
                  <c:v>1.215716603974285</c:v>
                </c:pt>
                <c:pt idx="17189">
                  <c:v>1.2157163204693935</c:v>
                </c:pt>
                <c:pt idx="17190">
                  <c:v>1.2157160369645017</c:v>
                </c:pt>
                <c:pt idx="17191">
                  <c:v>1.2157157534596101</c:v>
                </c:pt>
                <c:pt idx="17192">
                  <c:v>1.2157154699547186</c:v>
                </c:pt>
                <c:pt idx="17193">
                  <c:v>1.215715186449827</c:v>
                </c:pt>
                <c:pt idx="17194">
                  <c:v>1.2157149029449354</c:v>
                </c:pt>
                <c:pt idx="17195">
                  <c:v>1.2157146194400439</c:v>
                </c:pt>
                <c:pt idx="17196">
                  <c:v>1.2157143359351523</c:v>
                </c:pt>
                <c:pt idx="17197">
                  <c:v>1.2157140524302605</c:v>
                </c:pt>
                <c:pt idx="17198">
                  <c:v>1.215713768925369</c:v>
                </c:pt>
                <c:pt idx="17199">
                  <c:v>1.2157134854204774</c:v>
                </c:pt>
                <c:pt idx="17200">
                  <c:v>1.2157132019155859</c:v>
                </c:pt>
                <c:pt idx="17201">
                  <c:v>1.2157129184106943</c:v>
                </c:pt>
                <c:pt idx="17202">
                  <c:v>1.2157126349058027</c:v>
                </c:pt>
                <c:pt idx="17203">
                  <c:v>1.2157123514009112</c:v>
                </c:pt>
                <c:pt idx="17204">
                  <c:v>1.2157120678960194</c:v>
                </c:pt>
                <c:pt idx="17205">
                  <c:v>1.2157117843911278</c:v>
                </c:pt>
                <c:pt idx="17206">
                  <c:v>1.2157115008862363</c:v>
                </c:pt>
                <c:pt idx="17207">
                  <c:v>1.2157112173813447</c:v>
                </c:pt>
                <c:pt idx="17208">
                  <c:v>1.2157109338764531</c:v>
                </c:pt>
                <c:pt idx="17209">
                  <c:v>1.2157106503715616</c:v>
                </c:pt>
                <c:pt idx="17210">
                  <c:v>1.21571036686667</c:v>
                </c:pt>
                <c:pt idx="17211">
                  <c:v>1.2157100833617782</c:v>
                </c:pt>
                <c:pt idx="17212">
                  <c:v>1.2157097998568867</c:v>
                </c:pt>
                <c:pt idx="17213">
                  <c:v>1.2157095163519951</c:v>
                </c:pt>
                <c:pt idx="17214">
                  <c:v>1.2157092328471035</c:v>
                </c:pt>
                <c:pt idx="17215">
                  <c:v>1.215708949342212</c:v>
                </c:pt>
                <c:pt idx="17216">
                  <c:v>1.2157086658373204</c:v>
                </c:pt>
                <c:pt idx="17217">
                  <c:v>1.2157083823324288</c:v>
                </c:pt>
                <c:pt idx="17218">
                  <c:v>1.2157080988275373</c:v>
                </c:pt>
                <c:pt idx="17219">
                  <c:v>1.2157078153226455</c:v>
                </c:pt>
                <c:pt idx="17220">
                  <c:v>1.2157075318177539</c:v>
                </c:pt>
                <c:pt idx="17221">
                  <c:v>1.2157072483128624</c:v>
                </c:pt>
                <c:pt idx="17222">
                  <c:v>1.2157069648079708</c:v>
                </c:pt>
                <c:pt idx="17223">
                  <c:v>1.2157066813030792</c:v>
                </c:pt>
                <c:pt idx="17224">
                  <c:v>1.2157063977981877</c:v>
                </c:pt>
                <c:pt idx="17225">
                  <c:v>1.2157061142932961</c:v>
                </c:pt>
                <c:pt idx="17226">
                  <c:v>1.2157058307884043</c:v>
                </c:pt>
                <c:pt idx="17227">
                  <c:v>1.2157055472835128</c:v>
                </c:pt>
                <c:pt idx="17228">
                  <c:v>1.2157052637786212</c:v>
                </c:pt>
                <c:pt idx="17229">
                  <c:v>1.2157049802737296</c:v>
                </c:pt>
                <c:pt idx="17230">
                  <c:v>1.2157046967688381</c:v>
                </c:pt>
                <c:pt idx="17231">
                  <c:v>1.2157044132639465</c:v>
                </c:pt>
                <c:pt idx="17232">
                  <c:v>1.215704129759055</c:v>
                </c:pt>
                <c:pt idx="17233">
                  <c:v>1.2157038462541632</c:v>
                </c:pt>
                <c:pt idx="17234">
                  <c:v>1.2157035627492716</c:v>
                </c:pt>
                <c:pt idx="17235">
                  <c:v>1.21570327924438</c:v>
                </c:pt>
                <c:pt idx="17236">
                  <c:v>1.2157029957394885</c:v>
                </c:pt>
                <c:pt idx="17237">
                  <c:v>1.2157027122345969</c:v>
                </c:pt>
                <c:pt idx="17238">
                  <c:v>1.2157024287297054</c:v>
                </c:pt>
                <c:pt idx="17239">
                  <c:v>1.2157021452248138</c:v>
                </c:pt>
                <c:pt idx="17240">
                  <c:v>1.215701861719922</c:v>
                </c:pt>
                <c:pt idx="17241">
                  <c:v>1.2157015782150304</c:v>
                </c:pt>
                <c:pt idx="17242">
                  <c:v>1.2157012947101389</c:v>
                </c:pt>
                <c:pt idx="17243">
                  <c:v>1.2157010112052473</c:v>
                </c:pt>
                <c:pt idx="17244">
                  <c:v>1.2157007277003558</c:v>
                </c:pt>
                <c:pt idx="17245">
                  <c:v>1.2157004441954642</c:v>
                </c:pt>
                <c:pt idx="17246">
                  <c:v>1.2157001606905726</c:v>
                </c:pt>
                <c:pt idx="17247">
                  <c:v>1.2156998771856811</c:v>
                </c:pt>
                <c:pt idx="17248">
                  <c:v>1.2156995936807893</c:v>
                </c:pt>
                <c:pt idx="17249">
                  <c:v>1.2156993101758977</c:v>
                </c:pt>
                <c:pt idx="17250">
                  <c:v>1.2156990266710062</c:v>
                </c:pt>
                <c:pt idx="17251">
                  <c:v>1.2156987431661146</c:v>
                </c:pt>
                <c:pt idx="17252">
                  <c:v>1.215698459661223</c:v>
                </c:pt>
                <c:pt idx="17253">
                  <c:v>1.2156981761563315</c:v>
                </c:pt>
                <c:pt idx="17254">
                  <c:v>1.2156978926514399</c:v>
                </c:pt>
                <c:pt idx="17255">
                  <c:v>1.2156976091465481</c:v>
                </c:pt>
                <c:pt idx="17256">
                  <c:v>1.2156973256416566</c:v>
                </c:pt>
                <c:pt idx="17257">
                  <c:v>1.215697042136765</c:v>
                </c:pt>
                <c:pt idx="17258">
                  <c:v>1.2156967586318734</c:v>
                </c:pt>
                <c:pt idx="17259">
                  <c:v>1.2156964751269819</c:v>
                </c:pt>
                <c:pt idx="17260">
                  <c:v>1.2156961916220903</c:v>
                </c:pt>
                <c:pt idx="17261">
                  <c:v>1.2156959081171987</c:v>
                </c:pt>
                <c:pt idx="17262">
                  <c:v>1.215695624612307</c:v>
                </c:pt>
                <c:pt idx="17263">
                  <c:v>1.2156953411074154</c:v>
                </c:pt>
                <c:pt idx="17264">
                  <c:v>1.2156950576025238</c:v>
                </c:pt>
                <c:pt idx="17265">
                  <c:v>1.2156947740976323</c:v>
                </c:pt>
                <c:pt idx="17266">
                  <c:v>1.2156944905927407</c:v>
                </c:pt>
                <c:pt idx="17267">
                  <c:v>1.2156942070878491</c:v>
                </c:pt>
                <c:pt idx="17268">
                  <c:v>1.2156939235829576</c:v>
                </c:pt>
                <c:pt idx="17269">
                  <c:v>1.215693640078066</c:v>
                </c:pt>
                <c:pt idx="17270">
                  <c:v>1.2156933565731742</c:v>
                </c:pt>
                <c:pt idx="17271">
                  <c:v>1.2156930730682827</c:v>
                </c:pt>
                <c:pt idx="17272">
                  <c:v>1.2156927895633911</c:v>
                </c:pt>
                <c:pt idx="17273">
                  <c:v>1.2156925060584995</c:v>
                </c:pt>
                <c:pt idx="17274">
                  <c:v>1.215692222553608</c:v>
                </c:pt>
                <c:pt idx="17275">
                  <c:v>1.2156919390487164</c:v>
                </c:pt>
                <c:pt idx="17276">
                  <c:v>1.2156916555438249</c:v>
                </c:pt>
                <c:pt idx="17277">
                  <c:v>1.2156910885340415</c:v>
                </c:pt>
                <c:pt idx="17278">
                  <c:v>1.2156905215242584</c:v>
                </c:pt>
                <c:pt idx="17279">
                  <c:v>1.2156899545144753</c:v>
                </c:pt>
                <c:pt idx="17280">
                  <c:v>1.2156893875046919</c:v>
                </c:pt>
                <c:pt idx="17281">
                  <c:v>1.2156888204949088</c:v>
                </c:pt>
                <c:pt idx="17282">
                  <c:v>1.2156882534851257</c:v>
                </c:pt>
                <c:pt idx="17283">
                  <c:v>1.2156876864753425</c:v>
                </c:pt>
                <c:pt idx="17284">
                  <c:v>1.2156871194655592</c:v>
                </c:pt>
                <c:pt idx="17285">
                  <c:v>1.2156865524557761</c:v>
                </c:pt>
                <c:pt idx="17286">
                  <c:v>1.2156859854459929</c:v>
                </c:pt>
                <c:pt idx="17287">
                  <c:v>1.2156854184362098</c:v>
                </c:pt>
                <c:pt idx="17288">
                  <c:v>1.2156848514264265</c:v>
                </c:pt>
                <c:pt idx="17289">
                  <c:v>1.2156842844166433</c:v>
                </c:pt>
                <c:pt idx="17290">
                  <c:v>1.2156837174068602</c:v>
                </c:pt>
                <c:pt idx="17291">
                  <c:v>1.2156831503970769</c:v>
                </c:pt>
                <c:pt idx="17292">
                  <c:v>1.2156825833872937</c:v>
                </c:pt>
                <c:pt idx="17293">
                  <c:v>1.2156820163775106</c:v>
                </c:pt>
                <c:pt idx="17294">
                  <c:v>1.2156814493677275</c:v>
                </c:pt>
                <c:pt idx="17295">
                  <c:v>1.2156808823579441</c:v>
                </c:pt>
                <c:pt idx="17296">
                  <c:v>1.215680315348161</c:v>
                </c:pt>
                <c:pt idx="17297">
                  <c:v>1.2156797483383779</c:v>
                </c:pt>
                <c:pt idx="17298">
                  <c:v>1.2156791813285945</c:v>
                </c:pt>
                <c:pt idx="17299">
                  <c:v>1.2156786143188114</c:v>
                </c:pt>
                <c:pt idx="17300">
                  <c:v>1.2156780473090283</c:v>
                </c:pt>
                <c:pt idx="17301">
                  <c:v>1.2156774802992452</c:v>
                </c:pt>
                <c:pt idx="17302">
                  <c:v>1.2156769132894618</c:v>
                </c:pt>
                <c:pt idx="17303">
                  <c:v>1.2156763462796787</c:v>
                </c:pt>
                <c:pt idx="17304">
                  <c:v>1.2156757792698956</c:v>
                </c:pt>
                <c:pt idx="17305">
                  <c:v>1.2156752122601124</c:v>
                </c:pt>
                <c:pt idx="17306">
                  <c:v>1.2156746452503291</c:v>
                </c:pt>
                <c:pt idx="17307">
                  <c:v>1.215674078240546</c:v>
                </c:pt>
                <c:pt idx="17308">
                  <c:v>1.2156735112307628</c:v>
                </c:pt>
                <c:pt idx="17309">
                  <c:v>1.2156729442209795</c:v>
                </c:pt>
                <c:pt idx="17310">
                  <c:v>1.2156723772111964</c:v>
                </c:pt>
                <c:pt idx="17311">
                  <c:v>1.2156718102014132</c:v>
                </c:pt>
                <c:pt idx="17312">
                  <c:v>1.2156712431916301</c:v>
                </c:pt>
                <c:pt idx="17313">
                  <c:v>1.2156706761818468</c:v>
                </c:pt>
                <c:pt idx="17314">
                  <c:v>1.2156701091720636</c:v>
                </c:pt>
                <c:pt idx="17315">
                  <c:v>1.2156695421622805</c:v>
                </c:pt>
                <c:pt idx="17316">
                  <c:v>1.2156689751524974</c:v>
                </c:pt>
                <c:pt idx="17317">
                  <c:v>1.215668408142714</c:v>
                </c:pt>
                <c:pt idx="17318">
                  <c:v>1.2156678411329309</c:v>
                </c:pt>
                <c:pt idx="17319">
                  <c:v>1.2156672741231478</c:v>
                </c:pt>
                <c:pt idx="17320">
                  <c:v>1.2156667071133644</c:v>
                </c:pt>
                <c:pt idx="17321">
                  <c:v>1.2156661401035813</c:v>
                </c:pt>
                <c:pt idx="17322">
                  <c:v>1.2156655730937982</c:v>
                </c:pt>
                <c:pt idx="17323">
                  <c:v>1.2156650060840151</c:v>
                </c:pt>
                <c:pt idx="17324">
                  <c:v>1.2156644390742317</c:v>
                </c:pt>
                <c:pt idx="17325">
                  <c:v>1.2156638720644486</c:v>
                </c:pt>
                <c:pt idx="17326">
                  <c:v>1.2156633050546655</c:v>
                </c:pt>
                <c:pt idx="17327">
                  <c:v>1.2156627380448821</c:v>
                </c:pt>
                <c:pt idx="17328">
                  <c:v>1.215662171035099</c:v>
                </c:pt>
                <c:pt idx="17329">
                  <c:v>1.2156616040253159</c:v>
                </c:pt>
                <c:pt idx="17330">
                  <c:v>1.2156610370155327</c:v>
                </c:pt>
                <c:pt idx="17331">
                  <c:v>1.2156604700057494</c:v>
                </c:pt>
                <c:pt idx="17332">
                  <c:v>1.2156599029959663</c:v>
                </c:pt>
                <c:pt idx="17333">
                  <c:v>1.2156593359861831</c:v>
                </c:pt>
                <c:pt idx="17334">
                  <c:v>1.2156587689764</c:v>
                </c:pt>
                <c:pt idx="17335">
                  <c:v>1.2156582019666167</c:v>
                </c:pt>
                <c:pt idx="17336">
                  <c:v>1.2156576349568335</c:v>
                </c:pt>
                <c:pt idx="17337">
                  <c:v>1.2156570679470504</c:v>
                </c:pt>
                <c:pt idx="17338">
                  <c:v>1.2156565009372671</c:v>
                </c:pt>
                <c:pt idx="17339">
                  <c:v>1.2156559339274839</c:v>
                </c:pt>
                <c:pt idx="17340">
                  <c:v>1.2156553669177008</c:v>
                </c:pt>
                <c:pt idx="17341">
                  <c:v>1.2156547999079177</c:v>
                </c:pt>
                <c:pt idx="17342">
                  <c:v>1.2156542328981343</c:v>
                </c:pt>
                <c:pt idx="17343">
                  <c:v>1.2156536658883512</c:v>
                </c:pt>
                <c:pt idx="17344">
                  <c:v>1.2156530988785681</c:v>
                </c:pt>
                <c:pt idx="17345">
                  <c:v>1.215652531868785</c:v>
                </c:pt>
                <c:pt idx="17346">
                  <c:v>1.2156519648590016</c:v>
                </c:pt>
                <c:pt idx="17347">
                  <c:v>1.2156513978492185</c:v>
                </c:pt>
                <c:pt idx="17348">
                  <c:v>1.2156508308394354</c:v>
                </c:pt>
                <c:pt idx="17349">
                  <c:v>1.215650263829652</c:v>
                </c:pt>
                <c:pt idx="17350">
                  <c:v>1.2156496968198689</c:v>
                </c:pt>
                <c:pt idx="17351">
                  <c:v>1.2156491298100858</c:v>
                </c:pt>
                <c:pt idx="17352">
                  <c:v>1.2156485628003026</c:v>
                </c:pt>
                <c:pt idx="17353">
                  <c:v>1.2156479957905193</c:v>
                </c:pt>
                <c:pt idx="17354">
                  <c:v>1.2156474287807362</c:v>
                </c:pt>
                <c:pt idx="17355">
                  <c:v>1.215646861770953</c:v>
                </c:pt>
                <c:pt idx="17356">
                  <c:v>1.2156462947611697</c:v>
                </c:pt>
                <c:pt idx="17357">
                  <c:v>1.2156457277513866</c:v>
                </c:pt>
                <c:pt idx="17358">
                  <c:v>1.2156451607416034</c:v>
                </c:pt>
                <c:pt idx="17359">
                  <c:v>1.2156445937318203</c:v>
                </c:pt>
                <c:pt idx="17360">
                  <c:v>1.215644026722037</c:v>
                </c:pt>
                <c:pt idx="17361">
                  <c:v>1.2156434597122538</c:v>
                </c:pt>
                <c:pt idx="17362">
                  <c:v>1.2156428927024707</c:v>
                </c:pt>
                <c:pt idx="17363">
                  <c:v>1.2156423256926876</c:v>
                </c:pt>
                <c:pt idx="17364">
                  <c:v>1.2156417586829042</c:v>
                </c:pt>
                <c:pt idx="17365">
                  <c:v>1.2156411916731211</c:v>
                </c:pt>
                <c:pt idx="17366">
                  <c:v>1.215640624663338</c:v>
                </c:pt>
                <c:pt idx="17367">
                  <c:v>1.2156400576535547</c:v>
                </c:pt>
                <c:pt idx="17368">
                  <c:v>1.2156394906437715</c:v>
                </c:pt>
                <c:pt idx="17369">
                  <c:v>1.2156389236339884</c:v>
                </c:pt>
                <c:pt idx="17370">
                  <c:v>1.2156383566242053</c:v>
                </c:pt>
                <c:pt idx="17371">
                  <c:v>1.2156377896144219</c:v>
                </c:pt>
                <c:pt idx="17372">
                  <c:v>1.2156372226046388</c:v>
                </c:pt>
                <c:pt idx="17373">
                  <c:v>1.2156366555948557</c:v>
                </c:pt>
                <c:pt idx="17374">
                  <c:v>1.2156360885850725</c:v>
                </c:pt>
                <c:pt idx="17375">
                  <c:v>1.2156355215752892</c:v>
                </c:pt>
                <c:pt idx="17376">
                  <c:v>1.2156349545655061</c:v>
                </c:pt>
                <c:pt idx="17377">
                  <c:v>1.215634387555723</c:v>
                </c:pt>
                <c:pt idx="17378">
                  <c:v>1.2156338205459396</c:v>
                </c:pt>
                <c:pt idx="17379">
                  <c:v>1.2156332535361565</c:v>
                </c:pt>
                <c:pt idx="17380">
                  <c:v>1.2156326865263734</c:v>
                </c:pt>
                <c:pt idx="17381">
                  <c:v>1.2156321195165902</c:v>
                </c:pt>
                <c:pt idx="17382">
                  <c:v>1.2156315525068069</c:v>
                </c:pt>
                <c:pt idx="17383">
                  <c:v>1.2156309854970238</c:v>
                </c:pt>
                <c:pt idx="17384">
                  <c:v>1.2156304184872406</c:v>
                </c:pt>
                <c:pt idx="17385">
                  <c:v>1.2156298514774575</c:v>
                </c:pt>
                <c:pt idx="17386">
                  <c:v>1.2156292844676742</c:v>
                </c:pt>
                <c:pt idx="17387">
                  <c:v>1.215628717457891</c:v>
                </c:pt>
                <c:pt idx="17388">
                  <c:v>1.2156281504481079</c:v>
                </c:pt>
                <c:pt idx="17389">
                  <c:v>1.2156275834383246</c:v>
                </c:pt>
                <c:pt idx="17390">
                  <c:v>1.2156270164285414</c:v>
                </c:pt>
                <c:pt idx="17391">
                  <c:v>1.2156264494187583</c:v>
                </c:pt>
                <c:pt idx="17392">
                  <c:v>1.2156258824089752</c:v>
                </c:pt>
                <c:pt idx="17393">
                  <c:v>1.2156253153991918</c:v>
                </c:pt>
                <c:pt idx="17394">
                  <c:v>1.2156247483894087</c:v>
                </c:pt>
                <c:pt idx="17395">
                  <c:v>1.2156241813796256</c:v>
                </c:pt>
                <c:pt idx="17396">
                  <c:v>1.2156236143698422</c:v>
                </c:pt>
                <c:pt idx="17397">
                  <c:v>1.2156230473600591</c:v>
                </c:pt>
                <c:pt idx="17398">
                  <c:v>1.215622480350276</c:v>
                </c:pt>
                <c:pt idx="17399">
                  <c:v>1.2156219133404929</c:v>
                </c:pt>
                <c:pt idx="17400">
                  <c:v>1.2156213463307095</c:v>
                </c:pt>
                <c:pt idx="17401">
                  <c:v>1.2156207793209264</c:v>
                </c:pt>
                <c:pt idx="17402">
                  <c:v>1.2156202123111433</c:v>
                </c:pt>
                <c:pt idx="17403">
                  <c:v>1.2156196453013601</c:v>
                </c:pt>
                <c:pt idx="17404">
                  <c:v>1.2156190782915768</c:v>
                </c:pt>
                <c:pt idx="17405">
                  <c:v>1.2156185112817937</c:v>
                </c:pt>
                <c:pt idx="17406">
                  <c:v>1.2156179442720105</c:v>
                </c:pt>
                <c:pt idx="17407">
                  <c:v>1.2156173772622272</c:v>
                </c:pt>
                <c:pt idx="17408">
                  <c:v>1.2156168102524441</c:v>
                </c:pt>
                <c:pt idx="17409">
                  <c:v>1.2156162432426609</c:v>
                </c:pt>
                <c:pt idx="17410">
                  <c:v>1.2156156762328778</c:v>
                </c:pt>
                <c:pt idx="17411">
                  <c:v>1.2156151092230945</c:v>
                </c:pt>
                <c:pt idx="17412">
                  <c:v>1.2156145422133113</c:v>
                </c:pt>
                <c:pt idx="17413">
                  <c:v>1.2156139752035282</c:v>
                </c:pt>
                <c:pt idx="17414">
                  <c:v>1.2156134081937451</c:v>
                </c:pt>
                <c:pt idx="17415">
                  <c:v>1.2156128411839617</c:v>
                </c:pt>
                <c:pt idx="17416">
                  <c:v>1.2156122741741786</c:v>
                </c:pt>
                <c:pt idx="17417">
                  <c:v>1.2156117071643955</c:v>
                </c:pt>
                <c:pt idx="17418">
                  <c:v>1.2156111401546121</c:v>
                </c:pt>
                <c:pt idx="17419">
                  <c:v>1.215610573144829</c:v>
                </c:pt>
                <c:pt idx="17420">
                  <c:v>1.2156100061350459</c:v>
                </c:pt>
                <c:pt idx="17421">
                  <c:v>1.2156094391252628</c:v>
                </c:pt>
                <c:pt idx="17422">
                  <c:v>1.2156088721154794</c:v>
                </c:pt>
                <c:pt idx="17423">
                  <c:v>1.2156083051056963</c:v>
                </c:pt>
                <c:pt idx="17424">
                  <c:v>1.2156077380959132</c:v>
                </c:pt>
                <c:pt idx="17425">
                  <c:v>1.2156071710861298</c:v>
                </c:pt>
                <c:pt idx="17426">
                  <c:v>1.2156066040763467</c:v>
                </c:pt>
                <c:pt idx="17427">
                  <c:v>1.2156060370665636</c:v>
                </c:pt>
                <c:pt idx="17428">
                  <c:v>1.2156054700567804</c:v>
                </c:pt>
                <c:pt idx="17429">
                  <c:v>1.2156049030469971</c:v>
                </c:pt>
                <c:pt idx="17430">
                  <c:v>1.215604336037214</c:v>
                </c:pt>
                <c:pt idx="17431">
                  <c:v>1.2156037690274308</c:v>
                </c:pt>
                <c:pt idx="17432">
                  <c:v>1.2156032020176477</c:v>
                </c:pt>
                <c:pt idx="17433">
                  <c:v>1.2156026350078644</c:v>
                </c:pt>
                <c:pt idx="17434">
                  <c:v>1.2156020679980812</c:v>
                </c:pt>
                <c:pt idx="17435">
                  <c:v>1.2156015009882981</c:v>
                </c:pt>
                <c:pt idx="17436">
                  <c:v>1.2156009339785148</c:v>
                </c:pt>
                <c:pt idx="17437">
                  <c:v>1.2156003669687316</c:v>
                </c:pt>
                <c:pt idx="17438">
                  <c:v>1.2155997999589485</c:v>
                </c:pt>
                <c:pt idx="17439">
                  <c:v>1.2155992329491654</c:v>
                </c:pt>
                <c:pt idx="17440">
                  <c:v>1.215598665939382</c:v>
                </c:pt>
                <c:pt idx="17441">
                  <c:v>1.2155980989295989</c:v>
                </c:pt>
                <c:pt idx="17442">
                  <c:v>1.2155975319198158</c:v>
                </c:pt>
                <c:pt idx="17443">
                  <c:v>1.2155969649100327</c:v>
                </c:pt>
                <c:pt idx="17444">
                  <c:v>1.2155963979002493</c:v>
                </c:pt>
                <c:pt idx="17445">
                  <c:v>1.2155958308904662</c:v>
                </c:pt>
                <c:pt idx="17446">
                  <c:v>1.2155952638806831</c:v>
                </c:pt>
                <c:pt idx="17447">
                  <c:v>1.2155946968708997</c:v>
                </c:pt>
                <c:pt idx="17448">
                  <c:v>1.2155941298611166</c:v>
                </c:pt>
                <c:pt idx="17449">
                  <c:v>1.2155935628513335</c:v>
                </c:pt>
                <c:pt idx="17450">
                  <c:v>1.2155929958415503</c:v>
                </c:pt>
                <c:pt idx="17451">
                  <c:v>1.215592428831767</c:v>
                </c:pt>
                <c:pt idx="17452">
                  <c:v>1.2155918618219839</c:v>
                </c:pt>
                <c:pt idx="17453">
                  <c:v>1.2155912948122007</c:v>
                </c:pt>
                <c:pt idx="17454">
                  <c:v>1.2155907278024174</c:v>
                </c:pt>
                <c:pt idx="17455">
                  <c:v>1.2155901607926343</c:v>
                </c:pt>
                <c:pt idx="17456">
                  <c:v>1.2155895937828511</c:v>
                </c:pt>
                <c:pt idx="17457">
                  <c:v>1.215589026773068</c:v>
                </c:pt>
                <c:pt idx="17458">
                  <c:v>1.2155884597632847</c:v>
                </c:pt>
                <c:pt idx="17459">
                  <c:v>1.2155878927535015</c:v>
                </c:pt>
                <c:pt idx="17460">
                  <c:v>1.2155873257437184</c:v>
                </c:pt>
                <c:pt idx="17461">
                  <c:v>1.2155867587339353</c:v>
                </c:pt>
                <c:pt idx="17462">
                  <c:v>1.2155861917241519</c:v>
                </c:pt>
                <c:pt idx="17463">
                  <c:v>1.2155856247143688</c:v>
                </c:pt>
                <c:pt idx="17464">
                  <c:v>1.2155850577045857</c:v>
                </c:pt>
                <c:pt idx="17465">
                  <c:v>1.2155844906948023</c:v>
                </c:pt>
                <c:pt idx="17466">
                  <c:v>1.2155839236850192</c:v>
                </c:pt>
                <c:pt idx="17467">
                  <c:v>1.2155833566752361</c:v>
                </c:pt>
                <c:pt idx="17468">
                  <c:v>1.215582789665453</c:v>
                </c:pt>
                <c:pt idx="17469">
                  <c:v>1.2155822226556696</c:v>
                </c:pt>
                <c:pt idx="17470">
                  <c:v>1.2155816556458865</c:v>
                </c:pt>
                <c:pt idx="17471">
                  <c:v>1.2155810886361034</c:v>
                </c:pt>
                <c:pt idx="17472">
                  <c:v>1.2155805216263202</c:v>
                </c:pt>
                <c:pt idx="17473">
                  <c:v>1.2155799546165369</c:v>
                </c:pt>
                <c:pt idx="17474">
                  <c:v>1.2155793876067538</c:v>
                </c:pt>
                <c:pt idx="17475">
                  <c:v>1.2155788205969706</c:v>
                </c:pt>
                <c:pt idx="17476">
                  <c:v>1.2155782535871873</c:v>
                </c:pt>
                <c:pt idx="17477">
                  <c:v>1.2155776865774042</c:v>
                </c:pt>
                <c:pt idx="17478">
                  <c:v>1.215577119567621</c:v>
                </c:pt>
                <c:pt idx="17479">
                  <c:v>1.2155765525578379</c:v>
                </c:pt>
                <c:pt idx="17480">
                  <c:v>1.2155759855480546</c:v>
                </c:pt>
                <c:pt idx="17481">
                  <c:v>1.2155754185382714</c:v>
                </c:pt>
                <c:pt idx="17482">
                  <c:v>1.2155748515284883</c:v>
                </c:pt>
                <c:pt idx="17483">
                  <c:v>1.2155742845187052</c:v>
                </c:pt>
                <c:pt idx="17484">
                  <c:v>1.2155737175089218</c:v>
                </c:pt>
                <c:pt idx="17485">
                  <c:v>1.2155731504991387</c:v>
                </c:pt>
                <c:pt idx="17486">
                  <c:v>1.2155725834893556</c:v>
                </c:pt>
                <c:pt idx="17487">
                  <c:v>1.2155720164795722</c:v>
                </c:pt>
                <c:pt idx="17488">
                  <c:v>1.2155714494697891</c:v>
                </c:pt>
                <c:pt idx="17489">
                  <c:v>1.215570882460006</c:v>
                </c:pt>
                <c:pt idx="17490">
                  <c:v>1.2155703154502229</c:v>
                </c:pt>
                <c:pt idx="17491">
                  <c:v>1.2155697484404395</c:v>
                </c:pt>
                <c:pt idx="17492">
                  <c:v>1.2155691814306564</c:v>
                </c:pt>
                <c:pt idx="17493">
                  <c:v>1.2155686144208733</c:v>
                </c:pt>
                <c:pt idx="17494">
                  <c:v>1.2155680474110899</c:v>
                </c:pt>
                <c:pt idx="17495">
                  <c:v>1.2155674804013068</c:v>
                </c:pt>
                <c:pt idx="17496">
                  <c:v>1.2155669133915237</c:v>
                </c:pt>
                <c:pt idx="17497">
                  <c:v>1.2155663463817405</c:v>
                </c:pt>
                <c:pt idx="17498">
                  <c:v>1.2155657793719572</c:v>
                </c:pt>
                <c:pt idx="17499">
                  <c:v>1.2155652123621741</c:v>
                </c:pt>
                <c:pt idx="17500">
                  <c:v>1.2155646453523909</c:v>
                </c:pt>
                <c:pt idx="17501">
                  <c:v>1.2155640783426078</c:v>
                </c:pt>
                <c:pt idx="17502">
                  <c:v>1.2155635113328245</c:v>
                </c:pt>
                <c:pt idx="17503">
                  <c:v>1.2155629443230414</c:v>
                </c:pt>
                <c:pt idx="17504">
                  <c:v>1.2155623773132582</c:v>
                </c:pt>
                <c:pt idx="17505">
                  <c:v>1.2155618103034749</c:v>
                </c:pt>
                <c:pt idx="17506">
                  <c:v>1.2155612432936918</c:v>
                </c:pt>
                <c:pt idx="17507">
                  <c:v>1.2155606762839086</c:v>
                </c:pt>
                <c:pt idx="17508">
                  <c:v>1.2155601092741255</c:v>
                </c:pt>
                <c:pt idx="17509">
                  <c:v>1.2155595422643422</c:v>
                </c:pt>
                <c:pt idx="17510">
                  <c:v>1.215558975254559</c:v>
                </c:pt>
                <c:pt idx="17511">
                  <c:v>1.2155584082447759</c:v>
                </c:pt>
                <c:pt idx="17512">
                  <c:v>1.2155578412349928</c:v>
                </c:pt>
                <c:pt idx="17513">
                  <c:v>1.2155572742252094</c:v>
                </c:pt>
                <c:pt idx="17514">
                  <c:v>1.2155567072154263</c:v>
                </c:pt>
                <c:pt idx="17515">
                  <c:v>1.2155561402056432</c:v>
                </c:pt>
                <c:pt idx="17516">
                  <c:v>1.2155555731958598</c:v>
                </c:pt>
                <c:pt idx="17517">
                  <c:v>1.2155550061860767</c:v>
                </c:pt>
                <c:pt idx="17518">
                  <c:v>1.2155544391762936</c:v>
                </c:pt>
                <c:pt idx="17519">
                  <c:v>1.2155538721665105</c:v>
                </c:pt>
                <c:pt idx="17520">
                  <c:v>1.2155533051567271</c:v>
                </c:pt>
                <c:pt idx="17521">
                  <c:v>1.215552738146944</c:v>
                </c:pt>
                <c:pt idx="17522">
                  <c:v>1.2155521711371609</c:v>
                </c:pt>
                <c:pt idx="17523">
                  <c:v>1.2155516041273775</c:v>
                </c:pt>
                <c:pt idx="17524">
                  <c:v>1.2155510371175944</c:v>
                </c:pt>
                <c:pt idx="17525">
                  <c:v>1.2155504701078113</c:v>
                </c:pt>
                <c:pt idx="17526">
                  <c:v>1.2155499030980281</c:v>
                </c:pt>
                <c:pt idx="17527">
                  <c:v>1.2155493360882448</c:v>
                </c:pt>
                <c:pt idx="17528">
                  <c:v>1.2155487690784617</c:v>
                </c:pt>
                <c:pt idx="17529">
                  <c:v>1.2155482020686785</c:v>
                </c:pt>
                <c:pt idx="17530">
                  <c:v>1.2155476350588954</c:v>
                </c:pt>
                <c:pt idx="17531">
                  <c:v>1.2155470680491121</c:v>
                </c:pt>
                <c:pt idx="17532">
                  <c:v>1.2155465010393289</c:v>
                </c:pt>
                <c:pt idx="17533">
                  <c:v>1.2155459340295458</c:v>
                </c:pt>
                <c:pt idx="17534">
                  <c:v>1.2155453670197625</c:v>
                </c:pt>
                <c:pt idx="17535">
                  <c:v>1.2155448000099793</c:v>
                </c:pt>
                <c:pt idx="17536">
                  <c:v>1.2155442330001962</c:v>
                </c:pt>
                <c:pt idx="17537">
                  <c:v>1.2155436659904131</c:v>
                </c:pt>
                <c:pt idx="17538">
                  <c:v>1.2155430989806297</c:v>
                </c:pt>
                <c:pt idx="17539">
                  <c:v>1.2155425319708466</c:v>
                </c:pt>
                <c:pt idx="17540">
                  <c:v>1.2155419649610635</c:v>
                </c:pt>
                <c:pt idx="17541">
                  <c:v>1.2155413979512804</c:v>
                </c:pt>
                <c:pt idx="17542">
                  <c:v>1.215540830941497</c:v>
                </c:pt>
                <c:pt idx="17543">
                  <c:v>1.2155402639317139</c:v>
                </c:pt>
                <c:pt idx="17544">
                  <c:v>1.2155396969219308</c:v>
                </c:pt>
                <c:pt idx="17545">
                  <c:v>1.2155391299121474</c:v>
                </c:pt>
                <c:pt idx="17546">
                  <c:v>1.2155385629023643</c:v>
                </c:pt>
                <c:pt idx="17547">
                  <c:v>1.2155379958925812</c:v>
                </c:pt>
                <c:pt idx="17548">
                  <c:v>1.215537428882798</c:v>
                </c:pt>
                <c:pt idx="17549">
                  <c:v>1.2155368618730147</c:v>
                </c:pt>
                <c:pt idx="17550">
                  <c:v>1.2155362948632316</c:v>
                </c:pt>
                <c:pt idx="17551">
                  <c:v>1.2155357278534484</c:v>
                </c:pt>
                <c:pt idx="17552">
                  <c:v>1.2155351608436651</c:v>
                </c:pt>
                <c:pt idx="17553">
                  <c:v>1.215534593833882</c:v>
                </c:pt>
                <c:pt idx="17554">
                  <c:v>1.2155340268240988</c:v>
                </c:pt>
                <c:pt idx="17555">
                  <c:v>1.2155334598143157</c:v>
                </c:pt>
                <c:pt idx="17556">
                  <c:v>1.2155328928045324</c:v>
                </c:pt>
                <c:pt idx="17557">
                  <c:v>1.2155323257947492</c:v>
                </c:pt>
                <c:pt idx="17558">
                  <c:v>1.2155317587849661</c:v>
                </c:pt>
                <c:pt idx="17559">
                  <c:v>1.215531191775183</c:v>
                </c:pt>
                <c:pt idx="17560">
                  <c:v>1.2155306247653996</c:v>
                </c:pt>
                <c:pt idx="17561">
                  <c:v>1.2155300577556165</c:v>
                </c:pt>
                <c:pt idx="17562">
                  <c:v>1.2155294907458334</c:v>
                </c:pt>
                <c:pt idx="17563">
                  <c:v>1.21552892373605</c:v>
                </c:pt>
                <c:pt idx="17564">
                  <c:v>1.2155283567262669</c:v>
                </c:pt>
                <c:pt idx="17565">
                  <c:v>1.2155277897164838</c:v>
                </c:pt>
                <c:pt idx="17566">
                  <c:v>1.2155272227067007</c:v>
                </c:pt>
                <c:pt idx="17567">
                  <c:v>1.2155266556969173</c:v>
                </c:pt>
                <c:pt idx="17568">
                  <c:v>1.2155260886871342</c:v>
                </c:pt>
                <c:pt idx="17569">
                  <c:v>1.2155255216773511</c:v>
                </c:pt>
                <c:pt idx="17570">
                  <c:v>1.2155249546675679</c:v>
                </c:pt>
                <c:pt idx="17571">
                  <c:v>1.2155243876577846</c:v>
                </c:pt>
                <c:pt idx="17572">
                  <c:v>1.2155238206480015</c:v>
                </c:pt>
                <c:pt idx="17573">
                  <c:v>1.2155232536382183</c:v>
                </c:pt>
                <c:pt idx="17574">
                  <c:v>1.215522686628435</c:v>
                </c:pt>
                <c:pt idx="17575">
                  <c:v>1.2155221196186519</c:v>
                </c:pt>
                <c:pt idx="17576">
                  <c:v>1.2155215526088687</c:v>
                </c:pt>
                <c:pt idx="17577">
                  <c:v>1.2155209855990856</c:v>
                </c:pt>
                <c:pt idx="17578">
                  <c:v>1.2155204185893023</c:v>
                </c:pt>
                <c:pt idx="17579">
                  <c:v>1.2155198515795191</c:v>
                </c:pt>
                <c:pt idx="17580">
                  <c:v>1.215519284569736</c:v>
                </c:pt>
                <c:pt idx="17581">
                  <c:v>1.2155187175599529</c:v>
                </c:pt>
                <c:pt idx="17582">
                  <c:v>1.2155181505501695</c:v>
                </c:pt>
                <c:pt idx="17583">
                  <c:v>1.2155175835403864</c:v>
                </c:pt>
                <c:pt idx="17584">
                  <c:v>1.2155170165306033</c:v>
                </c:pt>
                <c:pt idx="17585">
                  <c:v>1.2155164495208199</c:v>
                </c:pt>
                <c:pt idx="17586">
                  <c:v>1.2155158825110368</c:v>
                </c:pt>
                <c:pt idx="17587">
                  <c:v>1.2155153155012537</c:v>
                </c:pt>
                <c:pt idx="17588">
                  <c:v>1.2155147484914706</c:v>
                </c:pt>
                <c:pt idx="17589">
                  <c:v>1.2155141814816872</c:v>
                </c:pt>
                <c:pt idx="17590">
                  <c:v>1.2155136144719041</c:v>
                </c:pt>
                <c:pt idx="17591">
                  <c:v>1.215513047462121</c:v>
                </c:pt>
                <c:pt idx="17592">
                  <c:v>1.2155124804523376</c:v>
                </c:pt>
                <c:pt idx="17593">
                  <c:v>1.2155119134425545</c:v>
                </c:pt>
                <c:pt idx="17594">
                  <c:v>1.2155113464327714</c:v>
                </c:pt>
                <c:pt idx="17595">
                  <c:v>1.2155107794229882</c:v>
                </c:pt>
                <c:pt idx="17596">
                  <c:v>1.2155102124132049</c:v>
                </c:pt>
                <c:pt idx="17597">
                  <c:v>1.2155096454034218</c:v>
                </c:pt>
                <c:pt idx="17598">
                  <c:v>1.2155090783936386</c:v>
                </c:pt>
                <c:pt idx="17599">
                  <c:v>1.2155085113838555</c:v>
                </c:pt>
                <c:pt idx="17600">
                  <c:v>1.2155079443740722</c:v>
                </c:pt>
                <c:pt idx="17601">
                  <c:v>1.215507377364289</c:v>
                </c:pt>
                <c:pt idx="17602">
                  <c:v>1.2155068103545059</c:v>
                </c:pt>
                <c:pt idx="17603">
                  <c:v>1.2155062433447226</c:v>
                </c:pt>
                <c:pt idx="17604">
                  <c:v>1.2155056763349394</c:v>
                </c:pt>
                <c:pt idx="17605">
                  <c:v>1.2155051093251563</c:v>
                </c:pt>
                <c:pt idx="17606">
                  <c:v>1.2155045423153732</c:v>
                </c:pt>
                <c:pt idx="17607">
                  <c:v>1.2155039753055898</c:v>
                </c:pt>
                <c:pt idx="17608">
                  <c:v>1.2155034082958067</c:v>
                </c:pt>
                <c:pt idx="17609">
                  <c:v>1.2155028412860236</c:v>
                </c:pt>
                <c:pt idx="17610">
                  <c:v>1.2155022742762405</c:v>
                </c:pt>
                <c:pt idx="17611">
                  <c:v>1.2155017072664571</c:v>
                </c:pt>
                <c:pt idx="17612">
                  <c:v>1.215501140256674</c:v>
                </c:pt>
                <c:pt idx="17613">
                  <c:v>1.2155005732468909</c:v>
                </c:pt>
                <c:pt idx="17614">
                  <c:v>1.2155000062371075</c:v>
                </c:pt>
                <c:pt idx="17615">
                  <c:v>1.2154994392273244</c:v>
                </c:pt>
                <c:pt idx="17616">
                  <c:v>1.2154988722175413</c:v>
                </c:pt>
                <c:pt idx="17617">
                  <c:v>1.2154983052077581</c:v>
                </c:pt>
                <c:pt idx="17618">
                  <c:v>1.2154977381979748</c:v>
                </c:pt>
                <c:pt idx="17619">
                  <c:v>1.2154971711881917</c:v>
                </c:pt>
                <c:pt idx="17620">
                  <c:v>1.2154966041784085</c:v>
                </c:pt>
                <c:pt idx="17621">
                  <c:v>1.2154960371686252</c:v>
                </c:pt>
                <c:pt idx="17622">
                  <c:v>1.2154954701588421</c:v>
                </c:pt>
                <c:pt idx="17623">
                  <c:v>1.2154949031490589</c:v>
                </c:pt>
                <c:pt idx="17624">
                  <c:v>1.2154943361392758</c:v>
                </c:pt>
                <c:pt idx="17625">
                  <c:v>1.2154937691294925</c:v>
                </c:pt>
                <c:pt idx="17626">
                  <c:v>1.2154932021197093</c:v>
                </c:pt>
                <c:pt idx="17627">
                  <c:v>1.2154926351099262</c:v>
                </c:pt>
                <c:pt idx="17628">
                  <c:v>1.2154920681001431</c:v>
                </c:pt>
                <c:pt idx="17629">
                  <c:v>1.2154915010903597</c:v>
                </c:pt>
                <c:pt idx="17630">
                  <c:v>1.2154909340805766</c:v>
                </c:pt>
                <c:pt idx="17631">
                  <c:v>1.2154903670707935</c:v>
                </c:pt>
                <c:pt idx="17632">
                  <c:v>1.2154898000610102</c:v>
                </c:pt>
                <c:pt idx="17633">
                  <c:v>1.215489233051227</c:v>
                </c:pt>
                <c:pt idx="17634">
                  <c:v>1.2154886660414439</c:v>
                </c:pt>
                <c:pt idx="17635">
                  <c:v>1.2154880990316608</c:v>
                </c:pt>
                <c:pt idx="17636">
                  <c:v>1.2154875320218774</c:v>
                </c:pt>
                <c:pt idx="17637">
                  <c:v>1.2154869650120943</c:v>
                </c:pt>
                <c:pt idx="17638">
                  <c:v>1.2154863980023112</c:v>
                </c:pt>
                <c:pt idx="17639">
                  <c:v>1.215485830992528</c:v>
                </c:pt>
                <c:pt idx="17640">
                  <c:v>1.2154852639827447</c:v>
                </c:pt>
                <c:pt idx="17641">
                  <c:v>1.2154846969729616</c:v>
                </c:pt>
                <c:pt idx="17642">
                  <c:v>1.2154841299631785</c:v>
                </c:pt>
                <c:pt idx="17643">
                  <c:v>1.2154835629533951</c:v>
                </c:pt>
                <c:pt idx="17644">
                  <c:v>1.215482995943612</c:v>
                </c:pt>
                <c:pt idx="17645">
                  <c:v>1.2154824289338289</c:v>
                </c:pt>
                <c:pt idx="17646">
                  <c:v>1.2154818619240457</c:v>
                </c:pt>
                <c:pt idx="17647">
                  <c:v>1.2154812949142624</c:v>
                </c:pt>
                <c:pt idx="17648">
                  <c:v>1.2154807279044793</c:v>
                </c:pt>
                <c:pt idx="17649">
                  <c:v>1.2154801608946961</c:v>
                </c:pt>
                <c:pt idx="17650">
                  <c:v>1.215479593884913</c:v>
                </c:pt>
                <c:pt idx="17651">
                  <c:v>1.2154790268751297</c:v>
                </c:pt>
                <c:pt idx="17652">
                  <c:v>1.2154784598653465</c:v>
                </c:pt>
                <c:pt idx="17653">
                  <c:v>1.2154778928555634</c:v>
                </c:pt>
                <c:pt idx="17654">
                  <c:v>1.2154773258457801</c:v>
                </c:pt>
                <c:pt idx="17655">
                  <c:v>1.2154767588359969</c:v>
                </c:pt>
                <c:pt idx="17656">
                  <c:v>1.2154761918262138</c:v>
                </c:pt>
                <c:pt idx="17657">
                  <c:v>1.2154756248164307</c:v>
                </c:pt>
                <c:pt idx="17658">
                  <c:v>1.2154750578066473</c:v>
                </c:pt>
                <c:pt idx="17659">
                  <c:v>1.2154744907968642</c:v>
                </c:pt>
                <c:pt idx="17660">
                  <c:v>1.2154739237870811</c:v>
                </c:pt>
                <c:pt idx="17661">
                  <c:v>1.2154730732724062</c:v>
                </c:pt>
                <c:pt idx="17662">
                  <c:v>1.2154722227577315</c:v>
                </c:pt>
                <c:pt idx="17663">
                  <c:v>1.2154713722430568</c:v>
                </c:pt>
                <c:pt idx="17664">
                  <c:v>1.2154705217283819</c:v>
                </c:pt>
                <c:pt idx="17665">
                  <c:v>1.2154696712137072</c:v>
                </c:pt>
                <c:pt idx="17666">
                  <c:v>1.2154688206990323</c:v>
                </c:pt>
                <c:pt idx="17667">
                  <c:v>1.2154679701843576</c:v>
                </c:pt>
                <c:pt idx="17668">
                  <c:v>1.2154671196696827</c:v>
                </c:pt>
                <c:pt idx="17669">
                  <c:v>1.215466269155008</c:v>
                </c:pt>
                <c:pt idx="17670">
                  <c:v>1.2154654186403333</c:v>
                </c:pt>
                <c:pt idx="17671">
                  <c:v>1.2154645681256584</c:v>
                </c:pt>
                <c:pt idx="17672">
                  <c:v>1.2154637176109837</c:v>
                </c:pt>
                <c:pt idx="17673">
                  <c:v>1.2154628670963088</c:v>
                </c:pt>
                <c:pt idx="17674">
                  <c:v>1.2154620165816341</c:v>
                </c:pt>
                <c:pt idx="17675">
                  <c:v>1.2154611660669594</c:v>
                </c:pt>
                <c:pt idx="17676">
                  <c:v>1.2154603155522845</c:v>
                </c:pt>
                <c:pt idx="17677">
                  <c:v>1.2154594650376098</c:v>
                </c:pt>
                <c:pt idx="17678">
                  <c:v>1.2154586145229349</c:v>
                </c:pt>
                <c:pt idx="17679">
                  <c:v>1.2154577640082602</c:v>
                </c:pt>
                <c:pt idx="17680">
                  <c:v>1.2154569134935853</c:v>
                </c:pt>
                <c:pt idx="17681">
                  <c:v>1.2154560629789106</c:v>
                </c:pt>
                <c:pt idx="17682">
                  <c:v>1.2154552124642359</c:v>
                </c:pt>
                <c:pt idx="17683">
                  <c:v>1.215454361949561</c:v>
                </c:pt>
                <c:pt idx="17684">
                  <c:v>1.2154535114348863</c:v>
                </c:pt>
                <c:pt idx="17685">
                  <c:v>1.2154526609202114</c:v>
                </c:pt>
                <c:pt idx="17686">
                  <c:v>1.2154518104055367</c:v>
                </c:pt>
                <c:pt idx="17687">
                  <c:v>1.215450959890862</c:v>
                </c:pt>
                <c:pt idx="17688">
                  <c:v>1.2154501093761871</c:v>
                </c:pt>
                <c:pt idx="17689">
                  <c:v>1.2154492588615124</c:v>
                </c:pt>
                <c:pt idx="17690">
                  <c:v>1.2154484083468375</c:v>
                </c:pt>
                <c:pt idx="17691">
                  <c:v>1.2154475578321629</c:v>
                </c:pt>
                <c:pt idx="17692">
                  <c:v>1.2154467073174882</c:v>
                </c:pt>
                <c:pt idx="17693">
                  <c:v>1.2154458568028133</c:v>
                </c:pt>
                <c:pt idx="17694">
                  <c:v>1.2154450062881386</c:v>
                </c:pt>
                <c:pt idx="17695">
                  <c:v>1.2154441557734637</c:v>
                </c:pt>
                <c:pt idx="17696">
                  <c:v>1.215443305258789</c:v>
                </c:pt>
                <c:pt idx="17697">
                  <c:v>1.2154424547441141</c:v>
                </c:pt>
                <c:pt idx="17698">
                  <c:v>1.2154416042294394</c:v>
                </c:pt>
                <c:pt idx="17699">
                  <c:v>1.2154407537147647</c:v>
                </c:pt>
                <c:pt idx="17700">
                  <c:v>1.2154399032000898</c:v>
                </c:pt>
                <c:pt idx="17701">
                  <c:v>1.2154390526854151</c:v>
                </c:pt>
                <c:pt idx="17702">
                  <c:v>1.2154382021707402</c:v>
                </c:pt>
                <c:pt idx="17703">
                  <c:v>1.2154373516560655</c:v>
                </c:pt>
                <c:pt idx="17704">
                  <c:v>1.2154365011413908</c:v>
                </c:pt>
                <c:pt idx="17705">
                  <c:v>1.2154356506267159</c:v>
                </c:pt>
                <c:pt idx="17706">
                  <c:v>1.2154348001120412</c:v>
                </c:pt>
                <c:pt idx="17707">
                  <c:v>1.2154339495973663</c:v>
                </c:pt>
                <c:pt idx="17708">
                  <c:v>1.2154330990826916</c:v>
                </c:pt>
                <c:pt idx="17709">
                  <c:v>1.2154322485680167</c:v>
                </c:pt>
                <c:pt idx="17710">
                  <c:v>1.215431398053342</c:v>
                </c:pt>
                <c:pt idx="17711">
                  <c:v>1.2154305475386673</c:v>
                </c:pt>
                <c:pt idx="17712">
                  <c:v>1.2154296970239924</c:v>
                </c:pt>
                <c:pt idx="17713">
                  <c:v>1.2154288465093177</c:v>
                </c:pt>
                <c:pt idx="17714">
                  <c:v>1.2154279959946428</c:v>
                </c:pt>
                <c:pt idx="17715">
                  <c:v>1.2154271454799681</c:v>
                </c:pt>
                <c:pt idx="17716">
                  <c:v>1.2154262949652934</c:v>
                </c:pt>
                <c:pt idx="17717">
                  <c:v>1.2154254444506185</c:v>
                </c:pt>
                <c:pt idx="17718">
                  <c:v>1.2154245939359438</c:v>
                </c:pt>
                <c:pt idx="17719">
                  <c:v>1.2154237434212689</c:v>
                </c:pt>
                <c:pt idx="17720">
                  <c:v>1.2154228929065942</c:v>
                </c:pt>
                <c:pt idx="17721">
                  <c:v>1.2154220423919195</c:v>
                </c:pt>
                <c:pt idx="17722">
                  <c:v>1.2154211918772446</c:v>
                </c:pt>
                <c:pt idx="17723">
                  <c:v>1.2154203413625699</c:v>
                </c:pt>
                <c:pt idx="17724">
                  <c:v>1.215419490847895</c:v>
                </c:pt>
                <c:pt idx="17725">
                  <c:v>1.2154186403332203</c:v>
                </c:pt>
                <c:pt idx="17726">
                  <c:v>1.2154177898185454</c:v>
                </c:pt>
                <c:pt idx="17727">
                  <c:v>1.2154169393038707</c:v>
                </c:pt>
                <c:pt idx="17728">
                  <c:v>1.215416088789196</c:v>
                </c:pt>
                <c:pt idx="17729">
                  <c:v>1.2154152382745211</c:v>
                </c:pt>
                <c:pt idx="17730">
                  <c:v>1.2154143877598464</c:v>
                </c:pt>
                <c:pt idx="17731">
                  <c:v>1.2154135372451715</c:v>
                </c:pt>
                <c:pt idx="17732">
                  <c:v>1.2154126867304968</c:v>
                </c:pt>
                <c:pt idx="17733">
                  <c:v>1.2154118362158222</c:v>
                </c:pt>
                <c:pt idx="17734">
                  <c:v>1.2154109857011473</c:v>
                </c:pt>
                <c:pt idx="17735">
                  <c:v>1.2154101351864726</c:v>
                </c:pt>
                <c:pt idx="17736">
                  <c:v>1.2154092846717977</c:v>
                </c:pt>
                <c:pt idx="17737">
                  <c:v>1.215408434157123</c:v>
                </c:pt>
                <c:pt idx="17738">
                  <c:v>1.2154075836424483</c:v>
                </c:pt>
                <c:pt idx="17739">
                  <c:v>1.2154067331277734</c:v>
                </c:pt>
                <c:pt idx="17740">
                  <c:v>1.2154058826130987</c:v>
                </c:pt>
                <c:pt idx="17741">
                  <c:v>1.2154050320984238</c:v>
                </c:pt>
                <c:pt idx="17742">
                  <c:v>1.2154041815837491</c:v>
                </c:pt>
                <c:pt idx="17743">
                  <c:v>1.2154033310690742</c:v>
                </c:pt>
                <c:pt idx="17744">
                  <c:v>1.2154024805543995</c:v>
                </c:pt>
                <c:pt idx="17745">
                  <c:v>1.2154016300397248</c:v>
                </c:pt>
                <c:pt idx="17746">
                  <c:v>1.2154007795250499</c:v>
                </c:pt>
                <c:pt idx="17747">
                  <c:v>1.2153999290103752</c:v>
                </c:pt>
                <c:pt idx="17748">
                  <c:v>1.2153990784957003</c:v>
                </c:pt>
                <c:pt idx="17749">
                  <c:v>1.2153982279810256</c:v>
                </c:pt>
                <c:pt idx="17750">
                  <c:v>1.2153973774663509</c:v>
                </c:pt>
                <c:pt idx="17751">
                  <c:v>1.215396526951676</c:v>
                </c:pt>
                <c:pt idx="17752">
                  <c:v>1.2153956764370013</c:v>
                </c:pt>
                <c:pt idx="17753">
                  <c:v>1.2153948259223264</c:v>
                </c:pt>
                <c:pt idx="17754">
                  <c:v>1.2153939754076517</c:v>
                </c:pt>
                <c:pt idx="17755">
                  <c:v>1.2153931248929768</c:v>
                </c:pt>
                <c:pt idx="17756">
                  <c:v>1.2153922743783021</c:v>
                </c:pt>
                <c:pt idx="17757">
                  <c:v>1.2153914238636274</c:v>
                </c:pt>
                <c:pt idx="17758">
                  <c:v>1.2153905733489525</c:v>
                </c:pt>
                <c:pt idx="17759">
                  <c:v>1.2153897228342778</c:v>
                </c:pt>
                <c:pt idx="17760">
                  <c:v>1.2153888723196029</c:v>
                </c:pt>
                <c:pt idx="17761">
                  <c:v>1.2153880218049282</c:v>
                </c:pt>
                <c:pt idx="17762">
                  <c:v>1.2153871712902535</c:v>
                </c:pt>
                <c:pt idx="17763">
                  <c:v>1.2153863207755786</c:v>
                </c:pt>
                <c:pt idx="17764">
                  <c:v>1.2153854702609039</c:v>
                </c:pt>
                <c:pt idx="17765">
                  <c:v>1.215384619746229</c:v>
                </c:pt>
                <c:pt idx="17766">
                  <c:v>1.2153837692315543</c:v>
                </c:pt>
                <c:pt idx="17767">
                  <c:v>1.2153829187168796</c:v>
                </c:pt>
                <c:pt idx="17768">
                  <c:v>1.2153820682022047</c:v>
                </c:pt>
                <c:pt idx="17769">
                  <c:v>1.21538121768753</c:v>
                </c:pt>
                <c:pt idx="17770">
                  <c:v>1.2153803671728551</c:v>
                </c:pt>
                <c:pt idx="17771">
                  <c:v>1.2153795166581804</c:v>
                </c:pt>
                <c:pt idx="17772">
                  <c:v>1.2153786661435055</c:v>
                </c:pt>
                <c:pt idx="17773">
                  <c:v>1.2153778156288308</c:v>
                </c:pt>
                <c:pt idx="17774">
                  <c:v>1.2153769651141562</c:v>
                </c:pt>
                <c:pt idx="17775">
                  <c:v>1.2153761145994812</c:v>
                </c:pt>
                <c:pt idx="17776">
                  <c:v>1.2153752640848066</c:v>
                </c:pt>
                <c:pt idx="17777">
                  <c:v>1.2153744135701317</c:v>
                </c:pt>
                <c:pt idx="17778">
                  <c:v>1.215373563055457</c:v>
                </c:pt>
                <c:pt idx="17779">
                  <c:v>1.2153727125407823</c:v>
                </c:pt>
                <c:pt idx="17780">
                  <c:v>1.2153718620261074</c:v>
                </c:pt>
                <c:pt idx="17781">
                  <c:v>1.2153710115114327</c:v>
                </c:pt>
                <c:pt idx="17782">
                  <c:v>1.2153701609967578</c:v>
                </c:pt>
                <c:pt idx="17783">
                  <c:v>1.2153693104820831</c:v>
                </c:pt>
                <c:pt idx="17784">
                  <c:v>1.2153684599674084</c:v>
                </c:pt>
                <c:pt idx="17785">
                  <c:v>1.2153676094527335</c:v>
                </c:pt>
                <c:pt idx="17786">
                  <c:v>1.2153667589380588</c:v>
                </c:pt>
                <c:pt idx="17787">
                  <c:v>1.2153659084233839</c:v>
                </c:pt>
                <c:pt idx="17788">
                  <c:v>1.2153650579087092</c:v>
                </c:pt>
                <c:pt idx="17789">
                  <c:v>1.2153642073940343</c:v>
                </c:pt>
                <c:pt idx="17790">
                  <c:v>1.2153633568793596</c:v>
                </c:pt>
                <c:pt idx="17791">
                  <c:v>1.2153625063646849</c:v>
                </c:pt>
                <c:pt idx="17792">
                  <c:v>1.21536165585001</c:v>
                </c:pt>
                <c:pt idx="17793">
                  <c:v>1.2153608053353353</c:v>
                </c:pt>
                <c:pt idx="17794">
                  <c:v>1.2153599548206604</c:v>
                </c:pt>
                <c:pt idx="17795">
                  <c:v>1.2153591043059857</c:v>
                </c:pt>
                <c:pt idx="17796">
                  <c:v>1.215358253791311</c:v>
                </c:pt>
                <c:pt idx="17797">
                  <c:v>1.2153574032766361</c:v>
                </c:pt>
                <c:pt idx="17798">
                  <c:v>1.2153565527619614</c:v>
                </c:pt>
                <c:pt idx="17799">
                  <c:v>1.2153557022472865</c:v>
                </c:pt>
                <c:pt idx="17800">
                  <c:v>1.2153548517326118</c:v>
                </c:pt>
                <c:pt idx="17801">
                  <c:v>1.2153540012179369</c:v>
                </c:pt>
                <c:pt idx="17802">
                  <c:v>1.2153531507032622</c:v>
                </c:pt>
                <c:pt idx="17803">
                  <c:v>1.2153523001885875</c:v>
                </c:pt>
                <c:pt idx="17804">
                  <c:v>1.2153514496739126</c:v>
                </c:pt>
                <c:pt idx="17805">
                  <c:v>1.2153505991592379</c:v>
                </c:pt>
                <c:pt idx="17806">
                  <c:v>1.215349748644563</c:v>
                </c:pt>
                <c:pt idx="17807">
                  <c:v>1.2153488981298883</c:v>
                </c:pt>
                <c:pt idx="17808">
                  <c:v>1.2153480476152136</c:v>
                </c:pt>
                <c:pt idx="17809">
                  <c:v>1.2153471971005387</c:v>
                </c:pt>
                <c:pt idx="17810">
                  <c:v>1.215346346585864</c:v>
                </c:pt>
                <c:pt idx="17811">
                  <c:v>1.2153454960711891</c:v>
                </c:pt>
                <c:pt idx="17812">
                  <c:v>1.2153446455565144</c:v>
                </c:pt>
                <c:pt idx="17813">
                  <c:v>1.2153437950418398</c:v>
                </c:pt>
                <c:pt idx="17814">
                  <c:v>1.2153429445271648</c:v>
                </c:pt>
                <c:pt idx="17815">
                  <c:v>1.2153420940124902</c:v>
                </c:pt>
                <c:pt idx="17816">
                  <c:v>1.2153412434978152</c:v>
                </c:pt>
                <c:pt idx="17817">
                  <c:v>1.2153403929831406</c:v>
                </c:pt>
                <c:pt idx="17818">
                  <c:v>1.2153395424684657</c:v>
                </c:pt>
                <c:pt idx="17819">
                  <c:v>1.215338691953791</c:v>
                </c:pt>
                <c:pt idx="17820">
                  <c:v>1.2153378414391163</c:v>
                </c:pt>
                <c:pt idx="17821">
                  <c:v>1.2153369909244414</c:v>
                </c:pt>
                <c:pt idx="17822">
                  <c:v>1.2153361404097667</c:v>
                </c:pt>
                <c:pt idx="17823">
                  <c:v>1.2153352898950918</c:v>
                </c:pt>
                <c:pt idx="17824">
                  <c:v>1.2153344393804171</c:v>
                </c:pt>
                <c:pt idx="17825">
                  <c:v>1.2153335888657424</c:v>
                </c:pt>
                <c:pt idx="17826">
                  <c:v>1.2153327383510675</c:v>
                </c:pt>
                <c:pt idx="17827">
                  <c:v>1.2153318878363928</c:v>
                </c:pt>
                <c:pt idx="17828">
                  <c:v>1.2153310373217179</c:v>
                </c:pt>
                <c:pt idx="17829">
                  <c:v>1.2153301868070432</c:v>
                </c:pt>
                <c:pt idx="17830">
                  <c:v>1.2153293362923683</c:v>
                </c:pt>
                <c:pt idx="17831">
                  <c:v>1.2153284857776936</c:v>
                </c:pt>
                <c:pt idx="17832">
                  <c:v>1.2153276352630189</c:v>
                </c:pt>
                <c:pt idx="17833">
                  <c:v>1.215326784748344</c:v>
                </c:pt>
                <c:pt idx="17834">
                  <c:v>1.2153259342336693</c:v>
                </c:pt>
                <c:pt idx="17835">
                  <c:v>1.2153250837189944</c:v>
                </c:pt>
                <c:pt idx="17836">
                  <c:v>1.2153242332043197</c:v>
                </c:pt>
                <c:pt idx="17837">
                  <c:v>1.215323382689645</c:v>
                </c:pt>
                <c:pt idx="17838">
                  <c:v>1.2153225321749701</c:v>
                </c:pt>
                <c:pt idx="17839">
                  <c:v>1.2153216816602954</c:v>
                </c:pt>
                <c:pt idx="17840">
                  <c:v>1.2153208311456205</c:v>
                </c:pt>
                <c:pt idx="17841">
                  <c:v>1.2153199806309458</c:v>
                </c:pt>
                <c:pt idx="17842">
                  <c:v>1.2153191301162711</c:v>
                </c:pt>
                <c:pt idx="17843">
                  <c:v>1.2153182796015962</c:v>
                </c:pt>
                <c:pt idx="17844">
                  <c:v>1.2153174290869215</c:v>
                </c:pt>
                <c:pt idx="17845">
                  <c:v>1.2153165785722466</c:v>
                </c:pt>
                <c:pt idx="17846">
                  <c:v>1.2153157280575719</c:v>
                </c:pt>
                <c:pt idx="17847">
                  <c:v>1.215314877542897</c:v>
                </c:pt>
                <c:pt idx="17848">
                  <c:v>1.2153140270282223</c:v>
                </c:pt>
                <c:pt idx="17849">
                  <c:v>1.2153131765135476</c:v>
                </c:pt>
                <c:pt idx="17850">
                  <c:v>1.2153123259988727</c:v>
                </c:pt>
                <c:pt idx="17851">
                  <c:v>1.215311475484198</c:v>
                </c:pt>
                <c:pt idx="17852">
                  <c:v>1.2153106249695231</c:v>
                </c:pt>
                <c:pt idx="17853">
                  <c:v>1.2153097744548484</c:v>
                </c:pt>
                <c:pt idx="17854">
                  <c:v>1.2153089239401738</c:v>
                </c:pt>
                <c:pt idx="17855">
                  <c:v>1.2153080734254988</c:v>
                </c:pt>
                <c:pt idx="17856">
                  <c:v>1.2153072229108242</c:v>
                </c:pt>
                <c:pt idx="17857">
                  <c:v>1.2153063723961492</c:v>
                </c:pt>
                <c:pt idx="17858">
                  <c:v>1.2153055218814746</c:v>
                </c:pt>
                <c:pt idx="17859">
                  <c:v>1.2153046713667999</c:v>
                </c:pt>
                <c:pt idx="17860">
                  <c:v>1.215303820852125</c:v>
                </c:pt>
                <c:pt idx="17861">
                  <c:v>1.2153029703374503</c:v>
                </c:pt>
                <c:pt idx="17862">
                  <c:v>1.2153021198227754</c:v>
                </c:pt>
                <c:pt idx="17863">
                  <c:v>1.2153012693081007</c:v>
                </c:pt>
                <c:pt idx="17864">
                  <c:v>1.2153004187934258</c:v>
                </c:pt>
                <c:pt idx="17865">
                  <c:v>1.2152995682787511</c:v>
                </c:pt>
                <c:pt idx="17866">
                  <c:v>1.2152987177640764</c:v>
                </c:pt>
                <c:pt idx="17867">
                  <c:v>1.2152978672494015</c:v>
                </c:pt>
                <c:pt idx="17868">
                  <c:v>1.2152970167347268</c:v>
                </c:pt>
                <c:pt idx="17869">
                  <c:v>1.2152961662200519</c:v>
                </c:pt>
                <c:pt idx="17870">
                  <c:v>1.2152953157053772</c:v>
                </c:pt>
                <c:pt idx="17871">
                  <c:v>1.2152944651907025</c:v>
                </c:pt>
                <c:pt idx="17872">
                  <c:v>1.2152936146760276</c:v>
                </c:pt>
                <c:pt idx="17873">
                  <c:v>1.2152927641613529</c:v>
                </c:pt>
                <c:pt idx="17874">
                  <c:v>1.215291913646678</c:v>
                </c:pt>
                <c:pt idx="17875">
                  <c:v>1.2152910631320033</c:v>
                </c:pt>
                <c:pt idx="17876">
                  <c:v>1.2152902126173284</c:v>
                </c:pt>
                <c:pt idx="17877">
                  <c:v>1.2152893621026537</c:v>
                </c:pt>
                <c:pt idx="17878">
                  <c:v>1.215288511587979</c:v>
                </c:pt>
                <c:pt idx="17879">
                  <c:v>1.2152876610733041</c:v>
                </c:pt>
                <c:pt idx="17880">
                  <c:v>1.2152868105586294</c:v>
                </c:pt>
                <c:pt idx="17881">
                  <c:v>1.2152859600439545</c:v>
                </c:pt>
                <c:pt idx="17882">
                  <c:v>1.2152851095292798</c:v>
                </c:pt>
                <c:pt idx="17883">
                  <c:v>1.2152842590146051</c:v>
                </c:pt>
                <c:pt idx="17884">
                  <c:v>1.2152834084999302</c:v>
                </c:pt>
                <c:pt idx="17885">
                  <c:v>1.2152825579852555</c:v>
                </c:pt>
                <c:pt idx="17886">
                  <c:v>1.2152817074705806</c:v>
                </c:pt>
                <c:pt idx="17887">
                  <c:v>1.2152808569559059</c:v>
                </c:pt>
                <c:pt idx="17888">
                  <c:v>1.2152800064412312</c:v>
                </c:pt>
                <c:pt idx="17889">
                  <c:v>1.2152791559265563</c:v>
                </c:pt>
                <c:pt idx="17890">
                  <c:v>1.2152783054118816</c:v>
                </c:pt>
                <c:pt idx="17891">
                  <c:v>1.2152774548972067</c:v>
                </c:pt>
                <c:pt idx="17892">
                  <c:v>1.215276604382532</c:v>
                </c:pt>
                <c:pt idx="17893">
                  <c:v>1.2152757538678571</c:v>
                </c:pt>
                <c:pt idx="17894">
                  <c:v>1.2152749033531824</c:v>
                </c:pt>
                <c:pt idx="17895">
                  <c:v>1.2152740528385078</c:v>
                </c:pt>
                <c:pt idx="17896">
                  <c:v>1.2152732023238328</c:v>
                </c:pt>
                <c:pt idx="17897">
                  <c:v>1.2152723518091582</c:v>
                </c:pt>
                <c:pt idx="17898">
                  <c:v>1.2152715012944832</c:v>
                </c:pt>
                <c:pt idx="17899">
                  <c:v>1.2152706507798086</c:v>
                </c:pt>
                <c:pt idx="17900">
                  <c:v>1.2152698002651339</c:v>
                </c:pt>
                <c:pt idx="17901">
                  <c:v>1.215268949750459</c:v>
                </c:pt>
                <c:pt idx="17902">
                  <c:v>1.2152680992357843</c:v>
                </c:pt>
                <c:pt idx="17903">
                  <c:v>1.2152672487211094</c:v>
                </c:pt>
                <c:pt idx="17904">
                  <c:v>1.2152663982064347</c:v>
                </c:pt>
                <c:pt idx="17905">
                  <c:v>1.21526554769176</c:v>
                </c:pt>
                <c:pt idx="17906">
                  <c:v>1.2152646971770851</c:v>
                </c:pt>
                <c:pt idx="17907">
                  <c:v>1.2152638466624104</c:v>
                </c:pt>
                <c:pt idx="17908">
                  <c:v>1.2152629961477355</c:v>
                </c:pt>
                <c:pt idx="17909">
                  <c:v>1.2152621456330608</c:v>
                </c:pt>
                <c:pt idx="17910">
                  <c:v>1.2152612951183859</c:v>
                </c:pt>
                <c:pt idx="17911">
                  <c:v>1.2152604446037112</c:v>
                </c:pt>
                <c:pt idx="17912">
                  <c:v>1.2152595940890365</c:v>
                </c:pt>
                <c:pt idx="17913">
                  <c:v>1.2152587435743616</c:v>
                </c:pt>
                <c:pt idx="17914">
                  <c:v>1.2152578930596869</c:v>
                </c:pt>
                <c:pt idx="17915">
                  <c:v>1.215257042545012</c:v>
                </c:pt>
                <c:pt idx="17916">
                  <c:v>1.2152561920303373</c:v>
                </c:pt>
                <c:pt idx="17917">
                  <c:v>1.2152553415156626</c:v>
                </c:pt>
                <c:pt idx="17918">
                  <c:v>1.2152544910009877</c:v>
                </c:pt>
                <c:pt idx="17919">
                  <c:v>1.215253640486313</c:v>
                </c:pt>
                <c:pt idx="17920">
                  <c:v>1.2152527899716381</c:v>
                </c:pt>
                <c:pt idx="17921">
                  <c:v>1.2152519394569634</c:v>
                </c:pt>
                <c:pt idx="17922">
                  <c:v>1.2152510889422885</c:v>
                </c:pt>
                <c:pt idx="17923">
                  <c:v>1.2152502384276138</c:v>
                </c:pt>
                <c:pt idx="17924">
                  <c:v>1.2152493879129391</c:v>
                </c:pt>
                <c:pt idx="17925">
                  <c:v>1.2152485373982642</c:v>
                </c:pt>
                <c:pt idx="17926">
                  <c:v>1.2152476868835895</c:v>
                </c:pt>
                <c:pt idx="17927">
                  <c:v>1.2152468363689146</c:v>
                </c:pt>
                <c:pt idx="17928">
                  <c:v>1.2152459858542399</c:v>
                </c:pt>
                <c:pt idx="17929">
                  <c:v>1.2152451353395652</c:v>
                </c:pt>
                <c:pt idx="17930">
                  <c:v>1.2152442848248903</c:v>
                </c:pt>
                <c:pt idx="17931">
                  <c:v>1.2152434343102156</c:v>
                </c:pt>
                <c:pt idx="17932">
                  <c:v>1.2152425837955407</c:v>
                </c:pt>
                <c:pt idx="17933">
                  <c:v>1.215241733280866</c:v>
                </c:pt>
                <c:pt idx="17934">
                  <c:v>1.2152408827661914</c:v>
                </c:pt>
                <c:pt idx="17935">
                  <c:v>1.2152400322515164</c:v>
                </c:pt>
                <c:pt idx="17936">
                  <c:v>1.2152391817368418</c:v>
                </c:pt>
                <c:pt idx="17937">
                  <c:v>1.2152383312221668</c:v>
                </c:pt>
                <c:pt idx="17938">
                  <c:v>1.2152374807074922</c:v>
                </c:pt>
                <c:pt idx="17939">
                  <c:v>1.2152366301928172</c:v>
                </c:pt>
                <c:pt idx="17940">
                  <c:v>1.2152357796781426</c:v>
                </c:pt>
                <c:pt idx="17941">
                  <c:v>1.2152349291634679</c:v>
                </c:pt>
                <c:pt idx="17942">
                  <c:v>1.215234078648793</c:v>
                </c:pt>
                <c:pt idx="17943">
                  <c:v>1.2152332281341183</c:v>
                </c:pt>
                <c:pt idx="17944">
                  <c:v>1.2152323776194434</c:v>
                </c:pt>
                <c:pt idx="17945">
                  <c:v>1.2152315271047687</c:v>
                </c:pt>
                <c:pt idx="17946">
                  <c:v>1.215230676590094</c:v>
                </c:pt>
                <c:pt idx="17947">
                  <c:v>1.2152298260754191</c:v>
                </c:pt>
                <c:pt idx="17948">
                  <c:v>1.2152289755607444</c:v>
                </c:pt>
                <c:pt idx="17949">
                  <c:v>1.2152281250460695</c:v>
                </c:pt>
                <c:pt idx="17950">
                  <c:v>1.2152272745313948</c:v>
                </c:pt>
                <c:pt idx="17951">
                  <c:v>1.2152264240167199</c:v>
                </c:pt>
                <c:pt idx="17952">
                  <c:v>1.2152255735020452</c:v>
                </c:pt>
                <c:pt idx="17953">
                  <c:v>1.2152247229873705</c:v>
                </c:pt>
                <c:pt idx="17954">
                  <c:v>1.2152238724726956</c:v>
                </c:pt>
                <c:pt idx="17955">
                  <c:v>1.2152230219580209</c:v>
                </c:pt>
                <c:pt idx="17956">
                  <c:v>1.215222171443346</c:v>
                </c:pt>
                <c:pt idx="17957">
                  <c:v>1.2152213209286713</c:v>
                </c:pt>
                <c:pt idx="17958">
                  <c:v>1.2152204704139966</c:v>
                </c:pt>
                <c:pt idx="17959">
                  <c:v>1.2152196198993217</c:v>
                </c:pt>
                <c:pt idx="17960">
                  <c:v>1.215218769384647</c:v>
                </c:pt>
                <c:pt idx="17961">
                  <c:v>1.2152179188699721</c:v>
                </c:pt>
                <c:pt idx="17962">
                  <c:v>1.2152170683552974</c:v>
                </c:pt>
                <c:pt idx="17963">
                  <c:v>1.2152162178406227</c:v>
                </c:pt>
                <c:pt idx="17964">
                  <c:v>1.2152153673259478</c:v>
                </c:pt>
                <c:pt idx="17965">
                  <c:v>1.2152145168112731</c:v>
                </c:pt>
                <c:pt idx="17966">
                  <c:v>1.2152136662965982</c:v>
                </c:pt>
                <c:pt idx="17967">
                  <c:v>1.2152128157819235</c:v>
                </c:pt>
                <c:pt idx="17968">
                  <c:v>1.2152119652672486</c:v>
                </c:pt>
                <c:pt idx="17969">
                  <c:v>1.2152111147525739</c:v>
                </c:pt>
                <c:pt idx="17970">
                  <c:v>1.2152102642378992</c:v>
                </c:pt>
                <c:pt idx="17971">
                  <c:v>1.2152094137232243</c:v>
                </c:pt>
                <c:pt idx="17972">
                  <c:v>1.2152085632085496</c:v>
                </c:pt>
                <c:pt idx="17973">
                  <c:v>1.2152077126938747</c:v>
                </c:pt>
                <c:pt idx="17974">
                  <c:v>1.2152068621792</c:v>
                </c:pt>
                <c:pt idx="17975">
                  <c:v>1.2152060116645254</c:v>
                </c:pt>
                <c:pt idx="17976">
                  <c:v>1.2152051611498504</c:v>
                </c:pt>
                <c:pt idx="17977">
                  <c:v>1.2152043106351758</c:v>
                </c:pt>
                <c:pt idx="17978">
                  <c:v>1.2152034601205008</c:v>
                </c:pt>
                <c:pt idx="17979">
                  <c:v>1.2152026096058262</c:v>
                </c:pt>
                <c:pt idx="17980">
                  <c:v>1.2152017590911515</c:v>
                </c:pt>
                <c:pt idx="17981">
                  <c:v>1.2152009085764766</c:v>
                </c:pt>
                <c:pt idx="17982">
                  <c:v>1.2152000580618019</c:v>
                </c:pt>
                <c:pt idx="17983">
                  <c:v>1.215199207547127</c:v>
                </c:pt>
                <c:pt idx="17984">
                  <c:v>1.2151983570324523</c:v>
                </c:pt>
                <c:pt idx="17985">
                  <c:v>1.2151975065177774</c:v>
                </c:pt>
                <c:pt idx="17986">
                  <c:v>1.2151966560031027</c:v>
                </c:pt>
                <c:pt idx="17987">
                  <c:v>1.215195805488428</c:v>
                </c:pt>
                <c:pt idx="17988">
                  <c:v>1.2151949549737531</c:v>
                </c:pt>
                <c:pt idx="17989">
                  <c:v>1.2151941044590784</c:v>
                </c:pt>
                <c:pt idx="17990">
                  <c:v>1.2151932539444035</c:v>
                </c:pt>
                <c:pt idx="17991">
                  <c:v>1.2151924034297288</c:v>
                </c:pt>
                <c:pt idx="17992">
                  <c:v>1.2151915529150541</c:v>
                </c:pt>
                <c:pt idx="17993">
                  <c:v>1.2151907024003792</c:v>
                </c:pt>
                <c:pt idx="17994">
                  <c:v>1.2151898518857045</c:v>
                </c:pt>
                <c:pt idx="17995">
                  <c:v>1.2151890013710296</c:v>
                </c:pt>
                <c:pt idx="17996">
                  <c:v>1.2151881508563549</c:v>
                </c:pt>
                <c:pt idx="17997">
                  <c:v>1.21518730034168</c:v>
                </c:pt>
                <c:pt idx="17998">
                  <c:v>1.2151864498270053</c:v>
                </c:pt>
                <c:pt idx="17999">
                  <c:v>1.215185315807439</c:v>
                </c:pt>
                <c:pt idx="18000">
                  <c:v>1.2151841817878726</c:v>
                </c:pt>
                <c:pt idx="18001">
                  <c:v>1.2151830477683061</c:v>
                </c:pt>
                <c:pt idx="18002">
                  <c:v>1.2151819137487399</c:v>
                </c:pt>
                <c:pt idx="18003">
                  <c:v>1.2151807797291734</c:v>
                </c:pt>
                <c:pt idx="18004">
                  <c:v>1.2151796457096071</c:v>
                </c:pt>
                <c:pt idx="18005">
                  <c:v>1.2151785116900407</c:v>
                </c:pt>
                <c:pt idx="18006">
                  <c:v>1.2151773776704744</c:v>
                </c:pt>
                <c:pt idx="18007">
                  <c:v>1.2151762436509079</c:v>
                </c:pt>
                <c:pt idx="18008">
                  <c:v>1.2151751096313417</c:v>
                </c:pt>
                <c:pt idx="18009">
                  <c:v>1.2151739756117752</c:v>
                </c:pt>
                <c:pt idx="18010">
                  <c:v>1.2151728415922087</c:v>
                </c:pt>
                <c:pt idx="18011">
                  <c:v>1.2151717075726425</c:v>
                </c:pt>
                <c:pt idx="18012">
                  <c:v>1.215170573553076</c:v>
                </c:pt>
                <c:pt idx="18013">
                  <c:v>1.2151694395335098</c:v>
                </c:pt>
                <c:pt idx="18014">
                  <c:v>1.2151683055139433</c:v>
                </c:pt>
                <c:pt idx="18015">
                  <c:v>1.215167171494377</c:v>
                </c:pt>
                <c:pt idx="18016">
                  <c:v>1.2151660374748106</c:v>
                </c:pt>
                <c:pt idx="18017">
                  <c:v>1.2151649034552443</c:v>
                </c:pt>
                <c:pt idx="18018">
                  <c:v>1.2151637694356778</c:v>
                </c:pt>
                <c:pt idx="18019">
                  <c:v>1.2151626354161116</c:v>
                </c:pt>
                <c:pt idx="18020">
                  <c:v>1.2151615013965451</c:v>
                </c:pt>
                <c:pt idx="18021">
                  <c:v>1.2151603673769786</c:v>
                </c:pt>
                <c:pt idx="18022">
                  <c:v>1.2151592333574124</c:v>
                </c:pt>
                <c:pt idx="18023">
                  <c:v>1.2151580993378459</c:v>
                </c:pt>
                <c:pt idx="18024">
                  <c:v>1.2151569653182797</c:v>
                </c:pt>
                <c:pt idx="18025">
                  <c:v>1.2151558312987132</c:v>
                </c:pt>
                <c:pt idx="18026">
                  <c:v>1.2151546972791469</c:v>
                </c:pt>
                <c:pt idx="18027">
                  <c:v>1.2151535632595805</c:v>
                </c:pt>
                <c:pt idx="18028">
                  <c:v>1.2151524292400142</c:v>
                </c:pt>
                <c:pt idx="18029">
                  <c:v>1.2151512952204477</c:v>
                </c:pt>
                <c:pt idx="18030">
                  <c:v>1.2151501612008813</c:v>
                </c:pt>
                <c:pt idx="18031">
                  <c:v>1.215149027181315</c:v>
                </c:pt>
                <c:pt idx="18032">
                  <c:v>1.2151478931617485</c:v>
                </c:pt>
                <c:pt idx="18033">
                  <c:v>1.2151467591421823</c:v>
                </c:pt>
                <c:pt idx="18034">
                  <c:v>1.2151456251226158</c:v>
                </c:pt>
                <c:pt idx="18035">
                  <c:v>1.2151444911030496</c:v>
                </c:pt>
                <c:pt idx="18036">
                  <c:v>1.2151433570834831</c:v>
                </c:pt>
                <c:pt idx="18037">
                  <c:v>1.2151422230639168</c:v>
                </c:pt>
                <c:pt idx="18038">
                  <c:v>1.2151410890443504</c:v>
                </c:pt>
                <c:pt idx="18039">
                  <c:v>1.2151399550247839</c:v>
                </c:pt>
                <c:pt idx="18040">
                  <c:v>1.2151388210052176</c:v>
                </c:pt>
                <c:pt idx="18041">
                  <c:v>1.2151376869856512</c:v>
                </c:pt>
                <c:pt idx="18042">
                  <c:v>1.2151365529660849</c:v>
                </c:pt>
                <c:pt idx="18043">
                  <c:v>1.2151354189465184</c:v>
                </c:pt>
                <c:pt idx="18044">
                  <c:v>1.2151342849269522</c:v>
                </c:pt>
                <c:pt idx="18045">
                  <c:v>1.2151331509073857</c:v>
                </c:pt>
                <c:pt idx="18046">
                  <c:v>1.2151320168878195</c:v>
                </c:pt>
                <c:pt idx="18047">
                  <c:v>1.215130882868253</c:v>
                </c:pt>
                <c:pt idx="18048">
                  <c:v>1.2151297488486867</c:v>
                </c:pt>
                <c:pt idx="18049">
                  <c:v>1.2151286148291203</c:v>
                </c:pt>
                <c:pt idx="18050">
                  <c:v>1.2151274808095538</c:v>
                </c:pt>
                <c:pt idx="18051">
                  <c:v>1.2151263467899875</c:v>
                </c:pt>
                <c:pt idx="18052">
                  <c:v>1.2151252127704211</c:v>
                </c:pt>
                <c:pt idx="18053">
                  <c:v>1.2151240787508548</c:v>
                </c:pt>
                <c:pt idx="18054">
                  <c:v>1.2151229447312883</c:v>
                </c:pt>
                <c:pt idx="18055">
                  <c:v>1.2151218107117221</c:v>
                </c:pt>
                <c:pt idx="18056">
                  <c:v>1.2151206766921556</c:v>
                </c:pt>
                <c:pt idx="18057">
                  <c:v>1.2151195426725894</c:v>
                </c:pt>
                <c:pt idx="18058">
                  <c:v>1.2151184086530229</c:v>
                </c:pt>
                <c:pt idx="18059">
                  <c:v>1.2151172746334564</c:v>
                </c:pt>
                <c:pt idx="18060">
                  <c:v>1.2151161406138902</c:v>
                </c:pt>
                <c:pt idx="18061">
                  <c:v>1.2151150065943237</c:v>
                </c:pt>
                <c:pt idx="18062">
                  <c:v>1.2151138725747574</c:v>
                </c:pt>
                <c:pt idx="18063">
                  <c:v>1.215112738555191</c:v>
                </c:pt>
                <c:pt idx="18064">
                  <c:v>1.2151116045356247</c:v>
                </c:pt>
                <c:pt idx="18065">
                  <c:v>1.2151104705160582</c:v>
                </c:pt>
                <c:pt idx="18066">
                  <c:v>1.215109336496492</c:v>
                </c:pt>
                <c:pt idx="18067">
                  <c:v>1.2151082024769255</c:v>
                </c:pt>
                <c:pt idx="18068">
                  <c:v>1.2151070684573593</c:v>
                </c:pt>
                <c:pt idx="18069">
                  <c:v>1.2151059344377928</c:v>
                </c:pt>
                <c:pt idx="18070">
                  <c:v>1.2151048004182263</c:v>
                </c:pt>
                <c:pt idx="18071">
                  <c:v>1.2151036663986601</c:v>
                </c:pt>
                <c:pt idx="18072">
                  <c:v>1.2151025323790936</c:v>
                </c:pt>
                <c:pt idx="18073">
                  <c:v>1.2151013983595274</c:v>
                </c:pt>
                <c:pt idx="18074">
                  <c:v>1.2151002643399609</c:v>
                </c:pt>
                <c:pt idx="18075">
                  <c:v>1.2150991303203946</c:v>
                </c:pt>
                <c:pt idx="18076">
                  <c:v>1.2150979963008282</c:v>
                </c:pt>
                <c:pt idx="18077">
                  <c:v>1.2150968622812619</c:v>
                </c:pt>
                <c:pt idx="18078">
                  <c:v>1.2150957282616954</c:v>
                </c:pt>
                <c:pt idx="18079">
                  <c:v>1.215094594242129</c:v>
                </c:pt>
                <c:pt idx="18080">
                  <c:v>1.2150934602225627</c:v>
                </c:pt>
                <c:pt idx="18081">
                  <c:v>1.2150923262029962</c:v>
                </c:pt>
                <c:pt idx="18082">
                  <c:v>1.21509119218343</c:v>
                </c:pt>
                <c:pt idx="18083">
                  <c:v>1.2150900581638635</c:v>
                </c:pt>
                <c:pt idx="18084">
                  <c:v>1.2150889241442973</c:v>
                </c:pt>
                <c:pt idx="18085">
                  <c:v>1.2150877901247308</c:v>
                </c:pt>
                <c:pt idx="18086">
                  <c:v>1.2150866561051645</c:v>
                </c:pt>
                <c:pt idx="18087">
                  <c:v>1.2150855220855981</c:v>
                </c:pt>
                <c:pt idx="18088">
                  <c:v>1.2150843880660316</c:v>
                </c:pt>
                <c:pt idx="18089">
                  <c:v>1.2150832540464653</c:v>
                </c:pt>
                <c:pt idx="18090">
                  <c:v>1.2150821200268989</c:v>
                </c:pt>
                <c:pt idx="18091">
                  <c:v>1.2150809860073326</c:v>
                </c:pt>
                <c:pt idx="18092">
                  <c:v>1.2150798519877661</c:v>
                </c:pt>
                <c:pt idx="18093">
                  <c:v>1.2150787179681999</c:v>
                </c:pt>
                <c:pt idx="18094">
                  <c:v>1.2150775839486334</c:v>
                </c:pt>
                <c:pt idx="18095">
                  <c:v>1.2150764499290672</c:v>
                </c:pt>
                <c:pt idx="18096">
                  <c:v>1.2150753159095007</c:v>
                </c:pt>
                <c:pt idx="18097">
                  <c:v>1.2150741818899344</c:v>
                </c:pt>
                <c:pt idx="18098">
                  <c:v>1.215073047870368</c:v>
                </c:pt>
                <c:pt idx="18099">
                  <c:v>1.2150719138508015</c:v>
                </c:pt>
                <c:pt idx="18100">
                  <c:v>1.2150707798312352</c:v>
                </c:pt>
                <c:pt idx="18101">
                  <c:v>1.2150696458116688</c:v>
                </c:pt>
                <c:pt idx="18102">
                  <c:v>1.2150685117921025</c:v>
                </c:pt>
                <c:pt idx="18103">
                  <c:v>1.215067377772536</c:v>
                </c:pt>
                <c:pt idx="18104">
                  <c:v>1.2150662437529698</c:v>
                </c:pt>
                <c:pt idx="18105">
                  <c:v>1.2150651097334033</c:v>
                </c:pt>
                <c:pt idx="18106">
                  <c:v>1.2150639757138371</c:v>
                </c:pt>
                <c:pt idx="18107">
                  <c:v>1.2150628416942706</c:v>
                </c:pt>
                <c:pt idx="18108">
                  <c:v>1.2150617076747041</c:v>
                </c:pt>
                <c:pt idx="18109">
                  <c:v>1.2150605736551379</c:v>
                </c:pt>
                <c:pt idx="18110">
                  <c:v>1.2150594396355714</c:v>
                </c:pt>
                <c:pt idx="18111">
                  <c:v>1.2150583056160051</c:v>
                </c:pt>
                <c:pt idx="18112">
                  <c:v>1.2150571715964387</c:v>
                </c:pt>
                <c:pt idx="18113">
                  <c:v>1.2150560375768724</c:v>
                </c:pt>
                <c:pt idx="18114">
                  <c:v>1.2150549035573059</c:v>
                </c:pt>
                <c:pt idx="18115">
                  <c:v>1.2150537695377397</c:v>
                </c:pt>
                <c:pt idx="18116">
                  <c:v>1.2150526355181732</c:v>
                </c:pt>
                <c:pt idx="18117">
                  <c:v>1.215051501498607</c:v>
                </c:pt>
                <c:pt idx="18118">
                  <c:v>1.2150503674790405</c:v>
                </c:pt>
                <c:pt idx="18119">
                  <c:v>1.215049233459474</c:v>
                </c:pt>
                <c:pt idx="18120">
                  <c:v>1.2150480994399078</c:v>
                </c:pt>
                <c:pt idx="18121">
                  <c:v>1.2150469654203413</c:v>
                </c:pt>
                <c:pt idx="18122">
                  <c:v>1.215045831400775</c:v>
                </c:pt>
                <c:pt idx="18123">
                  <c:v>1.2150446973812086</c:v>
                </c:pt>
                <c:pt idx="18124">
                  <c:v>1.2150435633616423</c:v>
                </c:pt>
                <c:pt idx="18125">
                  <c:v>1.2150424293420758</c:v>
                </c:pt>
                <c:pt idx="18126">
                  <c:v>1.2150412953225096</c:v>
                </c:pt>
                <c:pt idx="18127">
                  <c:v>1.2150401613029431</c:v>
                </c:pt>
                <c:pt idx="18128">
                  <c:v>1.2150390272833766</c:v>
                </c:pt>
                <c:pt idx="18129">
                  <c:v>1.2150378932638104</c:v>
                </c:pt>
                <c:pt idx="18130">
                  <c:v>1.2150367592442439</c:v>
                </c:pt>
                <c:pt idx="18131">
                  <c:v>1.2150356252246777</c:v>
                </c:pt>
                <c:pt idx="18132">
                  <c:v>1.2150344912051112</c:v>
                </c:pt>
                <c:pt idx="18133">
                  <c:v>1.2150333571855449</c:v>
                </c:pt>
                <c:pt idx="18134">
                  <c:v>1.2150322231659785</c:v>
                </c:pt>
                <c:pt idx="18135">
                  <c:v>1.2150310891464122</c:v>
                </c:pt>
                <c:pt idx="18136">
                  <c:v>1.2150299551268458</c:v>
                </c:pt>
                <c:pt idx="18137">
                  <c:v>1.2150288211072793</c:v>
                </c:pt>
                <c:pt idx="18138">
                  <c:v>1.215027687087713</c:v>
                </c:pt>
                <c:pt idx="18139">
                  <c:v>1.2150265530681466</c:v>
                </c:pt>
                <c:pt idx="18140">
                  <c:v>1.2150254190485803</c:v>
                </c:pt>
                <c:pt idx="18141">
                  <c:v>1.2150242850290138</c:v>
                </c:pt>
                <c:pt idx="18142">
                  <c:v>1.2150231510094476</c:v>
                </c:pt>
                <c:pt idx="18143">
                  <c:v>1.2150220169898811</c:v>
                </c:pt>
                <c:pt idx="18144">
                  <c:v>1.2150208829703149</c:v>
                </c:pt>
                <c:pt idx="18145">
                  <c:v>1.2150197489507484</c:v>
                </c:pt>
                <c:pt idx="18146">
                  <c:v>1.2150186149311821</c:v>
                </c:pt>
                <c:pt idx="18147">
                  <c:v>1.2150174809116157</c:v>
                </c:pt>
                <c:pt idx="18148">
                  <c:v>1.2150163468920492</c:v>
                </c:pt>
                <c:pt idx="18149">
                  <c:v>1.2150152128724829</c:v>
                </c:pt>
                <c:pt idx="18150">
                  <c:v>1.2150140788529165</c:v>
                </c:pt>
                <c:pt idx="18151">
                  <c:v>1.2150129448333502</c:v>
                </c:pt>
                <c:pt idx="18152">
                  <c:v>1.2150118108137837</c:v>
                </c:pt>
                <c:pt idx="18153">
                  <c:v>1.2150106767942175</c:v>
                </c:pt>
                <c:pt idx="18154">
                  <c:v>1.215009542774651</c:v>
                </c:pt>
                <c:pt idx="18155">
                  <c:v>1.2150084087550848</c:v>
                </c:pt>
                <c:pt idx="18156">
                  <c:v>1.2150072747355183</c:v>
                </c:pt>
                <c:pt idx="18157">
                  <c:v>1.2150061407159518</c:v>
                </c:pt>
                <c:pt idx="18158">
                  <c:v>1.2150050066963856</c:v>
                </c:pt>
                <c:pt idx="18159">
                  <c:v>1.2150038726768191</c:v>
                </c:pt>
                <c:pt idx="18160">
                  <c:v>1.2150027386572528</c:v>
                </c:pt>
                <c:pt idx="18161">
                  <c:v>1.2150016046376864</c:v>
                </c:pt>
                <c:pt idx="18162">
                  <c:v>1.2150004706181201</c:v>
                </c:pt>
                <c:pt idx="18163">
                  <c:v>1.2149993365985536</c:v>
                </c:pt>
                <c:pt idx="18164">
                  <c:v>1.2149982025789874</c:v>
                </c:pt>
                <c:pt idx="18165">
                  <c:v>1.2149970685594209</c:v>
                </c:pt>
                <c:pt idx="18166">
                  <c:v>1.2149959345398547</c:v>
                </c:pt>
                <c:pt idx="18167">
                  <c:v>1.2149948005202882</c:v>
                </c:pt>
                <c:pt idx="18168">
                  <c:v>1.2149933829958302</c:v>
                </c:pt>
                <c:pt idx="18169">
                  <c:v>1.2149919654713723</c:v>
                </c:pt>
                <c:pt idx="18170">
                  <c:v>1.2149905479469143</c:v>
                </c:pt>
                <c:pt idx="18171">
                  <c:v>1.2149891304224563</c:v>
                </c:pt>
                <c:pt idx="18172">
                  <c:v>1.2149877128979985</c:v>
                </c:pt>
                <c:pt idx="18173">
                  <c:v>1.2149862953735404</c:v>
                </c:pt>
                <c:pt idx="18174">
                  <c:v>1.2149848778490824</c:v>
                </c:pt>
                <c:pt idx="18175">
                  <c:v>1.2149834603246243</c:v>
                </c:pt>
                <c:pt idx="18176">
                  <c:v>1.2149820428001665</c:v>
                </c:pt>
                <c:pt idx="18177">
                  <c:v>1.2149806252757085</c:v>
                </c:pt>
                <c:pt idx="18178">
                  <c:v>1.2149792077512505</c:v>
                </c:pt>
                <c:pt idx="18179">
                  <c:v>1.2149777902267926</c:v>
                </c:pt>
                <c:pt idx="18180">
                  <c:v>1.2149763727023346</c:v>
                </c:pt>
                <c:pt idx="18181">
                  <c:v>1.2149749551778766</c:v>
                </c:pt>
                <c:pt idx="18182">
                  <c:v>1.2149735376534188</c:v>
                </c:pt>
                <c:pt idx="18183">
                  <c:v>1.2149721201289607</c:v>
                </c:pt>
                <c:pt idx="18184">
                  <c:v>1.2149707026045027</c:v>
                </c:pt>
                <c:pt idx="18185">
                  <c:v>1.2149692850800449</c:v>
                </c:pt>
                <c:pt idx="18186">
                  <c:v>1.2149678675555868</c:v>
                </c:pt>
                <c:pt idx="18187">
                  <c:v>1.2149664500311288</c:v>
                </c:pt>
                <c:pt idx="18188">
                  <c:v>1.2149650325066708</c:v>
                </c:pt>
                <c:pt idx="18189">
                  <c:v>1.2149636149822129</c:v>
                </c:pt>
                <c:pt idx="18190">
                  <c:v>1.2149621974577549</c:v>
                </c:pt>
                <c:pt idx="18191">
                  <c:v>1.2149607799332969</c:v>
                </c:pt>
                <c:pt idx="18192">
                  <c:v>1.2149593624088391</c:v>
                </c:pt>
                <c:pt idx="18193">
                  <c:v>1.214957944884381</c:v>
                </c:pt>
                <c:pt idx="18194">
                  <c:v>1.214956527359923</c:v>
                </c:pt>
                <c:pt idx="18195">
                  <c:v>1.2149551098354652</c:v>
                </c:pt>
                <c:pt idx="18196">
                  <c:v>1.2149536923110071</c:v>
                </c:pt>
                <c:pt idx="18197">
                  <c:v>1.2149522747865491</c:v>
                </c:pt>
                <c:pt idx="18198">
                  <c:v>1.2149508572620913</c:v>
                </c:pt>
                <c:pt idx="18199">
                  <c:v>1.2149494397376333</c:v>
                </c:pt>
                <c:pt idx="18200">
                  <c:v>1.2149480222131752</c:v>
                </c:pt>
                <c:pt idx="18201">
                  <c:v>1.2149466046887174</c:v>
                </c:pt>
                <c:pt idx="18202">
                  <c:v>1.2149451871642594</c:v>
                </c:pt>
                <c:pt idx="18203">
                  <c:v>1.2149437696398013</c:v>
                </c:pt>
                <c:pt idx="18204">
                  <c:v>1.2149423521153433</c:v>
                </c:pt>
                <c:pt idx="18205">
                  <c:v>1.2149409345908855</c:v>
                </c:pt>
                <c:pt idx="18206">
                  <c:v>1.2149395170664274</c:v>
                </c:pt>
                <c:pt idx="18207">
                  <c:v>1.2149380995419694</c:v>
                </c:pt>
                <c:pt idx="18208">
                  <c:v>1.2149366820175116</c:v>
                </c:pt>
                <c:pt idx="18209">
                  <c:v>1.2149352644930536</c:v>
                </c:pt>
                <c:pt idx="18210">
                  <c:v>1.2149338469685955</c:v>
                </c:pt>
                <c:pt idx="18211">
                  <c:v>1.2149324294441377</c:v>
                </c:pt>
                <c:pt idx="18212">
                  <c:v>1.2149310119196797</c:v>
                </c:pt>
                <c:pt idx="18213">
                  <c:v>1.2149295943952216</c:v>
                </c:pt>
                <c:pt idx="18214">
                  <c:v>1.2149281768707638</c:v>
                </c:pt>
                <c:pt idx="18215">
                  <c:v>1.2149267593463058</c:v>
                </c:pt>
                <c:pt idx="18216">
                  <c:v>1.2149253418218477</c:v>
                </c:pt>
                <c:pt idx="18217">
                  <c:v>1.2149239242973899</c:v>
                </c:pt>
                <c:pt idx="18218">
                  <c:v>1.2149225067729319</c:v>
                </c:pt>
                <c:pt idx="18219">
                  <c:v>1.2149210892484739</c:v>
                </c:pt>
                <c:pt idx="18220">
                  <c:v>1.2149196717240158</c:v>
                </c:pt>
                <c:pt idx="18221">
                  <c:v>1.214918254199558</c:v>
                </c:pt>
                <c:pt idx="18222">
                  <c:v>1.2149168366751</c:v>
                </c:pt>
                <c:pt idx="18223">
                  <c:v>1.2149154191506419</c:v>
                </c:pt>
                <c:pt idx="18224">
                  <c:v>1.2149140016261841</c:v>
                </c:pt>
                <c:pt idx="18225">
                  <c:v>1.2149125841017261</c:v>
                </c:pt>
                <c:pt idx="18226">
                  <c:v>1.2149111665772681</c:v>
                </c:pt>
                <c:pt idx="18227">
                  <c:v>1.2149097490528102</c:v>
                </c:pt>
                <c:pt idx="18228">
                  <c:v>1.2149083315283522</c:v>
                </c:pt>
                <c:pt idx="18229">
                  <c:v>1.2149069140038942</c:v>
                </c:pt>
                <c:pt idx="18230">
                  <c:v>1.2149054964794364</c:v>
                </c:pt>
                <c:pt idx="18231">
                  <c:v>1.2149040789549783</c:v>
                </c:pt>
                <c:pt idx="18232">
                  <c:v>1.2149026614305203</c:v>
                </c:pt>
                <c:pt idx="18233">
                  <c:v>1.2149012439060622</c:v>
                </c:pt>
                <c:pt idx="18234">
                  <c:v>1.2148998263816044</c:v>
                </c:pt>
                <c:pt idx="18235">
                  <c:v>1.2148984088571464</c:v>
                </c:pt>
                <c:pt idx="18236">
                  <c:v>1.2148969913326884</c:v>
                </c:pt>
                <c:pt idx="18237">
                  <c:v>1.2148955738082305</c:v>
                </c:pt>
                <c:pt idx="18238">
                  <c:v>1.2148941562837725</c:v>
                </c:pt>
                <c:pt idx="18239">
                  <c:v>1.2148927387593145</c:v>
                </c:pt>
                <c:pt idx="18240">
                  <c:v>1.2148913212348567</c:v>
                </c:pt>
                <c:pt idx="18241">
                  <c:v>1.2148899037103986</c:v>
                </c:pt>
                <c:pt idx="18242">
                  <c:v>1.2148884861859406</c:v>
                </c:pt>
                <c:pt idx="18243">
                  <c:v>1.2148870686614828</c:v>
                </c:pt>
                <c:pt idx="18244">
                  <c:v>1.2148856511370247</c:v>
                </c:pt>
                <c:pt idx="18245">
                  <c:v>1.2148842336125667</c:v>
                </c:pt>
                <c:pt idx="18246">
                  <c:v>1.2148828160881089</c:v>
                </c:pt>
                <c:pt idx="18247">
                  <c:v>1.2148813985636508</c:v>
                </c:pt>
                <c:pt idx="18248">
                  <c:v>1.2148799810391928</c:v>
                </c:pt>
                <c:pt idx="18249">
                  <c:v>1.2148785635147348</c:v>
                </c:pt>
                <c:pt idx="18250">
                  <c:v>1.214877145990277</c:v>
                </c:pt>
                <c:pt idx="18251">
                  <c:v>1.2148757284658189</c:v>
                </c:pt>
                <c:pt idx="18252">
                  <c:v>1.2148743109413609</c:v>
                </c:pt>
                <c:pt idx="18253">
                  <c:v>1.2148728934169031</c:v>
                </c:pt>
                <c:pt idx="18254">
                  <c:v>1.214871475892445</c:v>
                </c:pt>
                <c:pt idx="18255">
                  <c:v>1.214870058367987</c:v>
                </c:pt>
                <c:pt idx="18256">
                  <c:v>1.2148686408435292</c:v>
                </c:pt>
                <c:pt idx="18257">
                  <c:v>1.2148672233190712</c:v>
                </c:pt>
                <c:pt idx="18258">
                  <c:v>1.2148658057946131</c:v>
                </c:pt>
                <c:pt idx="18259">
                  <c:v>1.2148643882701553</c:v>
                </c:pt>
                <c:pt idx="18260">
                  <c:v>1.2148629707456973</c:v>
                </c:pt>
                <c:pt idx="18261">
                  <c:v>1.2148615532212392</c:v>
                </c:pt>
                <c:pt idx="18262">
                  <c:v>1.2148601356967814</c:v>
                </c:pt>
                <c:pt idx="18263">
                  <c:v>1.2148587181723234</c:v>
                </c:pt>
                <c:pt idx="18264">
                  <c:v>1.2148573006478653</c:v>
                </c:pt>
                <c:pt idx="18265">
                  <c:v>1.2148558831234073</c:v>
                </c:pt>
                <c:pt idx="18266">
                  <c:v>1.2148544655989495</c:v>
                </c:pt>
                <c:pt idx="18267">
                  <c:v>1.2148530480744915</c:v>
                </c:pt>
                <c:pt idx="18268">
                  <c:v>1.2148516305500334</c:v>
                </c:pt>
                <c:pt idx="18269">
                  <c:v>1.2148502130255756</c:v>
                </c:pt>
                <c:pt idx="18270">
                  <c:v>1.2148487955011176</c:v>
                </c:pt>
                <c:pt idx="18271">
                  <c:v>1.2148473779766595</c:v>
                </c:pt>
                <c:pt idx="18272">
                  <c:v>1.2148459604522017</c:v>
                </c:pt>
                <c:pt idx="18273">
                  <c:v>1.2148445429277437</c:v>
                </c:pt>
                <c:pt idx="18274">
                  <c:v>1.2148431254032857</c:v>
                </c:pt>
                <c:pt idx="18275">
                  <c:v>1.2148417078788278</c:v>
                </c:pt>
                <c:pt idx="18276">
                  <c:v>1.2148402903543698</c:v>
                </c:pt>
                <c:pt idx="18277">
                  <c:v>1.2148388728299118</c:v>
                </c:pt>
                <c:pt idx="18278">
                  <c:v>1.214837455305454</c:v>
                </c:pt>
                <c:pt idx="18279">
                  <c:v>1.2148360377809959</c:v>
                </c:pt>
                <c:pt idx="18280">
                  <c:v>1.2148346202565379</c:v>
                </c:pt>
                <c:pt idx="18281">
                  <c:v>1.2148332027320798</c:v>
                </c:pt>
                <c:pt idx="18282">
                  <c:v>1.214831785207622</c:v>
                </c:pt>
                <c:pt idx="18283">
                  <c:v>1.214830367683164</c:v>
                </c:pt>
                <c:pt idx="18284">
                  <c:v>1.214828950158706</c:v>
                </c:pt>
                <c:pt idx="18285">
                  <c:v>1.2148275326342481</c:v>
                </c:pt>
                <c:pt idx="18286">
                  <c:v>1.2148261151097901</c:v>
                </c:pt>
                <c:pt idx="18287">
                  <c:v>1.2148246975853321</c:v>
                </c:pt>
                <c:pt idx="18288">
                  <c:v>1.2148232800608743</c:v>
                </c:pt>
                <c:pt idx="18289">
                  <c:v>1.2148218625364162</c:v>
                </c:pt>
                <c:pt idx="18290">
                  <c:v>1.2148204450119582</c:v>
                </c:pt>
                <c:pt idx="18291">
                  <c:v>1.2148190274875004</c:v>
                </c:pt>
                <c:pt idx="18292">
                  <c:v>1.2148176099630423</c:v>
                </c:pt>
                <c:pt idx="18293">
                  <c:v>1.2148161924385843</c:v>
                </c:pt>
                <c:pt idx="18294">
                  <c:v>1.2148147749141263</c:v>
                </c:pt>
                <c:pt idx="18295">
                  <c:v>1.2148133573896684</c:v>
                </c:pt>
                <c:pt idx="18296">
                  <c:v>1.2148119398652104</c:v>
                </c:pt>
                <c:pt idx="18297">
                  <c:v>1.2148105223407524</c:v>
                </c:pt>
                <c:pt idx="18298">
                  <c:v>1.2148091048162946</c:v>
                </c:pt>
                <c:pt idx="18299">
                  <c:v>1.2148076872918365</c:v>
                </c:pt>
                <c:pt idx="18300">
                  <c:v>1.2148062697673785</c:v>
                </c:pt>
                <c:pt idx="18301">
                  <c:v>1.2148048522429207</c:v>
                </c:pt>
                <c:pt idx="18302">
                  <c:v>1.2148034347184626</c:v>
                </c:pt>
                <c:pt idx="18303">
                  <c:v>1.2148020171940046</c:v>
                </c:pt>
                <c:pt idx="18304">
                  <c:v>1.2148005996695468</c:v>
                </c:pt>
                <c:pt idx="18305">
                  <c:v>1.2147991821450888</c:v>
                </c:pt>
                <c:pt idx="18306">
                  <c:v>1.2147977646206307</c:v>
                </c:pt>
                <c:pt idx="18307">
                  <c:v>1.2147963470961729</c:v>
                </c:pt>
                <c:pt idx="18308">
                  <c:v>1.2147949295717149</c:v>
                </c:pt>
                <c:pt idx="18309">
                  <c:v>1.2147935120472568</c:v>
                </c:pt>
                <c:pt idx="18310">
                  <c:v>1.2147920945227988</c:v>
                </c:pt>
                <c:pt idx="18311">
                  <c:v>1.214790676998341</c:v>
                </c:pt>
                <c:pt idx="18312">
                  <c:v>1.2147892594738829</c:v>
                </c:pt>
                <c:pt idx="18313">
                  <c:v>1.2147878419494249</c:v>
                </c:pt>
                <c:pt idx="18314">
                  <c:v>1.2147864244249671</c:v>
                </c:pt>
                <c:pt idx="18315">
                  <c:v>1.2147850069005091</c:v>
                </c:pt>
                <c:pt idx="18316">
                  <c:v>1.214783589376051</c:v>
                </c:pt>
                <c:pt idx="18317">
                  <c:v>1.2147821718515932</c:v>
                </c:pt>
                <c:pt idx="18318">
                  <c:v>1.2147807543271352</c:v>
                </c:pt>
                <c:pt idx="18319">
                  <c:v>1.2147793368026771</c:v>
                </c:pt>
                <c:pt idx="18320">
                  <c:v>1.2147779192782193</c:v>
                </c:pt>
                <c:pt idx="18321">
                  <c:v>1.2147765017537613</c:v>
                </c:pt>
                <c:pt idx="18322">
                  <c:v>1.2147750842293032</c:v>
                </c:pt>
                <c:pt idx="18323">
                  <c:v>1.2147736667048454</c:v>
                </c:pt>
                <c:pt idx="18324">
                  <c:v>1.2147719656754958</c:v>
                </c:pt>
                <c:pt idx="18325">
                  <c:v>1.2147702646461462</c:v>
                </c:pt>
                <c:pt idx="18326">
                  <c:v>1.2147685636167966</c:v>
                </c:pt>
                <c:pt idx="18327">
                  <c:v>1.214766862587447</c:v>
                </c:pt>
                <c:pt idx="18328">
                  <c:v>1.2147651615580974</c:v>
                </c:pt>
                <c:pt idx="18329">
                  <c:v>1.2147634605287481</c:v>
                </c:pt>
                <c:pt idx="18330">
                  <c:v>1.2147617594993985</c:v>
                </c:pt>
                <c:pt idx="18331">
                  <c:v>1.2147600584700489</c:v>
                </c:pt>
                <c:pt idx="18332">
                  <c:v>1.2147583574406993</c:v>
                </c:pt>
                <c:pt idx="18333">
                  <c:v>1.2147566564113497</c:v>
                </c:pt>
                <c:pt idx="18334">
                  <c:v>1.2147549553820001</c:v>
                </c:pt>
                <c:pt idx="18335">
                  <c:v>1.2147532543526507</c:v>
                </c:pt>
                <c:pt idx="18336">
                  <c:v>1.2147515533233011</c:v>
                </c:pt>
                <c:pt idx="18337">
                  <c:v>1.2147498522939515</c:v>
                </c:pt>
                <c:pt idx="18338">
                  <c:v>1.2147481512646019</c:v>
                </c:pt>
                <c:pt idx="18339">
                  <c:v>1.2147464502352523</c:v>
                </c:pt>
                <c:pt idx="18340">
                  <c:v>1.2147447492059027</c:v>
                </c:pt>
                <c:pt idx="18341">
                  <c:v>1.2147430481765533</c:v>
                </c:pt>
                <c:pt idx="18342">
                  <c:v>1.2147413471472037</c:v>
                </c:pt>
                <c:pt idx="18343">
                  <c:v>1.2147396461178541</c:v>
                </c:pt>
                <c:pt idx="18344">
                  <c:v>1.2147379450885045</c:v>
                </c:pt>
                <c:pt idx="18345">
                  <c:v>1.2147362440591549</c:v>
                </c:pt>
                <c:pt idx="18346">
                  <c:v>1.2147345430298055</c:v>
                </c:pt>
                <c:pt idx="18347">
                  <c:v>1.2147328420004559</c:v>
                </c:pt>
                <c:pt idx="18348">
                  <c:v>1.2147311409711063</c:v>
                </c:pt>
                <c:pt idx="18349">
                  <c:v>1.2147294399417568</c:v>
                </c:pt>
                <c:pt idx="18350">
                  <c:v>1.2147277389124072</c:v>
                </c:pt>
                <c:pt idx="18351">
                  <c:v>1.2147260378830576</c:v>
                </c:pt>
                <c:pt idx="18352">
                  <c:v>1.2147243368537082</c:v>
                </c:pt>
                <c:pt idx="18353">
                  <c:v>1.2147226358243586</c:v>
                </c:pt>
                <c:pt idx="18354">
                  <c:v>1.214720934795009</c:v>
                </c:pt>
                <c:pt idx="18355">
                  <c:v>1.2147192337656594</c:v>
                </c:pt>
                <c:pt idx="18356">
                  <c:v>1.2147175327363098</c:v>
                </c:pt>
                <c:pt idx="18357">
                  <c:v>1.2147158317069602</c:v>
                </c:pt>
                <c:pt idx="18358">
                  <c:v>1.2147141306776108</c:v>
                </c:pt>
                <c:pt idx="18359">
                  <c:v>1.2147124296482612</c:v>
                </c:pt>
                <c:pt idx="18360">
                  <c:v>1.2147107286189116</c:v>
                </c:pt>
                <c:pt idx="18361">
                  <c:v>1.214709027589562</c:v>
                </c:pt>
                <c:pt idx="18362">
                  <c:v>1.2147073265602124</c:v>
                </c:pt>
                <c:pt idx="18363">
                  <c:v>1.2147056255308628</c:v>
                </c:pt>
                <c:pt idx="18364">
                  <c:v>1.2147039245015134</c:v>
                </c:pt>
                <c:pt idx="18365">
                  <c:v>1.2147022234721638</c:v>
                </c:pt>
                <c:pt idx="18366">
                  <c:v>1.2147005224428142</c:v>
                </c:pt>
                <c:pt idx="18367">
                  <c:v>1.2146988214134646</c:v>
                </c:pt>
                <c:pt idx="18368">
                  <c:v>1.214697120384115</c:v>
                </c:pt>
                <c:pt idx="18369">
                  <c:v>1.2146954193547654</c:v>
                </c:pt>
                <c:pt idx="18370">
                  <c:v>1.2146937183254161</c:v>
                </c:pt>
                <c:pt idx="18371">
                  <c:v>1.2146920172960665</c:v>
                </c:pt>
                <c:pt idx="18372">
                  <c:v>1.2146903162667169</c:v>
                </c:pt>
                <c:pt idx="18373">
                  <c:v>1.2146886152373673</c:v>
                </c:pt>
                <c:pt idx="18374">
                  <c:v>1.2146869142080177</c:v>
                </c:pt>
                <c:pt idx="18375">
                  <c:v>1.2146852131786683</c:v>
                </c:pt>
                <c:pt idx="18376">
                  <c:v>1.2146835121493187</c:v>
                </c:pt>
                <c:pt idx="18377">
                  <c:v>1.2146818111199691</c:v>
                </c:pt>
                <c:pt idx="18378">
                  <c:v>1.2146801100906195</c:v>
                </c:pt>
                <c:pt idx="18379">
                  <c:v>1.2146784090612699</c:v>
                </c:pt>
                <c:pt idx="18380">
                  <c:v>1.2146767080319203</c:v>
                </c:pt>
                <c:pt idx="18381">
                  <c:v>1.2146750070025709</c:v>
                </c:pt>
                <c:pt idx="18382">
                  <c:v>1.2146733059732213</c:v>
                </c:pt>
                <c:pt idx="18383">
                  <c:v>1.2146716049438717</c:v>
                </c:pt>
                <c:pt idx="18384">
                  <c:v>1.2146699039145221</c:v>
                </c:pt>
                <c:pt idx="18385">
                  <c:v>1.2146682028851725</c:v>
                </c:pt>
                <c:pt idx="18386">
                  <c:v>1.2146665018558229</c:v>
                </c:pt>
                <c:pt idx="18387">
                  <c:v>1.2146648008264735</c:v>
                </c:pt>
                <c:pt idx="18388">
                  <c:v>1.2146630997971239</c:v>
                </c:pt>
                <c:pt idx="18389">
                  <c:v>1.2146613987677743</c:v>
                </c:pt>
                <c:pt idx="18390">
                  <c:v>1.2146596977384247</c:v>
                </c:pt>
                <c:pt idx="18391">
                  <c:v>1.2146579967090751</c:v>
                </c:pt>
                <c:pt idx="18392">
                  <c:v>1.2146562956797256</c:v>
                </c:pt>
                <c:pt idx="18393">
                  <c:v>1.2146545946503762</c:v>
                </c:pt>
                <c:pt idx="18394">
                  <c:v>1.2146528936210266</c:v>
                </c:pt>
                <c:pt idx="18395">
                  <c:v>1.214651192591677</c:v>
                </c:pt>
                <c:pt idx="18396">
                  <c:v>1.2146494915623274</c:v>
                </c:pt>
                <c:pt idx="18397">
                  <c:v>1.2146477905329778</c:v>
                </c:pt>
                <c:pt idx="18398">
                  <c:v>1.2146460895036284</c:v>
                </c:pt>
                <c:pt idx="18399">
                  <c:v>1.2146443884742788</c:v>
                </c:pt>
                <c:pt idx="18400">
                  <c:v>1.2146426874449292</c:v>
                </c:pt>
                <c:pt idx="18401">
                  <c:v>1.2146409864155796</c:v>
                </c:pt>
                <c:pt idx="18402">
                  <c:v>1.21463928538623</c:v>
                </c:pt>
                <c:pt idx="18403">
                  <c:v>1.2146375843568804</c:v>
                </c:pt>
                <c:pt idx="18404">
                  <c:v>1.214635883327531</c:v>
                </c:pt>
                <c:pt idx="18405">
                  <c:v>1.2146341822981814</c:v>
                </c:pt>
                <c:pt idx="18406">
                  <c:v>1.2146324812688318</c:v>
                </c:pt>
                <c:pt idx="18407">
                  <c:v>1.2146307802394822</c:v>
                </c:pt>
                <c:pt idx="18408">
                  <c:v>1.2146290792101326</c:v>
                </c:pt>
                <c:pt idx="18409">
                  <c:v>1.214627378180783</c:v>
                </c:pt>
                <c:pt idx="18410">
                  <c:v>1.2146256771514337</c:v>
                </c:pt>
                <c:pt idx="18411">
                  <c:v>1.2146239761220841</c:v>
                </c:pt>
                <c:pt idx="18412">
                  <c:v>1.2146222750927345</c:v>
                </c:pt>
                <c:pt idx="18413">
                  <c:v>1.2146205740633849</c:v>
                </c:pt>
                <c:pt idx="18414">
                  <c:v>1.2146188730340353</c:v>
                </c:pt>
                <c:pt idx="18415">
                  <c:v>1.2146171720046857</c:v>
                </c:pt>
                <c:pt idx="18416">
                  <c:v>1.2146154709753363</c:v>
                </c:pt>
                <c:pt idx="18417">
                  <c:v>1.2146137699459867</c:v>
                </c:pt>
                <c:pt idx="18418">
                  <c:v>1.2146120689166371</c:v>
                </c:pt>
                <c:pt idx="18419">
                  <c:v>1.2146103678872875</c:v>
                </c:pt>
                <c:pt idx="18420">
                  <c:v>1.2146086668579379</c:v>
                </c:pt>
                <c:pt idx="18421">
                  <c:v>1.2146069658285885</c:v>
                </c:pt>
                <c:pt idx="18422">
                  <c:v>1.2146052647992389</c:v>
                </c:pt>
                <c:pt idx="18423">
                  <c:v>1.2146035637698893</c:v>
                </c:pt>
                <c:pt idx="18424">
                  <c:v>1.2146018627405397</c:v>
                </c:pt>
                <c:pt idx="18425">
                  <c:v>1.2146001617111901</c:v>
                </c:pt>
                <c:pt idx="18426">
                  <c:v>1.2145984606818405</c:v>
                </c:pt>
                <c:pt idx="18427">
                  <c:v>1.2145967596524911</c:v>
                </c:pt>
                <c:pt idx="18428">
                  <c:v>1.2145950586231415</c:v>
                </c:pt>
                <c:pt idx="18429">
                  <c:v>1.2145933575937919</c:v>
                </c:pt>
                <c:pt idx="18430">
                  <c:v>1.2145916565644423</c:v>
                </c:pt>
                <c:pt idx="18431">
                  <c:v>1.2145899555350927</c:v>
                </c:pt>
                <c:pt idx="18432">
                  <c:v>1.2145882545057431</c:v>
                </c:pt>
                <c:pt idx="18433">
                  <c:v>1.2145865534763938</c:v>
                </c:pt>
                <c:pt idx="18434">
                  <c:v>1.2145848524470442</c:v>
                </c:pt>
                <c:pt idx="18435">
                  <c:v>1.2145831514176946</c:v>
                </c:pt>
                <c:pt idx="18436">
                  <c:v>1.214581450388345</c:v>
                </c:pt>
                <c:pt idx="18437">
                  <c:v>1.2145797493589954</c:v>
                </c:pt>
                <c:pt idx="18438">
                  <c:v>1.2145780483296458</c:v>
                </c:pt>
                <c:pt idx="18439">
                  <c:v>1.2145763473002964</c:v>
                </c:pt>
                <c:pt idx="18440">
                  <c:v>1.2145746462709468</c:v>
                </c:pt>
                <c:pt idx="18441">
                  <c:v>1.2145729452415972</c:v>
                </c:pt>
                <c:pt idx="18442">
                  <c:v>1.2145712442122476</c:v>
                </c:pt>
                <c:pt idx="18443">
                  <c:v>1.214569543182898</c:v>
                </c:pt>
                <c:pt idx="18444">
                  <c:v>1.2145678421535486</c:v>
                </c:pt>
                <c:pt idx="18445">
                  <c:v>1.214566141124199</c:v>
                </c:pt>
                <c:pt idx="18446">
                  <c:v>1.2145644400948494</c:v>
                </c:pt>
                <c:pt idx="18447">
                  <c:v>1.2145627390654998</c:v>
                </c:pt>
                <c:pt idx="18448">
                  <c:v>1.2145610380361502</c:v>
                </c:pt>
                <c:pt idx="18449">
                  <c:v>1.2145593370068006</c:v>
                </c:pt>
                <c:pt idx="18450">
                  <c:v>1.2145576359774513</c:v>
                </c:pt>
                <c:pt idx="18451">
                  <c:v>1.2145559349481017</c:v>
                </c:pt>
                <c:pt idx="18452">
                  <c:v>1.2145542339187521</c:v>
                </c:pt>
                <c:pt idx="18453">
                  <c:v>1.2145525328894025</c:v>
                </c:pt>
                <c:pt idx="18454">
                  <c:v>1.2145508318600529</c:v>
                </c:pt>
                <c:pt idx="18455">
                  <c:v>1.2145491308307033</c:v>
                </c:pt>
                <c:pt idx="18456">
                  <c:v>1.2145474298013539</c:v>
                </c:pt>
                <c:pt idx="18457">
                  <c:v>1.2145457287720043</c:v>
                </c:pt>
                <c:pt idx="18458">
                  <c:v>1.2145440277426547</c:v>
                </c:pt>
                <c:pt idx="18459">
                  <c:v>1.2145423267133051</c:v>
                </c:pt>
                <c:pt idx="18460">
                  <c:v>1.2145406256839555</c:v>
                </c:pt>
                <c:pt idx="18461">
                  <c:v>1.2145389246546059</c:v>
                </c:pt>
                <c:pt idx="18462">
                  <c:v>1.2145372236252565</c:v>
                </c:pt>
                <c:pt idx="18463">
                  <c:v>1.2145355225959069</c:v>
                </c:pt>
                <c:pt idx="18464">
                  <c:v>1.2145338215665573</c:v>
                </c:pt>
                <c:pt idx="18465">
                  <c:v>1.2145321205372077</c:v>
                </c:pt>
                <c:pt idx="18466">
                  <c:v>1.2145304195078581</c:v>
                </c:pt>
                <c:pt idx="18467">
                  <c:v>1.2145287184785085</c:v>
                </c:pt>
                <c:pt idx="18468">
                  <c:v>1.2145270174491591</c:v>
                </c:pt>
                <c:pt idx="18469">
                  <c:v>1.2145253164198095</c:v>
                </c:pt>
                <c:pt idx="18470">
                  <c:v>1.2145236153904599</c:v>
                </c:pt>
                <c:pt idx="18471">
                  <c:v>1.2145219143611103</c:v>
                </c:pt>
                <c:pt idx="18472">
                  <c:v>1.2145202133317607</c:v>
                </c:pt>
                <c:pt idx="18473">
                  <c:v>1.2145185123024114</c:v>
                </c:pt>
                <c:pt idx="18474">
                  <c:v>1.2145168112730618</c:v>
                </c:pt>
                <c:pt idx="18475">
                  <c:v>1.2145151102437122</c:v>
                </c:pt>
                <c:pt idx="18476">
                  <c:v>1.2145134092143626</c:v>
                </c:pt>
                <c:pt idx="18477">
                  <c:v>1.214511708185013</c:v>
                </c:pt>
                <c:pt idx="18478">
                  <c:v>1.2145100071556634</c:v>
                </c:pt>
                <c:pt idx="18479">
                  <c:v>1.214508306126314</c:v>
                </c:pt>
                <c:pt idx="18480">
                  <c:v>1.2145066050969644</c:v>
                </c:pt>
                <c:pt idx="18481">
                  <c:v>1.2145049040676148</c:v>
                </c:pt>
                <c:pt idx="18482">
                  <c:v>1.2145032030382652</c:v>
                </c:pt>
                <c:pt idx="18483">
                  <c:v>1.2145015020089156</c:v>
                </c:pt>
                <c:pt idx="18484">
                  <c:v>1.214499800979566</c:v>
                </c:pt>
                <c:pt idx="18485">
                  <c:v>1.2144980999502166</c:v>
                </c:pt>
                <c:pt idx="18486">
                  <c:v>1.214496398920867</c:v>
                </c:pt>
                <c:pt idx="18487">
                  <c:v>1.2144946978915174</c:v>
                </c:pt>
                <c:pt idx="18488">
                  <c:v>1.2144929968621678</c:v>
                </c:pt>
                <c:pt idx="18489">
                  <c:v>1.2144912958328182</c:v>
                </c:pt>
                <c:pt idx="18490">
                  <c:v>1.2144895948034686</c:v>
                </c:pt>
                <c:pt idx="18491">
                  <c:v>1.2144878937741193</c:v>
                </c:pt>
                <c:pt idx="18492">
                  <c:v>1.2144861927447697</c:v>
                </c:pt>
                <c:pt idx="18493">
                  <c:v>1.2144844917154201</c:v>
                </c:pt>
                <c:pt idx="18494">
                  <c:v>1.2144827906860705</c:v>
                </c:pt>
                <c:pt idx="18495">
                  <c:v>1.2144810896567209</c:v>
                </c:pt>
                <c:pt idx="18496">
                  <c:v>1.2144793886273715</c:v>
                </c:pt>
                <c:pt idx="18497">
                  <c:v>1.2144776875980219</c:v>
                </c:pt>
                <c:pt idx="18498">
                  <c:v>1.2144759865686723</c:v>
                </c:pt>
                <c:pt idx="18499">
                  <c:v>1.2144742855393227</c:v>
                </c:pt>
                <c:pt idx="18500">
                  <c:v>1.2144725845099731</c:v>
                </c:pt>
                <c:pt idx="18501">
                  <c:v>1.2144708834806235</c:v>
                </c:pt>
                <c:pt idx="18502">
                  <c:v>1.2144691824512741</c:v>
                </c:pt>
                <c:pt idx="18503">
                  <c:v>1.2144674814219245</c:v>
                </c:pt>
                <c:pt idx="18504">
                  <c:v>1.2144657803925749</c:v>
                </c:pt>
                <c:pt idx="18505">
                  <c:v>1.2144640793632253</c:v>
                </c:pt>
                <c:pt idx="18506">
                  <c:v>1.2144623783338757</c:v>
                </c:pt>
                <c:pt idx="18507">
                  <c:v>1.2144606773045261</c:v>
                </c:pt>
                <c:pt idx="18508">
                  <c:v>1.2144589762751767</c:v>
                </c:pt>
                <c:pt idx="18509">
                  <c:v>1.2144572752458271</c:v>
                </c:pt>
                <c:pt idx="18510">
                  <c:v>1.2144555742164775</c:v>
                </c:pt>
                <c:pt idx="18511">
                  <c:v>1.2144535896822364</c:v>
                </c:pt>
                <c:pt idx="18512">
                  <c:v>1.2144516051479952</c:v>
                </c:pt>
                <c:pt idx="18513">
                  <c:v>1.2144496206137541</c:v>
                </c:pt>
                <c:pt idx="18514">
                  <c:v>1.2144476360795129</c:v>
                </c:pt>
                <c:pt idx="18515">
                  <c:v>1.2144456515452717</c:v>
                </c:pt>
                <c:pt idx="18516">
                  <c:v>1.2144436670110306</c:v>
                </c:pt>
                <c:pt idx="18517">
                  <c:v>1.2144416824767894</c:v>
                </c:pt>
                <c:pt idx="18518">
                  <c:v>1.2144396979425482</c:v>
                </c:pt>
                <c:pt idx="18519">
                  <c:v>1.2144377134083071</c:v>
                </c:pt>
                <c:pt idx="18520">
                  <c:v>1.2144357288740659</c:v>
                </c:pt>
                <c:pt idx="18521">
                  <c:v>1.2144337443398248</c:v>
                </c:pt>
                <c:pt idx="18522">
                  <c:v>1.2144317598055836</c:v>
                </c:pt>
                <c:pt idx="18523">
                  <c:v>1.2144297752713424</c:v>
                </c:pt>
                <c:pt idx="18524">
                  <c:v>1.2144277907371013</c:v>
                </c:pt>
                <c:pt idx="18525">
                  <c:v>1.2144258062028601</c:v>
                </c:pt>
                <c:pt idx="18526">
                  <c:v>1.2144238216686192</c:v>
                </c:pt>
                <c:pt idx="18527">
                  <c:v>1.214421837134378</c:v>
                </c:pt>
                <c:pt idx="18528">
                  <c:v>1.2144198526001369</c:v>
                </c:pt>
                <c:pt idx="18529">
                  <c:v>1.2144178680658957</c:v>
                </c:pt>
                <c:pt idx="18530">
                  <c:v>1.2144158835316545</c:v>
                </c:pt>
                <c:pt idx="18531">
                  <c:v>1.2144138989974134</c:v>
                </c:pt>
                <c:pt idx="18532">
                  <c:v>1.2144119144631722</c:v>
                </c:pt>
                <c:pt idx="18533">
                  <c:v>1.214409929928931</c:v>
                </c:pt>
                <c:pt idx="18534">
                  <c:v>1.2144079453946899</c:v>
                </c:pt>
                <c:pt idx="18535">
                  <c:v>1.2144059608604487</c:v>
                </c:pt>
                <c:pt idx="18536">
                  <c:v>1.2144039763262076</c:v>
                </c:pt>
                <c:pt idx="18537">
                  <c:v>1.2144019917919664</c:v>
                </c:pt>
                <c:pt idx="18538">
                  <c:v>1.2144000072577252</c:v>
                </c:pt>
                <c:pt idx="18539">
                  <c:v>1.2143980227234841</c:v>
                </c:pt>
                <c:pt idx="18540">
                  <c:v>1.2143960381892429</c:v>
                </c:pt>
                <c:pt idx="18541">
                  <c:v>1.2143940536550017</c:v>
                </c:pt>
                <c:pt idx="18542">
                  <c:v>1.2143920691207606</c:v>
                </c:pt>
                <c:pt idx="18543">
                  <c:v>1.2143900845865194</c:v>
                </c:pt>
                <c:pt idx="18544">
                  <c:v>1.2143881000522783</c:v>
                </c:pt>
                <c:pt idx="18545">
                  <c:v>1.2143861155180371</c:v>
                </c:pt>
                <c:pt idx="18546">
                  <c:v>1.2143841309837959</c:v>
                </c:pt>
                <c:pt idx="18547">
                  <c:v>1.2143821464495548</c:v>
                </c:pt>
                <c:pt idx="18548">
                  <c:v>1.2143801619153136</c:v>
                </c:pt>
                <c:pt idx="18549">
                  <c:v>1.2143781773810725</c:v>
                </c:pt>
                <c:pt idx="18550">
                  <c:v>1.2143761928468313</c:v>
                </c:pt>
                <c:pt idx="18551">
                  <c:v>1.2143742083125901</c:v>
                </c:pt>
                <c:pt idx="18552">
                  <c:v>1.214372223778349</c:v>
                </c:pt>
                <c:pt idx="18553">
                  <c:v>1.2143702392441078</c:v>
                </c:pt>
                <c:pt idx="18554">
                  <c:v>1.2143682547098669</c:v>
                </c:pt>
                <c:pt idx="18555">
                  <c:v>1.2143662701756257</c:v>
                </c:pt>
                <c:pt idx="18556">
                  <c:v>1.2143642856413845</c:v>
                </c:pt>
                <c:pt idx="18557">
                  <c:v>1.2143623011071434</c:v>
                </c:pt>
                <c:pt idx="18558">
                  <c:v>1.2143603165729022</c:v>
                </c:pt>
                <c:pt idx="18559">
                  <c:v>1.2143583320386611</c:v>
                </c:pt>
                <c:pt idx="18560">
                  <c:v>1.2143563475044199</c:v>
                </c:pt>
                <c:pt idx="18561">
                  <c:v>1.2143543629701787</c:v>
                </c:pt>
                <c:pt idx="18562">
                  <c:v>1.2143523784359376</c:v>
                </c:pt>
                <c:pt idx="18563">
                  <c:v>1.2143503939016964</c:v>
                </c:pt>
                <c:pt idx="18564">
                  <c:v>1.2143484093674553</c:v>
                </c:pt>
                <c:pt idx="18565">
                  <c:v>1.2143464248332141</c:v>
                </c:pt>
                <c:pt idx="18566">
                  <c:v>1.2143444402989729</c:v>
                </c:pt>
                <c:pt idx="18567">
                  <c:v>1.2143424557647318</c:v>
                </c:pt>
                <c:pt idx="18568">
                  <c:v>1.2143404712304906</c:v>
                </c:pt>
                <c:pt idx="18569">
                  <c:v>1.2143384866962494</c:v>
                </c:pt>
                <c:pt idx="18570">
                  <c:v>1.2143365021620083</c:v>
                </c:pt>
                <c:pt idx="18571">
                  <c:v>1.2143345176277671</c:v>
                </c:pt>
                <c:pt idx="18572">
                  <c:v>1.214332533093526</c:v>
                </c:pt>
                <c:pt idx="18573">
                  <c:v>1.2143305485592848</c:v>
                </c:pt>
                <c:pt idx="18574">
                  <c:v>1.2143285640250436</c:v>
                </c:pt>
                <c:pt idx="18575">
                  <c:v>1.2143265794908025</c:v>
                </c:pt>
                <c:pt idx="18576">
                  <c:v>1.2143245949565613</c:v>
                </c:pt>
                <c:pt idx="18577">
                  <c:v>1.2143226104223201</c:v>
                </c:pt>
                <c:pt idx="18578">
                  <c:v>1.214320625888079</c:v>
                </c:pt>
                <c:pt idx="18579">
                  <c:v>1.2143186413538378</c:v>
                </c:pt>
                <c:pt idx="18580">
                  <c:v>1.2143166568195967</c:v>
                </c:pt>
                <c:pt idx="18581">
                  <c:v>1.2143146722853555</c:v>
                </c:pt>
                <c:pt idx="18582">
                  <c:v>1.2143126877511146</c:v>
                </c:pt>
                <c:pt idx="18583">
                  <c:v>1.2143107032168734</c:v>
                </c:pt>
                <c:pt idx="18584">
                  <c:v>1.2143087186826322</c:v>
                </c:pt>
                <c:pt idx="18585">
                  <c:v>1.2143067341483911</c:v>
                </c:pt>
                <c:pt idx="18586">
                  <c:v>1.2143047496141499</c:v>
                </c:pt>
                <c:pt idx="18587">
                  <c:v>1.2143027650799088</c:v>
                </c:pt>
                <c:pt idx="18588">
                  <c:v>1.2143007805456676</c:v>
                </c:pt>
                <c:pt idx="18589">
                  <c:v>1.2142987960114264</c:v>
                </c:pt>
                <c:pt idx="18590">
                  <c:v>1.2142968114771853</c:v>
                </c:pt>
                <c:pt idx="18591">
                  <c:v>1.2142948269429441</c:v>
                </c:pt>
                <c:pt idx="18592">
                  <c:v>1.2142928424087029</c:v>
                </c:pt>
                <c:pt idx="18593">
                  <c:v>1.2142908578744618</c:v>
                </c:pt>
                <c:pt idx="18594">
                  <c:v>1.2142888733402206</c:v>
                </c:pt>
                <c:pt idx="18595">
                  <c:v>1.2142868888059795</c:v>
                </c:pt>
                <c:pt idx="18596">
                  <c:v>1.2142849042717383</c:v>
                </c:pt>
                <c:pt idx="18597">
                  <c:v>1.2142829197374971</c:v>
                </c:pt>
                <c:pt idx="18598">
                  <c:v>1.214280935203256</c:v>
                </c:pt>
                <c:pt idx="18599">
                  <c:v>1.2142789506690148</c:v>
                </c:pt>
                <c:pt idx="18600">
                  <c:v>1.2142769661347736</c:v>
                </c:pt>
                <c:pt idx="18601">
                  <c:v>1.2142749816005325</c:v>
                </c:pt>
                <c:pt idx="18602">
                  <c:v>1.2142729970662913</c:v>
                </c:pt>
                <c:pt idx="18603">
                  <c:v>1.2142710125320502</c:v>
                </c:pt>
                <c:pt idx="18604">
                  <c:v>1.214269027997809</c:v>
                </c:pt>
                <c:pt idx="18605">
                  <c:v>1.2142670434635678</c:v>
                </c:pt>
                <c:pt idx="18606">
                  <c:v>1.2142650589293267</c:v>
                </c:pt>
                <c:pt idx="18607">
                  <c:v>1.2142630743950855</c:v>
                </c:pt>
                <c:pt idx="18608">
                  <c:v>1.2142610898608444</c:v>
                </c:pt>
                <c:pt idx="18609">
                  <c:v>1.2142591053266032</c:v>
                </c:pt>
                <c:pt idx="18610">
                  <c:v>1.2142571207923623</c:v>
                </c:pt>
                <c:pt idx="18611">
                  <c:v>1.2142551362581211</c:v>
                </c:pt>
                <c:pt idx="18612">
                  <c:v>1.2142531517238799</c:v>
                </c:pt>
                <c:pt idx="18613">
                  <c:v>1.2142511671896388</c:v>
                </c:pt>
                <c:pt idx="18614">
                  <c:v>1.2142491826553976</c:v>
                </c:pt>
                <c:pt idx="18615">
                  <c:v>1.2142471981211564</c:v>
                </c:pt>
                <c:pt idx="18616">
                  <c:v>1.2142452135869153</c:v>
                </c:pt>
                <c:pt idx="18617">
                  <c:v>1.2142432290526741</c:v>
                </c:pt>
                <c:pt idx="18618">
                  <c:v>1.214241244518433</c:v>
                </c:pt>
                <c:pt idx="18619">
                  <c:v>1.2142392599841918</c:v>
                </c:pt>
                <c:pt idx="18620">
                  <c:v>1.2142372754499506</c:v>
                </c:pt>
                <c:pt idx="18621">
                  <c:v>1.2142352909157095</c:v>
                </c:pt>
                <c:pt idx="18622">
                  <c:v>1.2142333063814683</c:v>
                </c:pt>
                <c:pt idx="18623">
                  <c:v>1.2142313218472272</c:v>
                </c:pt>
                <c:pt idx="18624">
                  <c:v>1.214229337312986</c:v>
                </c:pt>
                <c:pt idx="18625">
                  <c:v>1.2142273527787448</c:v>
                </c:pt>
                <c:pt idx="18626">
                  <c:v>1.2142253682445037</c:v>
                </c:pt>
                <c:pt idx="18627">
                  <c:v>1.2142233837102625</c:v>
                </c:pt>
                <c:pt idx="18628">
                  <c:v>1.2142213991760213</c:v>
                </c:pt>
                <c:pt idx="18629">
                  <c:v>1.2142194146417802</c:v>
                </c:pt>
                <c:pt idx="18630">
                  <c:v>1.214217430107539</c:v>
                </c:pt>
                <c:pt idx="18631">
                  <c:v>1.2142154455732979</c:v>
                </c:pt>
                <c:pt idx="18632">
                  <c:v>1.2142134610390567</c:v>
                </c:pt>
                <c:pt idx="18633">
                  <c:v>1.2142114765048155</c:v>
                </c:pt>
                <c:pt idx="18634">
                  <c:v>1.2142094919705744</c:v>
                </c:pt>
                <c:pt idx="18635">
                  <c:v>1.2142075074363332</c:v>
                </c:pt>
                <c:pt idx="18636">
                  <c:v>1.214205522902092</c:v>
                </c:pt>
                <c:pt idx="18637">
                  <c:v>1.2142035383678511</c:v>
                </c:pt>
                <c:pt idx="18638">
                  <c:v>1.2142015538336099</c:v>
                </c:pt>
                <c:pt idx="18639">
                  <c:v>1.2141995692993688</c:v>
                </c:pt>
                <c:pt idx="18640">
                  <c:v>1.2141975847651276</c:v>
                </c:pt>
                <c:pt idx="18641">
                  <c:v>1.2141956002308865</c:v>
                </c:pt>
                <c:pt idx="18642">
                  <c:v>1.2141936156966453</c:v>
                </c:pt>
                <c:pt idx="18643">
                  <c:v>1.2141916311624041</c:v>
                </c:pt>
                <c:pt idx="18644">
                  <c:v>1.214189646628163</c:v>
                </c:pt>
                <c:pt idx="18645">
                  <c:v>1.2141876620939218</c:v>
                </c:pt>
                <c:pt idx="18646">
                  <c:v>1.2141856775596807</c:v>
                </c:pt>
                <c:pt idx="18647">
                  <c:v>1.2141836930254395</c:v>
                </c:pt>
                <c:pt idx="18648">
                  <c:v>1.2141817084911983</c:v>
                </c:pt>
                <c:pt idx="18649">
                  <c:v>1.2141797239569572</c:v>
                </c:pt>
                <c:pt idx="18650">
                  <c:v>1.214177739422716</c:v>
                </c:pt>
                <c:pt idx="18651">
                  <c:v>1.2141757548884748</c:v>
                </c:pt>
                <c:pt idx="18652">
                  <c:v>1.2141737703542337</c:v>
                </c:pt>
                <c:pt idx="18653">
                  <c:v>1.2141717858199925</c:v>
                </c:pt>
                <c:pt idx="18654">
                  <c:v>1.2141698012857514</c:v>
                </c:pt>
                <c:pt idx="18655">
                  <c:v>1.2141678167515102</c:v>
                </c:pt>
                <c:pt idx="18656">
                  <c:v>1.214165832217269</c:v>
                </c:pt>
                <c:pt idx="18657">
                  <c:v>1.2141638476830279</c:v>
                </c:pt>
                <c:pt idx="18658">
                  <c:v>1.2141618631487867</c:v>
                </c:pt>
                <c:pt idx="18659">
                  <c:v>1.2141598786145456</c:v>
                </c:pt>
                <c:pt idx="18660">
                  <c:v>1.2141578940803044</c:v>
                </c:pt>
                <c:pt idx="18661">
                  <c:v>1.2141559095460632</c:v>
                </c:pt>
                <c:pt idx="18662">
                  <c:v>1.2141539250118221</c:v>
                </c:pt>
                <c:pt idx="18663">
                  <c:v>1.2141519404775809</c:v>
                </c:pt>
                <c:pt idx="18664">
                  <c:v>1.2141499559433397</c:v>
                </c:pt>
                <c:pt idx="18665">
                  <c:v>1.2141479714090988</c:v>
                </c:pt>
                <c:pt idx="18666">
                  <c:v>1.2141459868748576</c:v>
                </c:pt>
                <c:pt idx="18667">
                  <c:v>1.2141440023406165</c:v>
                </c:pt>
                <c:pt idx="18668">
                  <c:v>1.2141420178063753</c:v>
                </c:pt>
                <c:pt idx="18669">
                  <c:v>1.2141400332721342</c:v>
                </c:pt>
                <c:pt idx="18670">
                  <c:v>1.214138048737893</c:v>
                </c:pt>
                <c:pt idx="18671">
                  <c:v>1.2141360642036518</c:v>
                </c:pt>
                <c:pt idx="18672">
                  <c:v>1.2141340796694107</c:v>
                </c:pt>
                <c:pt idx="18673">
                  <c:v>1.2141320951351695</c:v>
                </c:pt>
                <c:pt idx="18674">
                  <c:v>1.2141301106009283</c:v>
                </c:pt>
                <c:pt idx="18675">
                  <c:v>1.2141281260666872</c:v>
                </c:pt>
                <c:pt idx="18676">
                  <c:v>1.214126141532446</c:v>
                </c:pt>
                <c:pt idx="18677">
                  <c:v>1.2141241569982049</c:v>
                </c:pt>
                <c:pt idx="18678">
                  <c:v>1.2141221724639637</c:v>
                </c:pt>
                <c:pt idx="18679">
                  <c:v>1.2141201879297225</c:v>
                </c:pt>
                <c:pt idx="18680">
                  <c:v>1.2141179198905898</c:v>
                </c:pt>
                <c:pt idx="18681">
                  <c:v>1.2141156518514571</c:v>
                </c:pt>
                <c:pt idx="18682">
                  <c:v>1.2141133838123244</c:v>
                </c:pt>
                <c:pt idx="18683">
                  <c:v>1.2141111157731916</c:v>
                </c:pt>
                <c:pt idx="18684">
                  <c:v>1.2141088477340587</c:v>
                </c:pt>
                <c:pt idx="18685">
                  <c:v>1.214106579694926</c:v>
                </c:pt>
                <c:pt idx="18686">
                  <c:v>1.2141043116557932</c:v>
                </c:pt>
                <c:pt idx="18687">
                  <c:v>1.2141020436166605</c:v>
                </c:pt>
                <c:pt idx="18688">
                  <c:v>1.2140997755775278</c:v>
                </c:pt>
                <c:pt idx="18689">
                  <c:v>1.2140975075383951</c:v>
                </c:pt>
                <c:pt idx="18690">
                  <c:v>1.2140952394992623</c:v>
                </c:pt>
                <c:pt idx="18691">
                  <c:v>1.2140929714601296</c:v>
                </c:pt>
                <c:pt idx="18692">
                  <c:v>1.2140907034209969</c:v>
                </c:pt>
                <c:pt idx="18693">
                  <c:v>1.2140884353818642</c:v>
                </c:pt>
                <c:pt idx="18694">
                  <c:v>1.2140861673427312</c:v>
                </c:pt>
                <c:pt idx="18695">
                  <c:v>1.2140838993035985</c:v>
                </c:pt>
                <c:pt idx="18696">
                  <c:v>1.2140816312644658</c:v>
                </c:pt>
                <c:pt idx="18697">
                  <c:v>1.2140793632253331</c:v>
                </c:pt>
                <c:pt idx="18698">
                  <c:v>1.2140770951862003</c:v>
                </c:pt>
                <c:pt idx="18699">
                  <c:v>1.2140748271470676</c:v>
                </c:pt>
                <c:pt idx="18700">
                  <c:v>1.2140725591079349</c:v>
                </c:pt>
                <c:pt idx="18701">
                  <c:v>1.2140702910688022</c:v>
                </c:pt>
                <c:pt idx="18702">
                  <c:v>1.2140680230296694</c:v>
                </c:pt>
                <c:pt idx="18703">
                  <c:v>1.2140657549905367</c:v>
                </c:pt>
                <c:pt idx="18704">
                  <c:v>1.2140634869514038</c:v>
                </c:pt>
                <c:pt idx="18705">
                  <c:v>1.214061218912271</c:v>
                </c:pt>
                <c:pt idx="18706">
                  <c:v>1.2140589508731383</c:v>
                </c:pt>
                <c:pt idx="18707">
                  <c:v>1.2140566828340056</c:v>
                </c:pt>
                <c:pt idx="18708">
                  <c:v>1.2140544147948729</c:v>
                </c:pt>
                <c:pt idx="18709">
                  <c:v>1.2140521467557401</c:v>
                </c:pt>
                <c:pt idx="18710">
                  <c:v>1.2140498787166074</c:v>
                </c:pt>
                <c:pt idx="18711">
                  <c:v>1.2140476106774747</c:v>
                </c:pt>
                <c:pt idx="18712">
                  <c:v>1.214045342638342</c:v>
                </c:pt>
                <c:pt idx="18713">
                  <c:v>1.2140430745992092</c:v>
                </c:pt>
                <c:pt idx="18714">
                  <c:v>1.2140408065600763</c:v>
                </c:pt>
                <c:pt idx="18715">
                  <c:v>1.2140385385209436</c:v>
                </c:pt>
                <c:pt idx="18716">
                  <c:v>1.2140362704818108</c:v>
                </c:pt>
                <c:pt idx="18717">
                  <c:v>1.2140340024426781</c:v>
                </c:pt>
                <c:pt idx="18718">
                  <c:v>1.2140317344035454</c:v>
                </c:pt>
                <c:pt idx="18719">
                  <c:v>1.2140294663644127</c:v>
                </c:pt>
                <c:pt idx="18720">
                  <c:v>1.2140271983252799</c:v>
                </c:pt>
                <c:pt idx="18721">
                  <c:v>1.2140249302861472</c:v>
                </c:pt>
                <c:pt idx="18722">
                  <c:v>1.2140226622470145</c:v>
                </c:pt>
                <c:pt idx="18723">
                  <c:v>1.2140203942078818</c:v>
                </c:pt>
                <c:pt idx="18724">
                  <c:v>1.2140181261687488</c:v>
                </c:pt>
                <c:pt idx="18725">
                  <c:v>1.2140158581296161</c:v>
                </c:pt>
                <c:pt idx="18726">
                  <c:v>1.2140135900904834</c:v>
                </c:pt>
                <c:pt idx="18727">
                  <c:v>1.2140113220513506</c:v>
                </c:pt>
                <c:pt idx="18728">
                  <c:v>1.2140090540122179</c:v>
                </c:pt>
                <c:pt idx="18729">
                  <c:v>1.2140067859730852</c:v>
                </c:pt>
                <c:pt idx="18730">
                  <c:v>1.2140045179339525</c:v>
                </c:pt>
                <c:pt idx="18731">
                  <c:v>1.2140022498948198</c:v>
                </c:pt>
                <c:pt idx="18732">
                  <c:v>1.213999981855687</c:v>
                </c:pt>
                <c:pt idx="18733">
                  <c:v>1.2139977138165541</c:v>
                </c:pt>
                <c:pt idx="18734">
                  <c:v>1.2139954457774214</c:v>
                </c:pt>
                <c:pt idx="18735">
                  <c:v>1.2139931777382886</c:v>
                </c:pt>
                <c:pt idx="18736">
                  <c:v>1.2139909096991559</c:v>
                </c:pt>
                <c:pt idx="18737">
                  <c:v>1.2139886416600232</c:v>
                </c:pt>
                <c:pt idx="18738">
                  <c:v>1.2139863736208905</c:v>
                </c:pt>
                <c:pt idx="18739">
                  <c:v>1.2139841055817577</c:v>
                </c:pt>
                <c:pt idx="18740">
                  <c:v>1.213981837542625</c:v>
                </c:pt>
                <c:pt idx="18741">
                  <c:v>1.2139795695034923</c:v>
                </c:pt>
                <c:pt idx="18742">
                  <c:v>1.2139773014643596</c:v>
                </c:pt>
                <c:pt idx="18743">
                  <c:v>1.2139750334252266</c:v>
                </c:pt>
                <c:pt idx="18744">
                  <c:v>1.2139727653860939</c:v>
                </c:pt>
                <c:pt idx="18745">
                  <c:v>1.2139704973469612</c:v>
                </c:pt>
                <c:pt idx="18746">
                  <c:v>1.2139682293078284</c:v>
                </c:pt>
                <c:pt idx="18747">
                  <c:v>1.2139659612686957</c:v>
                </c:pt>
                <c:pt idx="18748">
                  <c:v>1.213963693229563</c:v>
                </c:pt>
                <c:pt idx="18749">
                  <c:v>1.2139614251904303</c:v>
                </c:pt>
                <c:pt idx="18750">
                  <c:v>1.2139591571512975</c:v>
                </c:pt>
                <c:pt idx="18751">
                  <c:v>1.2139568891121648</c:v>
                </c:pt>
                <c:pt idx="18752">
                  <c:v>1.2139546210730321</c:v>
                </c:pt>
                <c:pt idx="18753">
                  <c:v>1.2139523530338991</c:v>
                </c:pt>
                <c:pt idx="18754">
                  <c:v>1.2139500849947664</c:v>
                </c:pt>
                <c:pt idx="18755">
                  <c:v>1.2139478169556337</c:v>
                </c:pt>
                <c:pt idx="18756">
                  <c:v>1.213945548916501</c:v>
                </c:pt>
                <c:pt idx="18757">
                  <c:v>1.2139432808773682</c:v>
                </c:pt>
                <c:pt idx="18758">
                  <c:v>1.2139410128382355</c:v>
                </c:pt>
                <c:pt idx="18759">
                  <c:v>1.2139387447991028</c:v>
                </c:pt>
                <c:pt idx="18760">
                  <c:v>1.2139364767599701</c:v>
                </c:pt>
                <c:pt idx="18761">
                  <c:v>1.2139342087208373</c:v>
                </c:pt>
                <c:pt idx="18762">
                  <c:v>1.2139319406817046</c:v>
                </c:pt>
                <c:pt idx="18763">
                  <c:v>1.2139296726425717</c:v>
                </c:pt>
                <c:pt idx="18764">
                  <c:v>1.213927404603439</c:v>
                </c:pt>
                <c:pt idx="18765">
                  <c:v>1.2139251365643062</c:v>
                </c:pt>
                <c:pt idx="18766">
                  <c:v>1.2139228685251735</c:v>
                </c:pt>
                <c:pt idx="18767">
                  <c:v>1.2139206004860408</c:v>
                </c:pt>
                <c:pt idx="18768">
                  <c:v>1.2139183324469081</c:v>
                </c:pt>
                <c:pt idx="18769">
                  <c:v>1.2139160644077753</c:v>
                </c:pt>
                <c:pt idx="18770">
                  <c:v>1.2139137963686426</c:v>
                </c:pt>
                <c:pt idx="18771">
                  <c:v>1.2139115283295099</c:v>
                </c:pt>
                <c:pt idx="18772">
                  <c:v>1.2139092602903772</c:v>
                </c:pt>
                <c:pt idx="18773">
                  <c:v>1.2139069922512442</c:v>
                </c:pt>
                <c:pt idx="18774">
                  <c:v>1.2139047242121115</c:v>
                </c:pt>
                <c:pt idx="18775">
                  <c:v>1.2139024561729788</c:v>
                </c:pt>
                <c:pt idx="18776">
                  <c:v>1.213900188133846</c:v>
                </c:pt>
                <c:pt idx="18777">
                  <c:v>1.2138979200947133</c:v>
                </c:pt>
                <c:pt idx="18778">
                  <c:v>1.2138956520555806</c:v>
                </c:pt>
                <c:pt idx="18779">
                  <c:v>1.2138933840164479</c:v>
                </c:pt>
                <c:pt idx="18780">
                  <c:v>1.2138911159773151</c:v>
                </c:pt>
                <c:pt idx="18781">
                  <c:v>1.2138888479381824</c:v>
                </c:pt>
                <c:pt idx="18782">
                  <c:v>1.2138865798990497</c:v>
                </c:pt>
                <c:pt idx="18783">
                  <c:v>1.2138843118599167</c:v>
                </c:pt>
                <c:pt idx="18784">
                  <c:v>1.213882043820784</c:v>
                </c:pt>
                <c:pt idx="18785">
                  <c:v>1.2138797757816513</c:v>
                </c:pt>
                <c:pt idx="18786">
                  <c:v>1.2138775077425186</c:v>
                </c:pt>
                <c:pt idx="18787">
                  <c:v>1.2138752397033858</c:v>
                </c:pt>
                <c:pt idx="18788">
                  <c:v>1.2138729716642531</c:v>
                </c:pt>
                <c:pt idx="18789">
                  <c:v>1.2138707036251204</c:v>
                </c:pt>
                <c:pt idx="18790">
                  <c:v>1.2138684355859877</c:v>
                </c:pt>
                <c:pt idx="18791">
                  <c:v>1.2138661675468549</c:v>
                </c:pt>
                <c:pt idx="18792">
                  <c:v>1.213863899507722</c:v>
                </c:pt>
                <c:pt idx="18793">
                  <c:v>1.2138616314685893</c:v>
                </c:pt>
                <c:pt idx="18794">
                  <c:v>1.2138593634294566</c:v>
                </c:pt>
                <c:pt idx="18795">
                  <c:v>1.2138570953903238</c:v>
                </c:pt>
                <c:pt idx="18796">
                  <c:v>1.2138548273511911</c:v>
                </c:pt>
                <c:pt idx="18797">
                  <c:v>1.2138525593120584</c:v>
                </c:pt>
                <c:pt idx="18798">
                  <c:v>1.2138502912729257</c:v>
                </c:pt>
                <c:pt idx="18799">
                  <c:v>1.2138480232337929</c:v>
                </c:pt>
                <c:pt idx="18800">
                  <c:v>1.2138457551946602</c:v>
                </c:pt>
                <c:pt idx="18801">
                  <c:v>1.2138434871555275</c:v>
                </c:pt>
                <c:pt idx="18802">
                  <c:v>1.2138412191163945</c:v>
                </c:pt>
                <c:pt idx="18803">
                  <c:v>1.2138389510772618</c:v>
                </c:pt>
                <c:pt idx="18804">
                  <c:v>1.2138366830381291</c:v>
                </c:pt>
                <c:pt idx="18805">
                  <c:v>1.2138344149989964</c:v>
                </c:pt>
                <c:pt idx="18806">
                  <c:v>1.2138321469598636</c:v>
                </c:pt>
                <c:pt idx="18807">
                  <c:v>1.2138298789207309</c:v>
                </c:pt>
                <c:pt idx="18808">
                  <c:v>1.2138276108815982</c:v>
                </c:pt>
                <c:pt idx="18809">
                  <c:v>1.2138253428424655</c:v>
                </c:pt>
                <c:pt idx="18810">
                  <c:v>1.2138230748033327</c:v>
                </c:pt>
                <c:pt idx="18811">
                  <c:v>1.2138208067642</c:v>
                </c:pt>
                <c:pt idx="18812">
                  <c:v>1.2138185387250671</c:v>
                </c:pt>
                <c:pt idx="18813">
                  <c:v>1.2138162706859343</c:v>
                </c:pt>
                <c:pt idx="18814">
                  <c:v>1.2138140026468016</c:v>
                </c:pt>
                <c:pt idx="18815">
                  <c:v>1.2138117346076689</c:v>
                </c:pt>
                <c:pt idx="18816">
                  <c:v>1.2138094665685362</c:v>
                </c:pt>
                <c:pt idx="18817">
                  <c:v>1.2138071985294034</c:v>
                </c:pt>
                <c:pt idx="18818">
                  <c:v>1.2138049304902707</c:v>
                </c:pt>
                <c:pt idx="18819">
                  <c:v>1.213802662451138</c:v>
                </c:pt>
                <c:pt idx="18820">
                  <c:v>1.2138003944120053</c:v>
                </c:pt>
                <c:pt idx="18821">
                  <c:v>1.2137981263728725</c:v>
                </c:pt>
                <c:pt idx="18822">
                  <c:v>1.2137958583337396</c:v>
                </c:pt>
                <c:pt idx="18823">
                  <c:v>1.2137935902946069</c:v>
                </c:pt>
                <c:pt idx="18824">
                  <c:v>1.2137913222554741</c:v>
                </c:pt>
                <c:pt idx="18825">
                  <c:v>1.2137890542163414</c:v>
                </c:pt>
                <c:pt idx="18826">
                  <c:v>1.2137867861772087</c:v>
                </c:pt>
                <c:pt idx="18827">
                  <c:v>1.213784518138076</c:v>
                </c:pt>
                <c:pt idx="18828">
                  <c:v>1.2137822500989432</c:v>
                </c:pt>
                <c:pt idx="18829">
                  <c:v>1.2137799820598105</c:v>
                </c:pt>
                <c:pt idx="18830">
                  <c:v>1.2137777140206778</c:v>
                </c:pt>
                <c:pt idx="18831">
                  <c:v>1.2137754459815451</c:v>
                </c:pt>
                <c:pt idx="18832">
                  <c:v>1.2137731779424121</c:v>
                </c:pt>
                <c:pt idx="18833">
                  <c:v>1.2137709099032794</c:v>
                </c:pt>
                <c:pt idx="18834">
                  <c:v>1.2137686418641467</c:v>
                </c:pt>
                <c:pt idx="18835">
                  <c:v>1.213766373825014</c:v>
                </c:pt>
                <c:pt idx="18836">
                  <c:v>1.2137641057858812</c:v>
                </c:pt>
                <c:pt idx="18837">
                  <c:v>1.2137618377467485</c:v>
                </c:pt>
                <c:pt idx="18838">
                  <c:v>1.2137595697076158</c:v>
                </c:pt>
                <c:pt idx="18839">
                  <c:v>1.2137573016684831</c:v>
                </c:pt>
                <c:pt idx="18840">
                  <c:v>1.2137550336293503</c:v>
                </c:pt>
                <c:pt idx="18841">
                  <c:v>1.2137527655902174</c:v>
                </c:pt>
                <c:pt idx="18842">
                  <c:v>1.2137504975510847</c:v>
                </c:pt>
                <c:pt idx="18843">
                  <c:v>1.2137482295119519</c:v>
                </c:pt>
                <c:pt idx="18844">
                  <c:v>1.2137459614728192</c:v>
                </c:pt>
                <c:pt idx="18845">
                  <c:v>1.2137436934336865</c:v>
                </c:pt>
                <c:pt idx="18846">
                  <c:v>1.2137414253945538</c:v>
                </c:pt>
                <c:pt idx="18847">
                  <c:v>1.213739157355421</c:v>
                </c:pt>
                <c:pt idx="18848">
                  <c:v>1.2137368893162883</c:v>
                </c:pt>
                <c:pt idx="18849">
                  <c:v>1.2137346212771556</c:v>
                </c:pt>
                <c:pt idx="18850">
                  <c:v>1.2137323532380229</c:v>
                </c:pt>
                <c:pt idx="18851">
                  <c:v>1.2137300851988899</c:v>
                </c:pt>
                <c:pt idx="18852">
                  <c:v>1.2137278171597572</c:v>
                </c:pt>
                <c:pt idx="18853">
                  <c:v>1.2137255491206245</c:v>
                </c:pt>
                <c:pt idx="18854">
                  <c:v>1.2137232810814917</c:v>
                </c:pt>
                <c:pt idx="18855">
                  <c:v>1.213721013042359</c:v>
                </c:pt>
                <c:pt idx="18856">
                  <c:v>1.2137187450032263</c:v>
                </c:pt>
                <c:pt idx="18857">
                  <c:v>1.2137164769640936</c:v>
                </c:pt>
                <c:pt idx="18858">
                  <c:v>1.2137142089249608</c:v>
                </c:pt>
                <c:pt idx="18859">
                  <c:v>1.2137119408858281</c:v>
                </c:pt>
                <c:pt idx="18860">
                  <c:v>1.2137096728466954</c:v>
                </c:pt>
                <c:pt idx="18861">
                  <c:v>1.2137071213026709</c:v>
                </c:pt>
                <c:pt idx="18862">
                  <c:v>1.2137045697586466</c:v>
                </c:pt>
                <c:pt idx="18863">
                  <c:v>1.2137020182146223</c:v>
                </c:pt>
                <c:pt idx="18864">
                  <c:v>1.213699466670598</c:v>
                </c:pt>
                <c:pt idx="18865">
                  <c:v>1.2136969151265735</c:v>
                </c:pt>
                <c:pt idx="18866">
                  <c:v>1.2136943635825492</c:v>
                </c:pt>
                <c:pt idx="18867">
                  <c:v>1.2136918120385249</c:v>
                </c:pt>
                <c:pt idx="18868">
                  <c:v>1.2136892604945007</c:v>
                </c:pt>
                <c:pt idx="18869">
                  <c:v>1.2136867089504761</c:v>
                </c:pt>
                <c:pt idx="18870">
                  <c:v>1.2136841574064519</c:v>
                </c:pt>
                <c:pt idx="18871">
                  <c:v>1.2136816058624276</c:v>
                </c:pt>
                <c:pt idx="18872">
                  <c:v>1.2136790543184033</c:v>
                </c:pt>
                <c:pt idx="18873">
                  <c:v>1.2136765027743788</c:v>
                </c:pt>
                <c:pt idx="18874">
                  <c:v>1.2136739512303545</c:v>
                </c:pt>
                <c:pt idx="18875">
                  <c:v>1.2136713996863302</c:v>
                </c:pt>
                <c:pt idx="18876">
                  <c:v>1.2136688481423059</c:v>
                </c:pt>
                <c:pt idx="18877">
                  <c:v>1.2136662965982814</c:v>
                </c:pt>
                <c:pt idx="18878">
                  <c:v>1.2136637450542571</c:v>
                </c:pt>
                <c:pt idx="18879">
                  <c:v>1.2136611935102328</c:v>
                </c:pt>
                <c:pt idx="18880">
                  <c:v>1.2136586419662085</c:v>
                </c:pt>
                <c:pt idx="18881">
                  <c:v>1.2136560904221843</c:v>
                </c:pt>
                <c:pt idx="18882">
                  <c:v>1.2136535388781597</c:v>
                </c:pt>
                <c:pt idx="18883">
                  <c:v>1.2136509873341355</c:v>
                </c:pt>
                <c:pt idx="18884">
                  <c:v>1.2136484357901112</c:v>
                </c:pt>
                <c:pt idx="18885">
                  <c:v>1.2136458842460869</c:v>
                </c:pt>
                <c:pt idx="18886">
                  <c:v>1.2136433327020624</c:v>
                </c:pt>
                <c:pt idx="18887">
                  <c:v>1.2136407811580381</c:v>
                </c:pt>
                <c:pt idx="18888">
                  <c:v>1.2136382296140138</c:v>
                </c:pt>
                <c:pt idx="18889">
                  <c:v>1.2136356780699895</c:v>
                </c:pt>
                <c:pt idx="18890">
                  <c:v>1.213633126525965</c:v>
                </c:pt>
                <c:pt idx="18891">
                  <c:v>1.2136305749819407</c:v>
                </c:pt>
                <c:pt idx="18892">
                  <c:v>1.2136280234379164</c:v>
                </c:pt>
                <c:pt idx="18893">
                  <c:v>1.2136254718938921</c:v>
                </c:pt>
                <c:pt idx="18894">
                  <c:v>1.2136229203498676</c:v>
                </c:pt>
                <c:pt idx="18895">
                  <c:v>1.2136203688058433</c:v>
                </c:pt>
                <c:pt idx="18896">
                  <c:v>1.2136178172618191</c:v>
                </c:pt>
                <c:pt idx="18897">
                  <c:v>1.2136152657177948</c:v>
                </c:pt>
                <c:pt idx="18898">
                  <c:v>1.2136127141737703</c:v>
                </c:pt>
                <c:pt idx="18899">
                  <c:v>1.213610162629746</c:v>
                </c:pt>
                <c:pt idx="18900">
                  <c:v>1.2136076110857217</c:v>
                </c:pt>
                <c:pt idx="18901">
                  <c:v>1.2136050595416974</c:v>
                </c:pt>
                <c:pt idx="18902">
                  <c:v>1.2136025079976729</c:v>
                </c:pt>
                <c:pt idx="18903">
                  <c:v>1.2135999564536486</c:v>
                </c:pt>
                <c:pt idx="18904">
                  <c:v>1.2135974049096243</c:v>
                </c:pt>
                <c:pt idx="18905">
                  <c:v>1.2135948533656</c:v>
                </c:pt>
                <c:pt idx="18906">
                  <c:v>1.2135923018215757</c:v>
                </c:pt>
                <c:pt idx="18907">
                  <c:v>1.2135897502775512</c:v>
                </c:pt>
                <c:pt idx="18908">
                  <c:v>1.2135871987335269</c:v>
                </c:pt>
                <c:pt idx="18909">
                  <c:v>1.2135846471895027</c:v>
                </c:pt>
                <c:pt idx="18910">
                  <c:v>1.2135820956454784</c:v>
                </c:pt>
                <c:pt idx="18911">
                  <c:v>1.2135795441014539</c:v>
                </c:pt>
                <c:pt idx="18912">
                  <c:v>1.2135769925574296</c:v>
                </c:pt>
                <c:pt idx="18913">
                  <c:v>1.2135744410134053</c:v>
                </c:pt>
                <c:pt idx="18914">
                  <c:v>1.213571889469381</c:v>
                </c:pt>
                <c:pt idx="18915">
                  <c:v>1.2135693379253565</c:v>
                </c:pt>
                <c:pt idx="18916">
                  <c:v>1.2135667863813322</c:v>
                </c:pt>
                <c:pt idx="18917">
                  <c:v>1.2135642348373079</c:v>
                </c:pt>
                <c:pt idx="18918">
                  <c:v>1.2135616832932836</c:v>
                </c:pt>
                <c:pt idx="18919">
                  <c:v>1.2135591317492591</c:v>
                </c:pt>
                <c:pt idx="18920">
                  <c:v>1.2135565802052348</c:v>
                </c:pt>
                <c:pt idx="18921">
                  <c:v>1.2135540286612105</c:v>
                </c:pt>
                <c:pt idx="18922">
                  <c:v>1.2135514771171863</c:v>
                </c:pt>
                <c:pt idx="18923">
                  <c:v>1.2135489255731617</c:v>
                </c:pt>
                <c:pt idx="18924">
                  <c:v>1.2135463740291375</c:v>
                </c:pt>
                <c:pt idx="18925">
                  <c:v>1.2135438224851132</c:v>
                </c:pt>
                <c:pt idx="18926">
                  <c:v>1.2135412709410889</c:v>
                </c:pt>
                <c:pt idx="18927">
                  <c:v>1.2135387193970644</c:v>
                </c:pt>
                <c:pt idx="18928">
                  <c:v>1.2135361678530401</c:v>
                </c:pt>
                <c:pt idx="18929">
                  <c:v>1.2135336163090158</c:v>
                </c:pt>
                <c:pt idx="18930">
                  <c:v>1.2135310647649915</c:v>
                </c:pt>
                <c:pt idx="18931">
                  <c:v>1.2135285132209672</c:v>
                </c:pt>
                <c:pt idx="18932">
                  <c:v>1.2135259616769427</c:v>
                </c:pt>
                <c:pt idx="18933">
                  <c:v>1.2135234101329184</c:v>
                </c:pt>
                <c:pt idx="18934">
                  <c:v>1.2135208585888941</c:v>
                </c:pt>
                <c:pt idx="18935">
                  <c:v>1.2135183070448698</c:v>
                </c:pt>
                <c:pt idx="18936">
                  <c:v>1.2135157555008453</c:v>
                </c:pt>
                <c:pt idx="18937">
                  <c:v>1.2135132039568211</c:v>
                </c:pt>
                <c:pt idx="18938">
                  <c:v>1.2135106524127968</c:v>
                </c:pt>
                <c:pt idx="18939">
                  <c:v>1.2135081008687725</c:v>
                </c:pt>
                <c:pt idx="18940">
                  <c:v>1.213505549324748</c:v>
                </c:pt>
                <c:pt idx="18941">
                  <c:v>1.2135029977807237</c:v>
                </c:pt>
                <c:pt idx="18942">
                  <c:v>1.2135004462366994</c:v>
                </c:pt>
                <c:pt idx="18943">
                  <c:v>1.2134978946926751</c:v>
                </c:pt>
                <c:pt idx="18944">
                  <c:v>1.2134953431486506</c:v>
                </c:pt>
                <c:pt idx="18945">
                  <c:v>1.2134927916046263</c:v>
                </c:pt>
                <c:pt idx="18946">
                  <c:v>1.213490240060602</c:v>
                </c:pt>
                <c:pt idx="18947">
                  <c:v>1.2134876885165777</c:v>
                </c:pt>
                <c:pt idx="18948">
                  <c:v>1.2134851369725532</c:v>
                </c:pt>
                <c:pt idx="18949">
                  <c:v>1.2134825854285289</c:v>
                </c:pt>
                <c:pt idx="18950">
                  <c:v>1.2134800338845046</c:v>
                </c:pt>
                <c:pt idx="18951">
                  <c:v>1.2134774823404804</c:v>
                </c:pt>
                <c:pt idx="18952">
                  <c:v>1.2134749307964559</c:v>
                </c:pt>
                <c:pt idx="18953">
                  <c:v>1.2134723792524316</c:v>
                </c:pt>
                <c:pt idx="18954">
                  <c:v>1.2134698277084073</c:v>
                </c:pt>
                <c:pt idx="18955">
                  <c:v>1.213467276164383</c:v>
                </c:pt>
                <c:pt idx="18956">
                  <c:v>1.2134647246203587</c:v>
                </c:pt>
                <c:pt idx="18957">
                  <c:v>1.2134621730763342</c:v>
                </c:pt>
                <c:pt idx="18958">
                  <c:v>1.2134596215323099</c:v>
                </c:pt>
                <c:pt idx="18959">
                  <c:v>1.2134570699882856</c:v>
                </c:pt>
                <c:pt idx="18960">
                  <c:v>1.2134545184442613</c:v>
                </c:pt>
                <c:pt idx="18961">
                  <c:v>1.2134519669002368</c:v>
                </c:pt>
                <c:pt idx="18962">
                  <c:v>1.2134494153562125</c:v>
                </c:pt>
                <c:pt idx="18963">
                  <c:v>1.2134468638121882</c:v>
                </c:pt>
                <c:pt idx="18964">
                  <c:v>1.213444312268164</c:v>
                </c:pt>
                <c:pt idx="18965">
                  <c:v>1.2134417607241395</c:v>
                </c:pt>
                <c:pt idx="18966">
                  <c:v>1.2134392091801152</c:v>
                </c:pt>
                <c:pt idx="18967">
                  <c:v>1.2134366576360909</c:v>
                </c:pt>
                <c:pt idx="18968">
                  <c:v>1.2134341060920666</c:v>
                </c:pt>
                <c:pt idx="18969">
                  <c:v>1.2134315545480421</c:v>
                </c:pt>
                <c:pt idx="18970">
                  <c:v>1.2134290030040178</c:v>
                </c:pt>
                <c:pt idx="18971">
                  <c:v>1.2134264514599935</c:v>
                </c:pt>
                <c:pt idx="18972">
                  <c:v>1.2134238999159692</c:v>
                </c:pt>
                <c:pt idx="18973">
                  <c:v>1.2134213483719447</c:v>
                </c:pt>
                <c:pt idx="18974">
                  <c:v>1.2134187968279204</c:v>
                </c:pt>
                <c:pt idx="18975">
                  <c:v>1.2134162452838961</c:v>
                </c:pt>
                <c:pt idx="18976">
                  <c:v>1.2134136937398718</c:v>
                </c:pt>
                <c:pt idx="18977">
                  <c:v>1.2134111421958473</c:v>
                </c:pt>
                <c:pt idx="18978">
                  <c:v>1.213408590651823</c:v>
                </c:pt>
                <c:pt idx="18979">
                  <c:v>1.2134060391077988</c:v>
                </c:pt>
                <c:pt idx="18980">
                  <c:v>1.2134034875637745</c:v>
                </c:pt>
                <c:pt idx="18981">
                  <c:v>1.2134009360197502</c:v>
                </c:pt>
                <c:pt idx="18982">
                  <c:v>1.2133983844757257</c:v>
                </c:pt>
                <c:pt idx="18983">
                  <c:v>1.2133958329317014</c:v>
                </c:pt>
                <c:pt idx="18984">
                  <c:v>1.2133932813876771</c:v>
                </c:pt>
                <c:pt idx="18985">
                  <c:v>1.2133907298436528</c:v>
                </c:pt>
                <c:pt idx="18986">
                  <c:v>1.2133881782996283</c:v>
                </c:pt>
                <c:pt idx="18987">
                  <c:v>1.213385626755604</c:v>
                </c:pt>
                <c:pt idx="18988">
                  <c:v>1.2133830752115797</c:v>
                </c:pt>
                <c:pt idx="18989">
                  <c:v>1.2133805236675554</c:v>
                </c:pt>
                <c:pt idx="18990">
                  <c:v>1.2133779721235309</c:v>
                </c:pt>
                <c:pt idx="18991">
                  <c:v>1.2133754205795066</c:v>
                </c:pt>
                <c:pt idx="18992">
                  <c:v>1.2133728690354824</c:v>
                </c:pt>
                <c:pt idx="18993">
                  <c:v>1.2133703174914581</c:v>
                </c:pt>
                <c:pt idx="18994">
                  <c:v>1.2133677659474336</c:v>
                </c:pt>
                <c:pt idx="18995">
                  <c:v>1.2133652144034093</c:v>
                </c:pt>
                <c:pt idx="18996">
                  <c:v>1.213362662859385</c:v>
                </c:pt>
                <c:pt idx="18997">
                  <c:v>1.2133601113153607</c:v>
                </c:pt>
                <c:pt idx="18998">
                  <c:v>1.2133575597713362</c:v>
                </c:pt>
                <c:pt idx="18999">
                  <c:v>1.2133550082273119</c:v>
                </c:pt>
                <c:pt idx="19000">
                  <c:v>1.2133524566832876</c:v>
                </c:pt>
                <c:pt idx="19001">
                  <c:v>1.2133499051392633</c:v>
                </c:pt>
                <c:pt idx="19002">
                  <c:v>1.213347353595239</c:v>
                </c:pt>
                <c:pt idx="19003">
                  <c:v>1.2133448020512145</c:v>
                </c:pt>
                <c:pt idx="19004">
                  <c:v>1.2133422505071902</c:v>
                </c:pt>
                <c:pt idx="19005">
                  <c:v>1.213339698963166</c:v>
                </c:pt>
                <c:pt idx="19006">
                  <c:v>1.2133371474191417</c:v>
                </c:pt>
                <c:pt idx="19007">
                  <c:v>1.2133345958751172</c:v>
                </c:pt>
                <c:pt idx="19008">
                  <c:v>1.2133320443310929</c:v>
                </c:pt>
                <c:pt idx="19009">
                  <c:v>1.2133294927870686</c:v>
                </c:pt>
                <c:pt idx="19010">
                  <c:v>1.2133269412430443</c:v>
                </c:pt>
                <c:pt idx="19011">
                  <c:v>1.2133243896990198</c:v>
                </c:pt>
                <c:pt idx="19012">
                  <c:v>1.2133218381549955</c:v>
                </c:pt>
                <c:pt idx="19013">
                  <c:v>1.2133192866109712</c:v>
                </c:pt>
                <c:pt idx="19014">
                  <c:v>1.2133167350669469</c:v>
                </c:pt>
                <c:pt idx="19015">
                  <c:v>1.2133141835229224</c:v>
                </c:pt>
                <c:pt idx="19016">
                  <c:v>1.2133116319788981</c:v>
                </c:pt>
                <c:pt idx="19017">
                  <c:v>1.2133090804348738</c:v>
                </c:pt>
                <c:pt idx="19018">
                  <c:v>1.2133065288908496</c:v>
                </c:pt>
                <c:pt idx="19019">
                  <c:v>1.213303977346825</c:v>
                </c:pt>
                <c:pt idx="19020">
                  <c:v>1.2133014258028008</c:v>
                </c:pt>
                <c:pt idx="19021">
                  <c:v>1.2132988742587765</c:v>
                </c:pt>
                <c:pt idx="19022">
                  <c:v>1.2132963227147522</c:v>
                </c:pt>
                <c:pt idx="19023">
                  <c:v>1.2132937711707277</c:v>
                </c:pt>
                <c:pt idx="19024">
                  <c:v>1.2132912196267034</c:v>
                </c:pt>
                <c:pt idx="19025">
                  <c:v>1.2132886680826791</c:v>
                </c:pt>
                <c:pt idx="19026">
                  <c:v>1.2132861165386548</c:v>
                </c:pt>
                <c:pt idx="19027">
                  <c:v>1.2132835649946305</c:v>
                </c:pt>
                <c:pt idx="19028">
                  <c:v>1.213281013450606</c:v>
                </c:pt>
                <c:pt idx="19029">
                  <c:v>1.2132784619065817</c:v>
                </c:pt>
                <c:pt idx="19030">
                  <c:v>1.2132759103625574</c:v>
                </c:pt>
                <c:pt idx="19031">
                  <c:v>1.2132733588185332</c:v>
                </c:pt>
                <c:pt idx="19032">
                  <c:v>1.2132708072745086</c:v>
                </c:pt>
                <c:pt idx="19033">
                  <c:v>1.2132682557304844</c:v>
                </c:pt>
                <c:pt idx="19034">
                  <c:v>1.2132657041864601</c:v>
                </c:pt>
                <c:pt idx="19035">
                  <c:v>1.2132631526424358</c:v>
                </c:pt>
                <c:pt idx="19036">
                  <c:v>1.2132606010984113</c:v>
                </c:pt>
                <c:pt idx="19037">
                  <c:v>1.213258049554387</c:v>
                </c:pt>
                <c:pt idx="19038">
                  <c:v>1.2132554980103627</c:v>
                </c:pt>
                <c:pt idx="19039">
                  <c:v>1.2132529464663384</c:v>
                </c:pt>
                <c:pt idx="19040">
                  <c:v>1.2132503949223139</c:v>
                </c:pt>
                <c:pt idx="19041">
                  <c:v>1.2132478433782896</c:v>
                </c:pt>
                <c:pt idx="19042">
                  <c:v>1.2132452918342653</c:v>
                </c:pt>
                <c:pt idx="19043">
                  <c:v>1.213242740290241</c:v>
                </c:pt>
                <c:pt idx="19044">
                  <c:v>1.2132401887462165</c:v>
                </c:pt>
                <c:pt idx="19045">
                  <c:v>1.2132376372021922</c:v>
                </c:pt>
                <c:pt idx="19046">
                  <c:v>1.213235085658168</c:v>
                </c:pt>
                <c:pt idx="19047">
                  <c:v>1.2132325341141437</c:v>
                </c:pt>
                <c:pt idx="19048">
                  <c:v>1.2132299825701192</c:v>
                </c:pt>
                <c:pt idx="19049">
                  <c:v>1.2132274310260949</c:v>
                </c:pt>
                <c:pt idx="19050">
                  <c:v>1.2132248794820706</c:v>
                </c:pt>
                <c:pt idx="19051">
                  <c:v>1.2132223279380463</c:v>
                </c:pt>
                <c:pt idx="19052">
                  <c:v>1.213219776394022</c:v>
                </c:pt>
                <c:pt idx="19053">
                  <c:v>1.2132172248499975</c:v>
                </c:pt>
                <c:pt idx="19054">
                  <c:v>1.2132146733059732</c:v>
                </c:pt>
                <c:pt idx="19055">
                  <c:v>1.2132121217619489</c:v>
                </c:pt>
                <c:pt idx="19056">
                  <c:v>1.2132095702179246</c:v>
                </c:pt>
                <c:pt idx="19057">
                  <c:v>1.2132070186739001</c:v>
                </c:pt>
                <c:pt idx="19058">
                  <c:v>1.2132044671298758</c:v>
                </c:pt>
                <c:pt idx="19059">
                  <c:v>1.2132019155858516</c:v>
                </c:pt>
                <c:pt idx="19060">
                  <c:v>1.2131993640418273</c:v>
                </c:pt>
                <c:pt idx="19061">
                  <c:v>1.2131968124978028</c:v>
                </c:pt>
                <c:pt idx="19062">
                  <c:v>1.2131942609537785</c:v>
                </c:pt>
                <c:pt idx="19063">
                  <c:v>1.2131917094097542</c:v>
                </c:pt>
                <c:pt idx="19064">
                  <c:v>1.2131891578657299</c:v>
                </c:pt>
                <c:pt idx="19065">
                  <c:v>1.2131866063217054</c:v>
                </c:pt>
                <c:pt idx="19066">
                  <c:v>1.2131840547776811</c:v>
                </c:pt>
                <c:pt idx="19067">
                  <c:v>1.2131815032336568</c:v>
                </c:pt>
                <c:pt idx="19068">
                  <c:v>1.2131789516896325</c:v>
                </c:pt>
                <c:pt idx="19069">
                  <c:v>1.213176400145608</c:v>
                </c:pt>
                <c:pt idx="19070">
                  <c:v>1.2131738486015837</c:v>
                </c:pt>
                <c:pt idx="19071">
                  <c:v>1.2131712970575594</c:v>
                </c:pt>
                <c:pt idx="19072">
                  <c:v>1.2131687455135352</c:v>
                </c:pt>
                <c:pt idx="19073">
                  <c:v>1.2131661939695106</c:v>
                </c:pt>
                <c:pt idx="19074">
                  <c:v>1.2131636424254864</c:v>
                </c:pt>
                <c:pt idx="19075">
                  <c:v>1.2131610908814621</c:v>
                </c:pt>
                <c:pt idx="19076">
                  <c:v>1.2131582558325462</c:v>
                </c:pt>
                <c:pt idx="19077">
                  <c:v>1.2131554207836301</c:v>
                </c:pt>
                <c:pt idx="19078">
                  <c:v>1.2131525857347143</c:v>
                </c:pt>
                <c:pt idx="19079">
                  <c:v>1.2131497506857982</c:v>
                </c:pt>
                <c:pt idx="19080">
                  <c:v>1.2131469156368824</c:v>
                </c:pt>
                <c:pt idx="19081">
                  <c:v>1.2131440805879665</c:v>
                </c:pt>
                <c:pt idx="19082">
                  <c:v>1.2131412455390505</c:v>
                </c:pt>
                <c:pt idx="19083">
                  <c:v>1.2131384104901346</c:v>
                </c:pt>
                <c:pt idx="19084">
                  <c:v>1.2131355754412187</c:v>
                </c:pt>
                <c:pt idx="19085">
                  <c:v>1.2131327403923027</c:v>
                </c:pt>
                <c:pt idx="19086">
                  <c:v>1.2131299053433868</c:v>
                </c:pt>
                <c:pt idx="19087">
                  <c:v>1.2131270702944708</c:v>
                </c:pt>
                <c:pt idx="19088">
                  <c:v>1.2131242352455549</c:v>
                </c:pt>
                <c:pt idx="19089">
                  <c:v>1.2131214001966391</c:v>
                </c:pt>
                <c:pt idx="19090">
                  <c:v>1.213118565147723</c:v>
                </c:pt>
                <c:pt idx="19091">
                  <c:v>1.2131157300988071</c:v>
                </c:pt>
                <c:pt idx="19092">
                  <c:v>1.2131128950498913</c:v>
                </c:pt>
                <c:pt idx="19093">
                  <c:v>1.2131100600009752</c:v>
                </c:pt>
                <c:pt idx="19094">
                  <c:v>1.2131072249520594</c:v>
                </c:pt>
                <c:pt idx="19095">
                  <c:v>1.2131043899031433</c:v>
                </c:pt>
                <c:pt idx="19096">
                  <c:v>1.2131015548542274</c:v>
                </c:pt>
                <c:pt idx="19097">
                  <c:v>1.2130987198053116</c:v>
                </c:pt>
                <c:pt idx="19098">
                  <c:v>1.2130958847563955</c:v>
                </c:pt>
                <c:pt idx="19099">
                  <c:v>1.2130930497074797</c:v>
                </c:pt>
                <c:pt idx="19100">
                  <c:v>1.2130902146585638</c:v>
                </c:pt>
                <c:pt idx="19101">
                  <c:v>1.2130873796096477</c:v>
                </c:pt>
                <c:pt idx="19102">
                  <c:v>1.2130845445607319</c:v>
                </c:pt>
                <c:pt idx="19103">
                  <c:v>1.2130817095118158</c:v>
                </c:pt>
                <c:pt idx="19104">
                  <c:v>1.2130788744629</c:v>
                </c:pt>
                <c:pt idx="19105">
                  <c:v>1.2130760394139841</c:v>
                </c:pt>
                <c:pt idx="19106">
                  <c:v>1.213073204365068</c:v>
                </c:pt>
                <c:pt idx="19107">
                  <c:v>1.2130703693161522</c:v>
                </c:pt>
                <c:pt idx="19108">
                  <c:v>1.2130675342672363</c:v>
                </c:pt>
                <c:pt idx="19109">
                  <c:v>1.2130646992183203</c:v>
                </c:pt>
                <c:pt idx="19110">
                  <c:v>1.2130618641694044</c:v>
                </c:pt>
                <c:pt idx="19111">
                  <c:v>1.2130590291204884</c:v>
                </c:pt>
                <c:pt idx="19112">
                  <c:v>1.2130561940715725</c:v>
                </c:pt>
                <c:pt idx="19113">
                  <c:v>1.2130533590226567</c:v>
                </c:pt>
                <c:pt idx="19114">
                  <c:v>1.2130505239737406</c:v>
                </c:pt>
                <c:pt idx="19115">
                  <c:v>1.2130476889248247</c:v>
                </c:pt>
                <c:pt idx="19116">
                  <c:v>1.2130448538759089</c:v>
                </c:pt>
                <c:pt idx="19117">
                  <c:v>1.2130420188269928</c:v>
                </c:pt>
                <c:pt idx="19118">
                  <c:v>1.213039183778077</c:v>
                </c:pt>
                <c:pt idx="19119">
                  <c:v>1.2130363487291609</c:v>
                </c:pt>
                <c:pt idx="19120">
                  <c:v>1.213033513680245</c:v>
                </c:pt>
                <c:pt idx="19121">
                  <c:v>1.2130306786313292</c:v>
                </c:pt>
                <c:pt idx="19122">
                  <c:v>1.2130278435824131</c:v>
                </c:pt>
                <c:pt idx="19123">
                  <c:v>1.2130250085334973</c:v>
                </c:pt>
                <c:pt idx="19124">
                  <c:v>1.2130221734845814</c:v>
                </c:pt>
                <c:pt idx="19125">
                  <c:v>1.2130193384356653</c:v>
                </c:pt>
                <c:pt idx="19126">
                  <c:v>1.2130165033867495</c:v>
                </c:pt>
                <c:pt idx="19127">
                  <c:v>1.2130136683378334</c:v>
                </c:pt>
                <c:pt idx="19128">
                  <c:v>1.2130108332889176</c:v>
                </c:pt>
                <c:pt idx="19129">
                  <c:v>1.2130079982400017</c:v>
                </c:pt>
                <c:pt idx="19130">
                  <c:v>1.2130051631910856</c:v>
                </c:pt>
                <c:pt idx="19131">
                  <c:v>1.2130023281421698</c:v>
                </c:pt>
                <c:pt idx="19132">
                  <c:v>1.2129994930932537</c:v>
                </c:pt>
                <c:pt idx="19133">
                  <c:v>1.2129966580443379</c:v>
                </c:pt>
                <c:pt idx="19134">
                  <c:v>1.212993822995422</c:v>
                </c:pt>
                <c:pt idx="19135">
                  <c:v>1.2129909879465059</c:v>
                </c:pt>
                <c:pt idx="19136">
                  <c:v>1.2129881528975901</c:v>
                </c:pt>
                <c:pt idx="19137">
                  <c:v>1.2129853178486742</c:v>
                </c:pt>
                <c:pt idx="19138">
                  <c:v>1.2129824827997582</c:v>
                </c:pt>
                <c:pt idx="19139">
                  <c:v>1.2129796477508423</c:v>
                </c:pt>
                <c:pt idx="19140">
                  <c:v>1.2129768127019263</c:v>
                </c:pt>
                <c:pt idx="19141">
                  <c:v>1.2129739776530104</c:v>
                </c:pt>
                <c:pt idx="19142">
                  <c:v>1.2129711426040946</c:v>
                </c:pt>
                <c:pt idx="19143">
                  <c:v>1.2129683075551785</c:v>
                </c:pt>
                <c:pt idx="19144">
                  <c:v>1.2129654725062626</c:v>
                </c:pt>
                <c:pt idx="19145">
                  <c:v>1.2129626374573468</c:v>
                </c:pt>
                <c:pt idx="19146">
                  <c:v>1.2129598024084307</c:v>
                </c:pt>
                <c:pt idx="19147">
                  <c:v>1.2129569673595149</c:v>
                </c:pt>
                <c:pt idx="19148">
                  <c:v>1.2129541323105988</c:v>
                </c:pt>
                <c:pt idx="19149">
                  <c:v>1.2129512972616829</c:v>
                </c:pt>
                <c:pt idx="19150">
                  <c:v>1.2129484622127671</c:v>
                </c:pt>
                <c:pt idx="19151">
                  <c:v>1.212945627163851</c:v>
                </c:pt>
                <c:pt idx="19152">
                  <c:v>1.2129427921149352</c:v>
                </c:pt>
                <c:pt idx="19153">
                  <c:v>1.2129399570660193</c:v>
                </c:pt>
                <c:pt idx="19154">
                  <c:v>1.2129371220171032</c:v>
                </c:pt>
                <c:pt idx="19155">
                  <c:v>1.2129342869681874</c:v>
                </c:pt>
                <c:pt idx="19156">
                  <c:v>1.2129314519192713</c:v>
                </c:pt>
                <c:pt idx="19157">
                  <c:v>1.2129286168703555</c:v>
                </c:pt>
                <c:pt idx="19158">
                  <c:v>1.2129257818214396</c:v>
                </c:pt>
                <c:pt idx="19159">
                  <c:v>1.2129229467725235</c:v>
                </c:pt>
                <c:pt idx="19160">
                  <c:v>1.2129201117236077</c:v>
                </c:pt>
                <c:pt idx="19161">
                  <c:v>1.2129172766746918</c:v>
                </c:pt>
                <c:pt idx="19162">
                  <c:v>1.2129144416257758</c:v>
                </c:pt>
                <c:pt idx="19163">
                  <c:v>1.2129116065768599</c:v>
                </c:pt>
                <c:pt idx="19164">
                  <c:v>1.2129087715279439</c:v>
                </c:pt>
                <c:pt idx="19165">
                  <c:v>1.212905936479028</c:v>
                </c:pt>
                <c:pt idx="19166">
                  <c:v>1.2129031014301122</c:v>
                </c:pt>
                <c:pt idx="19167">
                  <c:v>1.2129002663811961</c:v>
                </c:pt>
                <c:pt idx="19168">
                  <c:v>1.2128974313322802</c:v>
                </c:pt>
                <c:pt idx="19169">
                  <c:v>1.2128945962833644</c:v>
                </c:pt>
                <c:pt idx="19170">
                  <c:v>1.2128917612344483</c:v>
                </c:pt>
                <c:pt idx="19171">
                  <c:v>1.2128889261855325</c:v>
                </c:pt>
                <c:pt idx="19172">
                  <c:v>1.2128858076317248</c:v>
                </c:pt>
                <c:pt idx="19173">
                  <c:v>1.2128826890779174</c:v>
                </c:pt>
                <c:pt idx="19174">
                  <c:v>1.2128795705241098</c:v>
                </c:pt>
                <c:pt idx="19175">
                  <c:v>1.2128764519703024</c:v>
                </c:pt>
                <c:pt idx="19176">
                  <c:v>1.2128733334164947</c:v>
                </c:pt>
                <c:pt idx="19177">
                  <c:v>1.2128702148626873</c:v>
                </c:pt>
                <c:pt idx="19178">
                  <c:v>1.2128670963088797</c:v>
                </c:pt>
                <c:pt idx="19179">
                  <c:v>1.2128639777550723</c:v>
                </c:pt>
                <c:pt idx="19180">
                  <c:v>1.2128608592012646</c:v>
                </c:pt>
                <c:pt idx="19181">
                  <c:v>1.2128577406474572</c:v>
                </c:pt>
                <c:pt idx="19182">
                  <c:v>1.2128546220936496</c:v>
                </c:pt>
                <c:pt idx="19183">
                  <c:v>1.2128515035398422</c:v>
                </c:pt>
                <c:pt idx="19184">
                  <c:v>1.2128483849860345</c:v>
                </c:pt>
                <c:pt idx="19185">
                  <c:v>1.2128452664322271</c:v>
                </c:pt>
                <c:pt idx="19186">
                  <c:v>1.2128421478784195</c:v>
                </c:pt>
                <c:pt idx="19187">
                  <c:v>1.2128390293246121</c:v>
                </c:pt>
                <c:pt idx="19188">
                  <c:v>1.2128359107708044</c:v>
                </c:pt>
                <c:pt idx="19189">
                  <c:v>1.2128327922169968</c:v>
                </c:pt>
                <c:pt idx="19190">
                  <c:v>1.2128296736631894</c:v>
                </c:pt>
                <c:pt idx="19191">
                  <c:v>1.2128265551093818</c:v>
                </c:pt>
                <c:pt idx="19192">
                  <c:v>1.2128234365555743</c:v>
                </c:pt>
                <c:pt idx="19193">
                  <c:v>1.2128203180017667</c:v>
                </c:pt>
                <c:pt idx="19194">
                  <c:v>1.2128171994479593</c:v>
                </c:pt>
                <c:pt idx="19195">
                  <c:v>1.2128140808941517</c:v>
                </c:pt>
                <c:pt idx="19196">
                  <c:v>1.2128109623403442</c:v>
                </c:pt>
                <c:pt idx="19197">
                  <c:v>1.2128078437865366</c:v>
                </c:pt>
                <c:pt idx="19198">
                  <c:v>1.2128047252327292</c:v>
                </c:pt>
                <c:pt idx="19199">
                  <c:v>1.2128016066789216</c:v>
                </c:pt>
                <c:pt idx="19200">
                  <c:v>1.2127984881251141</c:v>
                </c:pt>
                <c:pt idx="19201">
                  <c:v>1.2127953695713065</c:v>
                </c:pt>
                <c:pt idx="19202">
                  <c:v>1.2127922510174991</c:v>
                </c:pt>
                <c:pt idx="19203">
                  <c:v>1.2127891324636915</c:v>
                </c:pt>
                <c:pt idx="19204">
                  <c:v>1.2127860139098841</c:v>
                </c:pt>
                <c:pt idx="19205">
                  <c:v>1.2127828953560764</c:v>
                </c:pt>
                <c:pt idx="19206">
                  <c:v>1.212779776802269</c:v>
                </c:pt>
                <c:pt idx="19207">
                  <c:v>1.2127766582484614</c:v>
                </c:pt>
                <c:pt idx="19208">
                  <c:v>1.212773539694654</c:v>
                </c:pt>
                <c:pt idx="19209">
                  <c:v>1.2127704211408463</c:v>
                </c:pt>
                <c:pt idx="19210">
                  <c:v>1.2127673025870389</c:v>
                </c:pt>
                <c:pt idx="19211">
                  <c:v>1.2127641840332313</c:v>
                </c:pt>
                <c:pt idx="19212">
                  <c:v>1.2127610654794239</c:v>
                </c:pt>
                <c:pt idx="19213">
                  <c:v>1.2127579469256162</c:v>
                </c:pt>
                <c:pt idx="19214">
                  <c:v>1.2127548283718088</c:v>
                </c:pt>
                <c:pt idx="19215">
                  <c:v>1.2127517098180012</c:v>
                </c:pt>
                <c:pt idx="19216">
                  <c:v>1.2127485912641938</c:v>
                </c:pt>
                <c:pt idx="19217">
                  <c:v>1.2127454727103861</c:v>
                </c:pt>
                <c:pt idx="19218">
                  <c:v>1.2127423541565787</c:v>
                </c:pt>
                <c:pt idx="19219">
                  <c:v>1.2127392356027711</c:v>
                </c:pt>
                <c:pt idx="19220">
                  <c:v>1.2127361170489637</c:v>
                </c:pt>
                <c:pt idx="19221">
                  <c:v>1.212732998495156</c:v>
                </c:pt>
                <c:pt idx="19222">
                  <c:v>1.2127298799413484</c:v>
                </c:pt>
                <c:pt idx="19223">
                  <c:v>1.212726761387541</c:v>
                </c:pt>
                <c:pt idx="19224">
                  <c:v>1.2127236428337334</c:v>
                </c:pt>
                <c:pt idx="19225">
                  <c:v>1.2127205242799259</c:v>
                </c:pt>
                <c:pt idx="19226">
                  <c:v>1.2127174057261183</c:v>
                </c:pt>
                <c:pt idx="19227">
                  <c:v>1.2127142871723109</c:v>
                </c:pt>
                <c:pt idx="19228">
                  <c:v>1.2127111686185033</c:v>
                </c:pt>
                <c:pt idx="19229">
                  <c:v>1.2127080500646958</c:v>
                </c:pt>
                <c:pt idx="19230">
                  <c:v>1.2127049315108882</c:v>
                </c:pt>
                <c:pt idx="19231">
                  <c:v>1.2127018129570808</c:v>
                </c:pt>
                <c:pt idx="19232">
                  <c:v>1.2126986944032732</c:v>
                </c:pt>
                <c:pt idx="19233">
                  <c:v>1.2126955758494657</c:v>
                </c:pt>
                <c:pt idx="19234">
                  <c:v>1.2126924572956581</c:v>
                </c:pt>
                <c:pt idx="19235">
                  <c:v>1.2126893387418507</c:v>
                </c:pt>
                <c:pt idx="19236">
                  <c:v>1.2126862201880431</c:v>
                </c:pt>
                <c:pt idx="19237">
                  <c:v>1.2126831016342356</c:v>
                </c:pt>
                <c:pt idx="19238">
                  <c:v>1.212679983080428</c:v>
                </c:pt>
                <c:pt idx="19239">
                  <c:v>1.2126768645266206</c:v>
                </c:pt>
                <c:pt idx="19240">
                  <c:v>1.212673745972813</c:v>
                </c:pt>
                <c:pt idx="19241">
                  <c:v>1.2126706274190056</c:v>
                </c:pt>
                <c:pt idx="19242">
                  <c:v>1.2126675088651979</c:v>
                </c:pt>
                <c:pt idx="19243">
                  <c:v>1.2126643903113905</c:v>
                </c:pt>
                <c:pt idx="19244">
                  <c:v>1.2126612717575829</c:v>
                </c:pt>
                <c:pt idx="19245">
                  <c:v>1.2126581532037755</c:v>
                </c:pt>
                <c:pt idx="19246">
                  <c:v>1.2126550346499678</c:v>
                </c:pt>
                <c:pt idx="19247">
                  <c:v>1.2126519160961604</c:v>
                </c:pt>
                <c:pt idx="19248">
                  <c:v>1.2126487975423528</c:v>
                </c:pt>
                <c:pt idx="19249">
                  <c:v>1.2126456789885454</c:v>
                </c:pt>
                <c:pt idx="19250">
                  <c:v>1.2126425604347377</c:v>
                </c:pt>
                <c:pt idx="19251">
                  <c:v>1.2126394418809303</c:v>
                </c:pt>
                <c:pt idx="19252">
                  <c:v>1.2126363233271227</c:v>
                </c:pt>
                <c:pt idx="19253">
                  <c:v>1.2126332047733153</c:v>
                </c:pt>
                <c:pt idx="19254">
                  <c:v>1.2126300862195076</c:v>
                </c:pt>
                <c:pt idx="19255">
                  <c:v>1.2126269676657</c:v>
                </c:pt>
                <c:pt idx="19256">
                  <c:v>1.2126238491118926</c:v>
                </c:pt>
                <c:pt idx="19257">
                  <c:v>1.2126207305580849</c:v>
                </c:pt>
                <c:pt idx="19258">
                  <c:v>1.2126176120042775</c:v>
                </c:pt>
                <c:pt idx="19259">
                  <c:v>1.2126144934504699</c:v>
                </c:pt>
                <c:pt idx="19260">
                  <c:v>1.2126113748966625</c:v>
                </c:pt>
                <c:pt idx="19261">
                  <c:v>1.2126082563428549</c:v>
                </c:pt>
                <c:pt idx="19262">
                  <c:v>1.2126051377890474</c:v>
                </c:pt>
                <c:pt idx="19263">
                  <c:v>1.2126020192352398</c:v>
                </c:pt>
                <c:pt idx="19264">
                  <c:v>1.2125989006814324</c:v>
                </c:pt>
                <c:pt idx="19265">
                  <c:v>1.2125957821276248</c:v>
                </c:pt>
                <c:pt idx="19266">
                  <c:v>1.2125926635738173</c:v>
                </c:pt>
                <c:pt idx="19267">
                  <c:v>1.2125895450200097</c:v>
                </c:pt>
                <c:pt idx="19268">
                  <c:v>1.2125864264662023</c:v>
                </c:pt>
                <c:pt idx="19269">
                  <c:v>1.2125833079123947</c:v>
                </c:pt>
                <c:pt idx="19270">
                  <c:v>1.2125801893585872</c:v>
                </c:pt>
                <c:pt idx="19271">
                  <c:v>1.2125770708047796</c:v>
                </c:pt>
                <c:pt idx="19272">
                  <c:v>1.2125739522509722</c:v>
                </c:pt>
                <c:pt idx="19273">
                  <c:v>1.2125708336971646</c:v>
                </c:pt>
                <c:pt idx="19274">
                  <c:v>1.2125677151433571</c:v>
                </c:pt>
                <c:pt idx="19275">
                  <c:v>1.2125645965895495</c:v>
                </c:pt>
                <c:pt idx="19276">
                  <c:v>1.2125614780357421</c:v>
                </c:pt>
                <c:pt idx="19277">
                  <c:v>1.2125583594819345</c:v>
                </c:pt>
                <c:pt idx="19278">
                  <c:v>1.2125552409281271</c:v>
                </c:pt>
                <c:pt idx="19279">
                  <c:v>1.2125518388694279</c:v>
                </c:pt>
                <c:pt idx="19280">
                  <c:v>1.2125484368107287</c:v>
                </c:pt>
                <c:pt idx="19281">
                  <c:v>1.2125450347520297</c:v>
                </c:pt>
                <c:pt idx="19282">
                  <c:v>1.2125416326933305</c:v>
                </c:pt>
                <c:pt idx="19283">
                  <c:v>1.2125382306346313</c:v>
                </c:pt>
                <c:pt idx="19284">
                  <c:v>1.2125348285759323</c:v>
                </c:pt>
                <c:pt idx="19285">
                  <c:v>1.2125314265172331</c:v>
                </c:pt>
                <c:pt idx="19286">
                  <c:v>1.2125280244585339</c:v>
                </c:pt>
                <c:pt idx="19287">
                  <c:v>1.2125246223998349</c:v>
                </c:pt>
                <c:pt idx="19288">
                  <c:v>1.2125212203411357</c:v>
                </c:pt>
                <c:pt idx="19289">
                  <c:v>1.2125178182824365</c:v>
                </c:pt>
                <c:pt idx="19290">
                  <c:v>1.2125144162237376</c:v>
                </c:pt>
                <c:pt idx="19291">
                  <c:v>1.2125110141650384</c:v>
                </c:pt>
                <c:pt idx="19292">
                  <c:v>1.2125076121063392</c:v>
                </c:pt>
                <c:pt idx="19293">
                  <c:v>1.2125042100476402</c:v>
                </c:pt>
                <c:pt idx="19294">
                  <c:v>1.212500807988941</c:v>
                </c:pt>
                <c:pt idx="19295">
                  <c:v>1.212497405930242</c:v>
                </c:pt>
                <c:pt idx="19296">
                  <c:v>1.2124940038715428</c:v>
                </c:pt>
                <c:pt idx="19297">
                  <c:v>1.2124906018128436</c:v>
                </c:pt>
                <c:pt idx="19298">
                  <c:v>1.2124871997541447</c:v>
                </c:pt>
                <c:pt idx="19299">
                  <c:v>1.2124837976954455</c:v>
                </c:pt>
                <c:pt idx="19300">
                  <c:v>1.2124803956367463</c:v>
                </c:pt>
                <c:pt idx="19301">
                  <c:v>1.2124769935780473</c:v>
                </c:pt>
                <c:pt idx="19302">
                  <c:v>1.2124735915193481</c:v>
                </c:pt>
                <c:pt idx="19303">
                  <c:v>1.2124701894606489</c:v>
                </c:pt>
                <c:pt idx="19304">
                  <c:v>1.2124667874019499</c:v>
                </c:pt>
                <c:pt idx="19305">
                  <c:v>1.2124633853432507</c:v>
                </c:pt>
                <c:pt idx="19306">
                  <c:v>1.2124599832845515</c:v>
                </c:pt>
                <c:pt idx="19307">
                  <c:v>1.2124565812258525</c:v>
                </c:pt>
                <c:pt idx="19308">
                  <c:v>1.2124531791671533</c:v>
                </c:pt>
                <c:pt idx="19309">
                  <c:v>1.2124497771084541</c:v>
                </c:pt>
                <c:pt idx="19310">
                  <c:v>1.2124463750497552</c:v>
                </c:pt>
                <c:pt idx="19311">
                  <c:v>1.212442972991056</c:v>
                </c:pt>
                <c:pt idx="19312">
                  <c:v>1.2124395709323568</c:v>
                </c:pt>
                <c:pt idx="19313">
                  <c:v>1.2124361688736578</c:v>
                </c:pt>
                <c:pt idx="19314">
                  <c:v>1.2124327668149586</c:v>
                </c:pt>
                <c:pt idx="19315">
                  <c:v>1.2124293647562594</c:v>
                </c:pt>
                <c:pt idx="19316">
                  <c:v>1.2124259626975604</c:v>
                </c:pt>
                <c:pt idx="19317">
                  <c:v>1.2124225606388612</c:v>
                </c:pt>
                <c:pt idx="19318">
                  <c:v>1.2124191585801622</c:v>
                </c:pt>
                <c:pt idx="19319">
                  <c:v>1.2124157565214631</c:v>
                </c:pt>
                <c:pt idx="19320">
                  <c:v>1.2124123544627639</c:v>
                </c:pt>
                <c:pt idx="19321">
                  <c:v>1.2124089524040649</c:v>
                </c:pt>
                <c:pt idx="19322">
                  <c:v>1.2124055503453657</c:v>
                </c:pt>
                <c:pt idx="19323">
                  <c:v>1.2124021482866665</c:v>
                </c:pt>
                <c:pt idx="19324">
                  <c:v>1.2123987462279675</c:v>
                </c:pt>
                <c:pt idx="19325">
                  <c:v>1.2123953441692683</c:v>
                </c:pt>
                <c:pt idx="19326">
                  <c:v>1.2123919421105691</c:v>
                </c:pt>
                <c:pt idx="19327">
                  <c:v>1.2123885400518701</c:v>
                </c:pt>
                <c:pt idx="19328">
                  <c:v>1.2123851379931709</c:v>
                </c:pt>
                <c:pt idx="19329">
                  <c:v>1.2123817359344717</c:v>
                </c:pt>
                <c:pt idx="19330">
                  <c:v>1.2123783338757728</c:v>
                </c:pt>
                <c:pt idx="19331">
                  <c:v>1.2123749318170736</c:v>
                </c:pt>
                <c:pt idx="19332">
                  <c:v>1.2123715297583744</c:v>
                </c:pt>
                <c:pt idx="19333">
                  <c:v>1.2123681276996754</c:v>
                </c:pt>
                <c:pt idx="19334">
                  <c:v>1.2123647256409762</c:v>
                </c:pt>
                <c:pt idx="19335">
                  <c:v>1.212361323582277</c:v>
                </c:pt>
                <c:pt idx="19336">
                  <c:v>1.212357921523578</c:v>
                </c:pt>
                <c:pt idx="19337">
                  <c:v>1.2123545194648788</c:v>
                </c:pt>
                <c:pt idx="19338">
                  <c:v>1.2123511174061796</c:v>
                </c:pt>
                <c:pt idx="19339">
                  <c:v>1.2123477153474806</c:v>
                </c:pt>
                <c:pt idx="19340">
                  <c:v>1.2123443132887814</c:v>
                </c:pt>
                <c:pt idx="19341">
                  <c:v>1.2123409112300825</c:v>
                </c:pt>
                <c:pt idx="19342">
                  <c:v>1.2123375091713833</c:v>
                </c:pt>
                <c:pt idx="19343">
                  <c:v>1.2123341071126841</c:v>
                </c:pt>
                <c:pt idx="19344">
                  <c:v>1.2123307050539851</c:v>
                </c:pt>
                <c:pt idx="19345">
                  <c:v>1.2123273029952859</c:v>
                </c:pt>
                <c:pt idx="19346">
                  <c:v>1.2123239009365867</c:v>
                </c:pt>
                <c:pt idx="19347">
                  <c:v>1.2123204988778877</c:v>
                </c:pt>
                <c:pt idx="19348">
                  <c:v>1.2123170968191885</c:v>
                </c:pt>
                <c:pt idx="19349">
                  <c:v>1.2123136947604893</c:v>
                </c:pt>
                <c:pt idx="19350">
                  <c:v>1.2123102927017904</c:v>
                </c:pt>
                <c:pt idx="19351">
                  <c:v>1.2123068906430912</c:v>
                </c:pt>
                <c:pt idx="19352">
                  <c:v>1.212303488584392</c:v>
                </c:pt>
                <c:pt idx="19353">
                  <c:v>1.212300086525693</c:v>
                </c:pt>
                <c:pt idx="19354">
                  <c:v>1.2122966844669938</c:v>
                </c:pt>
                <c:pt idx="19355">
                  <c:v>1.2122932824082946</c:v>
                </c:pt>
                <c:pt idx="19356">
                  <c:v>1.2122898803495956</c:v>
                </c:pt>
                <c:pt idx="19357">
                  <c:v>1.2122864782908964</c:v>
                </c:pt>
                <c:pt idx="19358">
                  <c:v>1.2122830762321972</c:v>
                </c:pt>
                <c:pt idx="19359">
                  <c:v>1.2122796741734982</c:v>
                </c:pt>
                <c:pt idx="19360">
                  <c:v>1.212276272114799</c:v>
                </c:pt>
                <c:pt idx="19361">
                  <c:v>1.2122728700560998</c:v>
                </c:pt>
                <c:pt idx="19362">
                  <c:v>1.2122694679974009</c:v>
                </c:pt>
                <c:pt idx="19363">
                  <c:v>1.2122660659387017</c:v>
                </c:pt>
                <c:pt idx="19364">
                  <c:v>1.2122626638800025</c:v>
                </c:pt>
                <c:pt idx="19365">
                  <c:v>1.2122592618213035</c:v>
                </c:pt>
                <c:pt idx="19366">
                  <c:v>1.2122558597626043</c:v>
                </c:pt>
                <c:pt idx="19367">
                  <c:v>1.2122524577039053</c:v>
                </c:pt>
                <c:pt idx="19368">
                  <c:v>1.2122490556452061</c:v>
                </c:pt>
                <c:pt idx="19369">
                  <c:v>1.2122456535865069</c:v>
                </c:pt>
                <c:pt idx="19370">
                  <c:v>1.212242251527808</c:v>
                </c:pt>
                <c:pt idx="19371">
                  <c:v>1.2122388494691088</c:v>
                </c:pt>
                <c:pt idx="19372">
                  <c:v>1.2122354474104096</c:v>
                </c:pt>
                <c:pt idx="19373">
                  <c:v>1.2122320453517106</c:v>
                </c:pt>
                <c:pt idx="19374">
                  <c:v>1.2122286432930114</c:v>
                </c:pt>
                <c:pt idx="19375">
                  <c:v>1.2122252412343122</c:v>
                </c:pt>
                <c:pt idx="19376">
                  <c:v>1.2122218391756132</c:v>
                </c:pt>
                <c:pt idx="19377">
                  <c:v>1.212218437116914</c:v>
                </c:pt>
                <c:pt idx="19378">
                  <c:v>1.2122150350582148</c:v>
                </c:pt>
                <c:pt idx="19379">
                  <c:v>1.2122116329995158</c:v>
                </c:pt>
                <c:pt idx="19380">
                  <c:v>1.2122082309408166</c:v>
                </c:pt>
                <c:pt idx="19381">
                  <c:v>1.2122048288821174</c:v>
                </c:pt>
                <c:pt idx="19382">
                  <c:v>1.2122014268234185</c:v>
                </c:pt>
                <c:pt idx="19383">
                  <c:v>1.2121980247647193</c:v>
                </c:pt>
                <c:pt idx="19384">
                  <c:v>1.2121946227060201</c:v>
                </c:pt>
                <c:pt idx="19385">
                  <c:v>1.2121912206473211</c:v>
                </c:pt>
                <c:pt idx="19386">
                  <c:v>1.2121878185886219</c:v>
                </c:pt>
                <c:pt idx="19387">
                  <c:v>1.2121844165299227</c:v>
                </c:pt>
                <c:pt idx="19388">
                  <c:v>1.2121810144712237</c:v>
                </c:pt>
                <c:pt idx="19389">
                  <c:v>1.2121776124125245</c:v>
                </c:pt>
                <c:pt idx="19390">
                  <c:v>1.2121742103538256</c:v>
                </c:pt>
                <c:pt idx="19391">
                  <c:v>1.2121708082951264</c:v>
                </c:pt>
                <c:pt idx="19392">
                  <c:v>1.2121674062364272</c:v>
                </c:pt>
                <c:pt idx="19393">
                  <c:v>1.2121640041777282</c:v>
                </c:pt>
                <c:pt idx="19394">
                  <c:v>1.212160602119029</c:v>
                </c:pt>
                <c:pt idx="19395">
                  <c:v>1.2121572000603298</c:v>
                </c:pt>
                <c:pt idx="19396">
                  <c:v>1.2121537980016308</c:v>
                </c:pt>
                <c:pt idx="19397">
                  <c:v>1.2121503959429316</c:v>
                </c:pt>
                <c:pt idx="19398">
                  <c:v>1.2121469938842324</c:v>
                </c:pt>
                <c:pt idx="19399">
                  <c:v>1.2121435918255334</c:v>
                </c:pt>
                <c:pt idx="19400">
                  <c:v>1.2121401897668342</c:v>
                </c:pt>
                <c:pt idx="19401">
                  <c:v>1.212136787708135</c:v>
                </c:pt>
                <c:pt idx="19402">
                  <c:v>1.2121333856494361</c:v>
                </c:pt>
                <c:pt idx="19403">
                  <c:v>1.2121299835907369</c:v>
                </c:pt>
                <c:pt idx="19404">
                  <c:v>1.2121265815320377</c:v>
                </c:pt>
                <c:pt idx="19405">
                  <c:v>1.2121231794733387</c:v>
                </c:pt>
                <c:pt idx="19406">
                  <c:v>1.2121197774146395</c:v>
                </c:pt>
                <c:pt idx="19407">
                  <c:v>1.2121163753559403</c:v>
                </c:pt>
                <c:pt idx="19408">
                  <c:v>1.2121129732972413</c:v>
                </c:pt>
                <c:pt idx="19409">
                  <c:v>1.2121095712385421</c:v>
                </c:pt>
                <c:pt idx="19410">
                  <c:v>1.2121061691798429</c:v>
                </c:pt>
                <c:pt idx="19411">
                  <c:v>1.212102767121144</c:v>
                </c:pt>
                <c:pt idx="19412">
                  <c:v>1.2120993650624448</c:v>
                </c:pt>
                <c:pt idx="19413">
                  <c:v>1.2120959630037456</c:v>
                </c:pt>
                <c:pt idx="19414">
                  <c:v>1.2120925609450466</c:v>
                </c:pt>
                <c:pt idx="19415">
                  <c:v>1.2120891588863474</c:v>
                </c:pt>
                <c:pt idx="19416">
                  <c:v>1.2120857568276484</c:v>
                </c:pt>
                <c:pt idx="19417">
                  <c:v>1.2120823547689492</c:v>
                </c:pt>
                <c:pt idx="19418">
                  <c:v>1.21207895271025</c:v>
                </c:pt>
                <c:pt idx="19419">
                  <c:v>1.212075550651551</c:v>
                </c:pt>
                <c:pt idx="19420">
                  <c:v>1.2120721485928518</c:v>
                </c:pt>
                <c:pt idx="19421">
                  <c:v>1.2120687465341526</c:v>
                </c:pt>
                <c:pt idx="19422">
                  <c:v>1.2120653444754537</c:v>
                </c:pt>
                <c:pt idx="19423">
                  <c:v>1.2120619424167545</c:v>
                </c:pt>
                <c:pt idx="19424">
                  <c:v>1.2120585403580553</c:v>
                </c:pt>
                <c:pt idx="19425">
                  <c:v>1.2120551382993563</c:v>
                </c:pt>
                <c:pt idx="19426">
                  <c:v>1.2120517362406571</c:v>
                </c:pt>
                <c:pt idx="19427">
                  <c:v>1.2120483341819579</c:v>
                </c:pt>
                <c:pt idx="19428">
                  <c:v>1.2120446486183674</c:v>
                </c:pt>
                <c:pt idx="19429">
                  <c:v>1.2120409630547766</c:v>
                </c:pt>
                <c:pt idx="19430">
                  <c:v>1.2120372774911858</c:v>
                </c:pt>
                <c:pt idx="19431">
                  <c:v>1.2120335919275951</c:v>
                </c:pt>
                <c:pt idx="19432">
                  <c:v>1.2120299063640043</c:v>
                </c:pt>
                <c:pt idx="19433">
                  <c:v>1.2120262208004138</c:v>
                </c:pt>
                <c:pt idx="19434">
                  <c:v>1.212022535236823</c:v>
                </c:pt>
                <c:pt idx="19435">
                  <c:v>1.2120188496732323</c:v>
                </c:pt>
                <c:pt idx="19436">
                  <c:v>1.2120151641096415</c:v>
                </c:pt>
                <c:pt idx="19437">
                  <c:v>1.2120114785460507</c:v>
                </c:pt>
                <c:pt idx="19438">
                  <c:v>1.2120077929824602</c:v>
                </c:pt>
                <c:pt idx="19439">
                  <c:v>1.2120041074188694</c:v>
                </c:pt>
                <c:pt idx="19440">
                  <c:v>1.2120004218552787</c:v>
                </c:pt>
                <c:pt idx="19441">
                  <c:v>1.2119967362916879</c:v>
                </c:pt>
                <c:pt idx="19442">
                  <c:v>1.2119930507280972</c:v>
                </c:pt>
                <c:pt idx="19443">
                  <c:v>1.2119893651645066</c:v>
                </c:pt>
                <c:pt idx="19444">
                  <c:v>1.2119856796009159</c:v>
                </c:pt>
                <c:pt idx="19445">
                  <c:v>1.2119819940373251</c:v>
                </c:pt>
                <c:pt idx="19446">
                  <c:v>1.2119783084737343</c:v>
                </c:pt>
                <c:pt idx="19447">
                  <c:v>1.2119746229101438</c:v>
                </c:pt>
                <c:pt idx="19448">
                  <c:v>1.211970937346553</c:v>
                </c:pt>
                <c:pt idx="19449">
                  <c:v>1.2119672517829623</c:v>
                </c:pt>
                <c:pt idx="19450">
                  <c:v>1.2119635662193715</c:v>
                </c:pt>
                <c:pt idx="19451">
                  <c:v>1.2119598806557808</c:v>
                </c:pt>
                <c:pt idx="19452">
                  <c:v>1.2119561950921902</c:v>
                </c:pt>
                <c:pt idx="19453">
                  <c:v>1.2119525095285995</c:v>
                </c:pt>
                <c:pt idx="19454">
                  <c:v>1.2119488239650087</c:v>
                </c:pt>
                <c:pt idx="19455">
                  <c:v>1.2119451384014179</c:v>
                </c:pt>
                <c:pt idx="19456">
                  <c:v>1.2119414528378272</c:v>
                </c:pt>
                <c:pt idx="19457">
                  <c:v>1.2119377672742366</c:v>
                </c:pt>
                <c:pt idx="19458">
                  <c:v>1.2119340817106459</c:v>
                </c:pt>
                <c:pt idx="19459">
                  <c:v>1.2119303961470551</c:v>
                </c:pt>
                <c:pt idx="19460">
                  <c:v>1.2119267105834644</c:v>
                </c:pt>
                <c:pt idx="19461">
                  <c:v>1.2119230250198736</c:v>
                </c:pt>
                <c:pt idx="19462">
                  <c:v>1.2119193394562831</c:v>
                </c:pt>
                <c:pt idx="19463">
                  <c:v>1.2119156538926923</c:v>
                </c:pt>
                <c:pt idx="19464">
                  <c:v>1.2119119683291015</c:v>
                </c:pt>
                <c:pt idx="19465">
                  <c:v>1.2119082827655108</c:v>
                </c:pt>
                <c:pt idx="19466">
                  <c:v>1.2119045972019202</c:v>
                </c:pt>
                <c:pt idx="19467">
                  <c:v>1.2119009116383295</c:v>
                </c:pt>
                <c:pt idx="19468">
                  <c:v>1.2118972260747387</c:v>
                </c:pt>
                <c:pt idx="19469">
                  <c:v>1.2118935405111479</c:v>
                </c:pt>
                <c:pt idx="19470">
                  <c:v>1.2118898549475572</c:v>
                </c:pt>
                <c:pt idx="19471">
                  <c:v>1.2118861693839666</c:v>
                </c:pt>
                <c:pt idx="19472">
                  <c:v>1.2118824838203759</c:v>
                </c:pt>
                <c:pt idx="19473">
                  <c:v>1.2118787982567851</c:v>
                </c:pt>
                <c:pt idx="19474">
                  <c:v>1.2118751126931944</c:v>
                </c:pt>
                <c:pt idx="19475">
                  <c:v>1.2118714271296036</c:v>
                </c:pt>
                <c:pt idx="19476">
                  <c:v>1.2118677415660131</c:v>
                </c:pt>
                <c:pt idx="19477">
                  <c:v>1.2118640560024223</c:v>
                </c:pt>
                <c:pt idx="19478">
                  <c:v>1.2118603704388315</c:v>
                </c:pt>
                <c:pt idx="19479">
                  <c:v>1.2118566848752408</c:v>
                </c:pt>
                <c:pt idx="19480">
                  <c:v>1.21185299931165</c:v>
                </c:pt>
                <c:pt idx="19481">
                  <c:v>1.2118493137480595</c:v>
                </c:pt>
                <c:pt idx="19482">
                  <c:v>1.2118456281844687</c:v>
                </c:pt>
                <c:pt idx="19483">
                  <c:v>1.211841942620878</c:v>
                </c:pt>
                <c:pt idx="19484">
                  <c:v>1.2118382570572872</c:v>
                </c:pt>
                <c:pt idx="19485">
                  <c:v>1.2118345714936964</c:v>
                </c:pt>
                <c:pt idx="19486">
                  <c:v>1.2118308859301059</c:v>
                </c:pt>
                <c:pt idx="19487">
                  <c:v>1.2118272003665151</c:v>
                </c:pt>
                <c:pt idx="19488">
                  <c:v>1.2118235148029244</c:v>
                </c:pt>
                <c:pt idx="19489">
                  <c:v>1.2118198292393336</c:v>
                </c:pt>
                <c:pt idx="19490">
                  <c:v>1.2118161436757431</c:v>
                </c:pt>
                <c:pt idx="19491">
                  <c:v>1.2118124581121523</c:v>
                </c:pt>
                <c:pt idx="19492">
                  <c:v>1.2118087725485616</c:v>
                </c:pt>
                <c:pt idx="19493">
                  <c:v>1.2118050869849708</c:v>
                </c:pt>
                <c:pt idx="19494">
                  <c:v>1.21180140142138</c:v>
                </c:pt>
                <c:pt idx="19495">
                  <c:v>1.2117977158577895</c:v>
                </c:pt>
                <c:pt idx="19496">
                  <c:v>1.2117940302941987</c:v>
                </c:pt>
                <c:pt idx="19497">
                  <c:v>1.211790344730608</c:v>
                </c:pt>
                <c:pt idx="19498">
                  <c:v>1.2117866591670172</c:v>
                </c:pt>
                <c:pt idx="19499">
                  <c:v>1.2117829736034265</c:v>
                </c:pt>
                <c:pt idx="19500">
                  <c:v>1.2117792880398359</c:v>
                </c:pt>
                <c:pt idx="19501">
                  <c:v>1.2117756024762452</c:v>
                </c:pt>
                <c:pt idx="19502">
                  <c:v>1.2117719169126544</c:v>
                </c:pt>
                <c:pt idx="19503">
                  <c:v>1.2117682313490636</c:v>
                </c:pt>
                <c:pt idx="19504">
                  <c:v>1.2117645457854729</c:v>
                </c:pt>
                <c:pt idx="19505">
                  <c:v>1.2117608602218823</c:v>
                </c:pt>
                <c:pt idx="19506">
                  <c:v>1.2117571746582916</c:v>
                </c:pt>
                <c:pt idx="19507">
                  <c:v>1.2117534890947008</c:v>
                </c:pt>
                <c:pt idx="19508">
                  <c:v>1.2117498035311101</c:v>
                </c:pt>
                <c:pt idx="19509">
                  <c:v>1.2117461179675195</c:v>
                </c:pt>
                <c:pt idx="19510">
                  <c:v>1.2117424324039288</c:v>
                </c:pt>
                <c:pt idx="19511">
                  <c:v>1.211738746840338</c:v>
                </c:pt>
                <c:pt idx="19512">
                  <c:v>1.2117350612767472</c:v>
                </c:pt>
                <c:pt idx="19513">
                  <c:v>1.2117313757131565</c:v>
                </c:pt>
                <c:pt idx="19514">
                  <c:v>1.2117276901495659</c:v>
                </c:pt>
                <c:pt idx="19515">
                  <c:v>1.2117240045859752</c:v>
                </c:pt>
                <c:pt idx="19516">
                  <c:v>1.2117203190223844</c:v>
                </c:pt>
                <c:pt idx="19517">
                  <c:v>1.2117166334587937</c:v>
                </c:pt>
                <c:pt idx="19518">
                  <c:v>1.2117129478952029</c:v>
                </c:pt>
                <c:pt idx="19519">
                  <c:v>1.2117092623316124</c:v>
                </c:pt>
                <c:pt idx="19520">
                  <c:v>1.2117055767680216</c:v>
                </c:pt>
                <c:pt idx="19521">
                  <c:v>1.2117018912044308</c:v>
                </c:pt>
                <c:pt idx="19522">
                  <c:v>1.2116982056408401</c:v>
                </c:pt>
                <c:pt idx="19523">
                  <c:v>1.2116945200772493</c:v>
                </c:pt>
                <c:pt idx="19524">
                  <c:v>1.2116908345136588</c:v>
                </c:pt>
                <c:pt idx="19525">
                  <c:v>1.211687148950068</c:v>
                </c:pt>
                <c:pt idx="19526">
                  <c:v>1.2116834633864773</c:v>
                </c:pt>
                <c:pt idx="19527">
                  <c:v>1.2116797778228865</c:v>
                </c:pt>
                <c:pt idx="19528">
                  <c:v>1.2116760922592957</c:v>
                </c:pt>
                <c:pt idx="19529">
                  <c:v>1.2116724066957052</c:v>
                </c:pt>
                <c:pt idx="19530">
                  <c:v>1.2116687211321144</c:v>
                </c:pt>
                <c:pt idx="19531">
                  <c:v>1.2116650355685237</c:v>
                </c:pt>
                <c:pt idx="19532">
                  <c:v>1.2116613500049329</c:v>
                </c:pt>
                <c:pt idx="19533">
                  <c:v>1.2116576644413424</c:v>
                </c:pt>
                <c:pt idx="19534">
                  <c:v>1.2116539788777516</c:v>
                </c:pt>
                <c:pt idx="19535">
                  <c:v>1.2116502933141609</c:v>
                </c:pt>
                <c:pt idx="19536">
                  <c:v>1.2116466077505701</c:v>
                </c:pt>
                <c:pt idx="19537">
                  <c:v>1.2116429221869793</c:v>
                </c:pt>
                <c:pt idx="19538">
                  <c:v>1.2116392366233888</c:v>
                </c:pt>
                <c:pt idx="19539">
                  <c:v>1.211635551059798</c:v>
                </c:pt>
                <c:pt idx="19540">
                  <c:v>1.2116318654962073</c:v>
                </c:pt>
                <c:pt idx="19541">
                  <c:v>1.2116281799326165</c:v>
                </c:pt>
                <c:pt idx="19542">
                  <c:v>1.2116244943690258</c:v>
                </c:pt>
                <c:pt idx="19543">
                  <c:v>1.2116208088054352</c:v>
                </c:pt>
                <c:pt idx="19544">
                  <c:v>1.2116171232418445</c:v>
                </c:pt>
                <c:pt idx="19545">
                  <c:v>1.2116134376782537</c:v>
                </c:pt>
                <c:pt idx="19546">
                  <c:v>1.2116097521146629</c:v>
                </c:pt>
                <c:pt idx="19547">
                  <c:v>1.2116060665510722</c:v>
                </c:pt>
                <c:pt idx="19548">
                  <c:v>1.2116023809874816</c:v>
                </c:pt>
                <c:pt idx="19549">
                  <c:v>1.2115986954238909</c:v>
                </c:pt>
                <c:pt idx="19550">
                  <c:v>1.2115950098603001</c:v>
                </c:pt>
                <c:pt idx="19551">
                  <c:v>1.2115913242967093</c:v>
                </c:pt>
                <c:pt idx="19552">
                  <c:v>1.2115876387331188</c:v>
                </c:pt>
                <c:pt idx="19553">
                  <c:v>1.211583953169528</c:v>
                </c:pt>
                <c:pt idx="19554">
                  <c:v>1.2115802676059373</c:v>
                </c:pt>
                <c:pt idx="19555">
                  <c:v>1.2115765820423465</c:v>
                </c:pt>
                <c:pt idx="19556">
                  <c:v>1.2115728964787558</c:v>
                </c:pt>
                <c:pt idx="19557">
                  <c:v>1.2115692109151652</c:v>
                </c:pt>
                <c:pt idx="19558">
                  <c:v>1.2115655253515745</c:v>
                </c:pt>
                <c:pt idx="19559">
                  <c:v>1.2115618397879837</c:v>
                </c:pt>
                <c:pt idx="19560">
                  <c:v>1.2115581542243929</c:v>
                </c:pt>
                <c:pt idx="19561">
                  <c:v>1.2115544686608022</c:v>
                </c:pt>
                <c:pt idx="19562">
                  <c:v>1.2115504995923199</c:v>
                </c:pt>
                <c:pt idx="19563">
                  <c:v>1.2115465305238378</c:v>
                </c:pt>
                <c:pt idx="19564">
                  <c:v>1.2115425614553554</c:v>
                </c:pt>
                <c:pt idx="19565">
                  <c:v>1.2115385923868731</c:v>
                </c:pt>
                <c:pt idx="19566">
                  <c:v>1.2115346233183908</c:v>
                </c:pt>
                <c:pt idx="19567">
                  <c:v>1.2115306542499085</c:v>
                </c:pt>
                <c:pt idx="19568">
                  <c:v>1.2115266851814261</c:v>
                </c:pt>
                <c:pt idx="19569">
                  <c:v>1.2115227161129438</c:v>
                </c:pt>
                <c:pt idx="19570">
                  <c:v>1.2115187470444615</c:v>
                </c:pt>
                <c:pt idx="19571">
                  <c:v>1.2115147779759792</c:v>
                </c:pt>
                <c:pt idx="19572">
                  <c:v>1.2115108089074969</c:v>
                </c:pt>
                <c:pt idx="19573">
                  <c:v>1.2115068398390145</c:v>
                </c:pt>
                <c:pt idx="19574">
                  <c:v>1.2115028707705322</c:v>
                </c:pt>
                <c:pt idx="19575">
                  <c:v>1.2114989017020499</c:v>
                </c:pt>
                <c:pt idx="19576">
                  <c:v>1.2114949326335676</c:v>
                </c:pt>
                <c:pt idx="19577">
                  <c:v>1.2114909635650855</c:v>
                </c:pt>
                <c:pt idx="19578">
                  <c:v>1.2114869944966031</c:v>
                </c:pt>
                <c:pt idx="19579">
                  <c:v>1.2114830254281208</c:v>
                </c:pt>
                <c:pt idx="19580">
                  <c:v>1.2114790563596385</c:v>
                </c:pt>
                <c:pt idx="19581">
                  <c:v>1.2114750872911562</c:v>
                </c:pt>
                <c:pt idx="19582">
                  <c:v>1.2114711182226738</c:v>
                </c:pt>
                <c:pt idx="19583">
                  <c:v>1.2114671491541915</c:v>
                </c:pt>
                <c:pt idx="19584">
                  <c:v>1.2114631800857092</c:v>
                </c:pt>
                <c:pt idx="19585">
                  <c:v>1.2114592110172269</c:v>
                </c:pt>
                <c:pt idx="19586">
                  <c:v>1.2114552419487445</c:v>
                </c:pt>
                <c:pt idx="19587">
                  <c:v>1.2114512728802622</c:v>
                </c:pt>
                <c:pt idx="19588">
                  <c:v>1.2114473038117799</c:v>
                </c:pt>
                <c:pt idx="19589">
                  <c:v>1.2114433347432976</c:v>
                </c:pt>
                <c:pt idx="19590">
                  <c:v>1.2114393656748152</c:v>
                </c:pt>
                <c:pt idx="19591">
                  <c:v>1.2114353966063331</c:v>
                </c:pt>
                <c:pt idx="19592">
                  <c:v>1.2114314275378508</c:v>
                </c:pt>
                <c:pt idx="19593">
                  <c:v>1.2114274584693685</c:v>
                </c:pt>
                <c:pt idx="19594">
                  <c:v>1.2114234894008862</c:v>
                </c:pt>
                <c:pt idx="19595">
                  <c:v>1.2114195203324039</c:v>
                </c:pt>
                <c:pt idx="19596">
                  <c:v>1.2114155512639215</c:v>
                </c:pt>
                <c:pt idx="19597">
                  <c:v>1.2114115821954392</c:v>
                </c:pt>
                <c:pt idx="19598">
                  <c:v>1.2114076131269569</c:v>
                </c:pt>
                <c:pt idx="19599">
                  <c:v>1.2114036440584746</c:v>
                </c:pt>
                <c:pt idx="19600">
                  <c:v>1.2113996749899922</c:v>
                </c:pt>
                <c:pt idx="19601">
                  <c:v>1.2113957059215099</c:v>
                </c:pt>
                <c:pt idx="19602">
                  <c:v>1.2113917368530276</c:v>
                </c:pt>
                <c:pt idx="19603">
                  <c:v>1.2113877677845453</c:v>
                </c:pt>
                <c:pt idx="19604">
                  <c:v>1.2113837987160629</c:v>
                </c:pt>
                <c:pt idx="19605">
                  <c:v>1.2113798296475808</c:v>
                </c:pt>
                <c:pt idx="19606">
                  <c:v>1.2113758605790985</c:v>
                </c:pt>
                <c:pt idx="19607">
                  <c:v>1.2113718915106162</c:v>
                </c:pt>
                <c:pt idx="19608">
                  <c:v>1.2113679224421339</c:v>
                </c:pt>
                <c:pt idx="19609">
                  <c:v>1.2113639533736515</c:v>
                </c:pt>
                <c:pt idx="19610">
                  <c:v>1.2113599843051692</c:v>
                </c:pt>
                <c:pt idx="19611">
                  <c:v>1.2113560152366869</c:v>
                </c:pt>
                <c:pt idx="19612">
                  <c:v>1.2113520461682046</c:v>
                </c:pt>
                <c:pt idx="19613">
                  <c:v>1.2113480770997223</c:v>
                </c:pt>
                <c:pt idx="19614">
                  <c:v>1.2113441080312399</c:v>
                </c:pt>
                <c:pt idx="19615">
                  <c:v>1.2113401389627576</c:v>
                </c:pt>
                <c:pt idx="19616">
                  <c:v>1.2113361698942753</c:v>
                </c:pt>
                <c:pt idx="19617">
                  <c:v>1.211332200825793</c:v>
                </c:pt>
                <c:pt idx="19618">
                  <c:v>1.2113282317573106</c:v>
                </c:pt>
                <c:pt idx="19619">
                  <c:v>1.2113242626888285</c:v>
                </c:pt>
                <c:pt idx="19620">
                  <c:v>1.2113202936203462</c:v>
                </c:pt>
                <c:pt idx="19621">
                  <c:v>1.2113163245518639</c:v>
                </c:pt>
                <c:pt idx="19622">
                  <c:v>1.2113123554833816</c:v>
                </c:pt>
                <c:pt idx="19623">
                  <c:v>1.2113083864148992</c:v>
                </c:pt>
                <c:pt idx="19624">
                  <c:v>1.2113044173464169</c:v>
                </c:pt>
                <c:pt idx="19625">
                  <c:v>1.2113004482779346</c:v>
                </c:pt>
                <c:pt idx="19626">
                  <c:v>1.2112964792094523</c:v>
                </c:pt>
                <c:pt idx="19627">
                  <c:v>1.2112925101409699</c:v>
                </c:pt>
                <c:pt idx="19628">
                  <c:v>1.2112885410724876</c:v>
                </c:pt>
                <c:pt idx="19629">
                  <c:v>1.2112845720040053</c:v>
                </c:pt>
                <c:pt idx="19630">
                  <c:v>1.211280602935523</c:v>
                </c:pt>
                <c:pt idx="19631">
                  <c:v>1.2112766338670407</c:v>
                </c:pt>
                <c:pt idx="19632">
                  <c:v>1.2112726647985583</c:v>
                </c:pt>
                <c:pt idx="19633">
                  <c:v>1.2112686957300762</c:v>
                </c:pt>
                <c:pt idx="19634">
                  <c:v>1.2112647266615939</c:v>
                </c:pt>
                <c:pt idx="19635">
                  <c:v>1.2112607575931116</c:v>
                </c:pt>
                <c:pt idx="19636">
                  <c:v>1.2112567885246293</c:v>
                </c:pt>
                <c:pt idx="19637">
                  <c:v>1.2112528194561469</c:v>
                </c:pt>
                <c:pt idx="19638">
                  <c:v>1.2112488503876646</c:v>
                </c:pt>
                <c:pt idx="19639">
                  <c:v>1.2112448813191823</c:v>
                </c:pt>
                <c:pt idx="19640">
                  <c:v>1.2112409122507</c:v>
                </c:pt>
                <c:pt idx="19641">
                  <c:v>1.2112369431822176</c:v>
                </c:pt>
                <c:pt idx="19642">
                  <c:v>1.2112329741137353</c:v>
                </c:pt>
                <c:pt idx="19643">
                  <c:v>1.211229005045253</c:v>
                </c:pt>
                <c:pt idx="19644">
                  <c:v>1.2112250359767707</c:v>
                </c:pt>
                <c:pt idx="19645">
                  <c:v>1.2112210669082883</c:v>
                </c:pt>
                <c:pt idx="19646">
                  <c:v>1.211217097839806</c:v>
                </c:pt>
                <c:pt idx="19647">
                  <c:v>1.2112131287713239</c:v>
                </c:pt>
                <c:pt idx="19648">
                  <c:v>1.2112091597028416</c:v>
                </c:pt>
                <c:pt idx="19649">
                  <c:v>1.2112051906343593</c:v>
                </c:pt>
                <c:pt idx="19650">
                  <c:v>1.211201221565877</c:v>
                </c:pt>
                <c:pt idx="19651">
                  <c:v>1.2111972524973946</c:v>
                </c:pt>
                <c:pt idx="19652">
                  <c:v>1.2111932834289123</c:v>
                </c:pt>
                <c:pt idx="19653">
                  <c:v>1.21118931436043</c:v>
                </c:pt>
                <c:pt idx="19654">
                  <c:v>1.2111853452919477</c:v>
                </c:pt>
                <c:pt idx="19655">
                  <c:v>1.2111813762234653</c:v>
                </c:pt>
                <c:pt idx="19656">
                  <c:v>1.211177407154983</c:v>
                </c:pt>
                <c:pt idx="19657">
                  <c:v>1.2111734380865007</c:v>
                </c:pt>
                <c:pt idx="19658">
                  <c:v>1.2111694690180184</c:v>
                </c:pt>
                <c:pt idx="19659">
                  <c:v>1.211165499949536</c:v>
                </c:pt>
                <c:pt idx="19660">
                  <c:v>1.2111615308810537</c:v>
                </c:pt>
                <c:pt idx="19661">
                  <c:v>1.2111575618125716</c:v>
                </c:pt>
                <c:pt idx="19662">
                  <c:v>1.2111535927440893</c:v>
                </c:pt>
                <c:pt idx="19663">
                  <c:v>1.211149623675607</c:v>
                </c:pt>
                <c:pt idx="19664">
                  <c:v>1.2111456546071246</c:v>
                </c:pt>
                <c:pt idx="19665">
                  <c:v>1.2111416855386423</c:v>
                </c:pt>
                <c:pt idx="19666">
                  <c:v>1.21113771647016</c:v>
                </c:pt>
                <c:pt idx="19667">
                  <c:v>1.2111337474016777</c:v>
                </c:pt>
                <c:pt idx="19668">
                  <c:v>1.2111297783331954</c:v>
                </c:pt>
                <c:pt idx="19669">
                  <c:v>1.211125809264713</c:v>
                </c:pt>
                <c:pt idx="19670">
                  <c:v>1.2111218401962307</c:v>
                </c:pt>
                <c:pt idx="19671">
                  <c:v>1.2111178711277484</c:v>
                </c:pt>
                <c:pt idx="19672">
                  <c:v>1.2111139020592661</c:v>
                </c:pt>
                <c:pt idx="19673">
                  <c:v>1.2111099329907837</c:v>
                </c:pt>
                <c:pt idx="19674">
                  <c:v>1.2111059639223014</c:v>
                </c:pt>
                <c:pt idx="19675">
                  <c:v>1.2111019948538193</c:v>
                </c:pt>
                <c:pt idx="19676">
                  <c:v>1.211098025785337</c:v>
                </c:pt>
                <c:pt idx="19677">
                  <c:v>1.2110940567168547</c:v>
                </c:pt>
                <c:pt idx="19678">
                  <c:v>1.2110900876483723</c:v>
                </c:pt>
                <c:pt idx="19679">
                  <c:v>1.21108611857989</c:v>
                </c:pt>
                <c:pt idx="19680">
                  <c:v>1.2110821495114077</c:v>
                </c:pt>
                <c:pt idx="19681">
                  <c:v>1.2110781804429254</c:v>
                </c:pt>
                <c:pt idx="19682">
                  <c:v>1.211074211374443</c:v>
                </c:pt>
                <c:pt idx="19683">
                  <c:v>1.2110702423059607</c:v>
                </c:pt>
                <c:pt idx="19684">
                  <c:v>1.2110662732374784</c:v>
                </c:pt>
                <c:pt idx="19685">
                  <c:v>1.2110623041689961</c:v>
                </c:pt>
                <c:pt idx="19686">
                  <c:v>1.2110583351005137</c:v>
                </c:pt>
                <c:pt idx="19687">
                  <c:v>1.2110543660320314</c:v>
                </c:pt>
                <c:pt idx="19688">
                  <c:v>1.2110503969635491</c:v>
                </c:pt>
                <c:pt idx="19689">
                  <c:v>1.211046427895067</c:v>
                </c:pt>
                <c:pt idx="19690">
                  <c:v>1.2110424588265847</c:v>
                </c:pt>
                <c:pt idx="19691">
                  <c:v>1.2110384897581024</c:v>
                </c:pt>
                <c:pt idx="19692">
                  <c:v>1.21103452068962</c:v>
                </c:pt>
                <c:pt idx="19693">
                  <c:v>1.2110305516211377</c:v>
                </c:pt>
                <c:pt idx="19694">
                  <c:v>1.2110265825526554</c:v>
                </c:pt>
                <c:pt idx="19695">
                  <c:v>1.2110226134841731</c:v>
                </c:pt>
                <c:pt idx="19696">
                  <c:v>1.2110186444156907</c:v>
                </c:pt>
                <c:pt idx="19697">
                  <c:v>1.2110146753472084</c:v>
                </c:pt>
                <c:pt idx="19698">
                  <c:v>1.2110107062787261</c:v>
                </c:pt>
                <c:pt idx="19699">
                  <c:v>1.2110067372102438</c:v>
                </c:pt>
                <c:pt idx="19700">
                  <c:v>1.2110027681417614</c:v>
                </c:pt>
                <c:pt idx="19701">
                  <c:v>1.2109985155683876</c:v>
                </c:pt>
                <c:pt idx="19702">
                  <c:v>1.2109942629950137</c:v>
                </c:pt>
                <c:pt idx="19703">
                  <c:v>1.2109900104216398</c:v>
                </c:pt>
                <c:pt idx="19704">
                  <c:v>1.2109857578482659</c:v>
                </c:pt>
                <c:pt idx="19705">
                  <c:v>1.210981505274892</c:v>
                </c:pt>
                <c:pt idx="19706">
                  <c:v>1.2109772527015181</c:v>
                </c:pt>
                <c:pt idx="19707">
                  <c:v>1.2109730001281442</c:v>
                </c:pt>
                <c:pt idx="19708">
                  <c:v>1.2109687475547704</c:v>
                </c:pt>
                <c:pt idx="19709">
                  <c:v>1.2109644949813965</c:v>
                </c:pt>
                <c:pt idx="19710">
                  <c:v>1.2109602424080226</c:v>
                </c:pt>
                <c:pt idx="19711">
                  <c:v>1.2109559898346487</c:v>
                </c:pt>
                <c:pt idx="19712">
                  <c:v>1.2109517372612748</c:v>
                </c:pt>
                <c:pt idx="19713">
                  <c:v>1.2109474846879007</c:v>
                </c:pt>
                <c:pt idx="19714">
                  <c:v>1.2109432321145268</c:v>
                </c:pt>
                <c:pt idx="19715">
                  <c:v>1.2109389795411529</c:v>
                </c:pt>
                <c:pt idx="19716">
                  <c:v>1.210934726967779</c:v>
                </c:pt>
                <c:pt idx="19717">
                  <c:v>1.2109304743944052</c:v>
                </c:pt>
                <c:pt idx="19718">
                  <c:v>1.2109262218210313</c:v>
                </c:pt>
                <c:pt idx="19719">
                  <c:v>1.2109219692476574</c:v>
                </c:pt>
                <c:pt idx="19720">
                  <c:v>1.2109177166742835</c:v>
                </c:pt>
                <c:pt idx="19721">
                  <c:v>1.2109134641009096</c:v>
                </c:pt>
                <c:pt idx="19722">
                  <c:v>1.2109092115275357</c:v>
                </c:pt>
                <c:pt idx="19723">
                  <c:v>1.2109049589541618</c:v>
                </c:pt>
                <c:pt idx="19724">
                  <c:v>1.210900706380788</c:v>
                </c:pt>
                <c:pt idx="19725">
                  <c:v>1.2108964538074141</c:v>
                </c:pt>
                <c:pt idx="19726">
                  <c:v>1.2108922012340402</c:v>
                </c:pt>
                <c:pt idx="19727">
                  <c:v>1.2108879486606663</c:v>
                </c:pt>
                <c:pt idx="19728">
                  <c:v>1.2108836960872922</c:v>
                </c:pt>
                <c:pt idx="19729">
                  <c:v>1.2108794435139183</c:v>
                </c:pt>
                <c:pt idx="19730">
                  <c:v>1.2108751909405444</c:v>
                </c:pt>
                <c:pt idx="19731">
                  <c:v>1.2108709383671705</c:v>
                </c:pt>
                <c:pt idx="19732">
                  <c:v>1.2108666857937966</c:v>
                </c:pt>
                <c:pt idx="19733">
                  <c:v>1.2108624332204228</c:v>
                </c:pt>
                <c:pt idx="19734">
                  <c:v>1.2108581806470489</c:v>
                </c:pt>
                <c:pt idx="19735">
                  <c:v>1.210853928073675</c:v>
                </c:pt>
                <c:pt idx="19736">
                  <c:v>1.2108496755003011</c:v>
                </c:pt>
                <c:pt idx="19737">
                  <c:v>1.2108454229269272</c:v>
                </c:pt>
                <c:pt idx="19738">
                  <c:v>1.2108411703535533</c:v>
                </c:pt>
                <c:pt idx="19739">
                  <c:v>1.2108369177801794</c:v>
                </c:pt>
                <c:pt idx="19740">
                  <c:v>1.2108326652068055</c:v>
                </c:pt>
                <c:pt idx="19741">
                  <c:v>1.2108284126334317</c:v>
                </c:pt>
                <c:pt idx="19742">
                  <c:v>1.2108241600600578</c:v>
                </c:pt>
                <c:pt idx="19743">
                  <c:v>1.2108199074866837</c:v>
                </c:pt>
                <c:pt idx="19744">
                  <c:v>1.2108156549133098</c:v>
                </c:pt>
                <c:pt idx="19745">
                  <c:v>1.2108114023399359</c:v>
                </c:pt>
                <c:pt idx="19746">
                  <c:v>1.210807149766562</c:v>
                </c:pt>
                <c:pt idx="19747">
                  <c:v>1.2108028971931881</c:v>
                </c:pt>
                <c:pt idx="19748">
                  <c:v>1.2107986446198142</c:v>
                </c:pt>
                <c:pt idx="19749">
                  <c:v>1.2107943920464403</c:v>
                </c:pt>
                <c:pt idx="19750">
                  <c:v>1.2107901394730665</c:v>
                </c:pt>
                <c:pt idx="19751">
                  <c:v>1.2107858868996926</c:v>
                </c:pt>
                <c:pt idx="19752">
                  <c:v>1.2107816343263187</c:v>
                </c:pt>
                <c:pt idx="19753">
                  <c:v>1.2107773817529448</c:v>
                </c:pt>
                <c:pt idx="19754">
                  <c:v>1.2107731291795709</c:v>
                </c:pt>
                <c:pt idx="19755">
                  <c:v>1.210768876606197</c:v>
                </c:pt>
                <c:pt idx="19756">
                  <c:v>1.2107646240328231</c:v>
                </c:pt>
                <c:pt idx="19757">
                  <c:v>1.2107603714594493</c:v>
                </c:pt>
                <c:pt idx="19758">
                  <c:v>1.2107561188860751</c:v>
                </c:pt>
                <c:pt idx="19759">
                  <c:v>1.2107518663127013</c:v>
                </c:pt>
                <c:pt idx="19760">
                  <c:v>1.2107476137393274</c:v>
                </c:pt>
                <c:pt idx="19761">
                  <c:v>1.2107433611659535</c:v>
                </c:pt>
                <c:pt idx="19762">
                  <c:v>1.2107391085925796</c:v>
                </c:pt>
                <c:pt idx="19763">
                  <c:v>1.2107348560192057</c:v>
                </c:pt>
                <c:pt idx="19764">
                  <c:v>1.2107306034458318</c:v>
                </c:pt>
                <c:pt idx="19765">
                  <c:v>1.2107263508724579</c:v>
                </c:pt>
                <c:pt idx="19766">
                  <c:v>1.2107220982990841</c:v>
                </c:pt>
                <c:pt idx="19767">
                  <c:v>1.2107178457257102</c:v>
                </c:pt>
                <c:pt idx="19768">
                  <c:v>1.2107135931523363</c:v>
                </c:pt>
                <c:pt idx="19769">
                  <c:v>1.2107093405789624</c:v>
                </c:pt>
                <c:pt idx="19770">
                  <c:v>1.2107050880055885</c:v>
                </c:pt>
                <c:pt idx="19771">
                  <c:v>1.2107008354322146</c:v>
                </c:pt>
                <c:pt idx="19772">
                  <c:v>1.2106965828588407</c:v>
                </c:pt>
                <c:pt idx="19773">
                  <c:v>1.2106923302854669</c:v>
                </c:pt>
                <c:pt idx="19774">
                  <c:v>1.2106880777120927</c:v>
                </c:pt>
                <c:pt idx="19775">
                  <c:v>1.2106838251387189</c:v>
                </c:pt>
                <c:pt idx="19776">
                  <c:v>1.210679572565345</c:v>
                </c:pt>
                <c:pt idx="19777">
                  <c:v>1.2106753199919711</c:v>
                </c:pt>
                <c:pt idx="19778">
                  <c:v>1.2106710674185972</c:v>
                </c:pt>
                <c:pt idx="19779">
                  <c:v>1.2106668148452233</c:v>
                </c:pt>
                <c:pt idx="19780">
                  <c:v>1.2106625622718494</c:v>
                </c:pt>
                <c:pt idx="19781">
                  <c:v>1.2106583096984755</c:v>
                </c:pt>
                <c:pt idx="19782">
                  <c:v>1.2106540571251017</c:v>
                </c:pt>
                <c:pt idx="19783">
                  <c:v>1.2106498045517278</c:v>
                </c:pt>
                <c:pt idx="19784">
                  <c:v>1.2106455519783539</c:v>
                </c:pt>
                <c:pt idx="19785">
                  <c:v>1.21064129940498</c:v>
                </c:pt>
                <c:pt idx="19786">
                  <c:v>1.2106370468316061</c:v>
                </c:pt>
                <c:pt idx="19787">
                  <c:v>1.2106327942582322</c:v>
                </c:pt>
                <c:pt idx="19788">
                  <c:v>1.2106285416848583</c:v>
                </c:pt>
                <c:pt idx="19789">
                  <c:v>1.2106242891114842</c:v>
                </c:pt>
                <c:pt idx="19790">
                  <c:v>1.2106200365381103</c:v>
                </c:pt>
                <c:pt idx="19791">
                  <c:v>1.2106157839647365</c:v>
                </c:pt>
                <c:pt idx="19792">
                  <c:v>1.2106115313913626</c:v>
                </c:pt>
                <c:pt idx="19793">
                  <c:v>1.2106072788179887</c:v>
                </c:pt>
                <c:pt idx="19794">
                  <c:v>1.2106030262446148</c:v>
                </c:pt>
                <c:pt idx="19795">
                  <c:v>1.2105987736712409</c:v>
                </c:pt>
                <c:pt idx="19796">
                  <c:v>1.210594521097867</c:v>
                </c:pt>
                <c:pt idx="19797">
                  <c:v>1.2105902685244931</c:v>
                </c:pt>
                <c:pt idx="19798">
                  <c:v>1.2105860159511193</c:v>
                </c:pt>
                <c:pt idx="19799">
                  <c:v>1.2105817633777454</c:v>
                </c:pt>
                <c:pt idx="19800">
                  <c:v>1.2105775108043715</c:v>
                </c:pt>
                <c:pt idx="19801">
                  <c:v>1.2105732582309976</c:v>
                </c:pt>
                <c:pt idx="19802">
                  <c:v>1.2105690056576237</c:v>
                </c:pt>
                <c:pt idx="19803">
                  <c:v>1.2105647530842498</c:v>
                </c:pt>
                <c:pt idx="19804">
                  <c:v>1.2105605005108757</c:v>
                </c:pt>
                <c:pt idx="19805">
                  <c:v>1.2105562479375018</c:v>
                </c:pt>
                <c:pt idx="19806">
                  <c:v>1.2105519953641279</c:v>
                </c:pt>
                <c:pt idx="19807">
                  <c:v>1.2105477427907541</c:v>
                </c:pt>
                <c:pt idx="19808">
                  <c:v>1.2105434902173802</c:v>
                </c:pt>
                <c:pt idx="19809">
                  <c:v>1.2105392376440063</c:v>
                </c:pt>
                <c:pt idx="19810">
                  <c:v>1.2105349850706324</c:v>
                </c:pt>
                <c:pt idx="19811">
                  <c:v>1.2105307324972585</c:v>
                </c:pt>
                <c:pt idx="19812">
                  <c:v>1.2105264799238846</c:v>
                </c:pt>
                <c:pt idx="19813">
                  <c:v>1.2105222273505107</c:v>
                </c:pt>
                <c:pt idx="19814">
                  <c:v>1.2105179747771369</c:v>
                </c:pt>
                <c:pt idx="19815">
                  <c:v>1.210513722203763</c:v>
                </c:pt>
                <c:pt idx="19816">
                  <c:v>1.2105094696303891</c:v>
                </c:pt>
                <c:pt idx="19817">
                  <c:v>1.2105052170570152</c:v>
                </c:pt>
                <c:pt idx="19818">
                  <c:v>1.2105009644836413</c:v>
                </c:pt>
                <c:pt idx="19819">
                  <c:v>1.2104967119102672</c:v>
                </c:pt>
                <c:pt idx="19820">
                  <c:v>1.2104924593368933</c:v>
                </c:pt>
                <c:pt idx="19821">
                  <c:v>1.2104882067635194</c:v>
                </c:pt>
                <c:pt idx="19822">
                  <c:v>1.2104839541901455</c:v>
                </c:pt>
                <c:pt idx="19823">
                  <c:v>1.2104797016167717</c:v>
                </c:pt>
                <c:pt idx="19824">
                  <c:v>1.2104754490433978</c:v>
                </c:pt>
                <c:pt idx="19825">
                  <c:v>1.2104711964700239</c:v>
                </c:pt>
                <c:pt idx="19826">
                  <c:v>1.21046694389665</c:v>
                </c:pt>
                <c:pt idx="19827">
                  <c:v>1.2104626913232761</c:v>
                </c:pt>
                <c:pt idx="19828">
                  <c:v>1.2104584387499022</c:v>
                </c:pt>
                <c:pt idx="19829">
                  <c:v>1.2104541861765283</c:v>
                </c:pt>
                <c:pt idx="19830">
                  <c:v>1.2104499336031544</c:v>
                </c:pt>
                <c:pt idx="19831">
                  <c:v>1.2104456810297806</c:v>
                </c:pt>
                <c:pt idx="19832">
                  <c:v>1.2104414284564067</c:v>
                </c:pt>
                <c:pt idx="19833">
                  <c:v>1.2104371758830328</c:v>
                </c:pt>
                <c:pt idx="19834">
                  <c:v>1.2104329233096587</c:v>
                </c:pt>
                <c:pt idx="19835">
                  <c:v>1.2104286707362848</c:v>
                </c:pt>
                <c:pt idx="19836">
                  <c:v>1.2104244181629109</c:v>
                </c:pt>
                <c:pt idx="19837">
                  <c:v>1.210420165589537</c:v>
                </c:pt>
                <c:pt idx="19838">
                  <c:v>1.2104159130161631</c:v>
                </c:pt>
                <c:pt idx="19839">
                  <c:v>1.2104116604427893</c:v>
                </c:pt>
                <c:pt idx="19840">
                  <c:v>1.2104074078694154</c:v>
                </c:pt>
                <c:pt idx="19841">
                  <c:v>1.2104031552960415</c:v>
                </c:pt>
                <c:pt idx="19842">
                  <c:v>1.2103989027226676</c:v>
                </c:pt>
                <c:pt idx="19843">
                  <c:v>1.2103946501492937</c:v>
                </c:pt>
                <c:pt idx="19844">
                  <c:v>1.2103903975759198</c:v>
                </c:pt>
                <c:pt idx="19845">
                  <c:v>1.2103858614976544</c:v>
                </c:pt>
                <c:pt idx="19846">
                  <c:v>1.2103813254193887</c:v>
                </c:pt>
                <c:pt idx="19847">
                  <c:v>1.2103767893411232</c:v>
                </c:pt>
                <c:pt idx="19848">
                  <c:v>1.2103722532628578</c:v>
                </c:pt>
                <c:pt idx="19849">
                  <c:v>1.2103677171845924</c:v>
                </c:pt>
                <c:pt idx="19850">
                  <c:v>1.2103631811063269</c:v>
                </c:pt>
                <c:pt idx="19851">
                  <c:v>1.2103586450280612</c:v>
                </c:pt>
                <c:pt idx="19852">
                  <c:v>1.2103541089497958</c:v>
                </c:pt>
                <c:pt idx="19853">
                  <c:v>1.2103495728715303</c:v>
                </c:pt>
                <c:pt idx="19854">
                  <c:v>1.2103450367932649</c:v>
                </c:pt>
                <c:pt idx="19855">
                  <c:v>1.2103405007149994</c:v>
                </c:pt>
                <c:pt idx="19856">
                  <c:v>1.2103359646367338</c:v>
                </c:pt>
                <c:pt idx="19857">
                  <c:v>1.2103314285584683</c:v>
                </c:pt>
                <c:pt idx="19858">
                  <c:v>1.2103268924802029</c:v>
                </c:pt>
                <c:pt idx="19859">
                  <c:v>1.2103223564019374</c:v>
                </c:pt>
                <c:pt idx="19860">
                  <c:v>1.210317820323672</c:v>
                </c:pt>
                <c:pt idx="19861">
                  <c:v>1.2103132842454063</c:v>
                </c:pt>
                <c:pt idx="19862">
                  <c:v>1.2103087481671408</c:v>
                </c:pt>
                <c:pt idx="19863">
                  <c:v>1.2103042120888754</c:v>
                </c:pt>
                <c:pt idx="19864">
                  <c:v>1.2102996760106099</c:v>
                </c:pt>
                <c:pt idx="19865">
                  <c:v>1.2102951399323445</c:v>
                </c:pt>
                <c:pt idx="19866">
                  <c:v>1.2102906038540788</c:v>
                </c:pt>
                <c:pt idx="19867">
                  <c:v>1.2102860677758134</c:v>
                </c:pt>
                <c:pt idx="19868">
                  <c:v>1.2102815316975479</c:v>
                </c:pt>
                <c:pt idx="19869">
                  <c:v>1.2102769956192825</c:v>
                </c:pt>
                <c:pt idx="19870">
                  <c:v>1.210272459541017</c:v>
                </c:pt>
                <c:pt idx="19871">
                  <c:v>1.2102679234627514</c:v>
                </c:pt>
                <c:pt idx="19872">
                  <c:v>1.2102633873844859</c:v>
                </c:pt>
                <c:pt idx="19873">
                  <c:v>1.2102588513062205</c:v>
                </c:pt>
                <c:pt idx="19874">
                  <c:v>1.210254315227955</c:v>
                </c:pt>
                <c:pt idx="19875">
                  <c:v>1.2102497791496893</c:v>
                </c:pt>
                <c:pt idx="19876">
                  <c:v>1.2102452430714239</c:v>
                </c:pt>
                <c:pt idx="19877">
                  <c:v>1.2102407069931584</c:v>
                </c:pt>
                <c:pt idx="19878">
                  <c:v>1.210236170914893</c:v>
                </c:pt>
                <c:pt idx="19879">
                  <c:v>1.2102316348366275</c:v>
                </c:pt>
                <c:pt idx="19880">
                  <c:v>1.2102270987583619</c:v>
                </c:pt>
                <c:pt idx="19881">
                  <c:v>1.2102225626800964</c:v>
                </c:pt>
                <c:pt idx="19882">
                  <c:v>1.210218026601831</c:v>
                </c:pt>
                <c:pt idx="19883">
                  <c:v>1.2102134905235655</c:v>
                </c:pt>
                <c:pt idx="19884">
                  <c:v>1.2102089544453001</c:v>
                </c:pt>
                <c:pt idx="19885">
                  <c:v>1.2102044183670344</c:v>
                </c:pt>
                <c:pt idx="19886">
                  <c:v>1.210199882288769</c:v>
                </c:pt>
                <c:pt idx="19887">
                  <c:v>1.2101953462105035</c:v>
                </c:pt>
                <c:pt idx="19888">
                  <c:v>1.2101908101322381</c:v>
                </c:pt>
                <c:pt idx="19889">
                  <c:v>1.2101862740539726</c:v>
                </c:pt>
                <c:pt idx="19890">
                  <c:v>1.2101817379757069</c:v>
                </c:pt>
                <c:pt idx="19891">
                  <c:v>1.2101772018974415</c:v>
                </c:pt>
                <c:pt idx="19892">
                  <c:v>1.210172665819176</c:v>
                </c:pt>
                <c:pt idx="19893">
                  <c:v>1.2101681297409106</c:v>
                </c:pt>
                <c:pt idx="19894">
                  <c:v>1.2101635936626451</c:v>
                </c:pt>
                <c:pt idx="19895">
                  <c:v>1.2101590575843795</c:v>
                </c:pt>
                <c:pt idx="19896">
                  <c:v>1.210154521506114</c:v>
                </c:pt>
                <c:pt idx="19897">
                  <c:v>1.2101499854278486</c:v>
                </c:pt>
                <c:pt idx="19898">
                  <c:v>1.2101454493495831</c:v>
                </c:pt>
                <c:pt idx="19899">
                  <c:v>1.2101409132713177</c:v>
                </c:pt>
                <c:pt idx="19900">
                  <c:v>1.210136377193052</c:v>
                </c:pt>
                <c:pt idx="19901">
                  <c:v>1.2101318411147866</c:v>
                </c:pt>
                <c:pt idx="19902">
                  <c:v>1.2101273050365211</c:v>
                </c:pt>
                <c:pt idx="19903">
                  <c:v>1.2101227689582557</c:v>
                </c:pt>
                <c:pt idx="19904">
                  <c:v>1.2101182328799902</c:v>
                </c:pt>
                <c:pt idx="19905">
                  <c:v>1.2101136968017245</c:v>
                </c:pt>
                <c:pt idx="19906">
                  <c:v>1.2101091607234591</c:v>
                </c:pt>
                <c:pt idx="19907">
                  <c:v>1.2101046246451936</c:v>
                </c:pt>
                <c:pt idx="19908">
                  <c:v>1.2101000885669282</c:v>
                </c:pt>
                <c:pt idx="19909">
                  <c:v>1.2100955524886627</c:v>
                </c:pt>
                <c:pt idx="19910">
                  <c:v>1.2100910164103971</c:v>
                </c:pt>
                <c:pt idx="19911">
                  <c:v>1.2100864803321316</c:v>
                </c:pt>
                <c:pt idx="19912">
                  <c:v>1.2100819442538662</c:v>
                </c:pt>
                <c:pt idx="19913">
                  <c:v>1.2100774081756007</c:v>
                </c:pt>
                <c:pt idx="19914">
                  <c:v>1.2100728720973353</c:v>
                </c:pt>
                <c:pt idx="19915">
                  <c:v>1.2100683360190696</c:v>
                </c:pt>
                <c:pt idx="19916">
                  <c:v>1.2100637999408042</c:v>
                </c:pt>
                <c:pt idx="19917">
                  <c:v>1.2100592638625387</c:v>
                </c:pt>
                <c:pt idx="19918">
                  <c:v>1.2100547277842733</c:v>
                </c:pt>
                <c:pt idx="19919">
                  <c:v>1.2100501917060078</c:v>
                </c:pt>
                <c:pt idx="19920">
                  <c:v>1.2100456556277421</c:v>
                </c:pt>
                <c:pt idx="19921">
                  <c:v>1.2100411195494767</c:v>
                </c:pt>
                <c:pt idx="19922">
                  <c:v>1.2100365834712112</c:v>
                </c:pt>
                <c:pt idx="19923">
                  <c:v>1.2100320473929458</c:v>
                </c:pt>
                <c:pt idx="19924">
                  <c:v>1.2100275113146801</c:v>
                </c:pt>
                <c:pt idx="19925">
                  <c:v>1.2100229752364147</c:v>
                </c:pt>
                <c:pt idx="19926">
                  <c:v>1.2100184391581492</c:v>
                </c:pt>
                <c:pt idx="19927">
                  <c:v>1.2100139030798838</c:v>
                </c:pt>
                <c:pt idx="19928">
                  <c:v>1.2100093670016183</c:v>
                </c:pt>
                <c:pt idx="19929">
                  <c:v>1.2100048309233526</c:v>
                </c:pt>
                <c:pt idx="19930">
                  <c:v>1.2100002948450872</c:v>
                </c:pt>
                <c:pt idx="19931">
                  <c:v>1.2099957587668217</c:v>
                </c:pt>
                <c:pt idx="19932">
                  <c:v>1.2099912226885563</c:v>
                </c:pt>
                <c:pt idx="19933">
                  <c:v>1.2099866866102909</c:v>
                </c:pt>
                <c:pt idx="19934">
                  <c:v>1.2099821505320252</c:v>
                </c:pt>
                <c:pt idx="19935">
                  <c:v>1.2099776144537597</c:v>
                </c:pt>
                <c:pt idx="19936">
                  <c:v>1.2099730783754943</c:v>
                </c:pt>
                <c:pt idx="19937">
                  <c:v>1.2099685422972288</c:v>
                </c:pt>
                <c:pt idx="19938">
                  <c:v>1.2099640062189634</c:v>
                </c:pt>
                <c:pt idx="19939">
                  <c:v>1.2099594701406977</c:v>
                </c:pt>
                <c:pt idx="19940">
                  <c:v>1.2099549340624323</c:v>
                </c:pt>
                <c:pt idx="19941">
                  <c:v>1.2099503979841668</c:v>
                </c:pt>
                <c:pt idx="19942">
                  <c:v>1.2099458619059014</c:v>
                </c:pt>
                <c:pt idx="19943">
                  <c:v>1.2099413258276359</c:v>
                </c:pt>
                <c:pt idx="19944">
                  <c:v>1.2099367897493702</c:v>
                </c:pt>
                <c:pt idx="19945">
                  <c:v>1.2099322536711048</c:v>
                </c:pt>
                <c:pt idx="19946">
                  <c:v>1.2099277175928393</c:v>
                </c:pt>
                <c:pt idx="19947">
                  <c:v>1.2099231815145739</c:v>
                </c:pt>
                <c:pt idx="19948">
                  <c:v>1.2099186454363084</c:v>
                </c:pt>
                <c:pt idx="19949">
                  <c:v>1.2099141093580428</c:v>
                </c:pt>
                <c:pt idx="19950">
                  <c:v>1.2099095732797773</c:v>
                </c:pt>
                <c:pt idx="19951">
                  <c:v>1.2099050372015119</c:v>
                </c:pt>
                <c:pt idx="19952">
                  <c:v>1.2099005011232464</c:v>
                </c:pt>
                <c:pt idx="19953">
                  <c:v>1.209895965044981</c:v>
                </c:pt>
                <c:pt idx="19954">
                  <c:v>1.2098914289667153</c:v>
                </c:pt>
                <c:pt idx="19955">
                  <c:v>1.2098868928884499</c:v>
                </c:pt>
                <c:pt idx="19956">
                  <c:v>1.2098823568101844</c:v>
                </c:pt>
                <c:pt idx="19957">
                  <c:v>1.209877820731919</c:v>
                </c:pt>
                <c:pt idx="19958">
                  <c:v>1.2098732846536535</c:v>
                </c:pt>
                <c:pt idx="19959">
                  <c:v>1.2098687485753878</c:v>
                </c:pt>
                <c:pt idx="19960">
                  <c:v>1.2098642124971224</c:v>
                </c:pt>
                <c:pt idx="19961">
                  <c:v>1.2098596764188569</c:v>
                </c:pt>
                <c:pt idx="19962">
                  <c:v>1.2098551403405915</c:v>
                </c:pt>
                <c:pt idx="19963">
                  <c:v>1.209850604262326</c:v>
                </c:pt>
                <c:pt idx="19964">
                  <c:v>1.2098460681840604</c:v>
                </c:pt>
                <c:pt idx="19965">
                  <c:v>1.2098415321057949</c:v>
                </c:pt>
                <c:pt idx="19966">
                  <c:v>1.2098369960275295</c:v>
                </c:pt>
                <c:pt idx="19967">
                  <c:v>1.209832459949264</c:v>
                </c:pt>
                <c:pt idx="19968">
                  <c:v>1.2098279238709986</c:v>
                </c:pt>
                <c:pt idx="19969">
                  <c:v>1.2098233877927329</c:v>
                </c:pt>
                <c:pt idx="19970">
                  <c:v>1.2098188517144675</c:v>
                </c:pt>
                <c:pt idx="19971">
                  <c:v>1.209814315636202</c:v>
                </c:pt>
                <c:pt idx="19972">
                  <c:v>1.2098097795579366</c:v>
                </c:pt>
                <c:pt idx="19973">
                  <c:v>1.2098052434796709</c:v>
                </c:pt>
                <c:pt idx="19974">
                  <c:v>1.2098007074014054</c:v>
                </c:pt>
                <c:pt idx="19975">
                  <c:v>1.20979617132314</c:v>
                </c:pt>
                <c:pt idx="19976">
                  <c:v>1.2097916352448745</c:v>
                </c:pt>
                <c:pt idx="19977">
                  <c:v>1.2097870991666091</c:v>
                </c:pt>
                <c:pt idx="19978">
                  <c:v>1.2097825630883434</c:v>
                </c:pt>
                <c:pt idx="19979">
                  <c:v>1.209778027010078</c:v>
                </c:pt>
                <c:pt idx="19980">
                  <c:v>1.2097734909318125</c:v>
                </c:pt>
                <c:pt idx="19981">
                  <c:v>1.2097689548535471</c:v>
                </c:pt>
                <c:pt idx="19982">
                  <c:v>1.2097644187752816</c:v>
                </c:pt>
                <c:pt idx="19983">
                  <c:v>1.209759882697016</c:v>
                </c:pt>
                <c:pt idx="19984">
                  <c:v>1.2097553466187505</c:v>
                </c:pt>
                <c:pt idx="19985">
                  <c:v>1.2097508105404851</c:v>
                </c:pt>
                <c:pt idx="19986">
                  <c:v>1.2097462744622196</c:v>
                </c:pt>
                <c:pt idx="19987">
                  <c:v>1.2097417383839542</c:v>
                </c:pt>
                <c:pt idx="19988">
                  <c:v>1.2097372023056885</c:v>
                </c:pt>
                <c:pt idx="19989">
                  <c:v>1.209732666227423</c:v>
                </c:pt>
                <c:pt idx="19990">
                  <c:v>1.2097281301491576</c:v>
                </c:pt>
                <c:pt idx="19991">
                  <c:v>1.2097235940708921</c:v>
                </c:pt>
                <c:pt idx="19992">
                  <c:v>1.2097190579926267</c:v>
                </c:pt>
                <c:pt idx="19993">
                  <c:v>1.209714521914361</c:v>
                </c:pt>
                <c:pt idx="19994">
                  <c:v>1.2097099858360956</c:v>
                </c:pt>
                <c:pt idx="19995">
                  <c:v>1.2097054497578301</c:v>
                </c:pt>
                <c:pt idx="19996">
                  <c:v>1.2097009136795647</c:v>
                </c:pt>
                <c:pt idx="19997">
                  <c:v>1.2096963776012992</c:v>
                </c:pt>
                <c:pt idx="19998">
                  <c:v>1.2096918415230336</c:v>
                </c:pt>
                <c:pt idx="19999">
                  <c:v>1.2096873054447681</c:v>
                </c:pt>
                <c:pt idx="20000">
                  <c:v>1.2096827693665027</c:v>
                </c:pt>
                <c:pt idx="20001">
                  <c:v>1.2096782332882372</c:v>
                </c:pt>
                <c:pt idx="20002">
                  <c:v>1.2096736972099718</c:v>
                </c:pt>
                <c:pt idx="20003">
                  <c:v>1.2096691611317061</c:v>
                </c:pt>
                <c:pt idx="20004">
                  <c:v>1.2096646250534406</c:v>
                </c:pt>
                <c:pt idx="20005">
                  <c:v>1.2096600889751752</c:v>
                </c:pt>
                <c:pt idx="20006">
                  <c:v>1.2096555528969097</c:v>
                </c:pt>
                <c:pt idx="20007">
                  <c:v>1.2096510168186443</c:v>
                </c:pt>
                <c:pt idx="20008">
                  <c:v>1.2096464807403786</c:v>
                </c:pt>
                <c:pt idx="20009">
                  <c:v>1.2096419446621132</c:v>
                </c:pt>
                <c:pt idx="20010">
                  <c:v>1.2096374085838477</c:v>
                </c:pt>
                <c:pt idx="20011">
                  <c:v>1.2096328725055823</c:v>
                </c:pt>
                <c:pt idx="20012">
                  <c:v>1.2096283364273168</c:v>
                </c:pt>
                <c:pt idx="20013">
                  <c:v>1.2096238003490511</c:v>
                </c:pt>
                <c:pt idx="20014">
                  <c:v>1.2096192642707857</c:v>
                </c:pt>
                <c:pt idx="20015">
                  <c:v>1.2096147281925202</c:v>
                </c:pt>
                <c:pt idx="20016">
                  <c:v>1.2096101921142548</c:v>
                </c:pt>
                <c:pt idx="20017">
                  <c:v>1.2096056560359894</c:v>
                </c:pt>
                <c:pt idx="20018">
                  <c:v>1.2096008364528321</c:v>
                </c:pt>
                <c:pt idx="20019">
                  <c:v>1.2095960168696751</c:v>
                </c:pt>
                <c:pt idx="20020">
                  <c:v>1.2095911972865179</c:v>
                </c:pt>
                <c:pt idx="20021">
                  <c:v>1.2095863777033609</c:v>
                </c:pt>
                <c:pt idx="20022">
                  <c:v>1.2095815581202038</c:v>
                </c:pt>
                <c:pt idx="20023">
                  <c:v>1.2095767385370466</c:v>
                </c:pt>
                <c:pt idx="20024">
                  <c:v>1.2095719189538896</c:v>
                </c:pt>
                <c:pt idx="20025">
                  <c:v>1.2095670993707326</c:v>
                </c:pt>
                <c:pt idx="20026">
                  <c:v>1.2095622797875754</c:v>
                </c:pt>
                <c:pt idx="20027">
                  <c:v>1.2095574602044183</c:v>
                </c:pt>
                <c:pt idx="20028">
                  <c:v>1.2095526406212613</c:v>
                </c:pt>
                <c:pt idx="20029">
                  <c:v>1.2095478210381041</c:v>
                </c:pt>
                <c:pt idx="20030">
                  <c:v>1.2095430014549471</c:v>
                </c:pt>
                <c:pt idx="20031">
                  <c:v>1.2095381818717901</c:v>
                </c:pt>
                <c:pt idx="20032">
                  <c:v>1.2095333622886328</c:v>
                </c:pt>
                <c:pt idx="20033">
                  <c:v>1.2095285427054758</c:v>
                </c:pt>
                <c:pt idx="20034">
                  <c:v>1.2095237231223188</c:v>
                </c:pt>
                <c:pt idx="20035">
                  <c:v>1.2095189035391616</c:v>
                </c:pt>
                <c:pt idx="20036">
                  <c:v>1.2095140839560046</c:v>
                </c:pt>
                <c:pt idx="20037">
                  <c:v>1.2095092643728476</c:v>
                </c:pt>
                <c:pt idx="20038">
                  <c:v>1.2095044447896903</c:v>
                </c:pt>
                <c:pt idx="20039">
                  <c:v>1.2094996252065333</c:v>
                </c:pt>
                <c:pt idx="20040">
                  <c:v>1.2094948056233763</c:v>
                </c:pt>
                <c:pt idx="20041">
                  <c:v>1.2094899860402191</c:v>
                </c:pt>
                <c:pt idx="20042">
                  <c:v>1.2094851664570621</c:v>
                </c:pt>
                <c:pt idx="20043">
                  <c:v>1.209480346873905</c:v>
                </c:pt>
                <c:pt idx="20044">
                  <c:v>1.2094755272907478</c:v>
                </c:pt>
                <c:pt idx="20045">
                  <c:v>1.2094707077075908</c:v>
                </c:pt>
                <c:pt idx="20046">
                  <c:v>1.2094658881244338</c:v>
                </c:pt>
                <c:pt idx="20047">
                  <c:v>1.2094610685412766</c:v>
                </c:pt>
                <c:pt idx="20048">
                  <c:v>1.2094562489581195</c:v>
                </c:pt>
                <c:pt idx="20049">
                  <c:v>1.2094514293749625</c:v>
                </c:pt>
                <c:pt idx="20050">
                  <c:v>1.2094466097918053</c:v>
                </c:pt>
                <c:pt idx="20051">
                  <c:v>1.2094417902086483</c:v>
                </c:pt>
                <c:pt idx="20052">
                  <c:v>1.2094369706254913</c:v>
                </c:pt>
                <c:pt idx="20053">
                  <c:v>1.209432151042334</c:v>
                </c:pt>
                <c:pt idx="20054">
                  <c:v>1.209427331459177</c:v>
                </c:pt>
                <c:pt idx="20055">
                  <c:v>1.20942251187602</c:v>
                </c:pt>
                <c:pt idx="20056">
                  <c:v>1.2094176922928628</c:v>
                </c:pt>
                <c:pt idx="20057">
                  <c:v>1.2094128727097058</c:v>
                </c:pt>
                <c:pt idx="20058">
                  <c:v>1.2094080531265488</c:v>
                </c:pt>
                <c:pt idx="20059">
                  <c:v>1.2094032335433915</c:v>
                </c:pt>
                <c:pt idx="20060">
                  <c:v>1.2093984139602345</c:v>
                </c:pt>
                <c:pt idx="20061">
                  <c:v>1.2093935943770773</c:v>
                </c:pt>
                <c:pt idx="20062">
                  <c:v>1.2093887747939203</c:v>
                </c:pt>
                <c:pt idx="20063">
                  <c:v>1.2093839552107633</c:v>
                </c:pt>
                <c:pt idx="20064">
                  <c:v>1.209379135627606</c:v>
                </c:pt>
                <c:pt idx="20065">
                  <c:v>1.209374316044449</c:v>
                </c:pt>
                <c:pt idx="20066">
                  <c:v>1.209369496461292</c:v>
                </c:pt>
                <c:pt idx="20067">
                  <c:v>1.2093646768781348</c:v>
                </c:pt>
                <c:pt idx="20068">
                  <c:v>1.2093598572949777</c:v>
                </c:pt>
                <c:pt idx="20069">
                  <c:v>1.2093550377118207</c:v>
                </c:pt>
                <c:pt idx="20070">
                  <c:v>1.2093502181286635</c:v>
                </c:pt>
                <c:pt idx="20071">
                  <c:v>1.2093453985455065</c:v>
                </c:pt>
                <c:pt idx="20072">
                  <c:v>1.2093405789623495</c:v>
                </c:pt>
                <c:pt idx="20073">
                  <c:v>1.2093357593791922</c:v>
                </c:pt>
                <c:pt idx="20074">
                  <c:v>1.2093309397960352</c:v>
                </c:pt>
                <c:pt idx="20075">
                  <c:v>1.2093261202128782</c:v>
                </c:pt>
                <c:pt idx="20076">
                  <c:v>1.209321300629721</c:v>
                </c:pt>
                <c:pt idx="20077">
                  <c:v>1.209316481046564</c:v>
                </c:pt>
                <c:pt idx="20078">
                  <c:v>1.209311661463407</c:v>
                </c:pt>
                <c:pt idx="20079">
                  <c:v>1.2093068418802497</c:v>
                </c:pt>
                <c:pt idx="20080">
                  <c:v>1.2093020222970927</c:v>
                </c:pt>
                <c:pt idx="20081">
                  <c:v>1.2092972027139357</c:v>
                </c:pt>
                <c:pt idx="20082">
                  <c:v>1.2092923831307785</c:v>
                </c:pt>
                <c:pt idx="20083">
                  <c:v>1.2092875635476215</c:v>
                </c:pt>
                <c:pt idx="20084">
                  <c:v>1.2092827439644644</c:v>
                </c:pt>
                <c:pt idx="20085">
                  <c:v>1.2092779243813072</c:v>
                </c:pt>
                <c:pt idx="20086">
                  <c:v>1.2092731047981502</c:v>
                </c:pt>
                <c:pt idx="20087">
                  <c:v>1.2092682852149932</c:v>
                </c:pt>
                <c:pt idx="20088">
                  <c:v>1.209263465631836</c:v>
                </c:pt>
                <c:pt idx="20089">
                  <c:v>1.2092586460486789</c:v>
                </c:pt>
                <c:pt idx="20090">
                  <c:v>1.2092538264655219</c:v>
                </c:pt>
                <c:pt idx="20091">
                  <c:v>1.2092490068823647</c:v>
                </c:pt>
                <c:pt idx="20092">
                  <c:v>1.2092441872992077</c:v>
                </c:pt>
                <c:pt idx="20093">
                  <c:v>1.2092393677160507</c:v>
                </c:pt>
                <c:pt idx="20094">
                  <c:v>1.2092345481328934</c:v>
                </c:pt>
                <c:pt idx="20095">
                  <c:v>1.2092297285497364</c:v>
                </c:pt>
                <c:pt idx="20096">
                  <c:v>1.2092249089665794</c:v>
                </c:pt>
                <c:pt idx="20097">
                  <c:v>1.2092200893834222</c:v>
                </c:pt>
                <c:pt idx="20098">
                  <c:v>1.2092152698002652</c:v>
                </c:pt>
                <c:pt idx="20099">
                  <c:v>1.2092104502171082</c:v>
                </c:pt>
                <c:pt idx="20100">
                  <c:v>1.2092056306339509</c:v>
                </c:pt>
                <c:pt idx="20101">
                  <c:v>1.2092008110507939</c:v>
                </c:pt>
                <c:pt idx="20102">
                  <c:v>1.2091959914676367</c:v>
                </c:pt>
                <c:pt idx="20103">
                  <c:v>1.2091911718844797</c:v>
                </c:pt>
                <c:pt idx="20104">
                  <c:v>1.2091863523013227</c:v>
                </c:pt>
                <c:pt idx="20105">
                  <c:v>1.2091815327181654</c:v>
                </c:pt>
                <c:pt idx="20106">
                  <c:v>1.2091767131350084</c:v>
                </c:pt>
                <c:pt idx="20107">
                  <c:v>1.2091718935518514</c:v>
                </c:pt>
                <c:pt idx="20108">
                  <c:v>1.2091670739686942</c:v>
                </c:pt>
                <c:pt idx="20109">
                  <c:v>1.2091622543855371</c:v>
                </c:pt>
                <c:pt idx="20110">
                  <c:v>1.2091574348023801</c:v>
                </c:pt>
                <c:pt idx="20111">
                  <c:v>1.2091526152192229</c:v>
                </c:pt>
                <c:pt idx="20112">
                  <c:v>1.2091477956360659</c:v>
                </c:pt>
                <c:pt idx="20113">
                  <c:v>1.2091429760529089</c:v>
                </c:pt>
                <c:pt idx="20114">
                  <c:v>1.2091381564697516</c:v>
                </c:pt>
                <c:pt idx="20115">
                  <c:v>1.2091333368865946</c:v>
                </c:pt>
                <c:pt idx="20116">
                  <c:v>1.2091285173034376</c:v>
                </c:pt>
                <c:pt idx="20117">
                  <c:v>1.2091236977202804</c:v>
                </c:pt>
                <c:pt idx="20118">
                  <c:v>1.2091188781371234</c:v>
                </c:pt>
                <c:pt idx="20119">
                  <c:v>1.2091140585539664</c:v>
                </c:pt>
                <c:pt idx="20120">
                  <c:v>1.2091092389708091</c:v>
                </c:pt>
                <c:pt idx="20121">
                  <c:v>1.2091044193876521</c:v>
                </c:pt>
                <c:pt idx="20122">
                  <c:v>1.2090995998044951</c:v>
                </c:pt>
                <c:pt idx="20123">
                  <c:v>1.2090947802213379</c:v>
                </c:pt>
                <c:pt idx="20124">
                  <c:v>1.2090899606381809</c:v>
                </c:pt>
                <c:pt idx="20125">
                  <c:v>1.2090851410550238</c:v>
                </c:pt>
                <c:pt idx="20126">
                  <c:v>1.2090803214718666</c:v>
                </c:pt>
                <c:pt idx="20127">
                  <c:v>1.2090755018887096</c:v>
                </c:pt>
                <c:pt idx="20128">
                  <c:v>1.2090706823055526</c:v>
                </c:pt>
                <c:pt idx="20129">
                  <c:v>1.2090658627223954</c:v>
                </c:pt>
                <c:pt idx="20130">
                  <c:v>1.2090610431392383</c:v>
                </c:pt>
                <c:pt idx="20131">
                  <c:v>1.2090562235560813</c:v>
                </c:pt>
                <c:pt idx="20132">
                  <c:v>1.2090514039729241</c:v>
                </c:pt>
                <c:pt idx="20133">
                  <c:v>1.2090465843897671</c:v>
                </c:pt>
                <c:pt idx="20134">
                  <c:v>1.2090417648066101</c:v>
                </c:pt>
                <c:pt idx="20135">
                  <c:v>1.2090369452234528</c:v>
                </c:pt>
                <c:pt idx="20136">
                  <c:v>1.2090321256402958</c:v>
                </c:pt>
                <c:pt idx="20137">
                  <c:v>1.2090273060571388</c:v>
                </c:pt>
                <c:pt idx="20138">
                  <c:v>1.2090224864739816</c:v>
                </c:pt>
                <c:pt idx="20139">
                  <c:v>1.2090176668908246</c:v>
                </c:pt>
                <c:pt idx="20140">
                  <c:v>1.2090128473076673</c:v>
                </c:pt>
                <c:pt idx="20141">
                  <c:v>1.2090080277245103</c:v>
                </c:pt>
                <c:pt idx="20142">
                  <c:v>1.2090032081413533</c:v>
                </c:pt>
                <c:pt idx="20143">
                  <c:v>1.2089983885581961</c:v>
                </c:pt>
                <c:pt idx="20144">
                  <c:v>1.2089935689750391</c:v>
                </c:pt>
                <c:pt idx="20145">
                  <c:v>1.2089887493918821</c:v>
                </c:pt>
                <c:pt idx="20146">
                  <c:v>1.2089839298087248</c:v>
                </c:pt>
                <c:pt idx="20147">
                  <c:v>1.2089791102255678</c:v>
                </c:pt>
                <c:pt idx="20148">
                  <c:v>1.2089742906424108</c:v>
                </c:pt>
                <c:pt idx="20149">
                  <c:v>1.2089694710592536</c:v>
                </c:pt>
                <c:pt idx="20150">
                  <c:v>1.2089646514760966</c:v>
                </c:pt>
                <c:pt idx="20151">
                  <c:v>1.2089598318929395</c:v>
                </c:pt>
                <c:pt idx="20152">
                  <c:v>1.2089550123097823</c:v>
                </c:pt>
                <c:pt idx="20153">
                  <c:v>1.2089501927266253</c:v>
                </c:pt>
                <c:pt idx="20154">
                  <c:v>1.2089453731434683</c:v>
                </c:pt>
                <c:pt idx="20155">
                  <c:v>1.208940553560311</c:v>
                </c:pt>
                <c:pt idx="20156">
                  <c:v>1.208935733977154</c:v>
                </c:pt>
                <c:pt idx="20157">
                  <c:v>1.208930914393997</c:v>
                </c:pt>
                <c:pt idx="20158">
                  <c:v>1.2089260948108398</c:v>
                </c:pt>
                <c:pt idx="20159">
                  <c:v>1.2089212752276828</c:v>
                </c:pt>
                <c:pt idx="20160">
                  <c:v>1.2089164556445258</c:v>
                </c:pt>
                <c:pt idx="20161">
                  <c:v>1.2089116360613685</c:v>
                </c:pt>
                <c:pt idx="20162">
                  <c:v>1.2089068164782115</c:v>
                </c:pt>
                <c:pt idx="20163">
                  <c:v>1.2089019968950545</c:v>
                </c:pt>
                <c:pt idx="20164">
                  <c:v>1.2088971773118973</c:v>
                </c:pt>
                <c:pt idx="20165">
                  <c:v>1.2088923577287403</c:v>
                </c:pt>
                <c:pt idx="20166">
                  <c:v>1.2088875381455833</c:v>
                </c:pt>
                <c:pt idx="20167">
                  <c:v>1.208882718562426</c:v>
                </c:pt>
                <c:pt idx="20168">
                  <c:v>1.208877898979269</c:v>
                </c:pt>
                <c:pt idx="20169">
                  <c:v>1.208873079396112</c:v>
                </c:pt>
                <c:pt idx="20170">
                  <c:v>1.2088682598129548</c:v>
                </c:pt>
                <c:pt idx="20171">
                  <c:v>1.2088634402297977</c:v>
                </c:pt>
                <c:pt idx="20172">
                  <c:v>1.2088586206466407</c:v>
                </c:pt>
                <c:pt idx="20173">
                  <c:v>1.2088538010634835</c:v>
                </c:pt>
                <c:pt idx="20174">
                  <c:v>1.2088489814803265</c:v>
                </c:pt>
                <c:pt idx="20175">
                  <c:v>1.2088441618971695</c:v>
                </c:pt>
                <c:pt idx="20176">
                  <c:v>1.2088393423140122</c:v>
                </c:pt>
                <c:pt idx="20177">
                  <c:v>1.2088345227308552</c:v>
                </c:pt>
                <c:pt idx="20178">
                  <c:v>1.2088297031476982</c:v>
                </c:pt>
                <c:pt idx="20179">
                  <c:v>1.208824883564541</c:v>
                </c:pt>
                <c:pt idx="20180">
                  <c:v>1.208820063981384</c:v>
                </c:pt>
                <c:pt idx="20181">
                  <c:v>1.2088152443982267</c:v>
                </c:pt>
                <c:pt idx="20182">
                  <c:v>1.2088104248150697</c:v>
                </c:pt>
                <c:pt idx="20183">
                  <c:v>1.2088056052319127</c:v>
                </c:pt>
                <c:pt idx="20184">
                  <c:v>1.2088007856487555</c:v>
                </c:pt>
                <c:pt idx="20185">
                  <c:v>1.2087959660655985</c:v>
                </c:pt>
                <c:pt idx="20186">
                  <c:v>1.2087911464824415</c:v>
                </c:pt>
                <c:pt idx="20187">
                  <c:v>1.2087863268992842</c:v>
                </c:pt>
                <c:pt idx="20188">
                  <c:v>1.2087815073161272</c:v>
                </c:pt>
                <c:pt idx="20189">
                  <c:v>1.2087766877329702</c:v>
                </c:pt>
                <c:pt idx="20190">
                  <c:v>1.208771868149813</c:v>
                </c:pt>
                <c:pt idx="20191">
                  <c:v>1.208767048566656</c:v>
                </c:pt>
                <c:pt idx="20192">
                  <c:v>1.2087622289834989</c:v>
                </c:pt>
                <c:pt idx="20193">
                  <c:v>1.2087574094003417</c:v>
                </c:pt>
                <c:pt idx="20194">
                  <c:v>1.2087525898171847</c:v>
                </c:pt>
                <c:pt idx="20195">
                  <c:v>1.2087477702340277</c:v>
                </c:pt>
                <c:pt idx="20196">
                  <c:v>1.2087429506508705</c:v>
                </c:pt>
                <c:pt idx="20197">
                  <c:v>1.2087381310677134</c:v>
                </c:pt>
                <c:pt idx="20198">
                  <c:v>1.2087330279796649</c:v>
                </c:pt>
                <c:pt idx="20199">
                  <c:v>1.2087279248916161</c:v>
                </c:pt>
                <c:pt idx="20200">
                  <c:v>1.2087228218035675</c:v>
                </c:pt>
                <c:pt idx="20201">
                  <c:v>1.2087177187155187</c:v>
                </c:pt>
                <c:pt idx="20202">
                  <c:v>1.2087126156274701</c:v>
                </c:pt>
                <c:pt idx="20203">
                  <c:v>1.2087075125394213</c:v>
                </c:pt>
                <c:pt idx="20204">
                  <c:v>1.2087024094513728</c:v>
                </c:pt>
                <c:pt idx="20205">
                  <c:v>1.208697306363324</c:v>
                </c:pt>
                <c:pt idx="20206">
                  <c:v>1.2086922032752754</c:v>
                </c:pt>
                <c:pt idx="20207">
                  <c:v>1.2086871001872266</c:v>
                </c:pt>
                <c:pt idx="20208">
                  <c:v>1.208681997099178</c:v>
                </c:pt>
                <c:pt idx="20209">
                  <c:v>1.2086768940111292</c:v>
                </c:pt>
                <c:pt idx="20210">
                  <c:v>1.2086717909230806</c:v>
                </c:pt>
                <c:pt idx="20211">
                  <c:v>1.2086666878350318</c:v>
                </c:pt>
                <c:pt idx="20212">
                  <c:v>1.2086615847469833</c:v>
                </c:pt>
                <c:pt idx="20213">
                  <c:v>1.2086564816589345</c:v>
                </c:pt>
                <c:pt idx="20214">
                  <c:v>1.2086513785708859</c:v>
                </c:pt>
                <c:pt idx="20215">
                  <c:v>1.2086462754828371</c:v>
                </c:pt>
                <c:pt idx="20216">
                  <c:v>1.2086411723947885</c:v>
                </c:pt>
                <c:pt idx="20217">
                  <c:v>1.2086360693067397</c:v>
                </c:pt>
                <c:pt idx="20218">
                  <c:v>1.2086309662186911</c:v>
                </c:pt>
                <c:pt idx="20219">
                  <c:v>1.2086258631306424</c:v>
                </c:pt>
                <c:pt idx="20220">
                  <c:v>1.2086207600425938</c:v>
                </c:pt>
                <c:pt idx="20221">
                  <c:v>1.2086156569545452</c:v>
                </c:pt>
                <c:pt idx="20222">
                  <c:v>1.2086105538664964</c:v>
                </c:pt>
                <c:pt idx="20223">
                  <c:v>1.2086054507784478</c:v>
                </c:pt>
                <c:pt idx="20224">
                  <c:v>1.208600347690399</c:v>
                </c:pt>
                <c:pt idx="20225">
                  <c:v>1.2085952446023505</c:v>
                </c:pt>
                <c:pt idx="20226">
                  <c:v>1.2085901415143017</c:v>
                </c:pt>
                <c:pt idx="20227">
                  <c:v>1.2085850384262531</c:v>
                </c:pt>
                <c:pt idx="20228">
                  <c:v>1.2085799353382043</c:v>
                </c:pt>
                <c:pt idx="20229">
                  <c:v>1.2085748322501557</c:v>
                </c:pt>
                <c:pt idx="20230">
                  <c:v>1.2085697291621069</c:v>
                </c:pt>
                <c:pt idx="20231">
                  <c:v>1.2085646260740583</c:v>
                </c:pt>
                <c:pt idx="20232">
                  <c:v>1.2085595229860095</c:v>
                </c:pt>
                <c:pt idx="20233">
                  <c:v>1.208554419897961</c:v>
                </c:pt>
                <c:pt idx="20234">
                  <c:v>1.2085493168099122</c:v>
                </c:pt>
                <c:pt idx="20235">
                  <c:v>1.2085442137218636</c:v>
                </c:pt>
                <c:pt idx="20236">
                  <c:v>1.2085391106338148</c:v>
                </c:pt>
                <c:pt idx="20237">
                  <c:v>1.2085340075457662</c:v>
                </c:pt>
                <c:pt idx="20238">
                  <c:v>1.2085289044577174</c:v>
                </c:pt>
                <c:pt idx="20239">
                  <c:v>1.2085238013696689</c:v>
                </c:pt>
                <c:pt idx="20240">
                  <c:v>1.2085186982816201</c:v>
                </c:pt>
                <c:pt idx="20241">
                  <c:v>1.2085135951935715</c:v>
                </c:pt>
                <c:pt idx="20242">
                  <c:v>1.2085084921055227</c:v>
                </c:pt>
                <c:pt idx="20243">
                  <c:v>1.2085033890174741</c:v>
                </c:pt>
                <c:pt idx="20244">
                  <c:v>1.2084982859294253</c:v>
                </c:pt>
                <c:pt idx="20245">
                  <c:v>1.2084931828413767</c:v>
                </c:pt>
                <c:pt idx="20246">
                  <c:v>1.2084880797533282</c:v>
                </c:pt>
                <c:pt idx="20247">
                  <c:v>1.2084829766652794</c:v>
                </c:pt>
                <c:pt idx="20248">
                  <c:v>1.2084778735772308</c:v>
                </c:pt>
                <c:pt idx="20249">
                  <c:v>1.208472770489182</c:v>
                </c:pt>
                <c:pt idx="20250">
                  <c:v>1.2084676674011334</c:v>
                </c:pt>
                <c:pt idx="20251">
                  <c:v>1.2084625643130846</c:v>
                </c:pt>
                <c:pt idx="20252">
                  <c:v>1.2084574612250361</c:v>
                </c:pt>
                <c:pt idx="20253">
                  <c:v>1.2084523581369873</c:v>
                </c:pt>
                <c:pt idx="20254">
                  <c:v>1.2084472550489387</c:v>
                </c:pt>
                <c:pt idx="20255">
                  <c:v>1.2084421519608899</c:v>
                </c:pt>
                <c:pt idx="20256">
                  <c:v>1.2084370488728413</c:v>
                </c:pt>
                <c:pt idx="20257">
                  <c:v>1.2084319457847925</c:v>
                </c:pt>
                <c:pt idx="20258">
                  <c:v>1.2084268426967439</c:v>
                </c:pt>
                <c:pt idx="20259">
                  <c:v>1.2084217396086951</c:v>
                </c:pt>
                <c:pt idx="20260">
                  <c:v>1.2084166365206466</c:v>
                </c:pt>
                <c:pt idx="20261">
                  <c:v>1.2084115334325978</c:v>
                </c:pt>
                <c:pt idx="20262">
                  <c:v>1.2084064303445492</c:v>
                </c:pt>
                <c:pt idx="20263">
                  <c:v>1.2084013272565004</c:v>
                </c:pt>
                <c:pt idx="20264">
                  <c:v>1.2083962241684518</c:v>
                </c:pt>
                <c:pt idx="20265">
                  <c:v>1.208391121080403</c:v>
                </c:pt>
                <c:pt idx="20266">
                  <c:v>1.2083860179923545</c:v>
                </c:pt>
                <c:pt idx="20267">
                  <c:v>1.2083809149043057</c:v>
                </c:pt>
                <c:pt idx="20268">
                  <c:v>1.2083758118162571</c:v>
                </c:pt>
                <c:pt idx="20269">
                  <c:v>1.2083707087282083</c:v>
                </c:pt>
                <c:pt idx="20270">
                  <c:v>1.2083656056401597</c:v>
                </c:pt>
                <c:pt idx="20271">
                  <c:v>1.2083605025521111</c:v>
                </c:pt>
                <c:pt idx="20272">
                  <c:v>1.2083553994640623</c:v>
                </c:pt>
                <c:pt idx="20273">
                  <c:v>1.2083502963760138</c:v>
                </c:pt>
                <c:pt idx="20274">
                  <c:v>1.208345193287965</c:v>
                </c:pt>
                <c:pt idx="20275">
                  <c:v>1.2083400901999164</c:v>
                </c:pt>
                <c:pt idx="20276">
                  <c:v>1.2083349871118676</c:v>
                </c:pt>
                <c:pt idx="20277">
                  <c:v>1.208329884023819</c:v>
                </c:pt>
                <c:pt idx="20278">
                  <c:v>1.2083247809357702</c:v>
                </c:pt>
                <c:pt idx="20279">
                  <c:v>1.2083196778477217</c:v>
                </c:pt>
                <c:pt idx="20280">
                  <c:v>1.2083145747596729</c:v>
                </c:pt>
                <c:pt idx="20281">
                  <c:v>1.2083094716716243</c:v>
                </c:pt>
                <c:pt idx="20282">
                  <c:v>1.2083043685835755</c:v>
                </c:pt>
                <c:pt idx="20283">
                  <c:v>1.2082992654955269</c:v>
                </c:pt>
                <c:pt idx="20284">
                  <c:v>1.2082941624074781</c:v>
                </c:pt>
                <c:pt idx="20285">
                  <c:v>1.2082890593194295</c:v>
                </c:pt>
                <c:pt idx="20286">
                  <c:v>1.2082839562313807</c:v>
                </c:pt>
                <c:pt idx="20287">
                  <c:v>1.2082788531433322</c:v>
                </c:pt>
                <c:pt idx="20288">
                  <c:v>1.2082737500552834</c:v>
                </c:pt>
                <c:pt idx="20289">
                  <c:v>1.2082686469672348</c:v>
                </c:pt>
                <c:pt idx="20290">
                  <c:v>1.208263543879186</c:v>
                </c:pt>
                <c:pt idx="20291">
                  <c:v>1.2082584407911374</c:v>
                </c:pt>
                <c:pt idx="20292">
                  <c:v>1.2082533377030886</c:v>
                </c:pt>
                <c:pt idx="20293">
                  <c:v>1.2082482346150401</c:v>
                </c:pt>
                <c:pt idx="20294">
                  <c:v>1.2082431315269915</c:v>
                </c:pt>
                <c:pt idx="20295">
                  <c:v>1.2082380284389427</c:v>
                </c:pt>
                <c:pt idx="20296">
                  <c:v>1.2082329253508941</c:v>
                </c:pt>
                <c:pt idx="20297">
                  <c:v>1.2082278222628453</c:v>
                </c:pt>
                <c:pt idx="20298">
                  <c:v>1.2082227191747967</c:v>
                </c:pt>
                <c:pt idx="20299">
                  <c:v>1.2082176160867479</c:v>
                </c:pt>
                <c:pt idx="20300">
                  <c:v>1.2082125129986994</c:v>
                </c:pt>
                <c:pt idx="20301">
                  <c:v>1.2082074099106506</c:v>
                </c:pt>
                <c:pt idx="20302">
                  <c:v>1.208202306822602</c:v>
                </c:pt>
                <c:pt idx="20303">
                  <c:v>1.2081972037345532</c:v>
                </c:pt>
                <c:pt idx="20304">
                  <c:v>1.2081921006465046</c:v>
                </c:pt>
                <c:pt idx="20305">
                  <c:v>1.2081869975584558</c:v>
                </c:pt>
                <c:pt idx="20306">
                  <c:v>1.2081818944704072</c:v>
                </c:pt>
                <c:pt idx="20307">
                  <c:v>1.2081767913823585</c:v>
                </c:pt>
                <c:pt idx="20308">
                  <c:v>1.2081716882943099</c:v>
                </c:pt>
                <c:pt idx="20309">
                  <c:v>1.2081665852062611</c:v>
                </c:pt>
                <c:pt idx="20310">
                  <c:v>1.2081614821182125</c:v>
                </c:pt>
                <c:pt idx="20311">
                  <c:v>1.2081563790301637</c:v>
                </c:pt>
                <c:pt idx="20312">
                  <c:v>1.2081512759421151</c:v>
                </c:pt>
                <c:pt idx="20313">
                  <c:v>1.2081461728540663</c:v>
                </c:pt>
                <c:pt idx="20314">
                  <c:v>1.2081410697660178</c:v>
                </c:pt>
                <c:pt idx="20315">
                  <c:v>1.208135966677969</c:v>
                </c:pt>
                <c:pt idx="20316">
                  <c:v>1.2081308635899204</c:v>
                </c:pt>
                <c:pt idx="20317">
                  <c:v>1.2081257605018716</c:v>
                </c:pt>
                <c:pt idx="20318">
                  <c:v>1.208120657413823</c:v>
                </c:pt>
                <c:pt idx="20319">
                  <c:v>1.2081155543257744</c:v>
                </c:pt>
                <c:pt idx="20320">
                  <c:v>1.2081104512377256</c:v>
                </c:pt>
                <c:pt idx="20321">
                  <c:v>1.2081053481496771</c:v>
                </c:pt>
                <c:pt idx="20322">
                  <c:v>1.2081002450616283</c:v>
                </c:pt>
                <c:pt idx="20323">
                  <c:v>1.2080951419735797</c:v>
                </c:pt>
                <c:pt idx="20324">
                  <c:v>1.2080900388855309</c:v>
                </c:pt>
                <c:pt idx="20325">
                  <c:v>1.2080849357974823</c:v>
                </c:pt>
                <c:pt idx="20326">
                  <c:v>1.2080798327094335</c:v>
                </c:pt>
                <c:pt idx="20327">
                  <c:v>1.208074729621385</c:v>
                </c:pt>
                <c:pt idx="20328">
                  <c:v>1.2080696265333362</c:v>
                </c:pt>
                <c:pt idx="20329">
                  <c:v>1.2080645234452876</c:v>
                </c:pt>
                <c:pt idx="20330">
                  <c:v>1.2080594203572388</c:v>
                </c:pt>
                <c:pt idx="20331">
                  <c:v>1.2080543172691902</c:v>
                </c:pt>
                <c:pt idx="20332">
                  <c:v>1.2080492141811414</c:v>
                </c:pt>
                <c:pt idx="20333">
                  <c:v>1.2080441110930928</c:v>
                </c:pt>
                <c:pt idx="20334">
                  <c:v>1.208039008005044</c:v>
                </c:pt>
                <c:pt idx="20335">
                  <c:v>1.2080339049169955</c:v>
                </c:pt>
                <c:pt idx="20336">
                  <c:v>1.2080288018289467</c:v>
                </c:pt>
                <c:pt idx="20337">
                  <c:v>1.2080236987408981</c:v>
                </c:pt>
                <c:pt idx="20338">
                  <c:v>1.2080185956528493</c:v>
                </c:pt>
                <c:pt idx="20339">
                  <c:v>1.2080134925648007</c:v>
                </c:pt>
                <c:pt idx="20340">
                  <c:v>1.2080083894767519</c:v>
                </c:pt>
                <c:pt idx="20341">
                  <c:v>1.2080032863887034</c:v>
                </c:pt>
                <c:pt idx="20342">
                  <c:v>1.2079981833006546</c:v>
                </c:pt>
                <c:pt idx="20343">
                  <c:v>1.207993080212606</c:v>
                </c:pt>
                <c:pt idx="20344">
                  <c:v>1.2079879771245574</c:v>
                </c:pt>
                <c:pt idx="20345">
                  <c:v>1.2079828740365086</c:v>
                </c:pt>
                <c:pt idx="20346">
                  <c:v>1.20797777094846</c:v>
                </c:pt>
                <c:pt idx="20347">
                  <c:v>1.2079726678604112</c:v>
                </c:pt>
                <c:pt idx="20348">
                  <c:v>1.2079675647723627</c:v>
                </c:pt>
                <c:pt idx="20349">
                  <c:v>1.2079624616843139</c:v>
                </c:pt>
                <c:pt idx="20350">
                  <c:v>1.2079573585962653</c:v>
                </c:pt>
                <c:pt idx="20351">
                  <c:v>1.2079522555082165</c:v>
                </c:pt>
                <c:pt idx="20352">
                  <c:v>1.2079471524201679</c:v>
                </c:pt>
                <c:pt idx="20353">
                  <c:v>1.2079420493321191</c:v>
                </c:pt>
                <c:pt idx="20354">
                  <c:v>1.2079369462440706</c:v>
                </c:pt>
                <c:pt idx="20355">
                  <c:v>1.2079318431560218</c:v>
                </c:pt>
                <c:pt idx="20356">
                  <c:v>1.2079267400679732</c:v>
                </c:pt>
                <c:pt idx="20357">
                  <c:v>1.2079216369799244</c:v>
                </c:pt>
                <c:pt idx="20358">
                  <c:v>1.2079165338918758</c:v>
                </c:pt>
                <c:pt idx="20359">
                  <c:v>1.207911430803827</c:v>
                </c:pt>
                <c:pt idx="20360">
                  <c:v>1.2079063277157784</c:v>
                </c:pt>
                <c:pt idx="20361">
                  <c:v>1.2079012246277296</c:v>
                </c:pt>
                <c:pt idx="20362">
                  <c:v>1.2078961215396811</c:v>
                </c:pt>
                <c:pt idx="20363">
                  <c:v>1.2078910184516323</c:v>
                </c:pt>
                <c:pt idx="20364">
                  <c:v>1.2078859153635837</c:v>
                </c:pt>
                <c:pt idx="20365">
                  <c:v>1.2078808122755349</c:v>
                </c:pt>
                <c:pt idx="20366">
                  <c:v>1.2078757091874863</c:v>
                </c:pt>
                <c:pt idx="20367">
                  <c:v>1.2078706060994377</c:v>
                </c:pt>
                <c:pt idx="20368">
                  <c:v>1.207865503011389</c:v>
                </c:pt>
                <c:pt idx="20369">
                  <c:v>1.2078603999233404</c:v>
                </c:pt>
                <c:pt idx="20370">
                  <c:v>1.2078552968352916</c:v>
                </c:pt>
                <c:pt idx="20371">
                  <c:v>1.207850193747243</c:v>
                </c:pt>
                <c:pt idx="20372">
                  <c:v>1.2078450906591942</c:v>
                </c:pt>
                <c:pt idx="20373">
                  <c:v>1.2078399875711456</c:v>
                </c:pt>
                <c:pt idx="20374">
                  <c:v>1.2078348844830968</c:v>
                </c:pt>
                <c:pt idx="20375">
                  <c:v>1.2078297813950483</c:v>
                </c:pt>
                <c:pt idx="20376">
                  <c:v>1.2078246783069995</c:v>
                </c:pt>
                <c:pt idx="20377">
                  <c:v>1.2078195752189509</c:v>
                </c:pt>
                <c:pt idx="20378">
                  <c:v>1.2078144721309021</c:v>
                </c:pt>
                <c:pt idx="20379">
                  <c:v>1.2078093690428535</c:v>
                </c:pt>
                <c:pt idx="20380">
                  <c:v>1.2078042659548047</c:v>
                </c:pt>
                <c:pt idx="20381">
                  <c:v>1.2077991628667561</c:v>
                </c:pt>
                <c:pt idx="20382">
                  <c:v>1.2077940597787074</c:v>
                </c:pt>
                <c:pt idx="20383">
                  <c:v>1.2077889566906588</c:v>
                </c:pt>
                <c:pt idx="20384">
                  <c:v>1.20778385360261</c:v>
                </c:pt>
                <c:pt idx="20385">
                  <c:v>1.2077787505145614</c:v>
                </c:pt>
                <c:pt idx="20386">
                  <c:v>1.2077736474265126</c:v>
                </c:pt>
                <c:pt idx="20387">
                  <c:v>1.207768544338464</c:v>
                </c:pt>
                <c:pt idx="20388">
                  <c:v>1.2077634412504152</c:v>
                </c:pt>
                <c:pt idx="20389">
                  <c:v>1.2077583381623667</c:v>
                </c:pt>
                <c:pt idx="20390">
                  <c:v>1.2077532350743179</c:v>
                </c:pt>
                <c:pt idx="20391">
                  <c:v>1.2077481319862693</c:v>
                </c:pt>
                <c:pt idx="20392">
                  <c:v>1.2077430288982207</c:v>
                </c:pt>
                <c:pt idx="20393">
                  <c:v>1.2077379258101719</c:v>
                </c:pt>
                <c:pt idx="20394">
                  <c:v>1.2077328227221233</c:v>
                </c:pt>
                <c:pt idx="20395">
                  <c:v>1.2077277196340745</c:v>
                </c:pt>
                <c:pt idx="20396">
                  <c:v>1.207722616546026</c:v>
                </c:pt>
                <c:pt idx="20397">
                  <c:v>1.2077175134579772</c:v>
                </c:pt>
                <c:pt idx="20398">
                  <c:v>1.2077124103699286</c:v>
                </c:pt>
                <c:pt idx="20399">
                  <c:v>1.2077073072818798</c:v>
                </c:pt>
                <c:pt idx="20400">
                  <c:v>1.2077019206889397</c:v>
                </c:pt>
                <c:pt idx="20401">
                  <c:v>1.2076965340959993</c:v>
                </c:pt>
                <c:pt idx="20402">
                  <c:v>1.2076911475030589</c:v>
                </c:pt>
                <c:pt idx="20403">
                  <c:v>1.2076857609101188</c:v>
                </c:pt>
                <c:pt idx="20404">
                  <c:v>1.2076803743171785</c:v>
                </c:pt>
                <c:pt idx="20405">
                  <c:v>1.2076749877242381</c:v>
                </c:pt>
                <c:pt idx="20406">
                  <c:v>1.207669601131298</c:v>
                </c:pt>
                <c:pt idx="20407">
                  <c:v>1.2076642145383576</c:v>
                </c:pt>
                <c:pt idx="20408">
                  <c:v>1.2076588279454175</c:v>
                </c:pt>
                <c:pt idx="20409">
                  <c:v>1.2076534413524771</c:v>
                </c:pt>
                <c:pt idx="20410">
                  <c:v>1.2076480547595367</c:v>
                </c:pt>
                <c:pt idx="20411">
                  <c:v>1.2076426681665966</c:v>
                </c:pt>
                <c:pt idx="20412">
                  <c:v>1.2076372815736562</c:v>
                </c:pt>
                <c:pt idx="20413">
                  <c:v>1.2076318949807161</c:v>
                </c:pt>
                <c:pt idx="20414">
                  <c:v>1.2076265083877757</c:v>
                </c:pt>
                <c:pt idx="20415">
                  <c:v>1.2076211217948354</c:v>
                </c:pt>
                <c:pt idx="20416">
                  <c:v>1.2076157352018952</c:v>
                </c:pt>
                <c:pt idx="20417">
                  <c:v>1.2076103486089549</c:v>
                </c:pt>
                <c:pt idx="20418">
                  <c:v>1.2076049620160145</c:v>
                </c:pt>
                <c:pt idx="20419">
                  <c:v>1.2075995754230744</c:v>
                </c:pt>
                <c:pt idx="20420">
                  <c:v>1.207594188830134</c:v>
                </c:pt>
                <c:pt idx="20421">
                  <c:v>1.2075888022371939</c:v>
                </c:pt>
                <c:pt idx="20422">
                  <c:v>1.2075834156442535</c:v>
                </c:pt>
                <c:pt idx="20423">
                  <c:v>1.2075780290513132</c:v>
                </c:pt>
                <c:pt idx="20424">
                  <c:v>1.207572642458373</c:v>
                </c:pt>
                <c:pt idx="20425">
                  <c:v>1.2075672558654327</c:v>
                </c:pt>
                <c:pt idx="20426">
                  <c:v>1.2075618692724925</c:v>
                </c:pt>
                <c:pt idx="20427">
                  <c:v>1.2075564826795522</c:v>
                </c:pt>
                <c:pt idx="20428">
                  <c:v>1.2075510960866118</c:v>
                </c:pt>
                <c:pt idx="20429">
                  <c:v>1.2075457094936717</c:v>
                </c:pt>
                <c:pt idx="20430">
                  <c:v>1.2075403229007313</c:v>
                </c:pt>
                <c:pt idx="20431">
                  <c:v>1.207534936307791</c:v>
                </c:pt>
                <c:pt idx="20432">
                  <c:v>1.2075295497148508</c:v>
                </c:pt>
                <c:pt idx="20433">
                  <c:v>1.2075241631219105</c:v>
                </c:pt>
                <c:pt idx="20434">
                  <c:v>1.2075187765289703</c:v>
                </c:pt>
                <c:pt idx="20435">
                  <c:v>1.20751338993603</c:v>
                </c:pt>
                <c:pt idx="20436">
                  <c:v>1.2075080033430896</c:v>
                </c:pt>
                <c:pt idx="20437">
                  <c:v>1.2075026167501495</c:v>
                </c:pt>
                <c:pt idx="20438">
                  <c:v>1.2074972301572091</c:v>
                </c:pt>
                <c:pt idx="20439">
                  <c:v>1.2074918435642688</c:v>
                </c:pt>
                <c:pt idx="20440">
                  <c:v>1.2074864569713286</c:v>
                </c:pt>
                <c:pt idx="20441">
                  <c:v>1.2074810703783883</c:v>
                </c:pt>
                <c:pt idx="20442">
                  <c:v>1.2074756837854481</c:v>
                </c:pt>
                <c:pt idx="20443">
                  <c:v>1.2074702971925078</c:v>
                </c:pt>
                <c:pt idx="20444">
                  <c:v>1.2074649105995674</c:v>
                </c:pt>
                <c:pt idx="20445">
                  <c:v>1.2074595240066273</c:v>
                </c:pt>
                <c:pt idx="20446">
                  <c:v>1.2074541374136869</c:v>
                </c:pt>
                <c:pt idx="20447">
                  <c:v>1.2074487508207468</c:v>
                </c:pt>
                <c:pt idx="20448">
                  <c:v>1.2074433642278064</c:v>
                </c:pt>
                <c:pt idx="20449">
                  <c:v>1.207437977634866</c:v>
                </c:pt>
                <c:pt idx="20450">
                  <c:v>1.2074325910419259</c:v>
                </c:pt>
                <c:pt idx="20451">
                  <c:v>1.2074272044489855</c:v>
                </c:pt>
                <c:pt idx="20452">
                  <c:v>1.2074218178560452</c:v>
                </c:pt>
                <c:pt idx="20453">
                  <c:v>1.207416431263105</c:v>
                </c:pt>
                <c:pt idx="20454">
                  <c:v>1.2074110446701647</c:v>
                </c:pt>
                <c:pt idx="20455">
                  <c:v>1.2074056580772246</c:v>
                </c:pt>
                <c:pt idx="20456">
                  <c:v>1.2074002714842842</c:v>
                </c:pt>
                <c:pt idx="20457">
                  <c:v>1.2073948848913438</c:v>
                </c:pt>
                <c:pt idx="20458">
                  <c:v>1.2073894982984037</c:v>
                </c:pt>
                <c:pt idx="20459">
                  <c:v>1.2073841117054633</c:v>
                </c:pt>
                <c:pt idx="20460">
                  <c:v>1.2073787251125232</c:v>
                </c:pt>
                <c:pt idx="20461">
                  <c:v>1.2073733385195828</c:v>
                </c:pt>
                <c:pt idx="20462">
                  <c:v>1.2073679519266425</c:v>
                </c:pt>
                <c:pt idx="20463">
                  <c:v>1.2073625653337023</c:v>
                </c:pt>
                <c:pt idx="20464">
                  <c:v>1.207357178740762</c:v>
                </c:pt>
                <c:pt idx="20465">
                  <c:v>1.2073517921478216</c:v>
                </c:pt>
                <c:pt idx="20466">
                  <c:v>1.2073464055548815</c:v>
                </c:pt>
                <c:pt idx="20467">
                  <c:v>1.2073410189619411</c:v>
                </c:pt>
                <c:pt idx="20468">
                  <c:v>1.207335632369001</c:v>
                </c:pt>
                <c:pt idx="20469">
                  <c:v>1.2073302457760606</c:v>
                </c:pt>
                <c:pt idx="20470">
                  <c:v>1.2073248591831203</c:v>
                </c:pt>
                <c:pt idx="20471">
                  <c:v>1.2073194725901801</c:v>
                </c:pt>
                <c:pt idx="20472">
                  <c:v>1.2073140859972398</c:v>
                </c:pt>
                <c:pt idx="20473">
                  <c:v>1.2073086994042994</c:v>
                </c:pt>
                <c:pt idx="20474">
                  <c:v>1.2073033128113593</c:v>
                </c:pt>
                <c:pt idx="20475">
                  <c:v>1.2072979262184189</c:v>
                </c:pt>
                <c:pt idx="20476">
                  <c:v>1.2072925396254788</c:v>
                </c:pt>
                <c:pt idx="20477">
                  <c:v>1.2072871530325384</c:v>
                </c:pt>
                <c:pt idx="20478">
                  <c:v>1.2072817664395981</c:v>
                </c:pt>
                <c:pt idx="20479">
                  <c:v>1.2072763798466579</c:v>
                </c:pt>
                <c:pt idx="20480">
                  <c:v>1.2072709932537176</c:v>
                </c:pt>
                <c:pt idx="20481">
                  <c:v>1.2072656066607774</c:v>
                </c:pt>
                <c:pt idx="20482">
                  <c:v>1.2072602200678371</c:v>
                </c:pt>
                <c:pt idx="20483">
                  <c:v>1.2072548334748967</c:v>
                </c:pt>
                <c:pt idx="20484">
                  <c:v>1.2072494468819566</c:v>
                </c:pt>
                <c:pt idx="20485">
                  <c:v>1.2072440602890162</c:v>
                </c:pt>
                <c:pt idx="20486">
                  <c:v>1.2072386736960758</c:v>
                </c:pt>
                <c:pt idx="20487">
                  <c:v>1.2072332871031357</c:v>
                </c:pt>
                <c:pt idx="20488">
                  <c:v>1.2072279005101954</c:v>
                </c:pt>
                <c:pt idx="20489">
                  <c:v>1.2072225139172552</c:v>
                </c:pt>
                <c:pt idx="20490">
                  <c:v>1.2072171273243149</c:v>
                </c:pt>
                <c:pt idx="20491">
                  <c:v>1.2072117407313745</c:v>
                </c:pt>
                <c:pt idx="20492">
                  <c:v>1.2072063541384344</c:v>
                </c:pt>
                <c:pt idx="20493">
                  <c:v>1.207200967545494</c:v>
                </c:pt>
                <c:pt idx="20494">
                  <c:v>1.2071955809525539</c:v>
                </c:pt>
                <c:pt idx="20495">
                  <c:v>1.2071901943596135</c:v>
                </c:pt>
                <c:pt idx="20496">
                  <c:v>1.2071848077666731</c:v>
                </c:pt>
                <c:pt idx="20497">
                  <c:v>1.207179421173733</c:v>
                </c:pt>
                <c:pt idx="20498">
                  <c:v>1.2071740345807926</c:v>
                </c:pt>
                <c:pt idx="20499">
                  <c:v>1.2071686479878523</c:v>
                </c:pt>
                <c:pt idx="20500">
                  <c:v>1.2071632613949121</c:v>
                </c:pt>
                <c:pt idx="20501">
                  <c:v>1.2071578748019718</c:v>
                </c:pt>
                <c:pt idx="20502">
                  <c:v>1.2071524882090316</c:v>
                </c:pt>
                <c:pt idx="20503">
                  <c:v>1.2071471016160913</c:v>
                </c:pt>
                <c:pt idx="20504">
                  <c:v>1.2071417150231509</c:v>
                </c:pt>
                <c:pt idx="20505">
                  <c:v>1.2071363284302108</c:v>
                </c:pt>
                <c:pt idx="20506">
                  <c:v>1.2071309418372704</c:v>
                </c:pt>
                <c:pt idx="20507">
                  <c:v>1.2071255552443303</c:v>
                </c:pt>
                <c:pt idx="20508">
                  <c:v>1.2071201686513899</c:v>
                </c:pt>
                <c:pt idx="20509">
                  <c:v>1.2071147820584496</c:v>
                </c:pt>
                <c:pt idx="20510">
                  <c:v>1.2071093954655094</c:v>
                </c:pt>
                <c:pt idx="20511">
                  <c:v>1.2071040088725691</c:v>
                </c:pt>
                <c:pt idx="20512">
                  <c:v>1.2070986222796287</c:v>
                </c:pt>
                <c:pt idx="20513">
                  <c:v>1.2070932356866886</c:v>
                </c:pt>
                <c:pt idx="20514">
                  <c:v>1.2070878490937482</c:v>
                </c:pt>
                <c:pt idx="20515">
                  <c:v>1.2070824625008081</c:v>
                </c:pt>
                <c:pt idx="20516">
                  <c:v>1.2070770759078677</c:v>
                </c:pt>
                <c:pt idx="20517">
                  <c:v>1.2070716893149274</c:v>
                </c:pt>
                <c:pt idx="20518">
                  <c:v>1.2070663027219872</c:v>
                </c:pt>
                <c:pt idx="20519">
                  <c:v>1.2070609161290469</c:v>
                </c:pt>
                <c:pt idx="20520">
                  <c:v>1.2070555295361065</c:v>
                </c:pt>
                <c:pt idx="20521">
                  <c:v>1.2070501429431664</c:v>
                </c:pt>
                <c:pt idx="20522">
                  <c:v>1.207044756350226</c:v>
                </c:pt>
                <c:pt idx="20523">
                  <c:v>1.2070393697572859</c:v>
                </c:pt>
                <c:pt idx="20524">
                  <c:v>1.2070339831643455</c:v>
                </c:pt>
                <c:pt idx="20525">
                  <c:v>1.2070285965714052</c:v>
                </c:pt>
                <c:pt idx="20526">
                  <c:v>1.207023209978465</c:v>
                </c:pt>
                <c:pt idx="20527">
                  <c:v>1.2070178233855247</c:v>
                </c:pt>
                <c:pt idx="20528">
                  <c:v>1.2070124367925845</c:v>
                </c:pt>
                <c:pt idx="20529">
                  <c:v>1.2070070501996442</c:v>
                </c:pt>
                <c:pt idx="20530">
                  <c:v>1.2070016636067038</c:v>
                </c:pt>
                <c:pt idx="20531">
                  <c:v>1.2069962770137637</c:v>
                </c:pt>
                <c:pt idx="20532">
                  <c:v>1.2069908904208233</c:v>
                </c:pt>
                <c:pt idx="20533">
                  <c:v>1.2069855038278829</c:v>
                </c:pt>
                <c:pt idx="20534">
                  <c:v>1.2069801172349428</c:v>
                </c:pt>
                <c:pt idx="20535">
                  <c:v>1.2069747306420024</c:v>
                </c:pt>
                <c:pt idx="20536">
                  <c:v>1.2069693440490623</c:v>
                </c:pt>
                <c:pt idx="20537">
                  <c:v>1.2069639574561219</c:v>
                </c:pt>
                <c:pt idx="20538">
                  <c:v>1.2069585708631816</c:v>
                </c:pt>
                <c:pt idx="20539">
                  <c:v>1.2069531842702415</c:v>
                </c:pt>
                <c:pt idx="20540">
                  <c:v>1.2069477976773011</c:v>
                </c:pt>
                <c:pt idx="20541">
                  <c:v>1.206942411084361</c:v>
                </c:pt>
                <c:pt idx="20542">
                  <c:v>1.2069370244914206</c:v>
                </c:pt>
                <c:pt idx="20543">
                  <c:v>1.2069316378984802</c:v>
                </c:pt>
                <c:pt idx="20544">
                  <c:v>1.2069262513055401</c:v>
                </c:pt>
                <c:pt idx="20545">
                  <c:v>1.2069208647125997</c:v>
                </c:pt>
                <c:pt idx="20546">
                  <c:v>1.2069154781196594</c:v>
                </c:pt>
                <c:pt idx="20547">
                  <c:v>1.2069100915267192</c:v>
                </c:pt>
                <c:pt idx="20548">
                  <c:v>1.2069047049337789</c:v>
                </c:pt>
                <c:pt idx="20549">
                  <c:v>1.2068993183408387</c:v>
                </c:pt>
                <c:pt idx="20550">
                  <c:v>1.2068939317478984</c:v>
                </c:pt>
                <c:pt idx="20551">
                  <c:v>1.206888545154958</c:v>
                </c:pt>
                <c:pt idx="20552">
                  <c:v>1.2068831585620179</c:v>
                </c:pt>
                <c:pt idx="20553">
                  <c:v>1.2068777719690775</c:v>
                </c:pt>
                <c:pt idx="20554">
                  <c:v>1.2068723853761372</c:v>
                </c:pt>
                <c:pt idx="20555">
                  <c:v>1.206866998783197</c:v>
                </c:pt>
                <c:pt idx="20556">
                  <c:v>1.2068616121902567</c:v>
                </c:pt>
                <c:pt idx="20557">
                  <c:v>1.2068562255973165</c:v>
                </c:pt>
                <c:pt idx="20558">
                  <c:v>1.2068508390043762</c:v>
                </c:pt>
                <c:pt idx="20559">
                  <c:v>1.2068454524114358</c:v>
                </c:pt>
                <c:pt idx="20560">
                  <c:v>1.2068400658184957</c:v>
                </c:pt>
                <c:pt idx="20561">
                  <c:v>1.2068346792255553</c:v>
                </c:pt>
                <c:pt idx="20562">
                  <c:v>1.2068292926326152</c:v>
                </c:pt>
                <c:pt idx="20563">
                  <c:v>1.2068239060396748</c:v>
                </c:pt>
                <c:pt idx="20564">
                  <c:v>1.2068185194467345</c:v>
                </c:pt>
                <c:pt idx="20565">
                  <c:v>1.2068131328537943</c:v>
                </c:pt>
                <c:pt idx="20566">
                  <c:v>1.206807746260854</c:v>
                </c:pt>
                <c:pt idx="20567">
                  <c:v>1.2068023596679136</c:v>
                </c:pt>
                <c:pt idx="20568">
                  <c:v>1.2067969730749735</c:v>
                </c:pt>
                <c:pt idx="20569">
                  <c:v>1.2067915864820331</c:v>
                </c:pt>
                <c:pt idx="20570">
                  <c:v>1.206786199889093</c:v>
                </c:pt>
                <c:pt idx="20571">
                  <c:v>1.2067808132961526</c:v>
                </c:pt>
                <c:pt idx="20572">
                  <c:v>1.2067754267032123</c:v>
                </c:pt>
                <c:pt idx="20573">
                  <c:v>1.2067700401102721</c:v>
                </c:pt>
                <c:pt idx="20574">
                  <c:v>1.2067646535173318</c:v>
                </c:pt>
                <c:pt idx="20575">
                  <c:v>1.2067592669243916</c:v>
                </c:pt>
                <c:pt idx="20576">
                  <c:v>1.2067538803314513</c:v>
                </c:pt>
                <c:pt idx="20577">
                  <c:v>1.2067484937385109</c:v>
                </c:pt>
                <c:pt idx="20578">
                  <c:v>1.2067431071455708</c:v>
                </c:pt>
                <c:pt idx="20579">
                  <c:v>1.2067377205526304</c:v>
                </c:pt>
                <c:pt idx="20580">
                  <c:v>1.20673233395969</c:v>
                </c:pt>
                <c:pt idx="20581">
                  <c:v>1.2067269473667499</c:v>
                </c:pt>
                <c:pt idx="20582">
                  <c:v>1.2067215607738095</c:v>
                </c:pt>
                <c:pt idx="20583">
                  <c:v>1.2067161741808694</c:v>
                </c:pt>
                <c:pt idx="20584">
                  <c:v>1.206710787587929</c:v>
                </c:pt>
                <c:pt idx="20585">
                  <c:v>1.2067054009949887</c:v>
                </c:pt>
                <c:pt idx="20586">
                  <c:v>1.2067000144020485</c:v>
                </c:pt>
                <c:pt idx="20587">
                  <c:v>1.2066946278091082</c:v>
                </c:pt>
                <c:pt idx="20588">
                  <c:v>1.2066892412161681</c:v>
                </c:pt>
                <c:pt idx="20589">
                  <c:v>1.2066838546232277</c:v>
                </c:pt>
                <c:pt idx="20590">
                  <c:v>1.2066784680302873</c:v>
                </c:pt>
                <c:pt idx="20591">
                  <c:v>1.2066730814373472</c:v>
                </c:pt>
                <c:pt idx="20592">
                  <c:v>1.2066676948444068</c:v>
                </c:pt>
                <c:pt idx="20593">
                  <c:v>1.2066623082514665</c:v>
                </c:pt>
                <c:pt idx="20594">
                  <c:v>1.2066569216585263</c:v>
                </c:pt>
                <c:pt idx="20595">
                  <c:v>1.206651535065586</c:v>
                </c:pt>
                <c:pt idx="20596">
                  <c:v>1.2066461484726458</c:v>
                </c:pt>
                <c:pt idx="20597">
                  <c:v>1.2066407618797055</c:v>
                </c:pt>
                <c:pt idx="20598">
                  <c:v>1.2066353752867651</c:v>
                </c:pt>
                <c:pt idx="20599">
                  <c:v>1.206629988693825</c:v>
                </c:pt>
                <c:pt idx="20600">
                  <c:v>1.2066246021008846</c:v>
                </c:pt>
                <c:pt idx="20601">
                  <c:v>1.2066192155079443</c:v>
                </c:pt>
                <c:pt idx="20602">
                  <c:v>1.2066138289150041</c:v>
                </c:pt>
                <c:pt idx="20603">
                  <c:v>1.2066084423220638</c:v>
                </c:pt>
                <c:pt idx="20604">
                  <c:v>1.2066030557291236</c:v>
                </c:pt>
                <c:pt idx="20605">
                  <c:v>1.2065976691361833</c:v>
                </c:pt>
                <c:pt idx="20606">
                  <c:v>1.2065922825432429</c:v>
                </c:pt>
                <c:pt idx="20607">
                  <c:v>1.2065868959503028</c:v>
                </c:pt>
                <c:pt idx="20608">
                  <c:v>1.2065815093573624</c:v>
                </c:pt>
                <c:pt idx="20609">
                  <c:v>1.2065761227644223</c:v>
                </c:pt>
                <c:pt idx="20610">
                  <c:v>1.2065707361714819</c:v>
                </c:pt>
                <c:pt idx="20611">
                  <c:v>1.2065653495785416</c:v>
                </c:pt>
                <c:pt idx="20612">
                  <c:v>1.2065599629856014</c:v>
                </c:pt>
                <c:pt idx="20613">
                  <c:v>1.2065545763926611</c:v>
                </c:pt>
                <c:pt idx="20614">
                  <c:v>1.2065491897997207</c:v>
                </c:pt>
                <c:pt idx="20615">
                  <c:v>1.2065438032067806</c:v>
                </c:pt>
                <c:pt idx="20616">
                  <c:v>1.2065384166138402</c:v>
                </c:pt>
                <c:pt idx="20617">
                  <c:v>1.2065330300209001</c:v>
                </c:pt>
                <c:pt idx="20618">
                  <c:v>1.2065276434279597</c:v>
                </c:pt>
                <c:pt idx="20619">
                  <c:v>1.2065222568350193</c:v>
                </c:pt>
                <c:pt idx="20620">
                  <c:v>1.2065168702420792</c:v>
                </c:pt>
                <c:pt idx="20621">
                  <c:v>1.2065114836491388</c:v>
                </c:pt>
                <c:pt idx="20622">
                  <c:v>1.2065060970561987</c:v>
                </c:pt>
                <c:pt idx="20623">
                  <c:v>1.2065004269583668</c:v>
                </c:pt>
                <c:pt idx="20624">
                  <c:v>1.2064947568605349</c:v>
                </c:pt>
                <c:pt idx="20625">
                  <c:v>1.2064890867627029</c:v>
                </c:pt>
                <c:pt idx="20626">
                  <c:v>1.2064834166648712</c:v>
                </c:pt>
                <c:pt idx="20627">
                  <c:v>1.2064777465670393</c:v>
                </c:pt>
                <c:pt idx="20628">
                  <c:v>1.2064720764692074</c:v>
                </c:pt>
                <c:pt idx="20629">
                  <c:v>1.2064664063713755</c:v>
                </c:pt>
                <c:pt idx="20630">
                  <c:v>1.2064607362735436</c:v>
                </c:pt>
                <c:pt idx="20631">
                  <c:v>1.2064550661757119</c:v>
                </c:pt>
                <c:pt idx="20632">
                  <c:v>1.2064493960778799</c:v>
                </c:pt>
                <c:pt idx="20633">
                  <c:v>1.206443725980048</c:v>
                </c:pt>
                <c:pt idx="20634">
                  <c:v>1.2064380558822161</c:v>
                </c:pt>
                <c:pt idx="20635">
                  <c:v>1.2064323857843844</c:v>
                </c:pt>
                <c:pt idx="20636">
                  <c:v>1.2064267156865525</c:v>
                </c:pt>
                <c:pt idx="20637">
                  <c:v>1.2064210455887205</c:v>
                </c:pt>
                <c:pt idx="20638">
                  <c:v>1.2064153754908886</c:v>
                </c:pt>
                <c:pt idx="20639">
                  <c:v>1.2064097053930569</c:v>
                </c:pt>
                <c:pt idx="20640">
                  <c:v>1.206404035295225</c:v>
                </c:pt>
                <c:pt idx="20641">
                  <c:v>1.2063983651973931</c:v>
                </c:pt>
                <c:pt idx="20642">
                  <c:v>1.2063926950995612</c:v>
                </c:pt>
                <c:pt idx="20643">
                  <c:v>1.2063870250017295</c:v>
                </c:pt>
                <c:pt idx="20644">
                  <c:v>1.2063813549038975</c:v>
                </c:pt>
                <c:pt idx="20645">
                  <c:v>1.2063756848060656</c:v>
                </c:pt>
                <c:pt idx="20646">
                  <c:v>1.2063700147082337</c:v>
                </c:pt>
                <c:pt idx="20647">
                  <c:v>1.206364344610402</c:v>
                </c:pt>
                <c:pt idx="20648">
                  <c:v>1.2063586745125701</c:v>
                </c:pt>
                <c:pt idx="20649">
                  <c:v>1.2063530044147381</c:v>
                </c:pt>
                <c:pt idx="20650">
                  <c:v>1.2063473343169062</c:v>
                </c:pt>
                <c:pt idx="20651">
                  <c:v>1.2063416642190745</c:v>
                </c:pt>
                <c:pt idx="20652">
                  <c:v>1.2063359941212426</c:v>
                </c:pt>
                <c:pt idx="20653">
                  <c:v>1.2063303240234107</c:v>
                </c:pt>
                <c:pt idx="20654">
                  <c:v>1.2063246539255787</c:v>
                </c:pt>
                <c:pt idx="20655">
                  <c:v>1.206318983827747</c:v>
                </c:pt>
                <c:pt idx="20656">
                  <c:v>1.2063133137299151</c:v>
                </c:pt>
                <c:pt idx="20657">
                  <c:v>1.2063076436320832</c:v>
                </c:pt>
                <c:pt idx="20658">
                  <c:v>1.2063019735342513</c:v>
                </c:pt>
                <c:pt idx="20659">
                  <c:v>1.2062963034364196</c:v>
                </c:pt>
                <c:pt idx="20660">
                  <c:v>1.2062906333385877</c:v>
                </c:pt>
                <c:pt idx="20661">
                  <c:v>1.2062849632407557</c:v>
                </c:pt>
                <c:pt idx="20662">
                  <c:v>1.2062792931429238</c:v>
                </c:pt>
                <c:pt idx="20663">
                  <c:v>1.2062736230450921</c:v>
                </c:pt>
                <c:pt idx="20664">
                  <c:v>1.2062679529472602</c:v>
                </c:pt>
                <c:pt idx="20665">
                  <c:v>1.2062622828494283</c:v>
                </c:pt>
                <c:pt idx="20666">
                  <c:v>1.2062566127515963</c:v>
                </c:pt>
                <c:pt idx="20667">
                  <c:v>1.2062509426537646</c:v>
                </c:pt>
                <c:pt idx="20668">
                  <c:v>1.2062452725559327</c:v>
                </c:pt>
                <c:pt idx="20669">
                  <c:v>1.2062396024581008</c:v>
                </c:pt>
                <c:pt idx="20670">
                  <c:v>1.2062339323602689</c:v>
                </c:pt>
                <c:pt idx="20671">
                  <c:v>1.2062282622624372</c:v>
                </c:pt>
                <c:pt idx="20672">
                  <c:v>1.2062225921646053</c:v>
                </c:pt>
                <c:pt idx="20673">
                  <c:v>1.2062169220667733</c:v>
                </c:pt>
                <c:pt idx="20674">
                  <c:v>1.2062112519689414</c:v>
                </c:pt>
                <c:pt idx="20675">
                  <c:v>1.2062055818711097</c:v>
                </c:pt>
                <c:pt idx="20676">
                  <c:v>1.2061999117732778</c:v>
                </c:pt>
                <c:pt idx="20677">
                  <c:v>1.2061942416754459</c:v>
                </c:pt>
                <c:pt idx="20678">
                  <c:v>1.2061885715776139</c:v>
                </c:pt>
                <c:pt idx="20679">
                  <c:v>1.206182901479782</c:v>
                </c:pt>
                <c:pt idx="20680">
                  <c:v>1.2061772313819503</c:v>
                </c:pt>
                <c:pt idx="20681">
                  <c:v>1.2061715612841184</c:v>
                </c:pt>
                <c:pt idx="20682">
                  <c:v>1.2061658911862865</c:v>
                </c:pt>
                <c:pt idx="20683">
                  <c:v>1.2061602210884546</c:v>
                </c:pt>
                <c:pt idx="20684">
                  <c:v>1.2061545509906229</c:v>
                </c:pt>
                <c:pt idx="20685">
                  <c:v>1.2061488808927909</c:v>
                </c:pt>
                <c:pt idx="20686">
                  <c:v>1.206143210794959</c:v>
                </c:pt>
                <c:pt idx="20687">
                  <c:v>1.2061375406971271</c:v>
                </c:pt>
                <c:pt idx="20688">
                  <c:v>1.2061318705992954</c:v>
                </c:pt>
                <c:pt idx="20689">
                  <c:v>1.2061262005014635</c:v>
                </c:pt>
                <c:pt idx="20690">
                  <c:v>1.2061205304036315</c:v>
                </c:pt>
                <c:pt idx="20691">
                  <c:v>1.2061148603057996</c:v>
                </c:pt>
                <c:pt idx="20692">
                  <c:v>1.2061091902079679</c:v>
                </c:pt>
                <c:pt idx="20693">
                  <c:v>1.206103520110136</c:v>
                </c:pt>
                <c:pt idx="20694">
                  <c:v>1.2060978500123041</c:v>
                </c:pt>
                <c:pt idx="20695">
                  <c:v>1.2060921799144722</c:v>
                </c:pt>
                <c:pt idx="20696">
                  <c:v>1.2060865098166405</c:v>
                </c:pt>
                <c:pt idx="20697">
                  <c:v>1.2060808397188085</c:v>
                </c:pt>
                <c:pt idx="20698">
                  <c:v>1.2060751696209766</c:v>
                </c:pt>
                <c:pt idx="20699">
                  <c:v>1.2060694995231447</c:v>
                </c:pt>
                <c:pt idx="20700">
                  <c:v>1.206063829425313</c:v>
                </c:pt>
                <c:pt idx="20701">
                  <c:v>1.2060581593274811</c:v>
                </c:pt>
                <c:pt idx="20702">
                  <c:v>1.2060524892296491</c:v>
                </c:pt>
                <c:pt idx="20703">
                  <c:v>1.2060468191318172</c:v>
                </c:pt>
                <c:pt idx="20704">
                  <c:v>1.2060411490339855</c:v>
                </c:pt>
                <c:pt idx="20705">
                  <c:v>1.2060354789361536</c:v>
                </c:pt>
                <c:pt idx="20706">
                  <c:v>1.2060298088383217</c:v>
                </c:pt>
                <c:pt idx="20707">
                  <c:v>1.2060241387404897</c:v>
                </c:pt>
                <c:pt idx="20708">
                  <c:v>1.206018468642658</c:v>
                </c:pt>
                <c:pt idx="20709">
                  <c:v>1.2060127985448261</c:v>
                </c:pt>
                <c:pt idx="20710">
                  <c:v>1.2060071284469942</c:v>
                </c:pt>
                <c:pt idx="20711">
                  <c:v>1.2060014583491623</c:v>
                </c:pt>
                <c:pt idx="20712">
                  <c:v>1.2059957882513306</c:v>
                </c:pt>
                <c:pt idx="20713">
                  <c:v>1.2059901181534987</c:v>
                </c:pt>
                <c:pt idx="20714">
                  <c:v>1.2059844480556667</c:v>
                </c:pt>
                <c:pt idx="20715">
                  <c:v>1.2059787779578348</c:v>
                </c:pt>
                <c:pt idx="20716">
                  <c:v>1.2059731078600031</c:v>
                </c:pt>
                <c:pt idx="20717">
                  <c:v>1.2059674377621712</c:v>
                </c:pt>
                <c:pt idx="20718">
                  <c:v>1.2059617676643393</c:v>
                </c:pt>
                <c:pt idx="20719">
                  <c:v>1.2059560975665073</c:v>
                </c:pt>
                <c:pt idx="20720">
                  <c:v>1.2059504274686756</c:v>
                </c:pt>
                <c:pt idx="20721">
                  <c:v>1.2059447573708437</c:v>
                </c:pt>
                <c:pt idx="20722">
                  <c:v>1.2059390872730118</c:v>
                </c:pt>
                <c:pt idx="20723">
                  <c:v>1.2059334171751799</c:v>
                </c:pt>
                <c:pt idx="20724">
                  <c:v>1.2059277470773482</c:v>
                </c:pt>
                <c:pt idx="20725">
                  <c:v>1.2059220769795163</c:v>
                </c:pt>
                <c:pt idx="20726">
                  <c:v>1.2059164068816843</c:v>
                </c:pt>
                <c:pt idx="20727">
                  <c:v>1.2059107367838524</c:v>
                </c:pt>
                <c:pt idx="20728">
                  <c:v>1.2059050666860207</c:v>
                </c:pt>
                <c:pt idx="20729">
                  <c:v>1.2058993965881888</c:v>
                </c:pt>
                <c:pt idx="20730">
                  <c:v>1.2058937264903569</c:v>
                </c:pt>
                <c:pt idx="20731">
                  <c:v>1.2058880563925249</c:v>
                </c:pt>
                <c:pt idx="20732">
                  <c:v>1.205882386294693</c:v>
                </c:pt>
                <c:pt idx="20733">
                  <c:v>1.2058767161968613</c:v>
                </c:pt>
                <c:pt idx="20734">
                  <c:v>1.2058710460990294</c:v>
                </c:pt>
                <c:pt idx="20735">
                  <c:v>1.2058653760011975</c:v>
                </c:pt>
                <c:pt idx="20736">
                  <c:v>1.2058597059033656</c:v>
                </c:pt>
                <c:pt idx="20737">
                  <c:v>1.2058540358055339</c:v>
                </c:pt>
                <c:pt idx="20738">
                  <c:v>1.2058483657077019</c:v>
                </c:pt>
                <c:pt idx="20739">
                  <c:v>1.20584269560987</c:v>
                </c:pt>
                <c:pt idx="20740">
                  <c:v>1.2058370255120381</c:v>
                </c:pt>
                <c:pt idx="20741">
                  <c:v>1.2058313554142064</c:v>
                </c:pt>
                <c:pt idx="20742">
                  <c:v>1.2058256853163745</c:v>
                </c:pt>
                <c:pt idx="20743">
                  <c:v>1.2058200152185425</c:v>
                </c:pt>
                <c:pt idx="20744">
                  <c:v>1.2058143451207106</c:v>
                </c:pt>
                <c:pt idx="20745">
                  <c:v>1.2058086750228789</c:v>
                </c:pt>
                <c:pt idx="20746">
                  <c:v>1.205803004925047</c:v>
                </c:pt>
                <c:pt idx="20747">
                  <c:v>1.2057973348272151</c:v>
                </c:pt>
                <c:pt idx="20748">
                  <c:v>1.2057916647293832</c:v>
                </c:pt>
                <c:pt idx="20749">
                  <c:v>1.2057859946315514</c:v>
                </c:pt>
                <c:pt idx="20750">
                  <c:v>1.2057803245337195</c:v>
                </c:pt>
                <c:pt idx="20751">
                  <c:v>1.2057746544358876</c:v>
                </c:pt>
                <c:pt idx="20752">
                  <c:v>1.2057689843380557</c:v>
                </c:pt>
                <c:pt idx="20753">
                  <c:v>1.205763314240224</c:v>
                </c:pt>
                <c:pt idx="20754">
                  <c:v>1.2057576441423921</c:v>
                </c:pt>
                <c:pt idx="20755">
                  <c:v>1.2057519740445601</c:v>
                </c:pt>
                <c:pt idx="20756">
                  <c:v>1.2057463039467282</c:v>
                </c:pt>
                <c:pt idx="20757">
                  <c:v>1.2057406338488965</c:v>
                </c:pt>
                <c:pt idx="20758">
                  <c:v>1.2057349637510646</c:v>
                </c:pt>
                <c:pt idx="20759">
                  <c:v>1.2057292936532327</c:v>
                </c:pt>
                <c:pt idx="20760">
                  <c:v>1.2057236235554007</c:v>
                </c:pt>
                <c:pt idx="20761">
                  <c:v>1.205717953457569</c:v>
                </c:pt>
                <c:pt idx="20762">
                  <c:v>1.2057122833597371</c:v>
                </c:pt>
                <c:pt idx="20763">
                  <c:v>1.2057066132619052</c:v>
                </c:pt>
                <c:pt idx="20764">
                  <c:v>1.2057009431640733</c:v>
                </c:pt>
                <c:pt idx="20765">
                  <c:v>1.2056952730662416</c:v>
                </c:pt>
                <c:pt idx="20766">
                  <c:v>1.2056896029684097</c:v>
                </c:pt>
                <c:pt idx="20767">
                  <c:v>1.2056839328705777</c:v>
                </c:pt>
                <c:pt idx="20768">
                  <c:v>1.2056782627727458</c:v>
                </c:pt>
                <c:pt idx="20769">
                  <c:v>1.2056725926749141</c:v>
                </c:pt>
                <c:pt idx="20770">
                  <c:v>1.2056669225770822</c:v>
                </c:pt>
                <c:pt idx="20771">
                  <c:v>1.2056612524792503</c:v>
                </c:pt>
                <c:pt idx="20772">
                  <c:v>1.2056555823814183</c:v>
                </c:pt>
                <c:pt idx="20773">
                  <c:v>1.2056499122835866</c:v>
                </c:pt>
                <c:pt idx="20774">
                  <c:v>1.2056442421857547</c:v>
                </c:pt>
                <c:pt idx="20775">
                  <c:v>1.2056385720879228</c:v>
                </c:pt>
                <c:pt idx="20776">
                  <c:v>1.2056329019900909</c:v>
                </c:pt>
                <c:pt idx="20777">
                  <c:v>1.2056272318922592</c:v>
                </c:pt>
                <c:pt idx="20778">
                  <c:v>1.2056215617944273</c:v>
                </c:pt>
                <c:pt idx="20779">
                  <c:v>1.2056158916965953</c:v>
                </c:pt>
                <c:pt idx="20780">
                  <c:v>1.2056102215987634</c:v>
                </c:pt>
                <c:pt idx="20781">
                  <c:v>1.2056045515009315</c:v>
                </c:pt>
                <c:pt idx="20782">
                  <c:v>1.2055988814030998</c:v>
                </c:pt>
                <c:pt idx="20783">
                  <c:v>1.2055932113052679</c:v>
                </c:pt>
                <c:pt idx="20784">
                  <c:v>1.2055875412074359</c:v>
                </c:pt>
                <c:pt idx="20785">
                  <c:v>1.205581871109604</c:v>
                </c:pt>
                <c:pt idx="20786">
                  <c:v>1.2055762010117723</c:v>
                </c:pt>
                <c:pt idx="20787">
                  <c:v>1.2055705309139404</c:v>
                </c:pt>
                <c:pt idx="20788">
                  <c:v>1.2055648608161085</c:v>
                </c:pt>
                <c:pt idx="20789">
                  <c:v>1.2055591907182766</c:v>
                </c:pt>
                <c:pt idx="20790">
                  <c:v>1.2055535206204449</c:v>
                </c:pt>
                <c:pt idx="20791">
                  <c:v>1.2055478505226129</c:v>
                </c:pt>
                <c:pt idx="20792">
                  <c:v>1.205542180424781</c:v>
                </c:pt>
                <c:pt idx="20793">
                  <c:v>1.2055365103269491</c:v>
                </c:pt>
                <c:pt idx="20794">
                  <c:v>1.2055308402291174</c:v>
                </c:pt>
                <c:pt idx="20795">
                  <c:v>1.2055251701312855</c:v>
                </c:pt>
                <c:pt idx="20796">
                  <c:v>1.2055195000334535</c:v>
                </c:pt>
                <c:pt idx="20797">
                  <c:v>1.2055138299356216</c:v>
                </c:pt>
                <c:pt idx="20798">
                  <c:v>1.2055081598377899</c:v>
                </c:pt>
                <c:pt idx="20799">
                  <c:v>1.205502489739958</c:v>
                </c:pt>
                <c:pt idx="20800">
                  <c:v>1.2054968196421261</c:v>
                </c:pt>
                <c:pt idx="20801">
                  <c:v>1.2054911495442941</c:v>
                </c:pt>
                <c:pt idx="20802">
                  <c:v>1.2054854794464624</c:v>
                </c:pt>
                <c:pt idx="20803">
                  <c:v>1.2054798093486305</c:v>
                </c:pt>
                <c:pt idx="20804">
                  <c:v>1.2054741392507986</c:v>
                </c:pt>
                <c:pt idx="20805">
                  <c:v>1.2054684691529667</c:v>
                </c:pt>
                <c:pt idx="20806">
                  <c:v>1.205462799055135</c:v>
                </c:pt>
                <c:pt idx="20807">
                  <c:v>1.2054571289573031</c:v>
                </c:pt>
                <c:pt idx="20808">
                  <c:v>1.2054514588594711</c:v>
                </c:pt>
                <c:pt idx="20809">
                  <c:v>1.2054457887616392</c:v>
                </c:pt>
                <c:pt idx="20810">
                  <c:v>1.2054401186638075</c:v>
                </c:pt>
                <c:pt idx="20811">
                  <c:v>1.2054344485659756</c:v>
                </c:pt>
                <c:pt idx="20812">
                  <c:v>1.2054287784681437</c:v>
                </c:pt>
                <c:pt idx="20813">
                  <c:v>1.2054231083703117</c:v>
                </c:pt>
                <c:pt idx="20814">
                  <c:v>1.20541743827248</c:v>
                </c:pt>
                <c:pt idx="20815">
                  <c:v>1.2054117681746481</c:v>
                </c:pt>
                <c:pt idx="20816">
                  <c:v>1.2054060980768162</c:v>
                </c:pt>
                <c:pt idx="20817">
                  <c:v>1.2054004279789843</c:v>
                </c:pt>
                <c:pt idx="20818">
                  <c:v>1.2053947578811526</c:v>
                </c:pt>
                <c:pt idx="20819">
                  <c:v>1.2053890877833207</c:v>
                </c:pt>
                <c:pt idx="20820">
                  <c:v>1.2053834176854887</c:v>
                </c:pt>
                <c:pt idx="20821">
                  <c:v>1.2053777475876568</c:v>
                </c:pt>
                <c:pt idx="20822">
                  <c:v>1.2053720774898251</c:v>
                </c:pt>
                <c:pt idx="20823">
                  <c:v>1.2053664073919932</c:v>
                </c:pt>
                <c:pt idx="20824">
                  <c:v>1.2053607372941613</c:v>
                </c:pt>
                <c:pt idx="20825">
                  <c:v>1.2053550671963293</c:v>
                </c:pt>
                <c:pt idx="20826">
                  <c:v>1.2053491135936059</c:v>
                </c:pt>
                <c:pt idx="20827">
                  <c:v>1.2053431599908824</c:v>
                </c:pt>
                <c:pt idx="20828">
                  <c:v>1.2053372063881591</c:v>
                </c:pt>
                <c:pt idx="20829">
                  <c:v>1.2053312527854356</c:v>
                </c:pt>
                <c:pt idx="20830">
                  <c:v>1.2053252991827121</c:v>
                </c:pt>
                <c:pt idx="20831">
                  <c:v>1.2053193455799887</c:v>
                </c:pt>
                <c:pt idx="20832">
                  <c:v>1.2053133919772652</c:v>
                </c:pt>
                <c:pt idx="20833">
                  <c:v>1.2053074383745417</c:v>
                </c:pt>
                <c:pt idx="20834">
                  <c:v>1.2053014847718182</c:v>
                </c:pt>
                <c:pt idx="20835">
                  <c:v>1.2052955311690947</c:v>
                </c:pt>
                <c:pt idx="20836">
                  <c:v>1.2052895775663712</c:v>
                </c:pt>
                <c:pt idx="20837">
                  <c:v>1.205283623963648</c:v>
                </c:pt>
                <c:pt idx="20838">
                  <c:v>1.2052776703609245</c:v>
                </c:pt>
                <c:pt idx="20839">
                  <c:v>1.205271716758201</c:v>
                </c:pt>
                <c:pt idx="20840">
                  <c:v>1.2052657631554775</c:v>
                </c:pt>
                <c:pt idx="20841">
                  <c:v>1.205259809552754</c:v>
                </c:pt>
                <c:pt idx="20842">
                  <c:v>1.2052538559500305</c:v>
                </c:pt>
                <c:pt idx="20843">
                  <c:v>1.2052479023473071</c:v>
                </c:pt>
                <c:pt idx="20844">
                  <c:v>1.2052419487445836</c:v>
                </c:pt>
                <c:pt idx="20845">
                  <c:v>1.2052359951418601</c:v>
                </c:pt>
                <c:pt idx="20846">
                  <c:v>1.2052300415391368</c:v>
                </c:pt>
                <c:pt idx="20847">
                  <c:v>1.2052240879364133</c:v>
                </c:pt>
                <c:pt idx="20848">
                  <c:v>1.2052181343336899</c:v>
                </c:pt>
                <c:pt idx="20849">
                  <c:v>1.2052121807309664</c:v>
                </c:pt>
                <c:pt idx="20850">
                  <c:v>1.2052062271282429</c:v>
                </c:pt>
                <c:pt idx="20851">
                  <c:v>1.2052002735255194</c:v>
                </c:pt>
                <c:pt idx="20852">
                  <c:v>1.2051943199227959</c:v>
                </c:pt>
                <c:pt idx="20853">
                  <c:v>1.2051883663200724</c:v>
                </c:pt>
                <c:pt idx="20854">
                  <c:v>1.2051824127173489</c:v>
                </c:pt>
                <c:pt idx="20855">
                  <c:v>1.2051764591146255</c:v>
                </c:pt>
                <c:pt idx="20856">
                  <c:v>1.2051705055119022</c:v>
                </c:pt>
                <c:pt idx="20857">
                  <c:v>1.2051645519091787</c:v>
                </c:pt>
                <c:pt idx="20858">
                  <c:v>1.2051585983064552</c:v>
                </c:pt>
                <c:pt idx="20859">
                  <c:v>1.2051526447037317</c:v>
                </c:pt>
                <c:pt idx="20860">
                  <c:v>1.2051466911010082</c:v>
                </c:pt>
                <c:pt idx="20861">
                  <c:v>1.2051407374982848</c:v>
                </c:pt>
                <c:pt idx="20862">
                  <c:v>1.2051347838955613</c:v>
                </c:pt>
                <c:pt idx="20863">
                  <c:v>1.2051288302928378</c:v>
                </c:pt>
                <c:pt idx="20864">
                  <c:v>1.2051228766901143</c:v>
                </c:pt>
                <c:pt idx="20865">
                  <c:v>1.205116923087391</c:v>
                </c:pt>
                <c:pt idx="20866">
                  <c:v>1.2051109694846676</c:v>
                </c:pt>
                <c:pt idx="20867">
                  <c:v>1.2051050158819441</c:v>
                </c:pt>
                <c:pt idx="20868">
                  <c:v>1.2050990622792206</c:v>
                </c:pt>
                <c:pt idx="20869">
                  <c:v>1.2050931086764971</c:v>
                </c:pt>
                <c:pt idx="20870">
                  <c:v>1.2050871550737736</c:v>
                </c:pt>
                <c:pt idx="20871">
                  <c:v>1.2050812014710501</c:v>
                </c:pt>
                <c:pt idx="20872">
                  <c:v>1.2050752478683266</c:v>
                </c:pt>
                <c:pt idx="20873">
                  <c:v>1.2050692942656032</c:v>
                </c:pt>
                <c:pt idx="20874">
                  <c:v>1.2050633406628799</c:v>
                </c:pt>
                <c:pt idx="20875">
                  <c:v>1.2050573870601564</c:v>
                </c:pt>
                <c:pt idx="20876">
                  <c:v>1.2050514334574329</c:v>
                </c:pt>
                <c:pt idx="20877">
                  <c:v>1.2050454798547094</c:v>
                </c:pt>
                <c:pt idx="20878">
                  <c:v>1.205039526251986</c:v>
                </c:pt>
                <c:pt idx="20879">
                  <c:v>1.2050335726492625</c:v>
                </c:pt>
                <c:pt idx="20880">
                  <c:v>1.205027619046539</c:v>
                </c:pt>
                <c:pt idx="20881">
                  <c:v>1.2050216654438155</c:v>
                </c:pt>
                <c:pt idx="20882">
                  <c:v>1.205015711841092</c:v>
                </c:pt>
                <c:pt idx="20883">
                  <c:v>1.2050097582383688</c:v>
                </c:pt>
                <c:pt idx="20884">
                  <c:v>1.2050038046356453</c:v>
                </c:pt>
                <c:pt idx="20885">
                  <c:v>1.2049978510329218</c:v>
                </c:pt>
                <c:pt idx="20886">
                  <c:v>1.2049918974301983</c:v>
                </c:pt>
                <c:pt idx="20887">
                  <c:v>1.2049859438274748</c:v>
                </c:pt>
                <c:pt idx="20888">
                  <c:v>1.2049799902247513</c:v>
                </c:pt>
                <c:pt idx="20889">
                  <c:v>1.2049740366220278</c:v>
                </c:pt>
                <c:pt idx="20890">
                  <c:v>1.2049680830193044</c:v>
                </c:pt>
                <c:pt idx="20891">
                  <c:v>1.2049621294165809</c:v>
                </c:pt>
                <c:pt idx="20892">
                  <c:v>1.2049561758138574</c:v>
                </c:pt>
                <c:pt idx="20893">
                  <c:v>1.2049502222111341</c:v>
                </c:pt>
                <c:pt idx="20894">
                  <c:v>1.2049442686084106</c:v>
                </c:pt>
                <c:pt idx="20895">
                  <c:v>1.2049383150056872</c:v>
                </c:pt>
                <c:pt idx="20896">
                  <c:v>1.2049323614029637</c:v>
                </c:pt>
                <c:pt idx="20897">
                  <c:v>1.2049264078002402</c:v>
                </c:pt>
                <c:pt idx="20898">
                  <c:v>1.2049204541975167</c:v>
                </c:pt>
                <c:pt idx="20899">
                  <c:v>1.2049145005947932</c:v>
                </c:pt>
                <c:pt idx="20900">
                  <c:v>1.2049085469920697</c:v>
                </c:pt>
                <c:pt idx="20901">
                  <c:v>1.2049025933893462</c:v>
                </c:pt>
                <c:pt idx="20902">
                  <c:v>1.204896639786623</c:v>
                </c:pt>
                <c:pt idx="20903">
                  <c:v>1.2048906861838995</c:v>
                </c:pt>
                <c:pt idx="20904">
                  <c:v>1.204884732581176</c:v>
                </c:pt>
                <c:pt idx="20905">
                  <c:v>1.2048787789784525</c:v>
                </c:pt>
                <c:pt idx="20906">
                  <c:v>1.204872825375729</c:v>
                </c:pt>
                <c:pt idx="20907">
                  <c:v>1.2048668717730056</c:v>
                </c:pt>
                <c:pt idx="20908">
                  <c:v>1.2048609181702821</c:v>
                </c:pt>
                <c:pt idx="20909">
                  <c:v>1.2048549645675586</c:v>
                </c:pt>
                <c:pt idx="20910">
                  <c:v>1.2048490109648351</c:v>
                </c:pt>
                <c:pt idx="20911">
                  <c:v>1.2048430573621118</c:v>
                </c:pt>
                <c:pt idx="20912">
                  <c:v>1.2048371037593884</c:v>
                </c:pt>
                <c:pt idx="20913">
                  <c:v>1.2048311501566649</c:v>
                </c:pt>
                <c:pt idx="20914">
                  <c:v>1.2048251965539414</c:v>
                </c:pt>
                <c:pt idx="20915">
                  <c:v>1.2048192429512179</c:v>
                </c:pt>
                <c:pt idx="20916">
                  <c:v>1.2048132893484944</c:v>
                </c:pt>
                <c:pt idx="20917">
                  <c:v>1.2048073357457709</c:v>
                </c:pt>
                <c:pt idx="20918">
                  <c:v>1.2048013821430474</c:v>
                </c:pt>
                <c:pt idx="20919">
                  <c:v>1.204795428540324</c:v>
                </c:pt>
                <c:pt idx="20920">
                  <c:v>1.2047894749376005</c:v>
                </c:pt>
                <c:pt idx="20921">
                  <c:v>1.2047835213348772</c:v>
                </c:pt>
                <c:pt idx="20922">
                  <c:v>1.2047775677321537</c:v>
                </c:pt>
                <c:pt idx="20923">
                  <c:v>1.2047716141294302</c:v>
                </c:pt>
                <c:pt idx="20924">
                  <c:v>1.2047656605267067</c:v>
                </c:pt>
                <c:pt idx="20925">
                  <c:v>1.2047597069239833</c:v>
                </c:pt>
                <c:pt idx="20926">
                  <c:v>1.2047537533212598</c:v>
                </c:pt>
                <c:pt idx="20927">
                  <c:v>1.2047477997185363</c:v>
                </c:pt>
                <c:pt idx="20928">
                  <c:v>1.2047418461158128</c:v>
                </c:pt>
                <c:pt idx="20929">
                  <c:v>1.2047358925130893</c:v>
                </c:pt>
                <c:pt idx="20930">
                  <c:v>1.2047299389103661</c:v>
                </c:pt>
                <c:pt idx="20931">
                  <c:v>1.2047239853076426</c:v>
                </c:pt>
                <c:pt idx="20932">
                  <c:v>1.2047180317049191</c:v>
                </c:pt>
                <c:pt idx="20933">
                  <c:v>1.2047120781021956</c:v>
                </c:pt>
                <c:pt idx="20934">
                  <c:v>1.2047061244994721</c:v>
                </c:pt>
                <c:pt idx="20935">
                  <c:v>1.2047001708967486</c:v>
                </c:pt>
                <c:pt idx="20936">
                  <c:v>1.2046942172940251</c:v>
                </c:pt>
                <c:pt idx="20937">
                  <c:v>1.2046882636913017</c:v>
                </c:pt>
                <c:pt idx="20938">
                  <c:v>1.2046823100885782</c:v>
                </c:pt>
                <c:pt idx="20939">
                  <c:v>1.2046763564858549</c:v>
                </c:pt>
                <c:pt idx="20940">
                  <c:v>1.2046704028831314</c:v>
                </c:pt>
                <c:pt idx="20941">
                  <c:v>1.2046644492804079</c:v>
                </c:pt>
                <c:pt idx="20942">
                  <c:v>1.2046584956776845</c:v>
                </c:pt>
                <c:pt idx="20943">
                  <c:v>1.204652542074961</c:v>
                </c:pt>
                <c:pt idx="20944">
                  <c:v>1.2046465884722375</c:v>
                </c:pt>
                <c:pt idx="20945">
                  <c:v>1.204640634869514</c:v>
                </c:pt>
                <c:pt idx="20946">
                  <c:v>1.2046346812667905</c:v>
                </c:pt>
                <c:pt idx="20947">
                  <c:v>1.204628727664067</c:v>
                </c:pt>
                <c:pt idx="20948">
                  <c:v>1.2046227740613435</c:v>
                </c:pt>
                <c:pt idx="20949">
                  <c:v>1.2046168204586203</c:v>
                </c:pt>
                <c:pt idx="20950">
                  <c:v>1.2046108668558968</c:v>
                </c:pt>
                <c:pt idx="20951">
                  <c:v>1.2046049132531733</c:v>
                </c:pt>
                <c:pt idx="20952">
                  <c:v>1.2045989596504498</c:v>
                </c:pt>
                <c:pt idx="20953">
                  <c:v>1.2045930060477263</c:v>
                </c:pt>
                <c:pt idx="20954">
                  <c:v>1.2045870524450029</c:v>
                </c:pt>
                <c:pt idx="20955">
                  <c:v>1.2045810988422794</c:v>
                </c:pt>
                <c:pt idx="20956">
                  <c:v>1.2045751452395559</c:v>
                </c:pt>
                <c:pt idx="20957">
                  <c:v>1.2045691916368324</c:v>
                </c:pt>
                <c:pt idx="20958">
                  <c:v>1.2045632380341091</c:v>
                </c:pt>
                <c:pt idx="20959">
                  <c:v>1.2045572844313857</c:v>
                </c:pt>
                <c:pt idx="20960">
                  <c:v>1.2045513308286622</c:v>
                </c:pt>
                <c:pt idx="20961">
                  <c:v>1.2045453772259387</c:v>
                </c:pt>
                <c:pt idx="20962">
                  <c:v>1.2045394236232152</c:v>
                </c:pt>
                <c:pt idx="20963">
                  <c:v>1.2045334700204917</c:v>
                </c:pt>
                <c:pt idx="20964">
                  <c:v>1.2045275164177682</c:v>
                </c:pt>
                <c:pt idx="20965">
                  <c:v>1.2045215628150447</c:v>
                </c:pt>
                <c:pt idx="20966">
                  <c:v>1.2045156092123213</c:v>
                </c:pt>
                <c:pt idx="20967">
                  <c:v>1.204509655609598</c:v>
                </c:pt>
                <c:pt idx="20968">
                  <c:v>1.2045037020068745</c:v>
                </c:pt>
                <c:pt idx="20969">
                  <c:v>1.204497748404151</c:v>
                </c:pt>
                <c:pt idx="20970">
                  <c:v>1.2044917948014275</c:v>
                </c:pt>
                <c:pt idx="20971">
                  <c:v>1.2044858411987041</c:v>
                </c:pt>
                <c:pt idx="20972">
                  <c:v>1.2044798875959806</c:v>
                </c:pt>
                <c:pt idx="20973">
                  <c:v>1.2044739339932571</c:v>
                </c:pt>
                <c:pt idx="20974">
                  <c:v>1.2044679803905336</c:v>
                </c:pt>
                <c:pt idx="20975">
                  <c:v>1.2044620267878101</c:v>
                </c:pt>
                <c:pt idx="20976">
                  <c:v>1.2044560731850866</c:v>
                </c:pt>
                <c:pt idx="20977">
                  <c:v>1.2044501195823634</c:v>
                </c:pt>
                <c:pt idx="20978">
                  <c:v>1.2044441659796399</c:v>
                </c:pt>
                <c:pt idx="20979">
                  <c:v>1.2044382123769164</c:v>
                </c:pt>
                <c:pt idx="20980">
                  <c:v>1.2044322587741929</c:v>
                </c:pt>
                <c:pt idx="20981">
                  <c:v>1.2044263051714694</c:v>
                </c:pt>
                <c:pt idx="20982">
                  <c:v>1.2044203515687459</c:v>
                </c:pt>
                <c:pt idx="20983">
                  <c:v>1.2044143979660225</c:v>
                </c:pt>
                <c:pt idx="20984">
                  <c:v>1.204408444363299</c:v>
                </c:pt>
                <c:pt idx="20985">
                  <c:v>1.2044024907605755</c:v>
                </c:pt>
                <c:pt idx="20986">
                  <c:v>1.2043965371578522</c:v>
                </c:pt>
                <c:pt idx="20987">
                  <c:v>1.2043905835551287</c:v>
                </c:pt>
                <c:pt idx="20988">
                  <c:v>1.2043846299524053</c:v>
                </c:pt>
                <c:pt idx="20989">
                  <c:v>1.2043786763496818</c:v>
                </c:pt>
                <c:pt idx="20990">
                  <c:v>1.2043727227469583</c:v>
                </c:pt>
                <c:pt idx="20991">
                  <c:v>1.2043667691442348</c:v>
                </c:pt>
                <c:pt idx="20992">
                  <c:v>1.2043608155415113</c:v>
                </c:pt>
                <c:pt idx="20993">
                  <c:v>1.2043548619387878</c:v>
                </c:pt>
                <c:pt idx="20994">
                  <c:v>1.2043489083360643</c:v>
                </c:pt>
                <c:pt idx="20995">
                  <c:v>1.2043429547333411</c:v>
                </c:pt>
                <c:pt idx="20996">
                  <c:v>1.2043370011306176</c:v>
                </c:pt>
                <c:pt idx="20997">
                  <c:v>1.2043310475278941</c:v>
                </c:pt>
                <c:pt idx="20998">
                  <c:v>1.2043250939251706</c:v>
                </c:pt>
                <c:pt idx="20999">
                  <c:v>1.2043191403224471</c:v>
                </c:pt>
                <c:pt idx="21000">
                  <c:v>1.2043131867197236</c:v>
                </c:pt>
                <c:pt idx="21001">
                  <c:v>1.2043072331170002</c:v>
                </c:pt>
                <c:pt idx="21002">
                  <c:v>1.2043012795142767</c:v>
                </c:pt>
                <c:pt idx="21003">
                  <c:v>1.2042953259115532</c:v>
                </c:pt>
                <c:pt idx="21004">
                  <c:v>1.2042893723088297</c:v>
                </c:pt>
                <c:pt idx="21005">
                  <c:v>1.2042834187061064</c:v>
                </c:pt>
                <c:pt idx="21006">
                  <c:v>1.204277465103383</c:v>
                </c:pt>
                <c:pt idx="21007">
                  <c:v>1.2042715115006595</c:v>
                </c:pt>
                <c:pt idx="21008">
                  <c:v>1.204265557897936</c:v>
                </c:pt>
                <c:pt idx="21009">
                  <c:v>1.2042596042952125</c:v>
                </c:pt>
                <c:pt idx="21010">
                  <c:v>1.204253650692489</c:v>
                </c:pt>
                <c:pt idx="21011">
                  <c:v>1.2042476970897655</c:v>
                </c:pt>
                <c:pt idx="21012">
                  <c:v>1.204241743487042</c:v>
                </c:pt>
                <c:pt idx="21013">
                  <c:v>1.2042357898843186</c:v>
                </c:pt>
                <c:pt idx="21014">
                  <c:v>1.2042298362815953</c:v>
                </c:pt>
                <c:pt idx="21015">
                  <c:v>1.2042238826788718</c:v>
                </c:pt>
                <c:pt idx="21016">
                  <c:v>1.2042179290761483</c:v>
                </c:pt>
                <c:pt idx="21017">
                  <c:v>1.2042119754734248</c:v>
                </c:pt>
                <c:pt idx="21018">
                  <c:v>1.2042060218707014</c:v>
                </c:pt>
                <c:pt idx="21019">
                  <c:v>1.2042000682679779</c:v>
                </c:pt>
                <c:pt idx="21020">
                  <c:v>1.2041941146652544</c:v>
                </c:pt>
                <c:pt idx="21021">
                  <c:v>1.2041881610625309</c:v>
                </c:pt>
                <c:pt idx="21022">
                  <c:v>1.2041822074598074</c:v>
                </c:pt>
                <c:pt idx="21023">
                  <c:v>1.2041762538570842</c:v>
                </c:pt>
                <c:pt idx="21024">
                  <c:v>1.2041700167494689</c:v>
                </c:pt>
                <c:pt idx="21025">
                  <c:v>1.2041637796418538</c:v>
                </c:pt>
                <c:pt idx="21026">
                  <c:v>1.2041575425342388</c:v>
                </c:pt>
                <c:pt idx="21027">
                  <c:v>1.2041513054266237</c:v>
                </c:pt>
                <c:pt idx="21028">
                  <c:v>1.2041450683190087</c:v>
                </c:pt>
                <c:pt idx="21029">
                  <c:v>1.2041388312113936</c:v>
                </c:pt>
                <c:pt idx="21030">
                  <c:v>1.2041325941037786</c:v>
                </c:pt>
                <c:pt idx="21031">
                  <c:v>1.2041263569961635</c:v>
                </c:pt>
                <c:pt idx="21032">
                  <c:v>1.2041201198885485</c:v>
                </c:pt>
                <c:pt idx="21033">
                  <c:v>1.2041138827809335</c:v>
                </c:pt>
                <c:pt idx="21034">
                  <c:v>1.2041076456733184</c:v>
                </c:pt>
                <c:pt idx="21035">
                  <c:v>1.2041014085657034</c:v>
                </c:pt>
                <c:pt idx="21036">
                  <c:v>1.2040951714580883</c:v>
                </c:pt>
                <c:pt idx="21037">
                  <c:v>1.2040889343504733</c:v>
                </c:pt>
                <c:pt idx="21038">
                  <c:v>1.2040826972428582</c:v>
                </c:pt>
                <c:pt idx="21039">
                  <c:v>1.2040764601352432</c:v>
                </c:pt>
                <c:pt idx="21040">
                  <c:v>1.2040702230276281</c:v>
                </c:pt>
                <c:pt idx="21041">
                  <c:v>1.2040639859200131</c:v>
                </c:pt>
                <c:pt idx="21042">
                  <c:v>1.204057748812398</c:v>
                </c:pt>
                <c:pt idx="21043">
                  <c:v>1.204051511704783</c:v>
                </c:pt>
                <c:pt idx="21044">
                  <c:v>1.2040452745971679</c:v>
                </c:pt>
                <c:pt idx="21045">
                  <c:v>1.2040390374895529</c:v>
                </c:pt>
                <c:pt idx="21046">
                  <c:v>1.2040328003819378</c:v>
                </c:pt>
                <c:pt idx="21047">
                  <c:v>1.2040265632743228</c:v>
                </c:pt>
                <c:pt idx="21048">
                  <c:v>1.2040203261667077</c:v>
                </c:pt>
                <c:pt idx="21049">
                  <c:v>1.2040140890590927</c:v>
                </c:pt>
                <c:pt idx="21050">
                  <c:v>1.2040078519514776</c:v>
                </c:pt>
                <c:pt idx="21051">
                  <c:v>1.2040016148438626</c:v>
                </c:pt>
                <c:pt idx="21052">
                  <c:v>1.2039953777362475</c:v>
                </c:pt>
                <c:pt idx="21053">
                  <c:v>1.2039891406286325</c:v>
                </c:pt>
                <c:pt idx="21054">
                  <c:v>1.2039829035210174</c:v>
                </c:pt>
                <c:pt idx="21055">
                  <c:v>1.2039766664134024</c:v>
                </c:pt>
                <c:pt idx="21056">
                  <c:v>1.2039704293057873</c:v>
                </c:pt>
                <c:pt idx="21057">
                  <c:v>1.2039641921981721</c:v>
                </c:pt>
                <c:pt idx="21058">
                  <c:v>1.203957955090557</c:v>
                </c:pt>
                <c:pt idx="21059">
                  <c:v>1.203951717982942</c:v>
                </c:pt>
                <c:pt idx="21060">
                  <c:v>1.2039454808753269</c:v>
                </c:pt>
                <c:pt idx="21061">
                  <c:v>1.2039392437677119</c:v>
                </c:pt>
                <c:pt idx="21062">
                  <c:v>1.2039330066600968</c:v>
                </c:pt>
                <c:pt idx="21063">
                  <c:v>1.2039267695524818</c:v>
                </c:pt>
                <c:pt idx="21064">
                  <c:v>1.2039205324448667</c:v>
                </c:pt>
                <c:pt idx="21065">
                  <c:v>1.2039142953372517</c:v>
                </c:pt>
                <c:pt idx="21066">
                  <c:v>1.2039080582296366</c:v>
                </c:pt>
                <c:pt idx="21067">
                  <c:v>1.2039018211220216</c:v>
                </c:pt>
                <c:pt idx="21068">
                  <c:v>1.2038955840144066</c:v>
                </c:pt>
                <c:pt idx="21069">
                  <c:v>1.2038893469067915</c:v>
                </c:pt>
                <c:pt idx="21070">
                  <c:v>1.2038831097991765</c:v>
                </c:pt>
                <c:pt idx="21071">
                  <c:v>1.2038768726915614</c:v>
                </c:pt>
                <c:pt idx="21072">
                  <c:v>1.2038706355839464</c:v>
                </c:pt>
                <c:pt idx="21073">
                  <c:v>1.2038643984763313</c:v>
                </c:pt>
                <c:pt idx="21074">
                  <c:v>1.2038581613687163</c:v>
                </c:pt>
                <c:pt idx="21075">
                  <c:v>1.2038519242611012</c:v>
                </c:pt>
                <c:pt idx="21076">
                  <c:v>1.2038456871534862</c:v>
                </c:pt>
                <c:pt idx="21077">
                  <c:v>1.2038394500458711</c:v>
                </c:pt>
                <c:pt idx="21078">
                  <c:v>1.2038332129382561</c:v>
                </c:pt>
                <c:pt idx="21079">
                  <c:v>1.203826975830641</c:v>
                </c:pt>
                <c:pt idx="21080">
                  <c:v>1.203820738723026</c:v>
                </c:pt>
                <c:pt idx="21081">
                  <c:v>1.2038145016154109</c:v>
                </c:pt>
                <c:pt idx="21082">
                  <c:v>1.2038082645077959</c:v>
                </c:pt>
                <c:pt idx="21083">
                  <c:v>1.2038020274001808</c:v>
                </c:pt>
                <c:pt idx="21084">
                  <c:v>1.2037957902925658</c:v>
                </c:pt>
                <c:pt idx="21085">
                  <c:v>1.2037895531849507</c:v>
                </c:pt>
                <c:pt idx="21086">
                  <c:v>1.2037833160773357</c:v>
                </c:pt>
                <c:pt idx="21087">
                  <c:v>1.2037770789697206</c:v>
                </c:pt>
                <c:pt idx="21088">
                  <c:v>1.2037708418621056</c:v>
                </c:pt>
                <c:pt idx="21089">
                  <c:v>1.2037646047544905</c:v>
                </c:pt>
                <c:pt idx="21090">
                  <c:v>1.2037583676468753</c:v>
                </c:pt>
                <c:pt idx="21091">
                  <c:v>1.2037521305392602</c:v>
                </c:pt>
                <c:pt idx="21092">
                  <c:v>1.2037458934316452</c:v>
                </c:pt>
                <c:pt idx="21093">
                  <c:v>1.2037396563240301</c:v>
                </c:pt>
                <c:pt idx="21094">
                  <c:v>1.2037334192164151</c:v>
                </c:pt>
                <c:pt idx="21095">
                  <c:v>1.2037271821088</c:v>
                </c:pt>
                <c:pt idx="21096">
                  <c:v>1.203720945001185</c:v>
                </c:pt>
                <c:pt idx="21097">
                  <c:v>1.2037147078935699</c:v>
                </c:pt>
                <c:pt idx="21098">
                  <c:v>1.2037084707859549</c:v>
                </c:pt>
                <c:pt idx="21099">
                  <c:v>1.2037022336783398</c:v>
                </c:pt>
                <c:pt idx="21100">
                  <c:v>1.2036959965707248</c:v>
                </c:pt>
                <c:pt idx="21101">
                  <c:v>1.2036897594631097</c:v>
                </c:pt>
                <c:pt idx="21102">
                  <c:v>1.2036835223554947</c:v>
                </c:pt>
                <c:pt idx="21103">
                  <c:v>1.2036772852478796</c:v>
                </c:pt>
                <c:pt idx="21104">
                  <c:v>1.2036710481402646</c:v>
                </c:pt>
                <c:pt idx="21105">
                  <c:v>1.2036648110326496</c:v>
                </c:pt>
                <c:pt idx="21106">
                  <c:v>1.2036585739250345</c:v>
                </c:pt>
                <c:pt idx="21107">
                  <c:v>1.2036523368174195</c:v>
                </c:pt>
                <c:pt idx="21108">
                  <c:v>1.2036460997098044</c:v>
                </c:pt>
                <c:pt idx="21109">
                  <c:v>1.2036398626021894</c:v>
                </c:pt>
                <c:pt idx="21110">
                  <c:v>1.2036336254945743</c:v>
                </c:pt>
                <c:pt idx="21111">
                  <c:v>1.2036273883869593</c:v>
                </c:pt>
                <c:pt idx="21112">
                  <c:v>1.2036211512793442</c:v>
                </c:pt>
                <c:pt idx="21113">
                  <c:v>1.2036149141717292</c:v>
                </c:pt>
                <c:pt idx="21114">
                  <c:v>1.2036086770641141</c:v>
                </c:pt>
                <c:pt idx="21115">
                  <c:v>1.2036024399564991</c:v>
                </c:pt>
                <c:pt idx="21116">
                  <c:v>1.203596202848884</c:v>
                </c:pt>
                <c:pt idx="21117">
                  <c:v>1.203589965741269</c:v>
                </c:pt>
                <c:pt idx="21118">
                  <c:v>1.2035837286336539</c:v>
                </c:pt>
                <c:pt idx="21119">
                  <c:v>1.2035774915260389</c:v>
                </c:pt>
                <c:pt idx="21120">
                  <c:v>1.2035712544184238</c:v>
                </c:pt>
                <c:pt idx="21121">
                  <c:v>1.2035650173108088</c:v>
                </c:pt>
                <c:pt idx="21122">
                  <c:v>1.2035587802031937</c:v>
                </c:pt>
                <c:pt idx="21123">
                  <c:v>1.2035525430955785</c:v>
                </c:pt>
                <c:pt idx="21124">
                  <c:v>1.2035463059879634</c:v>
                </c:pt>
                <c:pt idx="21125">
                  <c:v>1.2035400688803484</c:v>
                </c:pt>
                <c:pt idx="21126">
                  <c:v>1.2035338317727333</c:v>
                </c:pt>
                <c:pt idx="21127">
                  <c:v>1.2035275946651183</c:v>
                </c:pt>
                <c:pt idx="21128">
                  <c:v>1.2035213575575032</c:v>
                </c:pt>
                <c:pt idx="21129">
                  <c:v>1.2035151204498882</c:v>
                </c:pt>
                <c:pt idx="21130">
                  <c:v>1.2035088833422731</c:v>
                </c:pt>
                <c:pt idx="21131">
                  <c:v>1.2035026462346581</c:v>
                </c:pt>
                <c:pt idx="21132">
                  <c:v>1.203496409127043</c:v>
                </c:pt>
                <c:pt idx="21133">
                  <c:v>1.203490172019428</c:v>
                </c:pt>
                <c:pt idx="21134">
                  <c:v>1.2034839349118129</c:v>
                </c:pt>
                <c:pt idx="21135">
                  <c:v>1.2034776978041979</c:v>
                </c:pt>
                <c:pt idx="21136">
                  <c:v>1.2034714606965828</c:v>
                </c:pt>
                <c:pt idx="21137">
                  <c:v>1.2034652235889678</c:v>
                </c:pt>
                <c:pt idx="21138">
                  <c:v>1.2034589864813527</c:v>
                </c:pt>
                <c:pt idx="21139">
                  <c:v>1.2034527493737377</c:v>
                </c:pt>
                <c:pt idx="21140">
                  <c:v>1.2034465122661226</c:v>
                </c:pt>
                <c:pt idx="21141">
                  <c:v>1.2034402751585076</c:v>
                </c:pt>
                <c:pt idx="21142">
                  <c:v>1.2034340380508926</c:v>
                </c:pt>
                <c:pt idx="21143">
                  <c:v>1.2034278009432775</c:v>
                </c:pt>
                <c:pt idx="21144">
                  <c:v>1.2034215638356625</c:v>
                </c:pt>
                <c:pt idx="21145">
                  <c:v>1.2034153267280474</c:v>
                </c:pt>
                <c:pt idx="21146">
                  <c:v>1.2034090896204324</c:v>
                </c:pt>
                <c:pt idx="21147">
                  <c:v>1.2034028525128173</c:v>
                </c:pt>
                <c:pt idx="21148">
                  <c:v>1.2033966154052023</c:v>
                </c:pt>
                <c:pt idx="21149">
                  <c:v>1.2033903782975872</c:v>
                </c:pt>
                <c:pt idx="21150">
                  <c:v>1.2033841411899722</c:v>
                </c:pt>
                <c:pt idx="21151">
                  <c:v>1.2033779040823571</c:v>
                </c:pt>
                <c:pt idx="21152">
                  <c:v>1.2033716669747421</c:v>
                </c:pt>
                <c:pt idx="21153">
                  <c:v>1.203365429867127</c:v>
                </c:pt>
                <c:pt idx="21154">
                  <c:v>1.203359192759512</c:v>
                </c:pt>
                <c:pt idx="21155">
                  <c:v>1.2033529556518969</c:v>
                </c:pt>
                <c:pt idx="21156">
                  <c:v>1.2033467185442817</c:v>
                </c:pt>
                <c:pt idx="21157">
                  <c:v>1.2033404814366666</c:v>
                </c:pt>
                <c:pt idx="21158">
                  <c:v>1.2033342443290516</c:v>
                </c:pt>
                <c:pt idx="21159">
                  <c:v>1.2033280072214365</c:v>
                </c:pt>
                <c:pt idx="21160">
                  <c:v>1.2033217701138215</c:v>
                </c:pt>
                <c:pt idx="21161">
                  <c:v>1.2033155330062064</c:v>
                </c:pt>
                <c:pt idx="21162">
                  <c:v>1.2033092958985914</c:v>
                </c:pt>
                <c:pt idx="21163">
                  <c:v>1.2033030587909763</c:v>
                </c:pt>
                <c:pt idx="21164">
                  <c:v>1.2032968216833613</c:v>
                </c:pt>
                <c:pt idx="21165">
                  <c:v>1.2032905845757462</c:v>
                </c:pt>
                <c:pt idx="21166">
                  <c:v>1.2032843474681312</c:v>
                </c:pt>
                <c:pt idx="21167">
                  <c:v>1.2032781103605161</c:v>
                </c:pt>
                <c:pt idx="21168">
                  <c:v>1.2032718732529011</c:v>
                </c:pt>
                <c:pt idx="21169">
                  <c:v>1.203265636145286</c:v>
                </c:pt>
                <c:pt idx="21170">
                  <c:v>1.203259399037671</c:v>
                </c:pt>
                <c:pt idx="21171">
                  <c:v>1.2032531619300559</c:v>
                </c:pt>
                <c:pt idx="21172">
                  <c:v>1.2032469248224409</c:v>
                </c:pt>
                <c:pt idx="21173">
                  <c:v>1.2032406877148258</c:v>
                </c:pt>
                <c:pt idx="21174">
                  <c:v>1.2032344506072108</c:v>
                </c:pt>
                <c:pt idx="21175">
                  <c:v>1.2032282134995957</c:v>
                </c:pt>
                <c:pt idx="21176">
                  <c:v>1.2032219763919807</c:v>
                </c:pt>
                <c:pt idx="21177">
                  <c:v>1.2032157392843656</c:v>
                </c:pt>
                <c:pt idx="21178">
                  <c:v>1.2032095021767506</c:v>
                </c:pt>
                <c:pt idx="21179">
                  <c:v>1.203202981564244</c:v>
                </c:pt>
                <c:pt idx="21180">
                  <c:v>1.2031964609517372</c:v>
                </c:pt>
                <c:pt idx="21181">
                  <c:v>1.2031899403392305</c:v>
                </c:pt>
                <c:pt idx="21182">
                  <c:v>1.2031834197267239</c:v>
                </c:pt>
                <c:pt idx="21183">
                  <c:v>1.2031768991142173</c:v>
                </c:pt>
                <c:pt idx="21184">
                  <c:v>1.2031703785017107</c:v>
                </c:pt>
                <c:pt idx="21185">
                  <c:v>1.2031638578892041</c:v>
                </c:pt>
                <c:pt idx="21186">
                  <c:v>1.2031573372766973</c:v>
                </c:pt>
                <c:pt idx="21187">
                  <c:v>1.2031508166641907</c:v>
                </c:pt>
                <c:pt idx="21188">
                  <c:v>1.203144296051684</c:v>
                </c:pt>
                <c:pt idx="21189">
                  <c:v>1.2031377754391774</c:v>
                </c:pt>
                <c:pt idx="21190">
                  <c:v>1.2031312548266708</c:v>
                </c:pt>
                <c:pt idx="21191">
                  <c:v>1.2031247342141642</c:v>
                </c:pt>
                <c:pt idx="21192">
                  <c:v>1.2031182136016574</c:v>
                </c:pt>
                <c:pt idx="21193">
                  <c:v>1.2031116929891508</c:v>
                </c:pt>
                <c:pt idx="21194">
                  <c:v>1.2031051723766442</c:v>
                </c:pt>
                <c:pt idx="21195">
                  <c:v>1.2030986517641375</c:v>
                </c:pt>
                <c:pt idx="21196">
                  <c:v>1.2030921311516309</c:v>
                </c:pt>
                <c:pt idx="21197">
                  <c:v>1.2030856105391243</c:v>
                </c:pt>
                <c:pt idx="21198">
                  <c:v>1.2030790899266175</c:v>
                </c:pt>
                <c:pt idx="21199">
                  <c:v>1.2030725693141109</c:v>
                </c:pt>
                <c:pt idx="21200">
                  <c:v>1.2030660487016043</c:v>
                </c:pt>
                <c:pt idx="21201">
                  <c:v>1.2030595280890977</c:v>
                </c:pt>
                <c:pt idx="21202">
                  <c:v>1.2030530074765911</c:v>
                </c:pt>
                <c:pt idx="21203">
                  <c:v>1.2030464868640844</c:v>
                </c:pt>
                <c:pt idx="21204">
                  <c:v>1.2030399662515776</c:v>
                </c:pt>
                <c:pt idx="21205">
                  <c:v>1.203033445639071</c:v>
                </c:pt>
                <c:pt idx="21206">
                  <c:v>1.2030269250265644</c:v>
                </c:pt>
                <c:pt idx="21207">
                  <c:v>1.2030204044140578</c:v>
                </c:pt>
                <c:pt idx="21208">
                  <c:v>1.2030138838015512</c:v>
                </c:pt>
                <c:pt idx="21209">
                  <c:v>1.2030073631890446</c:v>
                </c:pt>
                <c:pt idx="21210">
                  <c:v>1.2030008425765377</c:v>
                </c:pt>
                <c:pt idx="21211">
                  <c:v>1.2029943219640311</c:v>
                </c:pt>
                <c:pt idx="21212">
                  <c:v>1.2029878013515245</c:v>
                </c:pt>
                <c:pt idx="21213">
                  <c:v>1.2029812807390179</c:v>
                </c:pt>
                <c:pt idx="21214">
                  <c:v>1.2029747601265113</c:v>
                </c:pt>
                <c:pt idx="21215">
                  <c:v>1.2029682395140047</c:v>
                </c:pt>
                <c:pt idx="21216">
                  <c:v>1.2029617189014978</c:v>
                </c:pt>
                <c:pt idx="21217">
                  <c:v>1.2029551982889912</c:v>
                </c:pt>
                <c:pt idx="21218">
                  <c:v>1.2029486776764846</c:v>
                </c:pt>
                <c:pt idx="21219">
                  <c:v>1.202942157063978</c:v>
                </c:pt>
                <c:pt idx="21220">
                  <c:v>1.2029356364514714</c:v>
                </c:pt>
                <c:pt idx="21221">
                  <c:v>1.2029291158389648</c:v>
                </c:pt>
                <c:pt idx="21222">
                  <c:v>1.2029225952264579</c:v>
                </c:pt>
                <c:pt idx="21223">
                  <c:v>1.2029160746139513</c:v>
                </c:pt>
                <c:pt idx="21224">
                  <c:v>1.2029095540014447</c:v>
                </c:pt>
                <c:pt idx="21225">
                  <c:v>1.2029030333889381</c:v>
                </c:pt>
                <c:pt idx="21226">
                  <c:v>1.2028965127764315</c:v>
                </c:pt>
                <c:pt idx="21227">
                  <c:v>1.2028899921639249</c:v>
                </c:pt>
                <c:pt idx="21228">
                  <c:v>1.2028834715514181</c:v>
                </c:pt>
                <c:pt idx="21229">
                  <c:v>1.2028769509389114</c:v>
                </c:pt>
                <c:pt idx="21230">
                  <c:v>1.2028704303264048</c:v>
                </c:pt>
                <c:pt idx="21231">
                  <c:v>1.2028639097138982</c:v>
                </c:pt>
                <c:pt idx="21232">
                  <c:v>1.2028573891013916</c:v>
                </c:pt>
                <c:pt idx="21233">
                  <c:v>1.202850868488885</c:v>
                </c:pt>
                <c:pt idx="21234">
                  <c:v>1.2028443478763782</c:v>
                </c:pt>
                <c:pt idx="21235">
                  <c:v>1.2028378272638716</c:v>
                </c:pt>
                <c:pt idx="21236">
                  <c:v>1.202831306651365</c:v>
                </c:pt>
                <c:pt idx="21237">
                  <c:v>1.2028247860388583</c:v>
                </c:pt>
                <c:pt idx="21238">
                  <c:v>1.2028182654263517</c:v>
                </c:pt>
                <c:pt idx="21239">
                  <c:v>1.2028117448138451</c:v>
                </c:pt>
                <c:pt idx="21240">
                  <c:v>1.2028052242013383</c:v>
                </c:pt>
                <c:pt idx="21241">
                  <c:v>1.2027987035888317</c:v>
                </c:pt>
                <c:pt idx="21242">
                  <c:v>1.2027921829763251</c:v>
                </c:pt>
                <c:pt idx="21243">
                  <c:v>1.2027856623638185</c:v>
                </c:pt>
                <c:pt idx="21244">
                  <c:v>1.2027791417513118</c:v>
                </c:pt>
                <c:pt idx="21245">
                  <c:v>1.2027726211388052</c:v>
                </c:pt>
                <c:pt idx="21246">
                  <c:v>1.2027661005262984</c:v>
                </c:pt>
                <c:pt idx="21247">
                  <c:v>1.2027595799137918</c:v>
                </c:pt>
                <c:pt idx="21248">
                  <c:v>1.2027530593012852</c:v>
                </c:pt>
                <c:pt idx="21249">
                  <c:v>1.2027465386887786</c:v>
                </c:pt>
                <c:pt idx="21250">
                  <c:v>1.202740018076272</c:v>
                </c:pt>
                <c:pt idx="21251">
                  <c:v>1.2027334974637653</c:v>
                </c:pt>
                <c:pt idx="21252">
                  <c:v>1.2027269768512585</c:v>
                </c:pt>
                <c:pt idx="21253">
                  <c:v>1.2027204562387519</c:v>
                </c:pt>
                <c:pt idx="21254">
                  <c:v>1.2027139356262453</c:v>
                </c:pt>
                <c:pt idx="21255">
                  <c:v>1.2027074150137387</c:v>
                </c:pt>
                <c:pt idx="21256">
                  <c:v>1.2027008944012321</c:v>
                </c:pt>
                <c:pt idx="21257">
                  <c:v>1.2026943737887255</c:v>
                </c:pt>
                <c:pt idx="21258">
                  <c:v>1.2026878531762186</c:v>
                </c:pt>
                <c:pt idx="21259">
                  <c:v>1.202681332563712</c:v>
                </c:pt>
                <c:pt idx="21260">
                  <c:v>1.2026748119512054</c:v>
                </c:pt>
                <c:pt idx="21261">
                  <c:v>1.2026682913386988</c:v>
                </c:pt>
                <c:pt idx="21262">
                  <c:v>1.2026617707261922</c:v>
                </c:pt>
                <c:pt idx="21263">
                  <c:v>1.2026552501136856</c:v>
                </c:pt>
                <c:pt idx="21264">
                  <c:v>1.2026487295011787</c:v>
                </c:pt>
                <c:pt idx="21265">
                  <c:v>1.2026422088886721</c:v>
                </c:pt>
                <c:pt idx="21266">
                  <c:v>1.2026356882761655</c:v>
                </c:pt>
                <c:pt idx="21267">
                  <c:v>1.2026291676636589</c:v>
                </c:pt>
                <c:pt idx="21268">
                  <c:v>1.2026226470511523</c:v>
                </c:pt>
                <c:pt idx="21269">
                  <c:v>1.2026161264386457</c:v>
                </c:pt>
                <c:pt idx="21270">
                  <c:v>1.2026096058261388</c:v>
                </c:pt>
                <c:pt idx="21271">
                  <c:v>1.2026030852136322</c:v>
                </c:pt>
                <c:pt idx="21272">
                  <c:v>1.2025965646011256</c:v>
                </c:pt>
                <c:pt idx="21273">
                  <c:v>1.202590043988619</c:v>
                </c:pt>
                <c:pt idx="21274">
                  <c:v>1.2025835233761124</c:v>
                </c:pt>
                <c:pt idx="21275">
                  <c:v>1.2025770027636056</c:v>
                </c:pt>
                <c:pt idx="21276">
                  <c:v>1.202570482151099</c:v>
                </c:pt>
                <c:pt idx="21277">
                  <c:v>1.2025639615385924</c:v>
                </c:pt>
                <c:pt idx="21278">
                  <c:v>1.2025574409260857</c:v>
                </c:pt>
                <c:pt idx="21279">
                  <c:v>1.2025509203135791</c:v>
                </c:pt>
                <c:pt idx="21280">
                  <c:v>1.2025443997010725</c:v>
                </c:pt>
                <c:pt idx="21281">
                  <c:v>1.2025378790885657</c:v>
                </c:pt>
                <c:pt idx="21282">
                  <c:v>1.2025313584760591</c:v>
                </c:pt>
                <c:pt idx="21283">
                  <c:v>1.2025248378635525</c:v>
                </c:pt>
                <c:pt idx="21284">
                  <c:v>1.2025183172510459</c:v>
                </c:pt>
                <c:pt idx="21285">
                  <c:v>1.2025117966385392</c:v>
                </c:pt>
                <c:pt idx="21286">
                  <c:v>1.2025052760260326</c:v>
                </c:pt>
                <c:pt idx="21287">
                  <c:v>1.2024987554135258</c:v>
                </c:pt>
                <c:pt idx="21288">
                  <c:v>1.2024922348010192</c:v>
                </c:pt>
                <c:pt idx="21289">
                  <c:v>1.2024857141885126</c:v>
                </c:pt>
                <c:pt idx="21290">
                  <c:v>1.202479193576006</c:v>
                </c:pt>
                <c:pt idx="21291">
                  <c:v>1.2024726729634994</c:v>
                </c:pt>
                <c:pt idx="21292">
                  <c:v>1.2024661523509927</c:v>
                </c:pt>
                <c:pt idx="21293">
                  <c:v>1.2024596317384859</c:v>
                </c:pt>
                <c:pt idx="21294">
                  <c:v>1.2024531111259793</c:v>
                </c:pt>
                <c:pt idx="21295">
                  <c:v>1.2024465905134727</c:v>
                </c:pt>
                <c:pt idx="21296">
                  <c:v>1.2024400699009661</c:v>
                </c:pt>
                <c:pt idx="21297">
                  <c:v>1.2024335492884595</c:v>
                </c:pt>
                <c:pt idx="21298">
                  <c:v>1.2024270286759529</c:v>
                </c:pt>
                <c:pt idx="21299">
                  <c:v>1.202420508063446</c:v>
                </c:pt>
                <c:pt idx="21300">
                  <c:v>1.2024139874509394</c:v>
                </c:pt>
                <c:pt idx="21301">
                  <c:v>1.2024074668384328</c:v>
                </c:pt>
                <c:pt idx="21302">
                  <c:v>1.2024009462259262</c:v>
                </c:pt>
                <c:pt idx="21303">
                  <c:v>1.2023944256134196</c:v>
                </c:pt>
                <c:pt idx="21304">
                  <c:v>1.202387905000913</c:v>
                </c:pt>
                <c:pt idx="21305">
                  <c:v>1.2023813843884061</c:v>
                </c:pt>
                <c:pt idx="21306">
                  <c:v>1.2023748637758995</c:v>
                </c:pt>
                <c:pt idx="21307">
                  <c:v>1.2023683431633929</c:v>
                </c:pt>
                <c:pt idx="21308">
                  <c:v>1.2023618225508863</c:v>
                </c:pt>
                <c:pt idx="21309">
                  <c:v>1.2023553019383797</c:v>
                </c:pt>
                <c:pt idx="21310">
                  <c:v>1.2023487813258731</c:v>
                </c:pt>
                <c:pt idx="21311">
                  <c:v>1.2023422607133663</c:v>
                </c:pt>
                <c:pt idx="21312">
                  <c:v>1.2023357401008596</c:v>
                </c:pt>
                <c:pt idx="21313">
                  <c:v>1.202329219488353</c:v>
                </c:pt>
                <c:pt idx="21314">
                  <c:v>1.2023226988758464</c:v>
                </c:pt>
                <c:pt idx="21315">
                  <c:v>1.2023161782633398</c:v>
                </c:pt>
                <c:pt idx="21316">
                  <c:v>1.2023096576508332</c:v>
                </c:pt>
                <c:pt idx="21317">
                  <c:v>1.2023031370383264</c:v>
                </c:pt>
                <c:pt idx="21318">
                  <c:v>1.2022966164258198</c:v>
                </c:pt>
                <c:pt idx="21319">
                  <c:v>1.2022900958133131</c:v>
                </c:pt>
                <c:pt idx="21320">
                  <c:v>1.2022835752008065</c:v>
                </c:pt>
                <c:pt idx="21321">
                  <c:v>1.2022770545882999</c:v>
                </c:pt>
                <c:pt idx="21322">
                  <c:v>1.2022705339757933</c:v>
                </c:pt>
                <c:pt idx="21323">
                  <c:v>1.2022640133632865</c:v>
                </c:pt>
                <c:pt idx="21324">
                  <c:v>1.2022574927507799</c:v>
                </c:pt>
                <c:pt idx="21325">
                  <c:v>1.2022509721382733</c:v>
                </c:pt>
                <c:pt idx="21326">
                  <c:v>1.2022444515257666</c:v>
                </c:pt>
                <c:pt idx="21327">
                  <c:v>1.20223793091326</c:v>
                </c:pt>
                <c:pt idx="21328">
                  <c:v>1.2022314103007534</c:v>
                </c:pt>
                <c:pt idx="21329">
                  <c:v>1.2022248896882466</c:v>
                </c:pt>
                <c:pt idx="21330">
                  <c:v>1.20221836907574</c:v>
                </c:pt>
                <c:pt idx="21331">
                  <c:v>1.2022118484632334</c:v>
                </c:pt>
                <c:pt idx="21332">
                  <c:v>1.2022053278507268</c:v>
                </c:pt>
                <c:pt idx="21333">
                  <c:v>1.2021988072382201</c:v>
                </c:pt>
                <c:pt idx="21334">
                  <c:v>1.2021922866257135</c:v>
                </c:pt>
                <c:pt idx="21335">
                  <c:v>1.2021857660132067</c:v>
                </c:pt>
                <c:pt idx="21336">
                  <c:v>1.2021792454007001</c:v>
                </c:pt>
                <c:pt idx="21337">
                  <c:v>1.2021727247881935</c:v>
                </c:pt>
                <c:pt idx="21338">
                  <c:v>1.2021659206707953</c:v>
                </c:pt>
                <c:pt idx="21339">
                  <c:v>1.2021591165533969</c:v>
                </c:pt>
                <c:pt idx="21340">
                  <c:v>1.2021523124359987</c:v>
                </c:pt>
                <c:pt idx="21341">
                  <c:v>1.2021455083186006</c:v>
                </c:pt>
                <c:pt idx="21342">
                  <c:v>1.2021387042012024</c:v>
                </c:pt>
                <c:pt idx="21343">
                  <c:v>1.202131900083804</c:v>
                </c:pt>
                <c:pt idx="21344">
                  <c:v>1.2021250959664058</c:v>
                </c:pt>
                <c:pt idx="21345">
                  <c:v>1.2021182918490076</c:v>
                </c:pt>
                <c:pt idx="21346">
                  <c:v>1.2021114877316093</c:v>
                </c:pt>
                <c:pt idx="21347">
                  <c:v>1.2021046836142111</c:v>
                </c:pt>
                <c:pt idx="21348">
                  <c:v>1.2020978794968129</c:v>
                </c:pt>
                <c:pt idx="21349">
                  <c:v>1.2020910753794145</c:v>
                </c:pt>
                <c:pt idx="21350">
                  <c:v>1.2020842712620163</c:v>
                </c:pt>
                <c:pt idx="21351">
                  <c:v>1.2020774671446182</c:v>
                </c:pt>
                <c:pt idx="21352">
                  <c:v>1.2020706630272198</c:v>
                </c:pt>
                <c:pt idx="21353">
                  <c:v>1.2020638589098216</c:v>
                </c:pt>
                <c:pt idx="21354">
                  <c:v>1.2020570547924234</c:v>
                </c:pt>
                <c:pt idx="21355">
                  <c:v>1.2020502506750252</c:v>
                </c:pt>
                <c:pt idx="21356">
                  <c:v>1.2020434465576268</c:v>
                </c:pt>
                <c:pt idx="21357">
                  <c:v>1.2020366424402287</c:v>
                </c:pt>
                <c:pt idx="21358">
                  <c:v>1.2020298383228305</c:v>
                </c:pt>
                <c:pt idx="21359">
                  <c:v>1.2020230342054321</c:v>
                </c:pt>
                <c:pt idx="21360">
                  <c:v>1.2020162300880339</c:v>
                </c:pt>
                <c:pt idx="21361">
                  <c:v>1.2020094259706358</c:v>
                </c:pt>
                <c:pt idx="21362">
                  <c:v>1.2020026218532374</c:v>
                </c:pt>
                <c:pt idx="21363">
                  <c:v>1.2019958177358392</c:v>
                </c:pt>
                <c:pt idx="21364">
                  <c:v>1.201989013618441</c:v>
                </c:pt>
                <c:pt idx="21365">
                  <c:v>1.2019822095010428</c:v>
                </c:pt>
                <c:pt idx="21366">
                  <c:v>1.2019754053836444</c:v>
                </c:pt>
                <c:pt idx="21367">
                  <c:v>1.2019686012662463</c:v>
                </c:pt>
                <c:pt idx="21368">
                  <c:v>1.2019617971488481</c:v>
                </c:pt>
                <c:pt idx="21369">
                  <c:v>1.2019549930314497</c:v>
                </c:pt>
                <c:pt idx="21370">
                  <c:v>1.2019481889140515</c:v>
                </c:pt>
                <c:pt idx="21371">
                  <c:v>1.2019413847966534</c:v>
                </c:pt>
                <c:pt idx="21372">
                  <c:v>1.201934580679255</c:v>
                </c:pt>
                <c:pt idx="21373">
                  <c:v>1.2019277765618568</c:v>
                </c:pt>
                <c:pt idx="21374">
                  <c:v>1.2019209724444586</c:v>
                </c:pt>
                <c:pt idx="21375">
                  <c:v>1.2019141683270602</c:v>
                </c:pt>
                <c:pt idx="21376">
                  <c:v>1.201907364209662</c:v>
                </c:pt>
                <c:pt idx="21377">
                  <c:v>1.2019005600922639</c:v>
                </c:pt>
                <c:pt idx="21378">
                  <c:v>1.2018937559748657</c:v>
                </c:pt>
                <c:pt idx="21379">
                  <c:v>1.2018869518574673</c:v>
                </c:pt>
                <c:pt idx="21380">
                  <c:v>1.2018801477400691</c:v>
                </c:pt>
                <c:pt idx="21381">
                  <c:v>1.201873343622671</c:v>
                </c:pt>
                <c:pt idx="21382">
                  <c:v>1.2018665395052726</c:v>
                </c:pt>
                <c:pt idx="21383">
                  <c:v>1.2018597353878744</c:v>
                </c:pt>
                <c:pt idx="21384">
                  <c:v>1.2018529312704762</c:v>
                </c:pt>
                <c:pt idx="21385">
                  <c:v>1.2018461271530778</c:v>
                </c:pt>
                <c:pt idx="21386">
                  <c:v>1.2018393230356796</c:v>
                </c:pt>
                <c:pt idx="21387">
                  <c:v>1.2018325189182815</c:v>
                </c:pt>
                <c:pt idx="21388">
                  <c:v>1.2018257148008831</c:v>
                </c:pt>
                <c:pt idx="21389">
                  <c:v>1.2018189106834849</c:v>
                </c:pt>
                <c:pt idx="21390">
                  <c:v>1.2018121065660867</c:v>
                </c:pt>
                <c:pt idx="21391">
                  <c:v>1.2018053024486886</c:v>
                </c:pt>
                <c:pt idx="21392">
                  <c:v>1.2017984983312902</c:v>
                </c:pt>
                <c:pt idx="21393">
                  <c:v>1.201791694213892</c:v>
                </c:pt>
                <c:pt idx="21394">
                  <c:v>1.2017848900964938</c:v>
                </c:pt>
                <c:pt idx="21395">
                  <c:v>1.2017780859790954</c:v>
                </c:pt>
                <c:pt idx="21396">
                  <c:v>1.2017712818616972</c:v>
                </c:pt>
                <c:pt idx="21397">
                  <c:v>1.2017644777442991</c:v>
                </c:pt>
                <c:pt idx="21398">
                  <c:v>1.2017576736269007</c:v>
                </c:pt>
                <c:pt idx="21399">
                  <c:v>1.2017508695095025</c:v>
                </c:pt>
                <c:pt idx="21400">
                  <c:v>1.2017440653921043</c:v>
                </c:pt>
                <c:pt idx="21401">
                  <c:v>1.2017372612747059</c:v>
                </c:pt>
                <c:pt idx="21402">
                  <c:v>1.2017304571573078</c:v>
                </c:pt>
                <c:pt idx="21403">
                  <c:v>1.2017236530399096</c:v>
                </c:pt>
                <c:pt idx="21404">
                  <c:v>1.2017168489225114</c:v>
                </c:pt>
                <c:pt idx="21405">
                  <c:v>1.201710044805113</c:v>
                </c:pt>
                <c:pt idx="21406">
                  <c:v>1.2017032406877148</c:v>
                </c:pt>
                <c:pt idx="21407">
                  <c:v>1.2016964365703167</c:v>
                </c:pt>
                <c:pt idx="21408">
                  <c:v>1.2016896324529183</c:v>
                </c:pt>
                <c:pt idx="21409">
                  <c:v>1.2016828283355201</c:v>
                </c:pt>
                <c:pt idx="21410">
                  <c:v>1.2016760242181219</c:v>
                </c:pt>
                <c:pt idx="21411">
                  <c:v>1.2016692201007235</c:v>
                </c:pt>
                <c:pt idx="21412">
                  <c:v>1.2016624159833253</c:v>
                </c:pt>
                <c:pt idx="21413">
                  <c:v>1.2016556118659272</c:v>
                </c:pt>
                <c:pt idx="21414">
                  <c:v>1.201648807748529</c:v>
                </c:pt>
                <c:pt idx="21415">
                  <c:v>1.2016420036311306</c:v>
                </c:pt>
                <c:pt idx="21416">
                  <c:v>1.2016351995137324</c:v>
                </c:pt>
                <c:pt idx="21417">
                  <c:v>1.2016283953963343</c:v>
                </c:pt>
                <c:pt idx="21418">
                  <c:v>1.2016215912789359</c:v>
                </c:pt>
                <c:pt idx="21419">
                  <c:v>1.2016147871615377</c:v>
                </c:pt>
                <c:pt idx="21420">
                  <c:v>1.2016079830441395</c:v>
                </c:pt>
                <c:pt idx="21421">
                  <c:v>1.2016011789267411</c:v>
                </c:pt>
                <c:pt idx="21422">
                  <c:v>1.2015943748093429</c:v>
                </c:pt>
                <c:pt idx="21423">
                  <c:v>1.2015875706919448</c:v>
                </c:pt>
                <c:pt idx="21424">
                  <c:v>1.2015807665745464</c:v>
                </c:pt>
                <c:pt idx="21425">
                  <c:v>1.2015739624571482</c:v>
                </c:pt>
                <c:pt idx="21426">
                  <c:v>1.20156715833975</c:v>
                </c:pt>
                <c:pt idx="21427">
                  <c:v>1.2015603542223519</c:v>
                </c:pt>
                <c:pt idx="21428">
                  <c:v>1.2015535501049535</c:v>
                </c:pt>
                <c:pt idx="21429">
                  <c:v>1.2015467459875553</c:v>
                </c:pt>
                <c:pt idx="21430">
                  <c:v>1.2015399418701571</c:v>
                </c:pt>
                <c:pt idx="21431">
                  <c:v>1.2015331377527587</c:v>
                </c:pt>
                <c:pt idx="21432">
                  <c:v>1.2015263336353605</c:v>
                </c:pt>
                <c:pt idx="21433">
                  <c:v>1.2015195295179624</c:v>
                </c:pt>
                <c:pt idx="21434">
                  <c:v>1.201512725400564</c:v>
                </c:pt>
                <c:pt idx="21435">
                  <c:v>1.2015059212831658</c:v>
                </c:pt>
                <c:pt idx="21436">
                  <c:v>1.2014991171657676</c:v>
                </c:pt>
                <c:pt idx="21437">
                  <c:v>1.2014923130483692</c:v>
                </c:pt>
                <c:pt idx="21438">
                  <c:v>1.2014855089309711</c:v>
                </c:pt>
                <c:pt idx="21439">
                  <c:v>1.2014787048135729</c:v>
                </c:pt>
                <c:pt idx="21440">
                  <c:v>1.2014719006961747</c:v>
                </c:pt>
                <c:pt idx="21441">
                  <c:v>1.2014650965787763</c:v>
                </c:pt>
                <c:pt idx="21442">
                  <c:v>1.2014582924613781</c:v>
                </c:pt>
                <c:pt idx="21443">
                  <c:v>1.20145148834398</c:v>
                </c:pt>
                <c:pt idx="21444">
                  <c:v>1.2014446842265816</c:v>
                </c:pt>
                <c:pt idx="21445">
                  <c:v>1.2014378801091834</c:v>
                </c:pt>
                <c:pt idx="21446">
                  <c:v>1.2014310759917852</c:v>
                </c:pt>
                <c:pt idx="21447">
                  <c:v>1.2014242718743868</c:v>
                </c:pt>
                <c:pt idx="21448">
                  <c:v>1.2014174677569887</c:v>
                </c:pt>
                <c:pt idx="21449">
                  <c:v>1.2014106636395905</c:v>
                </c:pt>
                <c:pt idx="21450">
                  <c:v>1.2014038595221921</c:v>
                </c:pt>
                <c:pt idx="21451">
                  <c:v>1.2013970554047939</c:v>
                </c:pt>
                <c:pt idx="21452">
                  <c:v>1.2013902512873957</c:v>
                </c:pt>
                <c:pt idx="21453">
                  <c:v>1.2013834471699976</c:v>
                </c:pt>
                <c:pt idx="21454">
                  <c:v>1.2013766430525992</c:v>
                </c:pt>
                <c:pt idx="21455">
                  <c:v>1.201369838935201</c:v>
                </c:pt>
                <c:pt idx="21456">
                  <c:v>1.2013630348178028</c:v>
                </c:pt>
                <c:pt idx="21457">
                  <c:v>1.2013562307004044</c:v>
                </c:pt>
                <c:pt idx="21458">
                  <c:v>1.2013494265830063</c:v>
                </c:pt>
                <c:pt idx="21459">
                  <c:v>1.2013426224656081</c:v>
                </c:pt>
                <c:pt idx="21460">
                  <c:v>1.2013358183482097</c:v>
                </c:pt>
                <c:pt idx="21461">
                  <c:v>1.2013290142308115</c:v>
                </c:pt>
                <c:pt idx="21462">
                  <c:v>1.2013222101134133</c:v>
                </c:pt>
                <c:pt idx="21463">
                  <c:v>1.2013154059960152</c:v>
                </c:pt>
                <c:pt idx="21464">
                  <c:v>1.2013086018786168</c:v>
                </c:pt>
                <c:pt idx="21465">
                  <c:v>1.2013017977612186</c:v>
                </c:pt>
                <c:pt idx="21466">
                  <c:v>1.2012949936438204</c:v>
                </c:pt>
                <c:pt idx="21467">
                  <c:v>1.201288189526422</c:v>
                </c:pt>
                <c:pt idx="21468">
                  <c:v>1.2012813854090238</c:v>
                </c:pt>
                <c:pt idx="21469">
                  <c:v>1.2012745812916257</c:v>
                </c:pt>
                <c:pt idx="21470">
                  <c:v>1.2012677771742273</c:v>
                </c:pt>
                <c:pt idx="21471">
                  <c:v>1.2012609730568291</c:v>
                </c:pt>
                <c:pt idx="21472">
                  <c:v>1.2012541689394309</c:v>
                </c:pt>
                <c:pt idx="21473">
                  <c:v>1.2012473648220325</c:v>
                </c:pt>
                <c:pt idx="21474">
                  <c:v>1.2012405607046344</c:v>
                </c:pt>
                <c:pt idx="21475">
                  <c:v>1.2012337565872362</c:v>
                </c:pt>
                <c:pt idx="21476">
                  <c:v>1.201226952469838</c:v>
                </c:pt>
                <c:pt idx="21477">
                  <c:v>1.2012201483524396</c:v>
                </c:pt>
                <c:pt idx="21478">
                  <c:v>1.2012133442350414</c:v>
                </c:pt>
                <c:pt idx="21479">
                  <c:v>1.2012065401176433</c:v>
                </c:pt>
                <c:pt idx="21480">
                  <c:v>1.2011997360002449</c:v>
                </c:pt>
                <c:pt idx="21481">
                  <c:v>1.2011929318828467</c:v>
                </c:pt>
                <c:pt idx="21482">
                  <c:v>1.2011861277654485</c:v>
                </c:pt>
                <c:pt idx="21483">
                  <c:v>1.2011793236480501</c:v>
                </c:pt>
                <c:pt idx="21484">
                  <c:v>1.201172519530652</c:v>
                </c:pt>
                <c:pt idx="21485">
                  <c:v>1.2011657154132538</c:v>
                </c:pt>
                <c:pt idx="21486">
                  <c:v>1.2011589112958554</c:v>
                </c:pt>
                <c:pt idx="21487">
                  <c:v>1.2011521071784572</c:v>
                </c:pt>
                <c:pt idx="21488">
                  <c:v>1.201145303061059</c:v>
                </c:pt>
                <c:pt idx="21489">
                  <c:v>1.2011384989436609</c:v>
                </c:pt>
                <c:pt idx="21490">
                  <c:v>1.2011316948262625</c:v>
                </c:pt>
                <c:pt idx="21491">
                  <c:v>1.2011248907088643</c:v>
                </c:pt>
                <c:pt idx="21492">
                  <c:v>1.2011180865914661</c:v>
                </c:pt>
                <c:pt idx="21493">
                  <c:v>1.2011112824740677</c:v>
                </c:pt>
                <c:pt idx="21494">
                  <c:v>1.2011044783566696</c:v>
                </c:pt>
                <c:pt idx="21495">
                  <c:v>1.2010976742392714</c:v>
                </c:pt>
                <c:pt idx="21496">
                  <c:v>1.201090870121873</c:v>
                </c:pt>
                <c:pt idx="21497">
                  <c:v>1.2010840660044748</c:v>
                </c:pt>
                <c:pt idx="21498">
                  <c:v>1.2010772618870766</c:v>
                </c:pt>
                <c:pt idx="21499">
                  <c:v>1.2010704577696785</c:v>
                </c:pt>
                <c:pt idx="21500">
                  <c:v>1.2010636536522801</c:v>
                </c:pt>
                <c:pt idx="21501">
                  <c:v>1.2010568495348819</c:v>
                </c:pt>
                <c:pt idx="21502">
                  <c:v>1.2010500454174837</c:v>
                </c:pt>
                <c:pt idx="21503">
                  <c:v>1.2010432413000853</c:v>
                </c:pt>
                <c:pt idx="21504">
                  <c:v>1.2010364371826872</c:v>
                </c:pt>
                <c:pt idx="21505">
                  <c:v>1.201029633065289</c:v>
                </c:pt>
                <c:pt idx="21506">
                  <c:v>1.2010228289478906</c:v>
                </c:pt>
                <c:pt idx="21507">
                  <c:v>1.2010160248304924</c:v>
                </c:pt>
                <c:pt idx="21508">
                  <c:v>1.2010092207130942</c:v>
                </c:pt>
                <c:pt idx="21509">
                  <c:v>1.2010024165956958</c:v>
                </c:pt>
                <c:pt idx="21510">
                  <c:v>1.2009956124782977</c:v>
                </c:pt>
                <c:pt idx="21511">
                  <c:v>1.2009888083608995</c:v>
                </c:pt>
                <c:pt idx="21512">
                  <c:v>1.2009820042435013</c:v>
                </c:pt>
                <c:pt idx="21513">
                  <c:v>1.2009752001261029</c:v>
                </c:pt>
                <c:pt idx="21514">
                  <c:v>1.2009683960087048</c:v>
                </c:pt>
                <c:pt idx="21515">
                  <c:v>1.2009615918913066</c:v>
                </c:pt>
                <c:pt idx="21516">
                  <c:v>1.2009547877739082</c:v>
                </c:pt>
                <c:pt idx="21517">
                  <c:v>1.20094798365651</c:v>
                </c:pt>
                <c:pt idx="21518">
                  <c:v>1.2009411795391118</c:v>
                </c:pt>
                <c:pt idx="21519">
                  <c:v>1.2009343754217134</c:v>
                </c:pt>
                <c:pt idx="21520">
                  <c:v>1.2009275713043153</c:v>
                </c:pt>
                <c:pt idx="21521">
                  <c:v>1.2009207671869171</c:v>
                </c:pt>
                <c:pt idx="21522">
                  <c:v>1.2009139630695187</c:v>
                </c:pt>
                <c:pt idx="21523">
                  <c:v>1.2009071589521205</c:v>
                </c:pt>
                <c:pt idx="21524">
                  <c:v>1.2009003548347224</c:v>
                </c:pt>
                <c:pt idx="21525">
                  <c:v>1.2008935507173242</c:v>
                </c:pt>
                <c:pt idx="21526">
                  <c:v>1.2008867465999258</c:v>
                </c:pt>
                <c:pt idx="21527">
                  <c:v>1.2008799424825276</c:v>
                </c:pt>
                <c:pt idx="21528">
                  <c:v>1.2008728548602376</c:v>
                </c:pt>
                <c:pt idx="21529">
                  <c:v>1.2008657672379479</c:v>
                </c:pt>
                <c:pt idx="21530">
                  <c:v>1.2008586796156582</c:v>
                </c:pt>
                <c:pt idx="21531">
                  <c:v>1.2008515919933682</c:v>
                </c:pt>
                <c:pt idx="21532">
                  <c:v>1.2008445043710785</c:v>
                </c:pt>
                <c:pt idx="21533">
                  <c:v>1.2008374167487885</c:v>
                </c:pt>
                <c:pt idx="21534">
                  <c:v>1.2008303291264988</c:v>
                </c:pt>
                <c:pt idx="21535">
                  <c:v>1.2008232415042088</c:v>
                </c:pt>
                <c:pt idx="21536">
                  <c:v>1.2008161538819191</c:v>
                </c:pt>
                <c:pt idx="21537">
                  <c:v>1.2008090662596294</c:v>
                </c:pt>
                <c:pt idx="21538">
                  <c:v>1.2008019786373394</c:v>
                </c:pt>
                <c:pt idx="21539">
                  <c:v>1.2007948910150497</c:v>
                </c:pt>
                <c:pt idx="21540">
                  <c:v>1.2007878033927597</c:v>
                </c:pt>
                <c:pt idx="21541">
                  <c:v>1.20078071577047</c:v>
                </c:pt>
                <c:pt idx="21542">
                  <c:v>1.20077362814818</c:v>
                </c:pt>
                <c:pt idx="21543">
                  <c:v>1.2007665405258903</c:v>
                </c:pt>
                <c:pt idx="21544">
                  <c:v>1.2007594529036003</c:v>
                </c:pt>
                <c:pt idx="21545">
                  <c:v>1.2007523652813106</c:v>
                </c:pt>
                <c:pt idx="21546">
                  <c:v>1.2007452776590208</c:v>
                </c:pt>
                <c:pt idx="21547">
                  <c:v>1.2007381900367309</c:v>
                </c:pt>
                <c:pt idx="21548">
                  <c:v>1.2007311024144411</c:v>
                </c:pt>
                <c:pt idx="21549">
                  <c:v>1.2007240147921512</c:v>
                </c:pt>
                <c:pt idx="21550">
                  <c:v>1.2007169271698614</c:v>
                </c:pt>
                <c:pt idx="21551">
                  <c:v>1.2007098395475715</c:v>
                </c:pt>
                <c:pt idx="21552">
                  <c:v>1.2007027519252818</c:v>
                </c:pt>
                <c:pt idx="21553">
                  <c:v>1.2006956643029918</c:v>
                </c:pt>
                <c:pt idx="21554">
                  <c:v>1.2006885766807021</c:v>
                </c:pt>
                <c:pt idx="21555">
                  <c:v>1.2006814890584123</c:v>
                </c:pt>
                <c:pt idx="21556">
                  <c:v>1.2006744014361224</c:v>
                </c:pt>
                <c:pt idx="21557">
                  <c:v>1.2006673138138326</c:v>
                </c:pt>
                <c:pt idx="21558">
                  <c:v>1.2006602261915427</c:v>
                </c:pt>
                <c:pt idx="21559">
                  <c:v>1.2006531385692529</c:v>
                </c:pt>
                <c:pt idx="21560">
                  <c:v>1.200646050946963</c:v>
                </c:pt>
                <c:pt idx="21561">
                  <c:v>1.2006389633246732</c:v>
                </c:pt>
                <c:pt idx="21562">
                  <c:v>1.2006318757023833</c:v>
                </c:pt>
                <c:pt idx="21563">
                  <c:v>1.2006247880800935</c:v>
                </c:pt>
                <c:pt idx="21564">
                  <c:v>1.2006177004578038</c:v>
                </c:pt>
                <c:pt idx="21565">
                  <c:v>1.2006106128355138</c:v>
                </c:pt>
                <c:pt idx="21566">
                  <c:v>1.2006035252132241</c:v>
                </c:pt>
                <c:pt idx="21567">
                  <c:v>1.2005964375909342</c:v>
                </c:pt>
                <c:pt idx="21568">
                  <c:v>1.2005893499686444</c:v>
                </c:pt>
                <c:pt idx="21569">
                  <c:v>1.2005822623463545</c:v>
                </c:pt>
                <c:pt idx="21570">
                  <c:v>1.2005751747240647</c:v>
                </c:pt>
                <c:pt idx="21571">
                  <c:v>1.2005680871017748</c:v>
                </c:pt>
                <c:pt idx="21572">
                  <c:v>1.200560999479485</c:v>
                </c:pt>
                <c:pt idx="21573">
                  <c:v>1.2005539118571953</c:v>
                </c:pt>
                <c:pt idx="21574">
                  <c:v>1.2005468242349053</c:v>
                </c:pt>
                <c:pt idx="21575">
                  <c:v>1.2005397366126156</c:v>
                </c:pt>
                <c:pt idx="21576">
                  <c:v>1.2005326489903256</c:v>
                </c:pt>
                <c:pt idx="21577">
                  <c:v>1.2005255613680359</c:v>
                </c:pt>
                <c:pt idx="21578">
                  <c:v>1.2005184737457459</c:v>
                </c:pt>
                <c:pt idx="21579">
                  <c:v>1.2005113861234562</c:v>
                </c:pt>
                <c:pt idx="21580">
                  <c:v>1.2005042985011662</c:v>
                </c:pt>
                <c:pt idx="21581">
                  <c:v>1.2004972108788765</c:v>
                </c:pt>
                <c:pt idx="21582">
                  <c:v>1.2004901232565868</c:v>
                </c:pt>
                <c:pt idx="21583">
                  <c:v>1.2004830356342968</c:v>
                </c:pt>
                <c:pt idx="21584">
                  <c:v>1.2004759480120071</c:v>
                </c:pt>
                <c:pt idx="21585">
                  <c:v>1.2004688603897171</c:v>
                </c:pt>
                <c:pt idx="21586">
                  <c:v>1.2004617727674274</c:v>
                </c:pt>
                <c:pt idx="21587">
                  <c:v>1.2004546851451374</c:v>
                </c:pt>
                <c:pt idx="21588">
                  <c:v>1.2004475975228477</c:v>
                </c:pt>
                <c:pt idx="21589">
                  <c:v>1.2004405099005577</c:v>
                </c:pt>
                <c:pt idx="21590">
                  <c:v>1.200433422278268</c:v>
                </c:pt>
                <c:pt idx="21591">
                  <c:v>1.2004263346559783</c:v>
                </c:pt>
                <c:pt idx="21592">
                  <c:v>1.2004192470336883</c:v>
                </c:pt>
                <c:pt idx="21593">
                  <c:v>1.2004121594113986</c:v>
                </c:pt>
                <c:pt idx="21594">
                  <c:v>1.2004050717891086</c:v>
                </c:pt>
                <c:pt idx="21595">
                  <c:v>1.2003979841668189</c:v>
                </c:pt>
                <c:pt idx="21596">
                  <c:v>1.2003908965445289</c:v>
                </c:pt>
                <c:pt idx="21597">
                  <c:v>1.2003838089222392</c:v>
                </c:pt>
                <c:pt idx="21598">
                  <c:v>1.2003767212999492</c:v>
                </c:pt>
                <c:pt idx="21599">
                  <c:v>1.2003696336776595</c:v>
                </c:pt>
                <c:pt idx="21600">
                  <c:v>1.2003625460553697</c:v>
                </c:pt>
                <c:pt idx="21601">
                  <c:v>1.2003554584330798</c:v>
                </c:pt>
                <c:pt idx="21602">
                  <c:v>1.20034837081079</c:v>
                </c:pt>
                <c:pt idx="21603">
                  <c:v>1.2003412831885001</c:v>
                </c:pt>
                <c:pt idx="21604">
                  <c:v>1.2003341955662103</c:v>
                </c:pt>
                <c:pt idx="21605">
                  <c:v>1.2003271079439204</c:v>
                </c:pt>
                <c:pt idx="21606">
                  <c:v>1.2003200203216307</c:v>
                </c:pt>
                <c:pt idx="21607">
                  <c:v>1.2003129326993407</c:v>
                </c:pt>
                <c:pt idx="21608">
                  <c:v>1.200305845077051</c:v>
                </c:pt>
                <c:pt idx="21609">
                  <c:v>1.2002987574547612</c:v>
                </c:pt>
                <c:pt idx="21610">
                  <c:v>1.2002916698324713</c:v>
                </c:pt>
                <c:pt idx="21611">
                  <c:v>1.2002845822101815</c:v>
                </c:pt>
                <c:pt idx="21612">
                  <c:v>1.2002774945878916</c:v>
                </c:pt>
                <c:pt idx="21613">
                  <c:v>1.2002704069656018</c:v>
                </c:pt>
                <c:pt idx="21614">
                  <c:v>1.2002633193433119</c:v>
                </c:pt>
                <c:pt idx="21615">
                  <c:v>1.2002562317210221</c:v>
                </c:pt>
                <c:pt idx="21616">
                  <c:v>1.2002491440987322</c:v>
                </c:pt>
                <c:pt idx="21617">
                  <c:v>1.2002420564764424</c:v>
                </c:pt>
                <c:pt idx="21618">
                  <c:v>1.2002349688541527</c:v>
                </c:pt>
                <c:pt idx="21619">
                  <c:v>1.2002278812318627</c:v>
                </c:pt>
                <c:pt idx="21620">
                  <c:v>1.200220793609573</c:v>
                </c:pt>
                <c:pt idx="21621">
                  <c:v>1.2002137059872831</c:v>
                </c:pt>
                <c:pt idx="21622">
                  <c:v>1.2002066183649933</c:v>
                </c:pt>
                <c:pt idx="21623">
                  <c:v>1.2001995307427034</c:v>
                </c:pt>
                <c:pt idx="21624">
                  <c:v>1.2001924431204136</c:v>
                </c:pt>
                <c:pt idx="21625">
                  <c:v>1.2001853554981237</c:v>
                </c:pt>
                <c:pt idx="21626">
                  <c:v>1.2001782678758339</c:v>
                </c:pt>
                <c:pt idx="21627">
                  <c:v>1.2001711802535442</c:v>
                </c:pt>
                <c:pt idx="21628">
                  <c:v>1.2001640926312542</c:v>
                </c:pt>
                <c:pt idx="21629">
                  <c:v>1.2001570050089645</c:v>
                </c:pt>
                <c:pt idx="21630">
                  <c:v>1.2001499173866745</c:v>
                </c:pt>
                <c:pt idx="21631">
                  <c:v>1.2001428297643848</c:v>
                </c:pt>
                <c:pt idx="21632">
                  <c:v>1.2001357421420948</c:v>
                </c:pt>
                <c:pt idx="21633">
                  <c:v>1.2001286545198051</c:v>
                </c:pt>
                <c:pt idx="21634">
                  <c:v>1.2001215668975151</c:v>
                </c:pt>
                <c:pt idx="21635">
                  <c:v>1.2001144792752254</c:v>
                </c:pt>
                <c:pt idx="21636">
                  <c:v>1.2001073916529357</c:v>
                </c:pt>
                <c:pt idx="21637">
                  <c:v>1.2001003040306457</c:v>
                </c:pt>
                <c:pt idx="21638">
                  <c:v>1.200093216408356</c:v>
                </c:pt>
                <c:pt idx="21639">
                  <c:v>1.200086128786066</c:v>
                </c:pt>
                <c:pt idx="21640">
                  <c:v>1.2000790411637763</c:v>
                </c:pt>
                <c:pt idx="21641">
                  <c:v>1.2000719535414863</c:v>
                </c:pt>
                <c:pt idx="21642">
                  <c:v>1.2000648659191966</c:v>
                </c:pt>
                <c:pt idx="21643">
                  <c:v>1.2000577782969066</c:v>
                </c:pt>
                <c:pt idx="21644">
                  <c:v>1.2000506906746169</c:v>
                </c:pt>
                <c:pt idx="21645">
                  <c:v>1.2000436030523272</c:v>
                </c:pt>
                <c:pt idx="21646">
                  <c:v>1.2000365154300372</c:v>
                </c:pt>
                <c:pt idx="21647">
                  <c:v>1.2000294278077475</c:v>
                </c:pt>
                <c:pt idx="21648">
                  <c:v>1.2000223401854575</c:v>
                </c:pt>
                <c:pt idx="21649">
                  <c:v>1.2000152525631678</c:v>
                </c:pt>
                <c:pt idx="21650">
                  <c:v>1.2000081649408778</c:v>
                </c:pt>
                <c:pt idx="21651">
                  <c:v>1.2000010773185881</c:v>
                </c:pt>
                <c:pt idx="21652">
                  <c:v>1.1999939896962981</c:v>
                </c:pt>
                <c:pt idx="21653">
                  <c:v>1.1999869020740084</c:v>
                </c:pt>
                <c:pt idx="21654">
                  <c:v>1.1999798144517186</c:v>
                </c:pt>
                <c:pt idx="21655">
                  <c:v>1.1999727268294287</c:v>
                </c:pt>
                <c:pt idx="21656">
                  <c:v>1.1999656392071389</c:v>
                </c:pt>
                <c:pt idx="21657">
                  <c:v>1.199958551584849</c:v>
                </c:pt>
                <c:pt idx="21658">
                  <c:v>1.1999514639625593</c:v>
                </c:pt>
                <c:pt idx="21659">
                  <c:v>1.1999443763402693</c:v>
                </c:pt>
                <c:pt idx="21660">
                  <c:v>1.1999372887179796</c:v>
                </c:pt>
                <c:pt idx="21661">
                  <c:v>1.1999302010956896</c:v>
                </c:pt>
                <c:pt idx="21662">
                  <c:v>1.1999231134733999</c:v>
                </c:pt>
                <c:pt idx="21663">
                  <c:v>1.1999160258511101</c:v>
                </c:pt>
                <c:pt idx="21664">
                  <c:v>1.1999089382288202</c:v>
                </c:pt>
                <c:pt idx="21665">
                  <c:v>1.1999018506065304</c:v>
                </c:pt>
                <c:pt idx="21666">
                  <c:v>1.1998947629842405</c:v>
                </c:pt>
                <c:pt idx="21667">
                  <c:v>1.1998876753619507</c:v>
                </c:pt>
                <c:pt idx="21668">
                  <c:v>1.1998805877396608</c:v>
                </c:pt>
                <c:pt idx="21669">
                  <c:v>1.199873500117371</c:v>
                </c:pt>
                <c:pt idx="21670">
                  <c:v>1.1998664124950811</c:v>
                </c:pt>
                <c:pt idx="21671">
                  <c:v>1.1998593248727913</c:v>
                </c:pt>
                <c:pt idx="21672">
                  <c:v>1.1998522372505016</c:v>
                </c:pt>
                <c:pt idx="21673">
                  <c:v>1.1998451496282116</c:v>
                </c:pt>
                <c:pt idx="21674">
                  <c:v>1.1998380620059219</c:v>
                </c:pt>
                <c:pt idx="21675">
                  <c:v>1.199830974383632</c:v>
                </c:pt>
                <c:pt idx="21676">
                  <c:v>1.1998238867613422</c:v>
                </c:pt>
                <c:pt idx="21677">
                  <c:v>1.1998167991390523</c:v>
                </c:pt>
                <c:pt idx="21678">
                  <c:v>1.1998097115167625</c:v>
                </c:pt>
                <c:pt idx="21679">
                  <c:v>1.1998026238944728</c:v>
                </c:pt>
                <c:pt idx="21680">
                  <c:v>1.1997955362721828</c:v>
                </c:pt>
                <c:pt idx="21681">
                  <c:v>1.1997884486498931</c:v>
                </c:pt>
                <c:pt idx="21682">
                  <c:v>1.1997813610276031</c:v>
                </c:pt>
                <c:pt idx="21683">
                  <c:v>1.1997742734053134</c:v>
                </c:pt>
                <c:pt idx="21684">
                  <c:v>1.1997671857830234</c:v>
                </c:pt>
                <c:pt idx="21685">
                  <c:v>1.1997600981607337</c:v>
                </c:pt>
                <c:pt idx="21686">
                  <c:v>1.1997530105384437</c:v>
                </c:pt>
                <c:pt idx="21687">
                  <c:v>1.199745922916154</c:v>
                </c:pt>
                <c:pt idx="21688">
                  <c:v>1.1997388352938643</c:v>
                </c:pt>
                <c:pt idx="21689">
                  <c:v>1.1997317476715743</c:v>
                </c:pt>
                <c:pt idx="21690">
                  <c:v>1.1997246600492846</c:v>
                </c:pt>
                <c:pt idx="21691">
                  <c:v>1.1997175724269946</c:v>
                </c:pt>
                <c:pt idx="21692">
                  <c:v>1.1997104848047049</c:v>
                </c:pt>
                <c:pt idx="21693">
                  <c:v>1.1997033971824149</c:v>
                </c:pt>
                <c:pt idx="21694">
                  <c:v>1.1996963095601252</c:v>
                </c:pt>
                <c:pt idx="21695">
                  <c:v>1.1996892219378352</c:v>
                </c:pt>
                <c:pt idx="21696">
                  <c:v>1.1996821343155455</c:v>
                </c:pt>
                <c:pt idx="21697">
                  <c:v>1.1996750466932558</c:v>
                </c:pt>
                <c:pt idx="21698">
                  <c:v>1.1996679590709658</c:v>
                </c:pt>
                <c:pt idx="21699">
                  <c:v>1.1996608714486761</c:v>
                </c:pt>
                <c:pt idx="21700">
                  <c:v>1.1996537838263861</c:v>
                </c:pt>
                <c:pt idx="21701">
                  <c:v>1.1996466962040964</c:v>
                </c:pt>
                <c:pt idx="21702">
                  <c:v>1.1996396085818064</c:v>
                </c:pt>
                <c:pt idx="21703">
                  <c:v>1.1996325209595167</c:v>
                </c:pt>
                <c:pt idx="21704">
                  <c:v>1.1996254333372267</c:v>
                </c:pt>
                <c:pt idx="21705">
                  <c:v>1.199618345714937</c:v>
                </c:pt>
                <c:pt idx="21706">
                  <c:v>1.1996112580926472</c:v>
                </c:pt>
                <c:pt idx="21707">
                  <c:v>1.1996041704703573</c:v>
                </c:pt>
                <c:pt idx="21708">
                  <c:v>1.1995970828480675</c:v>
                </c:pt>
                <c:pt idx="21709">
                  <c:v>1.1995899952257776</c:v>
                </c:pt>
                <c:pt idx="21710">
                  <c:v>1.1995829076034878</c:v>
                </c:pt>
                <c:pt idx="21711">
                  <c:v>1.1995758199811979</c:v>
                </c:pt>
                <c:pt idx="21712">
                  <c:v>1.1995687323589082</c:v>
                </c:pt>
                <c:pt idx="21713">
                  <c:v>1.1995616447366182</c:v>
                </c:pt>
                <c:pt idx="21714">
                  <c:v>1.1995545571143285</c:v>
                </c:pt>
                <c:pt idx="21715">
                  <c:v>1.1995474694920387</c:v>
                </c:pt>
                <c:pt idx="21716">
                  <c:v>1.1995403818697488</c:v>
                </c:pt>
                <c:pt idx="21717">
                  <c:v>1.199533294247459</c:v>
                </c:pt>
                <c:pt idx="21718">
                  <c:v>1.1995262066251691</c:v>
                </c:pt>
                <c:pt idx="21719">
                  <c:v>1.1995191190028793</c:v>
                </c:pt>
                <c:pt idx="21720">
                  <c:v>1.1995120313805894</c:v>
                </c:pt>
                <c:pt idx="21721">
                  <c:v>1.1995049437582996</c:v>
                </c:pt>
                <c:pt idx="21722">
                  <c:v>1.1994978561360097</c:v>
                </c:pt>
                <c:pt idx="21723">
                  <c:v>1.1994907685137199</c:v>
                </c:pt>
                <c:pt idx="21724">
                  <c:v>1.1994836808914302</c:v>
                </c:pt>
                <c:pt idx="21725">
                  <c:v>1.1994765932691402</c:v>
                </c:pt>
                <c:pt idx="21726">
                  <c:v>1.1994695056468505</c:v>
                </c:pt>
                <c:pt idx="21727">
                  <c:v>1.1994624180245606</c:v>
                </c:pt>
                <c:pt idx="21728">
                  <c:v>1.1994553304022708</c:v>
                </c:pt>
                <c:pt idx="21729">
                  <c:v>1.1994482427799809</c:v>
                </c:pt>
                <c:pt idx="21730">
                  <c:v>1.1994411551576911</c:v>
                </c:pt>
                <c:pt idx="21731">
                  <c:v>1.1994340675354012</c:v>
                </c:pt>
                <c:pt idx="21732">
                  <c:v>1.1994269799131114</c:v>
                </c:pt>
                <c:pt idx="21733">
                  <c:v>1.1994198922908217</c:v>
                </c:pt>
                <c:pt idx="21734">
                  <c:v>1.1994128046685317</c:v>
                </c:pt>
                <c:pt idx="21735">
                  <c:v>1.199405717046242</c:v>
                </c:pt>
                <c:pt idx="21736">
                  <c:v>1.199398629423952</c:v>
                </c:pt>
                <c:pt idx="21737">
                  <c:v>1.1993915418016623</c:v>
                </c:pt>
                <c:pt idx="21738">
                  <c:v>1.1993844541793723</c:v>
                </c:pt>
                <c:pt idx="21739">
                  <c:v>1.1993773665570826</c:v>
                </c:pt>
                <c:pt idx="21740">
                  <c:v>1.1993702789347926</c:v>
                </c:pt>
                <c:pt idx="21741">
                  <c:v>1.1993631913125029</c:v>
                </c:pt>
                <c:pt idx="21742">
                  <c:v>1.1993561036902132</c:v>
                </c:pt>
                <c:pt idx="21743">
                  <c:v>1.1993490160679232</c:v>
                </c:pt>
                <c:pt idx="21744">
                  <c:v>1.1993419284456335</c:v>
                </c:pt>
                <c:pt idx="21745">
                  <c:v>1.199334557318452</c:v>
                </c:pt>
                <c:pt idx="21746">
                  <c:v>1.1993271861912704</c:v>
                </c:pt>
                <c:pt idx="21747">
                  <c:v>1.1993198150640891</c:v>
                </c:pt>
                <c:pt idx="21748">
                  <c:v>1.1993124439369076</c:v>
                </c:pt>
                <c:pt idx="21749">
                  <c:v>1.1993050728097263</c:v>
                </c:pt>
                <c:pt idx="21750">
                  <c:v>1.1992977016825448</c:v>
                </c:pt>
                <c:pt idx="21751">
                  <c:v>1.1992903305553635</c:v>
                </c:pt>
                <c:pt idx="21752">
                  <c:v>1.199282959428182</c:v>
                </c:pt>
                <c:pt idx="21753">
                  <c:v>1.1992755883010005</c:v>
                </c:pt>
                <c:pt idx="21754">
                  <c:v>1.1992682171738192</c:v>
                </c:pt>
                <c:pt idx="21755">
                  <c:v>1.1992608460466376</c:v>
                </c:pt>
                <c:pt idx="21756">
                  <c:v>1.1992534749194563</c:v>
                </c:pt>
                <c:pt idx="21757">
                  <c:v>1.1992461037922748</c:v>
                </c:pt>
                <c:pt idx="21758">
                  <c:v>1.1992387326650935</c:v>
                </c:pt>
                <c:pt idx="21759">
                  <c:v>1.199231361537912</c:v>
                </c:pt>
                <c:pt idx="21760">
                  <c:v>1.1992239904107305</c:v>
                </c:pt>
                <c:pt idx="21761">
                  <c:v>1.1992166192835492</c:v>
                </c:pt>
                <c:pt idx="21762">
                  <c:v>1.1992092481563676</c:v>
                </c:pt>
                <c:pt idx="21763">
                  <c:v>1.1992018770291863</c:v>
                </c:pt>
                <c:pt idx="21764">
                  <c:v>1.1991945059020048</c:v>
                </c:pt>
                <c:pt idx="21765">
                  <c:v>1.1991871347748233</c:v>
                </c:pt>
                <c:pt idx="21766">
                  <c:v>1.199179763647642</c:v>
                </c:pt>
                <c:pt idx="21767">
                  <c:v>1.1991723925204605</c:v>
                </c:pt>
                <c:pt idx="21768">
                  <c:v>1.1991650213932792</c:v>
                </c:pt>
                <c:pt idx="21769">
                  <c:v>1.1991576502660977</c:v>
                </c:pt>
                <c:pt idx="21770">
                  <c:v>1.1991502791389164</c:v>
                </c:pt>
                <c:pt idx="21771">
                  <c:v>1.1991429080117348</c:v>
                </c:pt>
                <c:pt idx="21772">
                  <c:v>1.1991355368845533</c:v>
                </c:pt>
                <c:pt idx="21773">
                  <c:v>1.199128165757372</c:v>
                </c:pt>
                <c:pt idx="21774">
                  <c:v>1.1991207946301905</c:v>
                </c:pt>
                <c:pt idx="21775">
                  <c:v>1.1991134235030092</c:v>
                </c:pt>
                <c:pt idx="21776">
                  <c:v>1.1991060523758277</c:v>
                </c:pt>
                <c:pt idx="21777">
                  <c:v>1.1990986812486462</c:v>
                </c:pt>
                <c:pt idx="21778">
                  <c:v>1.1990913101214649</c:v>
                </c:pt>
                <c:pt idx="21779">
                  <c:v>1.1990839389942833</c:v>
                </c:pt>
                <c:pt idx="21780">
                  <c:v>1.199076567867102</c:v>
                </c:pt>
                <c:pt idx="21781">
                  <c:v>1.1990691967399205</c:v>
                </c:pt>
                <c:pt idx="21782">
                  <c:v>1.1990618256127392</c:v>
                </c:pt>
                <c:pt idx="21783">
                  <c:v>1.1990544544855577</c:v>
                </c:pt>
                <c:pt idx="21784">
                  <c:v>1.1990470833583762</c:v>
                </c:pt>
                <c:pt idx="21785">
                  <c:v>1.1990397122311949</c:v>
                </c:pt>
                <c:pt idx="21786">
                  <c:v>1.1990323411040134</c:v>
                </c:pt>
                <c:pt idx="21787">
                  <c:v>1.1990249699768321</c:v>
                </c:pt>
                <c:pt idx="21788">
                  <c:v>1.1990175988496505</c:v>
                </c:pt>
                <c:pt idx="21789">
                  <c:v>1.199010227722469</c:v>
                </c:pt>
                <c:pt idx="21790">
                  <c:v>1.1990028565952877</c:v>
                </c:pt>
                <c:pt idx="21791">
                  <c:v>1.1989954854681062</c:v>
                </c:pt>
                <c:pt idx="21792">
                  <c:v>1.1989881143409249</c:v>
                </c:pt>
                <c:pt idx="21793">
                  <c:v>1.1989807432137434</c:v>
                </c:pt>
                <c:pt idx="21794">
                  <c:v>1.1989733720865621</c:v>
                </c:pt>
                <c:pt idx="21795">
                  <c:v>1.1989660009593806</c:v>
                </c:pt>
                <c:pt idx="21796">
                  <c:v>1.198958629832199</c:v>
                </c:pt>
                <c:pt idx="21797">
                  <c:v>1.1989512587050177</c:v>
                </c:pt>
                <c:pt idx="21798">
                  <c:v>1.1989438875778362</c:v>
                </c:pt>
                <c:pt idx="21799">
                  <c:v>1.1989365164506549</c:v>
                </c:pt>
                <c:pt idx="21800">
                  <c:v>1.1989291453234734</c:v>
                </c:pt>
                <c:pt idx="21801">
                  <c:v>1.1989217741962921</c:v>
                </c:pt>
                <c:pt idx="21802">
                  <c:v>1.1989144030691106</c:v>
                </c:pt>
                <c:pt idx="21803">
                  <c:v>1.198907031941929</c:v>
                </c:pt>
                <c:pt idx="21804">
                  <c:v>1.1988996608147477</c:v>
                </c:pt>
                <c:pt idx="21805">
                  <c:v>1.1988922896875662</c:v>
                </c:pt>
                <c:pt idx="21806">
                  <c:v>1.1988849185603849</c:v>
                </c:pt>
                <c:pt idx="21807">
                  <c:v>1.1988775474332034</c:v>
                </c:pt>
                <c:pt idx="21808">
                  <c:v>1.1988701763060219</c:v>
                </c:pt>
                <c:pt idx="21809">
                  <c:v>1.1988628051788406</c:v>
                </c:pt>
                <c:pt idx="21810">
                  <c:v>1.1988554340516591</c:v>
                </c:pt>
                <c:pt idx="21811">
                  <c:v>1.1988480629244778</c:v>
                </c:pt>
                <c:pt idx="21812">
                  <c:v>1.1988406917972962</c:v>
                </c:pt>
                <c:pt idx="21813">
                  <c:v>1.1988333206701149</c:v>
                </c:pt>
                <c:pt idx="21814">
                  <c:v>1.1988259495429334</c:v>
                </c:pt>
                <c:pt idx="21815">
                  <c:v>1.1988185784157519</c:v>
                </c:pt>
                <c:pt idx="21816">
                  <c:v>1.1988112072885706</c:v>
                </c:pt>
                <c:pt idx="21817">
                  <c:v>1.1988038361613891</c:v>
                </c:pt>
                <c:pt idx="21818">
                  <c:v>1.1987964650342078</c:v>
                </c:pt>
                <c:pt idx="21819">
                  <c:v>1.1987890939070263</c:v>
                </c:pt>
                <c:pt idx="21820">
                  <c:v>1.1987817227798447</c:v>
                </c:pt>
                <c:pt idx="21821">
                  <c:v>1.1987743516526634</c:v>
                </c:pt>
                <c:pt idx="21822">
                  <c:v>1.1987669805254819</c:v>
                </c:pt>
                <c:pt idx="21823">
                  <c:v>1.1987596093983006</c:v>
                </c:pt>
                <c:pt idx="21824">
                  <c:v>1.1987522382711191</c:v>
                </c:pt>
                <c:pt idx="21825">
                  <c:v>1.1987448671439378</c:v>
                </c:pt>
                <c:pt idx="21826">
                  <c:v>1.1987374960167563</c:v>
                </c:pt>
                <c:pt idx="21827">
                  <c:v>1.1987301248895748</c:v>
                </c:pt>
                <c:pt idx="21828">
                  <c:v>1.1987227537623935</c:v>
                </c:pt>
                <c:pt idx="21829">
                  <c:v>1.1987153826352119</c:v>
                </c:pt>
                <c:pt idx="21830">
                  <c:v>1.1987080115080306</c:v>
                </c:pt>
                <c:pt idx="21831">
                  <c:v>1.1987006403808491</c:v>
                </c:pt>
                <c:pt idx="21832">
                  <c:v>1.1986932692536676</c:v>
                </c:pt>
                <c:pt idx="21833">
                  <c:v>1.1986858981264863</c:v>
                </c:pt>
                <c:pt idx="21834">
                  <c:v>1.1986785269993048</c:v>
                </c:pt>
                <c:pt idx="21835">
                  <c:v>1.1986711558721235</c:v>
                </c:pt>
                <c:pt idx="21836">
                  <c:v>1.198663784744942</c:v>
                </c:pt>
                <c:pt idx="21837">
                  <c:v>1.1986564136177607</c:v>
                </c:pt>
                <c:pt idx="21838">
                  <c:v>1.1986490424905791</c:v>
                </c:pt>
                <c:pt idx="21839">
                  <c:v>1.1986416713633976</c:v>
                </c:pt>
                <c:pt idx="21840">
                  <c:v>1.1986343002362163</c:v>
                </c:pt>
                <c:pt idx="21841">
                  <c:v>1.1986269291090348</c:v>
                </c:pt>
                <c:pt idx="21842">
                  <c:v>1.1986195579818535</c:v>
                </c:pt>
                <c:pt idx="21843">
                  <c:v>1.198612186854672</c:v>
                </c:pt>
                <c:pt idx="21844">
                  <c:v>1.1986048157274907</c:v>
                </c:pt>
                <c:pt idx="21845">
                  <c:v>1.1985974446003091</c:v>
                </c:pt>
                <c:pt idx="21846">
                  <c:v>1.1985900734731276</c:v>
                </c:pt>
                <c:pt idx="21847">
                  <c:v>1.1985827023459463</c:v>
                </c:pt>
                <c:pt idx="21848">
                  <c:v>1.1985753312187648</c:v>
                </c:pt>
                <c:pt idx="21849">
                  <c:v>1.1985679600915835</c:v>
                </c:pt>
                <c:pt idx="21850">
                  <c:v>1.198560588964402</c:v>
                </c:pt>
                <c:pt idx="21851">
                  <c:v>1.1985532178372205</c:v>
                </c:pt>
                <c:pt idx="21852">
                  <c:v>1.1985458467100392</c:v>
                </c:pt>
                <c:pt idx="21853">
                  <c:v>1.1985384755828576</c:v>
                </c:pt>
                <c:pt idx="21854">
                  <c:v>1.1985311044556763</c:v>
                </c:pt>
                <c:pt idx="21855">
                  <c:v>1.1985237333284948</c:v>
                </c:pt>
                <c:pt idx="21856">
                  <c:v>1.1985163622013135</c:v>
                </c:pt>
                <c:pt idx="21857">
                  <c:v>1.198508991074132</c:v>
                </c:pt>
                <c:pt idx="21858">
                  <c:v>1.1985016199469505</c:v>
                </c:pt>
                <c:pt idx="21859">
                  <c:v>1.1984942488197692</c:v>
                </c:pt>
                <c:pt idx="21860">
                  <c:v>1.1984868776925877</c:v>
                </c:pt>
                <c:pt idx="21861">
                  <c:v>1.1984795065654064</c:v>
                </c:pt>
                <c:pt idx="21862">
                  <c:v>1.1984721354382248</c:v>
                </c:pt>
                <c:pt idx="21863">
                  <c:v>1.1984647643110433</c:v>
                </c:pt>
                <c:pt idx="21864">
                  <c:v>1.198457393183862</c:v>
                </c:pt>
                <c:pt idx="21865">
                  <c:v>1.1984500220566805</c:v>
                </c:pt>
                <c:pt idx="21866">
                  <c:v>1.1984426509294992</c:v>
                </c:pt>
                <c:pt idx="21867">
                  <c:v>1.1984352798023177</c:v>
                </c:pt>
                <c:pt idx="21868">
                  <c:v>1.1984279086751364</c:v>
                </c:pt>
                <c:pt idx="21869">
                  <c:v>1.1984205375479549</c:v>
                </c:pt>
                <c:pt idx="21870">
                  <c:v>1.1984131664207733</c:v>
                </c:pt>
                <c:pt idx="21871">
                  <c:v>1.198405795293592</c:v>
                </c:pt>
                <c:pt idx="21872">
                  <c:v>1.1983984241664105</c:v>
                </c:pt>
                <c:pt idx="21873">
                  <c:v>1.1983910530392292</c:v>
                </c:pt>
                <c:pt idx="21874">
                  <c:v>1.1983836819120477</c:v>
                </c:pt>
                <c:pt idx="21875">
                  <c:v>1.1983763107848662</c:v>
                </c:pt>
                <c:pt idx="21876">
                  <c:v>1.1983689396576849</c:v>
                </c:pt>
                <c:pt idx="21877">
                  <c:v>1.1983615685305034</c:v>
                </c:pt>
                <c:pt idx="21878">
                  <c:v>1.1983541974033221</c:v>
                </c:pt>
                <c:pt idx="21879">
                  <c:v>1.1983468262761405</c:v>
                </c:pt>
                <c:pt idx="21880">
                  <c:v>1.1983394551489592</c:v>
                </c:pt>
                <c:pt idx="21881">
                  <c:v>1.1983320840217777</c:v>
                </c:pt>
                <c:pt idx="21882">
                  <c:v>1.1983247128945962</c:v>
                </c:pt>
                <c:pt idx="21883">
                  <c:v>1.1983173417674149</c:v>
                </c:pt>
                <c:pt idx="21884">
                  <c:v>1.1983099706402334</c:v>
                </c:pt>
                <c:pt idx="21885">
                  <c:v>1.1983025995130521</c:v>
                </c:pt>
                <c:pt idx="21886">
                  <c:v>1.1982952283858705</c:v>
                </c:pt>
                <c:pt idx="21887">
                  <c:v>1.1982878572586892</c:v>
                </c:pt>
                <c:pt idx="21888">
                  <c:v>1.1982804861315077</c:v>
                </c:pt>
                <c:pt idx="21889">
                  <c:v>1.1982731150043262</c:v>
                </c:pt>
                <c:pt idx="21890">
                  <c:v>1.1982657438771449</c:v>
                </c:pt>
                <c:pt idx="21891">
                  <c:v>1.1982583727499634</c:v>
                </c:pt>
                <c:pt idx="21892">
                  <c:v>1.1982510016227821</c:v>
                </c:pt>
                <c:pt idx="21893">
                  <c:v>1.1982436304956006</c:v>
                </c:pt>
                <c:pt idx="21894">
                  <c:v>1.198236259368419</c:v>
                </c:pt>
                <c:pt idx="21895">
                  <c:v>1.1982288882412377</c:v>
                </c:pt>
                <c:pt idx="21896">
                  <c:v>1.1982215171140562</c:v>
                </c:pt>
                <c:pt idx="21897">
                  <c:v>1.1982141459868749</c:v>
                </c:pt>
                <c:pt idx="21898">
                  <c:v>1.1982067748596934</c:v>
                </c:pt>
                <c:pt idx="21899">
                  <c:v>1.1981994037325121</c:v>
                </c:pt>
                <c:pt idx="21900">
                  <c:v>1.1981920326053306</c:v>
                </c:pt>
                <c:pt idx="21901">
                  <c:v>1.1981846614781491</c:v>
                </c:pt>
                <c:pt idx="21902">
                  <c:v>1.1981772903509678</c:v>
                </c:pt>
                <c:pt idx="21903">
                  <c:v>1.1981699192237862</c:v>
                </c:pt>
                <c:pt idx="21904">
                  <c:v>1.1981625480966049</c:v>
                </c:pt>
                <c:pt idx="21905">
                  <c:v>1.1981551769694234</c:v>
                </c:pt>
                <c:pt idx="21906">
                  <c:v>1.1981478058422419</c:v>
                </c:pt>
                <c:pt idx="21907">
                  <c:v>1.1981404347150606</c:v>
                </c:pt>
                <c:pt idx="21908">
                  <c:v>1.1981330635878791</c:v>
                </c:pt>
                <c:pt idx="21909">
                  <c:v>1.1981256924606978</c:v>
                </c:pt>
                <c:pt idx="21910">
                  <c:v>1.1981183213335163</c:v>
                </c:pt>
                <c:pt idx="21911">
                  <c:v>1.198110950206335</c:v>
                </c:pt>
                <c:pt idx="21912">
                  <c:v>1.1981035790791534</c:v>
                </c:pt>
                <c:pt idx="21913">
                  <c:v>1.1980962079519719</c:v>
                </c:pt>
                <c:pt idx="21914">
                  <c:v>1.1980888368247906</c:v>
                </c:pt>
                <c:pt idx="21915">
                  <c:v>1.1980814656976091</c:v>
                </c:pt>
                <c:pt idx="21916">
                  <c:v>1.1980740945704278</c:v>
                </c:pt>
                <c:pt idx="21917">
                  <c:v>1.1980667234432463</c:v>
                </c:pt>
                <c:pt idx="21918">
                  <c:v>1.1980593523160648</c:v>
                </c:pt>
                <c:pt idx="21919">
                  <c:v>1.1980519811888835</c:v>
                </c:pt>
                <c:pt idx="21920">
                  <c:v>1.1980446100617019</c:v>
                </c:pt>
                <c:pt idx="21921">
                  <c:v>1.1980372389345206</c:v>
                </c:pt>
                <c:pt idx="21922">
                  <c:v>1.1980298678073391</c:v>
                </c:pt>
                <c:pt idx="21923">
                  <c:v>1.1980224966801578</c:v>
                </c:pt>
                <c:pt idx="21924">
                  <c:v>1.1980151255529763</c:v>
                </c:pt>
                <c:pt idx="21925">
                  <c:v>1.1980077544257948</c:v>
                </c:pt>
                <c:pt idx="21926">
                  <c:v>1.1980003832986135</c:v>
                </c:pt>
                <c:pt idx="21927">
                  <c:v>1.1979930121714319</c:v>
                </c:pt>
                <c:pt idx="21928">
                  <c:v>1.1979856410442506</c:v>
                </c:pt>
                <c:pt idx="21929">
                  <c:v>1.1979782699170691</c:v>
                </c:pt>
                <c:pt idx="21930">
                  <c:v>1.1979708987898878</c:v>
                </c:pt>
                <c:pt idx="21931">
                  <c:v>1.1979635276627063</c:v>
                </c:pt>
                <c:pt idx="21932">
                  <c:v>1.1979561565355248</c:v>
                </c:pt>
                <c:pt idx="21933">
                  <c:v>1.1979487854083435</c:v>
                </c:pt>
                <c:pt idx="21934">
                  <c:v>1.197941414281162</c:v>
                </c:pt>
                <c:pt idx="21935">
                  <c:v>1.1979340431539807</c:v>
                </c:pt>
                <c:pt idx="21936">
                  <c:v>1.1979266720267991</c:v>
                </c:pt>
                <c:pt idx="21937">
                  <c:v>1.1979193008996176</c:v>
                </c:pt>
                <c:pt idx="21938">
                  <c:v>1.1979119297724363</c:v>
                </c:pt>
                <c:pt idx="21939">
                  <c:v>1.1979045586452548</c:v>
                </c:pt>
                <c:pt idx="21940">
                  <c:v>1.1978971875180735</c:v>
                </c:pt>
                <c:pt idx="21941">
                  <c:v>1.197889816390892</c:v>
                </c:pt>
                <c:pt idx="21942">
                  <c:v>1.1978824452637107</c:v>
                </c:pt>
                <c:pt idx="21943">
                  <c:v>1.1978750741365292</c:v>
                </c:pt>
                <c:pt idx="21944">
                  <c:v>1.1978677030093476</c:v>
                </c:pt>
                <c:pt idx="21945">
                  <c:v>1.1978603318821663</c:v>
                </c:pt>
                <c:pt idx="21946">
                  <c:v>1.1978529607549848</c:v>
                </c:pt>
                <c:pt idx="21947">
                  <c:v>1.1978455896278035</c:v>
                </c:pt>
                <c:pt idx="21948">
                  <c:v>1.197838218500622</c:v>
                </c:pt>
                <c:pt idx="21949">
                  <c:v>1.1978308473734405</c:v>
                </c:pt>
                <c:pt idx="21950">
                  <c:v>1.1978234762462592</c:v>
                </c:pt>
                <c:pt idx="21951">
                  <c:v>1.1978161051190777</c:v>
                </c:pt>
                <c:pt idx="21952">
                  <c:v>1.1978087339918964</c:v>
                </c:pt>
                <c:pt idx="21953">
                  <c:v>1.1978013628647148</c:v>
                </c:pt>
                <c:pt idx="21954">
                  <c:v>1.1977939917375335</c:v>
                </c:pt>
                <c:pt idx="21955">
                  <c:v>1.197786620610352</c:v>
                </c:pt>
                <c:pt idx="21956">
                  <c:v>1.1977792494831705</c:v>
                </c:pt>
                <c:pt idx="21957">
                  <c:v>1.1977718783559892</c:v>
                </c:pt>
                <c:pt idx="21958">
                  <c:v>1.1977645072288077</c:v>
                </c:pt>
                <c:pt idx="21959">
                  <c:v>1.1977571361016264</c:v>
                </c:pt>
                <c:pt idx="21960">
                  <c:v>1.1977497649744449</c:v>
                </c:pt>
                <c:pt idx="21961">
                  <c:v>1.1977423938472633</c:v>
                </c:pt>
                <c:pt idx="21962">
                  <c:v>1.197735022720082</c:v>
                </c:pt>
                <c:pt idx="21963">
                  <c:v>1.1977276515929005</c:v>
                </c:pt>
                <c:pt idx="21964">
                  <c:v>1.1977202804657192</c:v>
                </c:pt>
                <c:pt idx="21965">
                  <c:v>1.1977129093385377</c:v>
                </c:pt>
                <c:pt idx="21966">
                  <c:v>1.1977055382113564</c:v>
                </c:pt>
                <c:pt idx="21967">
                  <c:v>1.1976981670841749</c:v>
                </c:pt>
                <c:pt idx="21968">
                  <c:v>1.1976907959569933</c:v>
                </c:pt>
                <c:pt idx="21969">
                  <c:v>1.197683424829812</c:v>
                </c:pt>
                <c:pt idx="21970">
                  <c:v>1.1976760537026305</c:v>
                </c:pt>
                <c:pt idx="21971">
                  <c:v>1.1976686825754492</c:v>
                </c:pt>
                <c:pt idx="21972">
                  <c:v>1.1976613114482677</c:v>
                </c:pt>
                <c:pt idx="21973">
                  <c:v>1.1976539403210864</c:v>
                </c:pt>
                <c:pt idx="21974">
                  <c:v>1.1976465691939049</c:v>
                </c:pt>
                <c:pt idx="21975">
                  <c:v>1.1976391980667234</c:v>
                </c:pt>
                <c:pt idx="21976">
                  <c:v>1.1976318269395421</c:v>
                </c:pt>
                <c:pt idx="21977">
                  <c:v>1.1976244558123605</c:v>
                </c:pt>
                <c:pt idx="21978">
                  <c:v>1.1976170846851792</c:v>
                </c:pt>
                <c:pt idx="21979">
                  <c:v>1.1976097135579977</c:v>
                </c:pt>
                <c:pt idx="21980">
                  <c:v>1.1976023424308162</c:v>
                </c:pt>
                <c:pt idx="21981">
                  <c:v>1.1975949713036349</c:v>
                </c:pt>
                <c:pt idx="21982">
                  <c:v>1.1975876001764534</c:v>
                </c:pt>
                <c:pt idx="21983">
                  <c:v>1.1975802290492721</c:v>
                </c:pt>
                <c:pt idx="21984">
                  <c:v>1.1975728579220906</c:v>
                </c:pt>
                <c:pt idx="21985">
                  <c:v>1.1975654867949093</c:v>
                </c:pt>
                <c:pt idx="21986">
                  <c:v>1.1975581156677277</c:v>
                </c:pt>
                <c:pt idx="21987">
                  <c:v>1.1975507445405462</c:v>
                </c:pt>
                <c:pt idx="21988">
                  <c:v>1.1975433734133649</c:v>
                </c:pt>
                <c:pt idx="21989">
                  <c:v>1.1975360022861834</c:v>
                </c:pt>
                <c:pt idx="21990">
                  <c:v>1.1975286311590021</c:v>
                </c:pt>
                <c:pt idx="21991">
                  <c:v>1.1975212600318206</c:v>
                </c:pt>
                <c:pt idx="21992">
                  <c:v>1.1975138889046391</c:v>
                </c:pt>
                <c:pt idx="21993">
                  <c:v>1.1975065177774578</c:v>
                </c:pt>
                <c:pt idx="21994">
                  <c:v>1.1974988631453847</c:v>
                </c:pt>
                <c:pt idx="21995">
                  <c:v>1.1974912085133116</c:v>
                </c:pt>
                <c:pt idx="21996">
                  <c:v>1.1974835538812387</c:v>
                </c:pt>
                <c:pt idx="21997">
                  <c:v>1.1974758992491656</c:v>
                </c:pt>
                <c:pt idx="21998">
                  <c:v>1.1974682446170926</c:v>
                </c:pt>
                <c:pt idx="21999">
                  <c:v>1.1974605899850197</c:v>
                </c:pt>
                <c:pt idx="22000">
                  <c:v>1.1974529353529466</c:v>
                </c:pt>
                <c:pt idx="22001">
                  <c:v>1.1974452807208735</c:v>
                </c:pt>
                <c:pt idx="22002">
                  <c:v>1.1974376260888004</c:v>
                </c:pt>
                <c:pt idx="22003">
                  <c:v>1.1974299714567276</c:v>
                </c:pt>
                <c:pt idx="22004">
                  <c:v>1.1974223168246545</c:v>
                </c:pt>
                <c:pt idx="22005">
                  <c:v>1.1974146621925814</c:v>
                </c:pt>
                <c:pt idx="22006">
                  <c:v>1.1974070075605086</c:v>
                </c:pt>
                <c:pt idx="22007">
                  <c:v>1.1973993529284355</c:v>
                </c:pt>
                <c:pt idx="22008">
                  <c:v>1.1973916982963624</c:v>
                </c:pt>
                <c:pt idx="22009">
                  <c:v>1.1973840436642893</c:v>
                </c:pt>
                <c:pt idx="22010">
                  <c:v>1.1973763890322164</c:v>
                </c:pt>
                <c:pt idx="22011">
                  <c:v>1.1973687344001434</c:v>
                </c:pt>
                <c:pt idx="22012">
                  <c:v>1.1973610797680703</c:v>
                </c:pt>
                <c:pt idx="22013">
                  <c:v>1.1973534251359974</c:v>
                </c:pt>
                <c:pt idx="22014">
                  <c:v>1.1973457705039243</c:v>
                </c:pt>
                <c:pt idx="22015">
                  <c:v>1.1973381158718512</c:v>
                </c:pt>
                <c:pt idx="22016">
                  <c:v>1.1973304612397782</c:v>
                </c:pt>
                <c:pt idx="22017">
                  <c:v>1.1973228066077053</c:v>
                </c:pt>
                <c:pt idx="22018">
                  <c:v>1.1973151519756322</c:v>
                </c:pt>
                <c:pt idx="22019">
                  <c:v>1.1973074973435591</c:v>
                </c:pt>
                <c:pt idx="22020">
                  <c:v>1.197299842711486</c:v>
                </c:pt>
                <c:pt idx="22021">
                  <c:v>1.1972921880794132</c:v>
                </c:pt>
                <c:pt idx="22022">
                  <c:v>1.1972845334473401</c:v>
                </c:pt>
                <c:pt idx="22023">
                  <c:v>1.197276878815267</c:v>
                </c:pt>
                <c:pt idx="22024">
                  <c:v>1.1972692241831941</c:v>
                </c:pt>
                <c:pt idx="22025">
                  <c:v>1.1972615695511211</c:v>
                </c:pt>
                <c:pt idx="22026">
                  <c:v>1.197253914919048</c:v>
                </c:pt>
                <c:pt idx="22027">
                  <c:v>1.1972462602869749</c:v>
                </c:pt>
                <c:pt idx="22028">
                  <c:v>1.197238605654902</c:v>
                </c:pt>
                <c:pt idx="22029">
                  <c:v>1.1972309510228289</c:v>
                </c:pt>
                <c:pt idx="22030">
                  <c:v>1.1972232963907559</c:v>
                </c:pt>
                <c:pt idx="22031">
                  <c:v>1.197215641758683</c:v>
                </c:pt>
                <c:pt idx="22032">
                  <c:v>1.1972079871266099</c:v>
                </c:pt>
                <c:pt idx="22033">
                  <c:v>1.1972003324945368</c:v>
                </c:pt>
                <c:pt idx="22034">
                  <c:v>1.1971926778624637</c:v>
                </c:pt>
                <c:pt idx="22035">
                  <c:v>1.1971850232303909</c:v>
                </c:pt>
                <c:pt idx="22036">
                  <c:v>1.1971773685983178</c:v>
                </c:pt>
                <c:pt idx="22037">
                  <c:v>1.1971697139662447</c:v>
                </c:pt>
                <c:pt idx="22038">
                  <c:v>1.1971620593341719</c:v>
                </c:pt>
                <c:pt idx="22039">
                  <c:v>1.1971544047020988</c:v>
                </c:pt>
                <c:pt idx="22040">
                  <c:v>1.1971467500700257</c:v>
                </c:pt>
                <c:pt idx="22041">
                  <c:v>1.1971390954379526</c:v>
                </c:pt>
                <c:pt idx="22042">
                  <c:v>1.1971314408058797</c:v>
                </c:pt>
                <c:pt idx="22043">
                  <c:v>1.1971237861738067</c:v>
                </c:pt>
                <c:pt idx="22044">
                  <c:v>1.1971161315417336</c:v>
                </c:pt>
                <c:pt idx="22045">
                  <c:v>1.1971084769096605</c:v>
                </c:pt>
                <c:pt idx="22046">
                  <c:v>1.1971008222775876</c:v>
                </c:pt>
                <c:pt idx="22047">
                  <c:v>1.1970931676455145</c:v>
                </c:pt>
                <c:pt idx="22048">
                  <c:v>1.1970855130134415</c:v>
                </c:pt>
                <c:pt idx="22049">
                  <c:v>1.1970778583813686</c:v>
                </c:pt>
                <c:pt idx="22050">
                  <c:v>1.1970702037492955</c:v>
                </c:pt>
                <c:pt idx="22051">
                  <c:v>1.1970625491172224</c:v>
                </c:pt>
                <c:pt idx="22052">
                  <c:v>1.1970548944851493</c:v>
                </c:pt>
                <c:pt idx="22053">
                  <c:v>1.1970472398530765</c:v>
                </c:pt>
                <c:pt idx="22054">
                  <c:v>1.1970395852210034</c:v>
                </c:pt>
                <c:pt idx="22055">
                  <c:v>1.1970319305889303</c:v>
                </c:pt>
                <c:pt idx="22056">
                  <c:v>1.1970242759568575</c:v>
                </c:pt>
                <c:pt idx="22057">
                  <c:v>1.1970166213247844</c:v>
                </c:pt>
                <c:pt idx="22058">
                  <c:v>1.1970089666927113</c:v>
                </c:pt>
                <c:pt idx="22059">
                  <c:v>1.1970013120606382</c:v>
                </c:pt>
                <c:pt idx="22060">
                  <c:v>1.1969936574285653</c:v>
                </c:pt>
                <c:pt idx="22061">
                  <c:v>1.1969860027964923</c:v>
                </c:pt>
                <c:pt idx="22062">
                  <c:v>1.1969783481644192</c:v>
                </c:pt>
                <c:pt idx="22063">
                  <c:v>1.1969706935323463</c:v>
                </c:pt>
                <c:pt idx="22064">
                  <c:v>1.1969630389002732</c:v>
                </c:pt>
                <c:pt idx="22065">
                  <c:v>1.1969553842682001</c:v>
                </c:pt>
                <c:pt idx="22066">
                  <c:v>1.1969477296361271</c:v>
                </c:pt>
                <c:pt idx="22067">
                  <c:v>1.1969400750040542</c:v>
                </c:pt>
                <c:pt idx="22068">
                  <c:v>1.1969324203719811</c:v>
                </c:pt>
                <c:pt idx="22069">
                  <c:v>1.196924765739908</c:v>
                </c:pt>
                <c:pt idx="22070">
                  <c:v>1.1969171111078352</c:v>
                </c:pt>
                <c:pt idx="22071">
                  <c:v>1.1969094564757621</c:v>
                </c:pt>
                <c:pt idx="22072">
                  <c:v>1.196901801843689</c:v>
                </c:pt>
                <c:pt idx="22073">
                  <c:v>1.1968941472116159</c:v>
                </c:pt>
                <c:pt idx="22074">
                  <c:v>1.196886492579543</c:v>
                </c:pt>
                <c:pt idx="22075">
                  <c:v>1.19687883794747</c:v>
                </c:pt>
                <c:pt idx="22076">
                  <c:v>1.1968711833153969</c:v>
                </c:pt>
                <c:pt idx="22077">
                  <c:v>1.1968635286833238</c:v>
                </c:pt>
                <c:pt idx="22078">
                  <c:v>1.1968558740512509</c:v>
                </c:pt>
                <c:pt idx="22079">
                  <c:v>1.1968482194191779</c:v>
                </c:pt>
                <c:pt idx="22080">
                  <c:v>1.1968405647871048</c:v>
                </c:pt>
                <c:pt idx="22081">
                  <c:v>1.1968329101550319</c:v>
                </c:pt>
                <c:pt idx="22082">
                  <c:v>1.1968252555229588</c:v>
                </c:pt>
                <c:pt idx="22083">
                  <c:v>1.1968176008908857</c:v>
                </c:pt>
                <c:pt idx="22084">
                  <c:v>1.1968099462588127</c:v>
                </c:pt>
                <c:pt idx="22085">
                  <c:v>1.1968022916267398</c:v>
                </c:pt>
                <c:pt idx="22086">
                  <c:v>1.1967946369946667</c:v>
                </c:pt>
                <c:pt idx="22087">
                  <c:v>1.1967869823625936</c:v>
                </c:pt>
                <c:pt idx="22088">
                  <c:v>1.1967793277305208</c:v>
                </c:pt>
                <c:pt idx="22089">
                  <c:v>1.1967716730984477</c:v>
                </c:pt>
                <c:pt idx="22090">
                  <c:v>1.1967640184663746</c:v>
                </c:pt>
                <c:pt idx="22091">
                  <c:v>1.1967563638343015</c:v>
                </c:pt>
                <c:pt idx="22092">
                  <c:v>1.1967487092022286</c:v>
                </c:pt>
                <c:pt idx="22093">
                  <c:v>1.1967410545701556</c:v>
                </c:pt>
                <c:pt idx="22094">
                  <c:v>1.1967333999380825</c:v>
                </c:pt>
                <c:pt idx="22095">
                  <c:v>1.1967257453060096</c:v>
                </c:pt>
                <c:pt idx="22096">
                  <c:v>1.1967180906739365</c:v>
                </c:pt>
                <c:pt idx="22097">
                  <c:v>1.1967104360418634</c:v>
                </c:pt>
                <c:pt idx="22098">
                  <c:v>1.1967027814097904</c:v>
                </c:pt>
                <c:pt idx="22099">
                  <c:v>1.1966951267777175</c:v>
                </c:pt>
                <c:pt idx="22100">
                  <c:v>1.1966874721456444</c:v>
                </c:pt>
                <c:pt idx="22101">
                  <c:v>1.1966798175135713</c:v>
                </c:pt>
                <c:pt idx="22102">
                  <c:v>1.1966721628814982</c:v>
                </c:pt>
                <c:pt idx="22103">
                  <c:v>1.1966645082494254</c:v>
                </c:pt>
                <c:pt idx="22104">
                  <c:v>1.1966568536173523</c:v>
                </c:pt>
                <c:pt idx="22105">
                  <c:v>1.1966491989852792</c:v>
                </c:pt>
                <c:pt idx="22106">
                  <c:v>1.1966415443532064</c:v>
                </c:pt>
                <c:pt idx="22107">
                  <c:v>1.1966338897211333</c:v>
                </c:pt>
                <c:pt idx="22108">
                  <c:v>1.1966262350890602</c:v>
                </c:pt>
                <c:pt idx="22109">
                  <c:v>1.1966185804569871</c:v>
                </c:pt>
                <c:pt idx="22110">
                  <c:v>1.1966109258249142</c:v>
                </c:pt>
                <c:pt idx="22111">
                  <c:v>1.1966032711928412</c:v>
                </c:pt>
                <c:pt idx="22112">
                  <c:v>1.1965956165607681</c:v>
                </c:pt>
                <c:pt idx="22113">
                  <c:v>1.1965879619286952</c:v>
                </c:pt>
                <c:pt idx="22114">
                  <c:v>1.1965803072966221</c:v>
                </c:pt>
                <c:pt idx="22115">
                  <c:v>1.196572652664549</c:v>
                </c:pt>
                <c:pt idx="22116">
                  <c:v>1.196564998032476</c:v>
                </c:pt>
                <c:pt idx="22117">
                  <c:v>1.1965573434004031</c:v>
                </c:pt>
                <c:pt idx="22118">
                  <c:v>1.19654968876833</c:v>
                </c:pt>
                <c:pt idx="22119">
                  <c:v>1.1965420341362569</c:v>
                </c:pt>
                <c:pt idx="22120">
                  <c:v>1.1965343795041841</c:v>
                </c:pt>
                <c:pt idx="22121">
                  <c:v>1.196526724872111</c:v>
                </c:pt>
                <c:pt idx="22122">
                  <c:v>1.1965190702400379</c:v>
                </c:pt>
                <c:pt idx="22123">
                  <c:v>1.1965114156079648</c:v>
                </c:pt>
                <c:pt idx="22124">
                  <c:v>1.196503760975892</c:v>
                </c:pt>
                <c:pt idx="22125">
                  <c:v>1.1964961063438189</c:v>
                </c:pt>
                <c:pt idx="22126">
                  <c:v>1.1964884517117458</c:v>
                </c:pt>
                <c:pt idx="22127">
                  <c:v>1.1964807970796729</c:v>
                </c:pt>
                <c:pt idx="22128">
                  <c:v>1.1964731424475998</c:v>
                </c:pt>
                <c:pt idx="22129">
                  <c:v>1.1964654878155268</c:v>
                </c:pt>
                <c:pt idx="22130">
                  <c:v>1.1964578331834537</c:v>
                </c:pt>
                <c:pt idx="22131">
                  <c:v>1.1964501785513808</c:v>
                </c:pt>
                <c:pt idx="22132">
                  <c:v>1.1964425239193077</c:v>
                </c:pt>
                <c:pt idx="22133">
                  <c:v>1.1964348692872346</c:v>
                </c:pt>
                <c:pt idx="22134">
                  <c:v>1.1964272146551616</c:v>
                </c:pt>
                <c:pt idx="22135">
                  <c:v>1.1964195600230887</c:v>
                </c:pt>
                <c:pt idx="22136">
                  <c:v>1.1964119053910156</c:v>
                </c:pt>
                <c:pt idx="22137">
                  <c:v>1.1964042507589425</c:v>
                </c:pt>
                <c:pt idx="22138">
                  <c:v>1.1963965961268697</c:v>
                </c:pt>
                <c:pt idx="22139">
                  <c:v>1.1963889414947966</c:v>
                </c:pt>
                <c:pt idx="22140">
                  <c:v>1.1963812868627235</c:v>
                </c:pt>
                <c:pt idx="22141">
                  <c:v>1.1963736322306504</c:v>
                </c:pt>
                <c:pt idx="22142">
                  <c:v>1.1963659775985775</c:v>
                </c:pt>
                <c:pt idx="22143">
                  <c:v>1.1963583229665045</c:v>
                </c:pt>
                <c:pt idx="22144">
                  <c:v>1.1963506683344314</c:v>
                </c:pt>
                <c:pt idx="22145">
                  <c:v>1.1963430137023585</c:v>
                </c:pt>
                <c:pt idx="22146">
                  <c:v>1.1963353590702854</c:v>
                </c:pt>
                <c:pt idx="22147">
                  <c:v>1.1963277044382123</c:v>
                </c:pt>
                <c:pt idx="22148">
                  <c:v>1.1963200498061393</c:v>
                </c:pt>
                <c:pt idx="22149">
                  <c:v>1.1963123951740664</c:v>
                </c:pt>
                <c:pt idx="22150">
                  <c:v>1.1963047405419933</c:v>
                </c:pt>
                <c:pt idx="22151">
                  <c:v>1.1962970859099202</c:v>
                </c:pt>
                <c:pt idx="22152">
                  <c:v>1.1962894312778474</c:v>
                </c:pt>
                <c:pt idx="22153">
                  <c:v>1.1962817766457743</c:v>
                </c:pt>
                <c:pt idx="22154">
                  <c:v>1.1962741220137012</c:v>
                </c:pt>
                <c:pt idx="22155">
                  <c:v>1.1962664673816281</c:v>
                </c:pt>
                <c:pt idx="22156">
                  <c:v>1.1962588127495553</c:v>
                </c:pt>
                <c:pt idx="22157">
                  <c:v>1.1962511581174822</c:v>
                </c:pt>
                <c:pt idx="22158">
                  <c:v>1.1962435034854091</c:v>
                </c:pt>
                <c:pt idx="22159">
                  <c:v>1.1962358488533362</c:v>
                </c:pt>
                <c:pt idx="22160">
                  <c:v>1.1962281942212631</c:v>
                </c:pt>
                <c:pt idx="22161">
                  <c:v>1.1962205395891901</c:v>
                </c:pt>
                <c:pt idx="22162">
                  <c:v>1.196212884957117</c:v>
                </c:pt>
                <c:pt idx="22163">
                  <c:v>1.1962052303250441</c:v>
                </c:pt>
                <c:pt idx="22164">
                  <c:v>1.196197575692971</c:v>
                </c:pt>
                <c:pt idx="22165">
                  <c:v>1.1961899210608979</c:v>
                </c:pt>
                <c:pt idx="22166">
                  <c:v>1.1961822664288249</c:v>
                </c:pt>
                <c:pt idx="22167">
                  <c:v>1.196174611796752</c:v>
                </c:pt>
                <c:pt idx="22168">
                  <c:v>1.1961669571646789</c:v>
                </c:pt>
                <c:pt idx="22169">
                  <c:v>1.1961593025326058</c:v>
                </c:pt>
                <c:pt idx="22170">
                  <c:v>1.196151647900533</c:v>
                </c:pt>
                <c:pt idx="22171">
                  <c:v>1.1961439932684599</c:v>
                </c:pt>
                <c:pt idx="22172">
                  <c:v>1.1961363386363868</c:v>
                </c:pt>
                <c:pt idx="22173">
                  <c:v>1.1961286840043137</c:v>
                </c:pt>
                <c:pt idx="22174">
                  <c:v>1.1961210293722409</c:v>
                </c:pt>
                <c:pt idx="22175">
                  <c:v>1.1961133747401678</c:v>
                </c:pt>
                <c:pt idx="22176">
                  <c:v>1.1961057201080947</c:v>
                </c:pt>
                <c:pt idx="22177">
                  <c:v>1.1960980654760218</c:v>
                </c:pt>
                <c:pt idx="22178">
                  <c:v>1.1960904108439487</c:v>
                </c:pt>
                <c:pt idx="22179">
                  <c:v>1.1960827562118757</c:v>
                </c:pt>
                <c:pt idx="22180">
                  <c:v>1.1960751015798026</c:v>
                </c:pt>
                <c:pt idx="22181">
                  <c:v>1.1960674469477297</c:v>
                </c:pt>
                <c:pt idx="22182">
                  <c:v>1.1960597923156566</c:v>
                </c:pt>
                <c:pt idx="22183">
                  <c:v>1.1960521376835835</c:v>
                </c:pt>
                <c:pt idx="22184">
                  <c:v>1.1960444830515107</c:v>
                </c:pt>
                <c:pt idx="22185">
                  <c:v>1.1960368284194376</c:v>
                </c:pt>
                <c:pt idx="22186">
                  <c:v>1.1960291737873645</c:v>
                </c:pt>
                <c:pt idx="22187">
                  <c:v>1.1960215191552914</c:v>
                </c:pt>
                <c:pt idx="22188">
                  <c:v>1.1960138645232186</c:v>
                </c:pt>
                <c:pt idx="22189">
                  <c:v>1.1960062098911455</c:v>
                </c:pt>
                <c:pt idx="22190">
                  <c:v>1.1959985552590724</c:v>
                </c:pt>
                <c:pt idx="22191">
                  <c:v>1.1959909006269993</c:v>
                </c:pt>
                <c:pt idx="22192">
                  <c:v>1.1959832459949264</c:v>
                </c:pt>
                <c:pt idx="22193">
                  <c:v>1.1959755913628534</c:v>
                </c:pt>
                <c:pt idx="22194">
                  <c:v>1.1959679367307803</c:v>
                </c:pt>
                <c:pt idx="22195">
                  <c:v>1.1959602820987074</c:v>
                </c:pt>
                <c:pt idx="22196">
                  <c:v>1.1959526274666343</c:v>
                </c:pt>
                <c:pt idx="22197">
                  <c:v>1.1959449728345612</c:v>
                </c:pt>
                <c:pt idx="22198">
                  <c:v>1.1959373182024882</c:v>
                </c:pt>
                <c:pt idx="22199">
                  <c:v>1.1959296635704153</c:v>
                </c:pt>
                <c:pt idx="22200">
                  <c:v>1.1959220089383422</c:v>
                </c:pt>
                <c:pt idx="22201">
                  <c:v>1.1959143543062691</c:v>
                </c:pt>
                <c:pt idx="22202">
                  <c:v>1.1959066996741963</c:v>
                </c:pt>
                <c:pt idx="22203">
                  <c:v>1.1958990450421232</c:v>
                </c:pt>
                <c:pt idx="22204">
                  <c:v>1.1958913904100501</c:v>
                </c:pt>
                <c:pt idx="22205">
                  <c:v>1.195883735777977</c:v>
                </c:pt>
                <c:pt idx="22206">
                  <c:v>1.1958760811459042</c:v>
                </c:pt>
                <c:pt idx="22207">
                  <c:v>1.1958684265138311</c:v>
                </c:pt>
                <c:pt idx="22208">
                  <c:v>1.195860771881758</c:v>
                </c:pt>
                <c:pt idx="22209">
                  <c:v>1.1958531172496851</c:v>
                </c:pt>
                <c:pt idx="22210">
                  <c:v>1.195845462617612</c:v>
                </c:pt>
                <c:pt idx="22211">
                  <c:v>1.195837807985539</c:v>
                </c:pt>
                <c:pt idx="22212">
                  <c:v>1.1958301533534659</c:v>
                </c:pt>
                <c:pt idx="22213">
                  <c:v>1.195822498721393</c:v>
                </c:pt>
                <c:pt idx="22214">
                  <c:v>1.1958148440893199</c:v>
                </c:pt>
                <c:pt idx="22215">
                  <c:v>1.1958071894572468</c:v>
                </c:pt>
                <c:pt idx="22216">
                  <c:v>1.195799534825174</c:v>
                </c:pt>
                <c:pt idx="22217">
                  <c:v>1.1957918801931009</c:v>
                </c:pt>
                <c:pt idx="22218">
                  <c:v>1.1957842255610278</c:v>
                </c:pt>
                <c:pt idx="22219">
                  <c:v>1.1957765709289547</c:v>
                </c:pt>
                <c:pt idx="22220">
                  <c:v>1.1957689162968819</c:v>
                </c:pt>
                <c:pt idx="22221">
                  <c:v>1.1957612616648088</c:v>
                </c:pt>
                <c:pt idx="22222">
                  <c:v>1.1957536070327357</c:v>
                </c:pt>
                <c:pt idx="22223">
                  <c:v>1.1957459524006626</c:v>
                </c:pt>
                <c:pt idx="22224">
                  <c:v>1.1957382977685898</c:v>
                </c:pt>
                <c:pt idx="22225">
                  <c:v>1.1957306431365167</c:v>
                </c:pt>
                <c:pt idx="22226">
                  <c:v>1.1957229885044436</c:v>
                </c:pt>
                <c:pt idx="22227">
                  <c:v>1.1957153338723707</c:v>
                </c:pt>
                <c:pt idx="22228">
                  <c:v>1.1957076792402976</c:v>
                </c:pt>
                <c:pt idx="22229">
                  <c:v>1.1957000246082246</c:v>
                </c:pt>
                <c:pt idx="22230">
                  <c:v>1.1956923699761515</c:v>
                </c:pt>
                <c:pt idx="22231">
                  <c:v>1.1956847153440786</c:v>
                </c:pt>
                <c:pt idx="22232">
                  <c:v>1.195676777207114</c:v>
                </c:pt>
                <c:pt idx="22233">
                  <c:v>1.1956688390701493</c:v>
                </c:pt>
                <c:pt idx="22234">
                  <c:v>1.1956609009331847</c:v>
                </c:pt>
                <c:pt idx="22235">
                  <c:v>1.19565296279622</c:v>
                </c:pt>
                <c:pt idx="22236">
                  <c:v>1.1956450246592554</c:v>
                </c:pt>
                <c:pt idx="22237">
                  <c:v>1.1956370865222909</c:v>
                </c:pt>
                <c:pt idx="22238">
                  <c:v>1.1956291483853263</c:v>
                </c:pt>
                <c:pt idx="22239">
                  <c:v>1.1956212102483617</c:v>
                </c:pt>
                <c:pt idx="22240">
                  <c:v>1.195613272111397</c:v>
                </c:pt>
                <c:pt idx="22241">
                  <c:v>1.1956053339744324</c:v>
                </c:pt>
                <c:pt idx="22242">
                  <c:v>1.1955973958374677</c:v>
                </c:pt>
                <c:pt idx="22243">
                  <c:v>1.1955894577005031</c:v>
                </c:pt>
                <c:pt idx="22244">
                  <c:v>1.1955815195635386</c:v>
                </c:pt>
                <c:pt idx="22245">
                  <c:v>1.195573581426574</c:v>
                </c:pt>
                <c:pt idx="22246">
                  <c:v>1.1955656432896093</c:v>
                </c:pt>
                <c:pt idx="22247">
                  <c:v>1.1955577051526447</c:v>
                </c:pt>
                <c:pt idx="22248">
                  <c:v>1.1955497670156801</c:v>
                </c:pt>
                <c:pt idx="22249">
                  <c:v>1.1955418288787154</c:v>
                </c:pt>
                <c:pt idx="22250">
                  <c:v>1.1955338907417508</c:v>
                </c:pt>
                <c:pt idx="22251">
                  <c:v>1.1955259526047863</c:v>
                </c:pt>
                <c:pt idx="22252">
                  <c:v>1.1955180144678217</c:v>
                </c:pt>
                <c:pt idx="22253">
                  <c:v>1.195510076330857</c:v>
                </c:pt>
                <c:pt idx="22254">
                  <c:v>1.1955021381938924</c:v>
                </c:pt>
                <c:pt idx="22255">
                  <c:v>1.1954942000569277</c:v>
                </c:pt>
                <c:pt idx="22256">
                  <c:v>1.1954862619199631</c:v>
                </c:pt>
                <c:pt idx="22257">
                  <c:v>1.1954783237829985</c:v>
                </c:pt>
                <c:pt idx="22258">
                  <c:v>1.195470385646034</c:v>
                </c:pt>
                <c:pt idx="22259">
                  <c:v>1.1954624475090694</c:v>
                </c:pt>
                <c:pt idx="22260">
                  <c:v>1.1954545093721047</c:v>
                </c:pt>
                <c:pt idx="22261">
                  <c:v>1.1954465712351401</c:v>
                </c:pt>
                <c:pt idx="22262">
                  <c:v>1.1954386330981754</c:v>
                </c:pt>
                <c:pt idx="22263">
                  <c:v>1.1954306949612108</c:v>
                </c:pt>
                <c:pt idx="22264">
                  <c:v>1.1954227568242461</c:v>
                </c:pt>
                <c:pt idx="22265">
                  <c:v>1.1954148186872817</c:v>
                </c:pt>
                <c:pt idx="22266">
                  <c:v>1.1954068805503171</c:v>
                </c:pt>
                <c:pt idx="22267">
                  <c:v>1.1953989424133524</c:v>
                </c:pt>
                <c:pt idx="22268">
                  <c:v>1.1953910042763878</c:v>
                </c:pt>
                <c:pt idx="22269">
                  <c:v>1.1953830661394231</c:v>
                </c:pt>
                <c:pt idx="22270">
                  <c:v>1.1953751280024585</c:v>
                </c:pt>
                <c:pt idx="22271">
                  <c:v>1.1953671898654938</c:v>
                </c:pt>
                <c:pt idx="22272">
                  <c:v>1.1953592517285294</c:v>
                </c:pt>
                <c:pt idx="22273">
                  <c:v>1.1953513135915648</c:v>
                </c:pt>
                <c:pt idx="22274">
                  <c:v>1.1953433754546001</c:v>
                </c:pt>
                <c:pt idx="22275">
                  <c:v>1.1953354373176355</c:v>
                </c:pt>
                <c:pt idx="22276">
                  <c:v>1.1953274991806708</c:v>
                </c:pt>
                <c:pt idx="22277">
                  <c:v>1.1953195610437062</c:v>
                </c:pt>
                <c:pt idx="22278">
                  <c:v>1.1953116229067415</c:v>
                </c:pt>
                <c:pt idx="22279">
                  <c:v>1.1953036847697771</c:v>
                </c:pt>
                <c:pt idx="22280">
                  <c:v>1.1952957466328125</c:v>
                </c:pt>
                <c:pt idx="22281">
                  <c:v>1.1952878084958478</c:v>
                </c:pt>
                <c:pt idx="22282">
                  <c:v>1.1952798703588832</c:v>
                </c:pt>
                <c:pt idx="22283">
                  <c:v>1.1952719322219185</c:v>
                </c:pt>
                <c:pt idx="22284">
                  <c:v>1.1952639940849539</c:v>
                </c:pt>
                <c:pt idx="22285">
                  <c:v>1.1952560559479892</c:v>
                </c:pt>
                <c:pt idx="22286">
                  <c:v>1.1952481178110248</c:v>
                </c:pt>
                <c:pt idx="22287">
                  <c:v>1.1952401796740602</c:v>
                </c:pt>
                <c:pt idx="22288">
                  <c:v>1.1952322415370955</c:v>
                </c:pt>
                <c:pt idx="22289">
                  <c:v>1.1952243034001309</c:v>
                </c:pt>
                <c:pt idx="22290">
                  <c:v>1.1952163652631662</c:v>
                </c:pt>
                <c:pt idx="22291">
                  <c:v>1.1952084271262016</c:v>
                </c:pt>
                <c:pt idx="22292">
                  <c:v>1.1952004889892369</c:v>
                </c:pt>
                <c:pt idx="22293">
                  <c:v>1.1951925508522725</c:v>
                </c:pt>
                <c:pt idx="22294">
                  <c:v>1.1951846127153078</c:v>
                </c:pt>
                <c:pt idx="22295">
                  <c:v>1.1951766745783432</c:v>
                </c:pt>
                <c:pt idx="22296">
                  <c:v>1.1951687364413786</c:v>
                </c:pt>
                <c:pt idx="22297">
                  <c:v>1.1951607983044139</c:v>
                </c:pt>
                <c:pt idx="22298">
                  <c:v>1.1951528601674493</c:v>
                </c:pt>
                <c:pt idx="22299">
                  <c:v>1.1951449220304846</c:v>
                </c:pt>
                <c:pt idx="22300">
                  <c:v>1.1951369838935202</c:v>
                </c:pt>
                <c:pt idx="22301">
                  <c:v>1.1951290457565555</c:v>
                </c:pt>
                <c:pt idx="22302">
                  <c:v>1.1951211076195909</c:v>
                </c:pt>
                <c:pt idx="22303">
                  <c:v>1.1951131694826262</c:v>
                </c:pt>
                <c:pt idx="22304">
                  <c:v>1.1951052313456616</c:v>
                </c:pt>
                <c:pt idx="22305">
                  <c:v>1.195097293208697</c:v>
                </c:pt>
                <c:pt idx="22306">
                  <c:v>1.1950893550717323</c:v>
                </c:pt>
                <c:pt idx="22307">
                  <c:v>1.1950814169347679</c:v>
                </c:pt>
                <c:pt idx="22308">
                  <c:v>1.1950734787978032</c:v>
                </c:pt>
                <c:pt idx="22309">
                  <c:v>1.1950655406608386</c:v>
                </c:pt>
                <c:pt idx="22310">
                  <c:v>1.1950576025238739</c:v>
                </c:pt>
                <c:pt idx="22311">
                  <c:v>1.1950496643869093</c:v>
                </c:pt>
                <c:pt idx="22312">
                  <c:v>1.1950417262499446</c:v>
                </c:pt>
                <c:pt idx="22313">
                  <c:v>1.19503378811298</c:v>
                </c:pt>
                <c:pt idx="22314">
                  <c:v>1.1950258499760156</c:v>
                </c:pt>
                <c:pt idx="22315">
                  <c:v>1.1950179118390509</c:v>
                </c:pt>
                <c:pt idx="22316">
                  <c:v>1.1950099737020863</c:v>
                </c:pt>
                <c:pt idx="22317">
                  <c:v>1.1950020355651216</c:v>
                </c:pt>
                <c:pt idx="22318">
                  <c:v>1.194994097428157</c:v>
                </c:pt>
                <c:pt idx="22319">
                  <c:v>1.1949861592911923</c:v>
                </c:pt>
                <c:pt idx="22320">
                  <c:v>1.1949782211542277</c:v>
                </c:pt>
                <c:pt idx="22321">
                  <c:v>1.1949702830172633</c:v>
                </c:pt>
                <c:pt idx="22322">
                  <c:v>1.1949623448802986</c:v>
                </c:pt>
                <c:pt idx="22323">
                  <c:v>1.194954406743334</c:v>
                </c:pt>
                <c:pt idx="22324">
                  <c:v>1.1949464686063693</c:v>
                </c:pt>
                <c:pt idx="22325">
                  <c:v>1.1949385304694047</c:v>
                </c:pt>
                <c:pt idx="22326">
                  <c:v>1.19493059233244</c:v>
                </c:pt>
                <c:pt idx="22327">
                  <c:v>1.1949226541954754</c:v>
                </c:pt>
                <c:pt idx="22328">
                  <c:v>1.194914716058511</c:v>
                </c:pt>
                <c:pt idx="22329">
                  <c:v>1.1949067779215463</c:v>
                </c:pt>
                <c:pt idx="22330">
                  <c:v>1.1948988397845817</c:v>
                </c:pt>
                <c:pt idx="22331">
                  <c:v>1.194890901647617</c:v>
                </c:pt>
                <c:pt idx="22332">
                  <c:v>1.1948829635106524</c:v>
                </c:pt>
                <c:pt idx="22333">
                  <c:v>1.1948750253736877</c:v>
                </c:pt>
                <c:pt idx="22334">
                  <c:v>1.1948670872367231</c:v>
                </c:pt>
                <c:pt idx="22335">
                  <c:v>1.1948591490997587</c:v>
                </c:pt>
                <c:pt idx="22336">
                  <c:v>1.194851210962794</c:v>
                </c:pt>
                <c:pt idx="22337">
                  <c:v>1.1948432728258294</c:v>
                </c:pt>
                <c:pt idx="22338">
                  <c:v>1.1948353346888647</c:v>
                </c:pt>
                <c:pt idx="22339">
                  <c:v>1.1948273965519001</c:v>
                </c:pt>
                <c:pt idx="22340">
                  <c:v>1.1948194584149354</c:v>
                </c:pt>
                <c:pt idx="22341">
                  <c:v>1.1948115202779708</c:v>
                </c:pt>
                <c:pt idx="22342">
                  <c:v>1.1948035821410063</c:v>
                </c:pt>
                <c:pt idx="22343">
                  <c:v>1.1947956440040417</c:v>
                </c:pt>
                <c:pt idx="22344">
                  <c:v>1.1947877058670771</c:v>
                </c:pt>
                <c:pt idx="22345">
                  <c:v>1.1947797677301124</c:v>
                </c:pt>
                <c:pt idx="22346">
                  <c:v>1.1947718295931478</c:v>
                </c:pt>
                <c:pt idx="22347">
                  <c:v>1.1947638914561831</c:v>
                </c:pt>
                <c:pt idx="22348">
                  <c:v>1.1947559533192185</c:v>
                </c:pt>
                <c:pt idx="22349">
                  <c:v>1.194748015182254</c:v>
                </c:pt>
                <c:pt idx="22350">
                  <c:v>1.1947400770452894</c:v>
                </c:pt>
                <c:pt idx="22351">
                  <c:v>1.1947321389083247</c:v>
                </c:pt>
                <c:pt idx="22352">
                  <c:v>1.1947242007713601</c:v>
                </c:pt>
                <c:pt idx="22353">
                  <c:v>1.1947162626343955</c:v>
                </c:pt>
                <c:pt idx="22354">
                  <c:v>1.1947083244974308</c:v>
                </c:pt>
                <c:pt idx="22355">
                  <c:v>1.1947003863604662</c:v>
                </c:pt>
                <c:pt idx="22356">
                  <c:v>1.1946924482235017</c:v>
                </c:pt>
                <c:pt idx="22357">
                  <c:v>1.1946845100865371</c:v>
                </c:pt>
                <c:pt idx="22358">
                  <c:v>1.1946765719495724</c:v>
                </c:pt>
                <c:pt idx="22359">
                  <c:v>1.1946686338126078</c:v>
                </c:pt>
                <c:pt idx="22360">
                  <c:v>1.1946606956756431</c:v>
                </c:pt>
                <c:pt idx="22361">
                  <c:v>1.1946527575386785</c:v>
                </c:pt>
                <c:pt idx="22362">
                  <c:v>1.1946448194017139</c:v>
                </c:pt>
                <c:pt idx="22363">
                  <c:v>1.1946368812647494</c:v>
                </c:pt>
                <c:pt idx="22364">
                  <c:v>1.1946289431277848</c:v>
                </c:pt>
                <c:pt idx="22365">
                  <c:v>1.1946210049908201</c:v>
                </c:pt>
                <c:pt idx="22366">
                  <c:v>1.1946130668538555</c:v>
                </c:pt>
                <c:pt idx="22367">
                  <c:v>1.1946051287168908</c:v>
                </c:pt>
                <c:pt idx="22368">
                  <c:v>1.1945971905799262</c:v>
                </c:pt>
                <c:pt idx="22369">
                  <c:v>1.1945892524429615</c:v>
                </c:pt>
                <c:pt idx="22370">
                  <c:v>1.1945813143059971</c:v>
                </c:pt>
                <c:pt idx="22371">
                  <c:v>1.1945733761690325</c:v>
                </c:pt>
                <c:pt idx="22372">
                  <c:v>1.1945654380320678</c:v>
                </c:pt>
                <c:pt idx="22373">
                  <c:v>1.1945574998951032</c:v>
                </c:pt>
                <c:pt idx="22374">
                  <c:v>1.1945495617581385</c:v>
                </c:pt>
                <c:pt idx="22375">
                  <c:v>1.1945416236211739</c:v>
                </c:pt>
                <c:pt idx="22376">
                  <c:v>1.1945336854842092</c:v>
                </c:pt>
                <c:pt idx="22377">
                  <c:v>1.1945257473472448</c:v>
                </c:pt>
                <c:pt idx="22378">
                  <c:v>1.1945178092102802</c:v>
                </c:pt>
                <c:pt idx="22379">
                  <c:v>1.1945098710733155</c:v>
                </c:pt>
                <c:pt idx="22380">
                  <c:v>1.1945019329363509</c:v>
                </c:pt>
                <c:pt idx="22381">
                  <c:v>1.1944939947993862</c:v>
                </c:pt>
                <c:pt idx="22382">
                  <c:v>1.1944860566624216</c:v>
                </c:pt>
                <c:pt idx="22383">
                  <c:v>1.1944781185254569</c:v>
                </c:pt>
                <c:pt idx="22384">
                  <c:v>1.1944701803884925</c:v>
                </c:pt>
                <c:pt idx="22385">
                  <c:v>1.1944622422515279</c:v>
                </c:pt>
                <c:pt idx="22386">
                  <c:v>1.1944543041145632</c:v>
                </c:pt>
                <c:pt idx="22387">
                  <c:v>1.1944463659775986</c:v>
                </c:pt>
                <c:pt idx="22388">
                  <c:v>1.1944384278406339</c:v>
                </c:pt>
                <c:pt idx="22389">
                  <c:v>1.1944304897036693</c:v>
                </c:pt>
                <c:pt idx="22390">
                  <c:v>1.1944225515667046</c:v>
                </c:pt>
                <c:pt idx="22391">
                  <c:v>1.1944146134297402</c:v>
                </c:pt>
                <c:pt idx="22392">
                  <c:v>1.1944066752927756</c:v>
                </c:pt>
                <c:pt idx="22393">
                  <c:v>1.1943987371558109</c:v>
                </c:pt>
                <c:pt idx="22394">
                  <c:v>1.1943907990188463</c:v>
                </c:pt>
                <c:pt idx="22395">
                  <c:v>1.1943828608818816</c:v>
                </c:pt>
                <c:pt idx="22396">
                  <c:v>1.194374922744917</c:v>
                </c:pt>
                <c:pt idx="22397">
                  <c:v>1.1943669846079523</c:v>
                </c:pt>
                <c:pt idx="22398">
                  <c:v>1.1943590464709879</c:v>
                </c:pt>
                <c:pt idx="22399">
                  <c:v>1.1943511083340232</c:v>
                </c:pt>
                <c:pt idx="22400">
                  <c:v>1.1943431701970586</c:v>
                </c:pt>
                <c:pt idx="22401">
                  <c:v>1.194335232060094</c:v>
                </c:pt>
                <c:pt idx="22402">
                  <c:v>1.1943272939231293</c:v>
                </c:pt>
                <c:pt idx="22403">
                  <c:v>1.1943193557861647</c:v>
                </c:pt>
                <c:pt idx="22404">
                  <c:v>1.1943114176492</c:v>
                </c:pt>
                <c:pt idx="22405">
                  <c:v>1.1943034795122356</c:v>
                </c:pt>
                <c:pt idx="22406">
                  <c:v>1.1942955413752709</c:v>
                </c:pt>
                <c:pt idx="22407">
                  <c:v>1.1942876032383063</c:v>
                </c:pt>
                <c:pt idx="22408">
                  <c:v>1.1942796651013416</c:v>
                </c:pt>
                <c:pt idx="22409">
                  <c:v>1.194271726964377</c:v>
                </c:pt>
                <c:pt idx="22410">
                  <c:v>1.1942637888274124</c:v>
                </c:pt>
                <c:pt idx="22411">
                  <c:v>1.1942558506904477</c:v>
                </c:pt>
                <c:pt idx="22412">
                  <c:v>1.1942479125534833</c:v>
                </c:pt>
                <c:pt idx="22413">
                  <c:v>1.1942399744165186</c:v>
                </c:pt>
                <c:pt idx="22414">
                  <c:v>1.194232036279554</c:v>
                </c:pt>
                <c:pt idx="22415">
                  <c:v>1.1942240981425893</c:v>
                </c:pt>
                <c:pt idx="22416">
                  <c:v>1.1942161600056247</c:v>
                </c:pt>
                <c:pt idx="22417">
                  <c:v>1.19420822186866</c:v>
                </c:pt>
                <c:pt idx="22418">
                  <c:v>1.1942002837316954</c:v>
                </c:pt>
                <c:pt idx="22419">
                  <c:v>1.194192345594731</c:v>
                </c:pt>
                <c:pt idx="22420">
                  <c:v>1.1941844074577663</c:v>
                </c:pt>
                <c:pt idx="22421">
                  <c:v>1.1941764693208017</c:v>
                </c:pt>
                <c:pt idx="22422">
                  <c:v>1.194168531183837</c:v>
                </c:pt>
                <c:pt idx="22423">
                  <c:v>1.1941605930468724</c:v>
                </c:pt>
                <c:pt idx="22424">
                  <c:v>1.1941526549099077</c:v>
                </c:pt>
                <c:pt idx="22425">
                  <c:v>1.1941447167729431</c:v>
                </c:pt>
                <c:pt idx="22426">
                  <c:v>1.1941367786359787</c:v>
                </c:pt>
                <c:pt idx="22427">
                  <c:v>1.194128840499014</c:v>
                </c:pt>
                <c:pt idx="22428">
                  <c:v>1.1941209023620494</c:v>
                </c:pt>
                <c:pt idx="22429">
                  <c:v>1.1941129642250847</c:v>
                </c:pt>
                <c:pt idx="22430">
                  <c:v>1.1941050260881201</c:v>
                </c:pt>
                <c:pt idx="22431">
                  <c:v>1.1940970879511554</c:v>
                </c:pt>
                <c:pt idx="22432">
                  <c:v>1.1940891498141908</c:v>
                </c:pt>
                <c:pt idx="22433">
                  <c:v>1.1940812116772264</c:v>
                </c:pt>
                <c:pt idx="22434">
                  <c:v>1.1940732735402617</c:v>
                </c:pt>
                <c:pt idx="22435">
                  <c:v>1.1940653354032971</c:v>
                </c:pt>
                <c:pt idx="22436">
                  <c:v>1.1940573972663324</c:v>
                </c:pt>
                <c:pt idx="22437">
                  <c:v>1.1940494591293678</c:v>
                </c:pt>
                <c:pt idx="22438">
                  <c:v>1.1940415209924031</c:v>
                </c:pt>
                <c:pt idx="22439">
                  <c:v>1.1940335828554385</c:v>
                </c:pt>
                <c:pt idx="22440">
                  <c:v>1.1940256447184741</c:v>
                </c:pt>
                <c:pt idx="22441">
                  <c:v>1.1940177065815094</c:v>
                </c:pt>
                <c:pt idx="22442">
                  <c:v>1.1940097684445448</c:v>
                </c:pt>
                <c:pt idx="22443">
                  <c:v>1.1940018303075801</c:v>
                </c:pt>
                <c:pt idx="22444">
                  <c:v>1.1939938921706155</c:v>
                </c:pt>
                <c:pt idx="22445">
                  <c:v>1.1939859540336508</c:v>
                </c:pt>
                <c:pt idx="22446">
                  <c:v>1.1939780158966862</c:v>
                </c:pt>
                <c:pt idx="22447">
                  <c:v>1.1939700777597217</c:v>
                </c:pt>
                <c:pt idx="22448">
                  <c:v>1.1939621396227571</c:v>
                </c:pt>
                <c:pt idx="22449">
                  <c:v>1.1939542014857925</c:v>
                </c:pt>
                <c:pt idx="22450">
                  <c:v>1.1939462633488278</c:v>
                </c:pt>
                <c:pt idx="22451">
                  <c:v>1.1939383252118632</c:v>
                </c:pt>
                <c:pt idx="22452">
                  <c:v>1.1939303870748985</c:v>
                </c:pt>
                <c:pt idx="22453">
                  <c:v>1.1939224489379339</c:v>
                </c:pt>
                <c:pt idx="22454">
                  <c:v>1.1939145108009694</c:v>
                </c:pt>
                <c:pt idx="22455">
                  <c:v>1.1939065726640048</c:v>
                </c:pt>
                <c:pt idx="22456">
                  <c:v>1.1938986345270401</c:v>
                </c:pt>
                <c:pt idx="22457">
                  <c:v>1.1938906963900755</c:v>
                </c:pt>
                <c:pt idx="22458">
                  <c:v>1.1938827582531109</c:v>
                </c:pt>
                <c:pt idx="22459">
                  <c:v>1.1938748201161462</c:v>
                </c:pt>
                <c:pt idx="22460">
                  <c:v>1.1938668819791816</c:v>
                </c:pt>
                <c:pt idx="22461">
                  <c:v>1.1938589438422171</c:v>
                </c:pt>
                <c:pt idx="22462">
                  <c:v>1.1938510057052525</c:v>
                </c:pt>
                <c:pt idx="22463">
                  <c:v>1.1938430675682878</c:v>
                </c:pt>
                <c:pt idx="22464">
                  <c:v>1.1938351294313232</c:v>
                </c:pt>
                <c:pt idx="22465">
                  <c:v>1.1938271912943585</c:v>
                </c:pt>
                <c:pt idx="22466">
                  <c:v>1.1938192531573939</c:v>
                </c:pt>
                <c:pt idx="22467">
                  <c:v>1.1938113150204293</c:v>
                </c:pt>
                <c:pt idx="22468">
                  <c:v>1.1938033768834648</c:v>
                </c:pt>
                <c:pt idx="22469">
                  <c:v>1.1937954387465002</c:v>
                </c:pt>
                <c:pt idx="22470">
                  <c:v>1.1937875006095355</c:v>
                </c:pt>
                <c:pt idx="22471">
                  <c:v>1.1937792789676793</c:v>
                </c:pt>
                <c:pt idx="22472">
                  <c:v>1.1937710573258231</c:v>
                </c:pt>
                <c:pt idx="22473">
                  <c:v>1.1937628356839669</c:v>
                </c:pt>
                <c:pt idx="22474">
                  <c:v>1.1937546140421107</c:v>
                </c:pt>
                <c:pt idx="22475">
                  <c:v>1.1937463924002545</c:v>
                </c:pt>
                <c:pt idx="22476">
                  <c:v>1.1937381707583983</c:v>
                </c:pt>
                <c:pt idx="22477">
                  <c:v>1.1937299491165421</c:v>
                </c:pt>
                <c:pt idx="22478">
                  <c:v>1.1937217274746859</c:v>
                </c:pt>
                <c:pt idx="22479">
                  <c:v>1.1937135058328296</c:v>
                </c:pt>
                <c:pt idx="22480">
                  <c:v>1.1937052841909734</c:v>
                </c:pt>
                <c:pt idx="22481">
                  <c:v>1.1936970625491172</c:v>
                </c:pt>
                <c:pt idx="22482">
                  <c:v>1.193688840907261</c:v>
                </c:pt>
                <c:pt idx="22483">
                  <c:v>1.1936806192654048</c:v>
                </c:pt>
                <c:pt idx="22484">
                  <c:v>1.1936723976235486</c:v>
                </c:pt>
                <c:pt idx="22485">
                  <c:v>1.1936641759816924</c:v>
                </c:pt>
                <c:pt idx="22486">
                  <c:v>1.1936559543398362</c:v>
                </c:pt>
                <c:pt idx="22487">
                  <c:v>1.19364773269798</c:v>
                </c:pt>
                <c:pt idx="22488">
                  <c:v>1.1936395110561238</c:v>
                </c:pt>
                <c:pt idx="22489">
                  <c:v>1.1936312894142675</c:v>
                </c:pt>
                <c:pt idx="22490">
                  <c:v>1.1936230677724113</c:v>
                </c:pt>
                <c:pt idx="22491">
                  <c:v>1.1936148461305551</c:v>
                </c:pt>
                <c:pt idx="22492">
                  <c:v>1.1936066244886989</c:v>
                </c:pt>
                <c:pt idx="22493">
                  <c:v>1.1935984028468427</c:v>
                </c:pt>
                <c:pt idx="22494">
                  <c:v>1.1935901812049865</c:v>
                </c:pt>
                <c:pt idx="22495">
                  <c:v>1.1935819595631303</c:v>
                </c:pt>
                <c:pt idx="22496">
                  <c:v>1.1935737379212741</c:v>
                </c:pt>
                <c:pt idx="22497">
                  <c:v>1.1935655162794179</c:v>
                </c:pt>
                <c:pt idx="22498">
                  <c:v>1.1935572946375617</c:v>
                </c:pt>
                <c:pt idx="22499">
                  <c:v>1.1935490729957055</c:v>
                </c:pt>
                <c:pt idx="22500">
                  <c:v>1.1935408513538492</c:v>
                </c:pt>
                <c:pt idx="22501">
                  <c:v>1.193532629711993</c:v>
                </c:pt>
                <c:pt idx="22502">
                  <c:v>1.1935244080701368</c:v>
                </c:pt>
                <c:pt idx="22503">
                  <c:v>1.1935161864282806</c:v>
                </c:pt>
                <c:pt idx="22504">
                  <c:v>1.1935079647864244</c:v>
                </c:pt>
                <c:pt idx="22505">
                  <c:v>1.1934997431445682</c:v>
                </c:pt>
                <c:pt idx="22506">
                  <c:v>1.193491521502712</c:v>
                </c:pt>
                <c:pt idx="22507">
                  <c:v>1.1934832998608558</c:v>
                </c:pt>
                <c:pt idx="22508">
                  <c:v>1.1934750782189996</c:v>
                </c:pt>
                <c:pt idx="22509">
                  <c:v>1.1934668565771434</c:v>
                </c:pt>
                <c:pt idx="22510">
                  <c:v>1.1934586349352871</c:v>
                </c:pt>
                <c:pt idx="22511">
                  <c:v>1.1934504132934309</c:v>
                </c:pt>
                <c:pt idx="22512">
                  <c:v>1.1934421916515747</c:v>
                </c:pt>
                <c:pt idx="22513">
                  <c:v>1.1934339700097185</c:v>
                </c:pt>
                <c:pt idx="22514">
                  <c:v>1.1934257483678623</c:v>
                </c:pt>
                <c:pt idx="22515">
                  <c:v>1.1934175267260061</c:v>
                </c:pt>
                <c:pt idx="22516">
                  <c:v>1.1934093050841499</c:v>
                </c:pt>
                <c:pt idx="22517">
                  <c:v>1.1934010834422937</c:v>
                </c:pt>
                <c:pt idx="22518">
                  <c:v>1.1933928618004375</c:v>
                </c:pt>
                <c:pt idx="22519">
                  <c:v>1.1933846401585813</c:v>
                </c:pt>
                <c:pt idx="22520">
                  <c:v>1.193376418516725</c:v>
                </c:pt>
                <c:pt idx="22521">
                  <c:v>1.1933681968748688</c:v>
                </c:pt>
                <c:pt idx="22522">
                  <c:v>1.1933599752330126</c:v>
                </c:pt>
                <c:pt idx="22523">
                  <c:v>1.1933517535911564</c:v>
                </c:pt>
                <c:pt idx="22524">
                  <c:v>1.1933435319493002</c:v>
                </c:pt>
                <c:pt idx="22525">
                  <c:v>1.193335310307444</c:v>
                </c:pt>
                <c:pt idx="22526">
                  <c:v>1.1933270886655878</c:v>
                </c:pt>
                <c:pt idx="22527">
                  <c:v>1.1933188670237316</c:v>
                </c:pt>
                <c:pt idx="22528">
                  <c:v>1.1933106453818754</c:v>
                </c:pt>
                <c:pt idx="22529">
                  <c:v>1.1933024237400192</c:v>
                </c:pt>
                <c:pt idx="22530">
                  <c:v>1.1932942020981629</c:v>
                </c:pt>
                <c:pt idx="22531">
                  <c:v>1.1932859804563067</c:v>
                </c:pt>
                <c:pt idx="22532">
                  <c:v>1.1932777588144505</c:v>
                </c:pt>
                <c:pt idx="22533">
                  <c:v>1.1932695371725943</c:v>
                </c:pt>
                <c:pt idx="22534">
                  <c:v>1.1932613155307381</c:v>
                </c:pt>
                <c:pt idx="22535">
                  <c:v>1.1932530938888819</c:v>
                </c:pt>
                <c:pt idx="22536">
                  <c:v>1.1932448722470257</c:v>
                </c:pt>
                <c:pt idx="22537">
                  <c:v>1.1932366506051695</c:v>
                </c:pt>
                <c:pt idx="22538">
                  <c:v>1.1932284289633133</c:v>
                </c:pt>
                <c:pt idx="22539">
                  <c:v>1.1932202073214571</c:v>
                </c:pt>
                <c:pt idx="22540">
                  <c:v>1.1932119856796009</c:v>
                </c:pt>
                <c:pt idx="22541">
                  <c:v>1.1932037640377446</c:v>
                </c:pt>
                <c:pt idx="22542">
                  <c:v>1.1931955423958884</c:v>
                </c:pt>
                <c:pt idx="22543">
                  <c:v>1.1931873207540322</c:v>
                </c:pt>
                <c:pt idx="22544">
                  <c:v>1.193179099112176</c:v>
                </c:pt>
                <c:pt idx="22545">
                  <c:v>1.1931708774703198</c:v>
                </c:pt>
                <c:pt idx="22546">
                  <c:v>1.1931626558284636</c:v>
                </c:pt>
                <c:pt idx="22547">
                  <c:v>1.1931544341866074</c:v>
                </c:pt>
                <c:pt idx="22548">
                  <c:v>1.1931462125447512</c:v>
                </c:pt>
                <c:pt idx="22549">
                  <c:v>1.193137990902895</c:v>
                </c:pt>
                <c:pt idx="22550">
                  <c:v>1.1931297692610388</c:v>
                </c:pt>
                <c:pt idx="22551">
                  <c:v>1.1931215476191825</c:v>
                </c:pt>
                <c:pt idx="22552">
                  <c:v>1.1931133259773263</c:v>
                </c:pt>
                <c:pt idx="22553">
                  <c:v>1.1931051043354701</c:v>
                </c:pt>
                <c:pt idx="22554">
                  <c:v>1.1930968826936139</c:v>
                </c:pt>
                <c:pt idx="22555">
                  <c:v>1.1930886610517577</c:v>
                </c:pt>
                <c:pt idx="22556">
                  <c:v>1.1930804394099015</c:v>
                </c:pt>
                <c:pt idx="22557">
                  <c:v>1.1930722177680453</c:v>
                </c:pt>
                <c:pt idx="22558">
                  <c:v>1.1930639961261891</c:v>
                </c:pt>
                <c:pt idx="22559">
                  <c:v>1.1930557744843329</c:v>
                </c:pt>
                <c:pt idx="22560">
                  <c:v>1.1930475528424767</c:v>
                </c:pt>
                <c:pt idx="22561">
                  <c:v>1.1930393312006204</c:v>
                </c:pt>
                <c:pt idx="22562">
                  <c:v>1.1930311095587642</c:v>
                </c:pt>
                <c:pt idx="22563">
                  <c:v>1.193022887916908</c:v>
                </c:pt>
                <c:pt idx="22564">
                  <c:v>1.1930146662750518</c:v>
                </c:pt>
                <c:pt idx="22565">
                  <c:v>1.1930064446331956</c:v>
                </c:pt>
                <c:pt idx="22566">
                  <c:v>1.1929982229913394</c:v>
                </c:pt>
                <c:pt idx="22567">
                  <c:v>1.1929900013494832</c:v>
                </c:pt>
                <c:pt idx="22568">
                  <c:v>1.192981779707627</c:v>
                </c:pt>
                <c:pt idx="22569">
                  <c:v>1.1929735580657708</c:v>
                </c:pt>
                <c:pt idx="22570">
                  <c:v>1.1929653364239146</c:v>
                </c:pt>
                <c:pt idx="22571">
                  <c:v>1.1929571147820583</c:v>
                </c:pt>
                <c:pt idx="22572">
                  <c:v>1.1929488931402021</c:v>
                </c:pt>
                <c:pt idx="22573">
                  <c:v>1.1929406714983459</c:v>
                </c:pt>
                <c:pt idx="22574">
                  <c:v>1.1929324498564897</c:v>
                </c:pt>
                <c:pt idx="22575">
                  <c:v>1.1929242282146335</c:v>
                </c:pt>
                <c:pt idx="22576">
                  <c:v>1.1929160065727773</c:v>
                </c:pt>
                <c:pt idx="22577">
                  <c:v>1.1929077849309211</c:v>
                </c:pt>
                <c:pt idx="22578">
                  <c:v>1.1928995632890649</c:v>
                </c:pt>
                <c:pt idx="22579">
                  <c:v>1.1928913416472089</c:v>
                </c:pt>
                <c:pt idx="22580">
                  <c:v>1.1928831200053527</c:v>
                </c:pt>
                <c:pt idx="22581">
                  <c:v>1.1928748983634965</c:v>
                </c:pt>
                <c:pt idx="22582">
                  <c:v>1.1928666767216403</c:v>
                </c:pt>
                <c:pt idx="22583">
                  <c:v>1.1928584550797841</c:v>
                </c:pt>
                <c:pt idx="22584">
                  <c:v>1.1928502334379278</c:v>
                </c:pt>
                <c:pt idx="22585">
                  <c:v>1.1928420117960716</c:v>
                </c:pt>
                <c:pt idx="22586">
                  <c:v>1.1928337901542154</c:v>
                </c:pt>
                <c:pt idx="22587">
                  <c:v>1.1928255685123592</c:v>
                </c:pt>
                <c:pt idx="22588">
                  <c:v>1.192817346870503</c:v>
                </c:pt>
                <c:pt idx="22589">
                  <c:v>1.1928091252286468</c:v>
                </c:pt>
                <c:pt idx="22590">
                  <c:v>1.1928009035867906</c:v>
                </c:pt>
                <c:pt idx="22591">
                  <c:v>1.1927926819449344</c:v>
                </c:pt>
                <c:pt idx="22592">
                  <c:v>1.1927844603030782</c:v>
                </c:pt>
                <c:pt idx="22593">
                  <c:v>1.192776238661222</c:v>
                </c:pt>
                <c:pt idx="22594">
                  <c:v>1.1927680170193657</c:v>
                </c:pt>
                <c:pt idx="22595">
                  <c:v>1.1927597953775095</c:v>
                </c:pt>
                <c:pt idx="22596">
                  <c:v>1.1927515737356533</c:v>
                </c:pt>
                <c:pt idx="22597">
                  <c:v>1.1927433520937971</c:v>
                </c:pt>
                <c:pt idx="22598">
                  <c:v>1.1927351304519409</c:v>
                </c:pt>
                <c:pt idx="22599">
                  <c:v>1.1927269088100847</c:v>
                </c:pt>
                <c:pt idx="22600">
                  <c:v>1.1927186871682285</c:v>
                </c:pt>
                <c:pt idx="22601">
                  <c:v>1.1927104655263723</c:v>
                </c:pt>
                <c:pt idx="22602">
                  <c:v>1.1927022438845161</c:v>
                </c:pt>
                <c:pt idx="22603">
                  <c:v>1.1926940222426599</c:v>
                </c:pt>
                <c:pt idx="22604">
                  <c:v>1.1926858006008036</c:v>
                </c:pt>
                <c:pt idx="22605">
                  <c:v>1.1926775789589474</c:v>
                </c:pt>
                <c:pt idx="22606">
                  <c:v>1.1926693573170912</c:v>
                </c:pt>
                <c:pt idx="22607">
                  <c:v>1.192661135675235</c:v>
                </c:pt>
                <c:pt idx="22608">
                  <c:v>1.1926529140333788</c:v>
                </c:pt>
                <c:pt idx="22609">
                  <c:v>1.1926446923915226</c:v>
                </c:pt>
                <c:pt idx="22610">
                  <c:v>1.1926364707496664</c:v>
                </c:pt>
                <c:pt idx="22611">
                  <c:v>1.1926282491078102</c:v>
                </c:pt>
                <c:pt idx="22612">
                  <c:v>1.192620027465954</c:v>
                </c:pt>
                <c:pt idx="22613">
                  <c:v>1.1926118058240978</c:v>
                </c:pt>
                <c:pt idx="22614">
                  <c:v>1.1926035841822415</c:v>
                </c:pt>
                <c:pt idx="22615">
                  <c:v>1.1925953625403853</c:v>
                </c:pt>
                <c:pt idx="22616">
                  <c:v>1.1925871408985291</c:v>
                </c:pt>
                <c:pt idx="22617">
                  <c:v>1.1925789192566729</c:v>
                </c:pt>
                <c:pt idx="22618">
                  <c:v>1.1925706976148167</c:v>
                </c:pt>
                <c:pt idx="22619">
                  <c:v>1.1925624759729605</c:v>
                </c:pt>
                <c:pt idx="22620">
                  <c:v>1.1925542543311043</c:v>
                </c:pt>
                <c:pt idx="22621">
                  <c:v>1.1925460326892481</c:v>
                </c:pt>
                <c:pt idx="22622">
                  <c:v>1.1925378110473919</c:v>
                </c:pt>
                <c:pt idx="22623">
                  <c:v>1.1925295894055357</c:v>
                </c:pt>
                <c:pt idx="22624">
                  <c:v>1.1925213677636795</c:v>
                </c:pt>
                <c:pt idx="22625">
                  <c:v>1.1925131461218232</c:v>
                </c:pt>
                <c:pt idx="22626">
                  <c:v>1.192504924479967</c:v>
                </c:pt>
                <c:pt idx="22627">
                  <c:v>1.1924967028381108</c:v>
                </c:pt>
                <c:pt idx="22628">
                  <c:v>1.1924884811962546</c:v>
                </c:pt>
                <c:pt idx="22629">
                  <c:v>1.1924802595543984</c:v>
                </c:pt>
                <c:pt idx="22630">
                  <c:v>1.1924720379125422</c:v>
                </c:pt>
                <c:pt idx="22631">
                  <c:v>1.192463816270686</c:v>
                </c:pt>
                <c:pt idx="22632">
                  <c:v>1.1924555946288298</c:v>
                </c:pt>
                <c:pt idx="22633">
                  <c:v>1.1924473729869736</c:v>
                </c:pt>
                <c:pt idx="22634">
                  <c:v>1.1924391513451174</c:v>
                </c:pt>
                <c:pt idx="22635">
                  <c:v>1.1924309297032611</c:v>
                </c:pt>
                <c:pt idx="22636">
                  <c:v>1.1924227080614049</c:v>
                </c:pt>
                <c:pt idx="22637">
                  <c:v>1.1924144864195487</c:v>
                </c:pt>
                <c:pt idx="22638">
                  <c:v>1.1924062647776925</c:v>
                </c:pt>
                <c:pt idx="22639">
                  <c:v>1.1923980431358363</c:v>
                </c:pt>
                <c:pt idx="22640">
                  <c:v>1.1923898214939801</c:v>
                </c:pt>
                <c:pt idx="22641">
                  <c:v>1.1923815998521239</c:v>
                </c:pt>
                <c:pt idx="22642">
                  <c:v>1.1923733782102677</c:v>
                </c:pt>
                <c:pt idx="22643">
                  <c:v>1.1923651565684115</c:v>
                </c:pt>
                <c:pt idx="22644">
                  <c:v>1.1923569349265553</c:v>
                </c:pt>
                <c:pt idx="22645">
                  <c:v>1.192348713284699</c:v>
                </c:pt>
                <c:pt idx="22646">
                  <c:v>1.1923404916428428</c:v>
                </c:pt>
                <c:pt idx="22647">
                  <c:v>1.1923322700009866</c:v>
                </c:pt>
                <c:pt idx="22648">
                  <c:v>1.1923240483591304</c:v>
                </c:pt>
                <c:pt idx="22649">
                  <c:v>1.1923158267172742</c:v>
                </c:pt>
                <c:pt idx="22650">
                  <c:v>1.192307605075418</c:v>
                </c:pt>
                <c:pt idx="22651">
                  <c:v>1.1922993834335618</c:v>
                </c:pt>
                <c:pt idx="22652">
                  <c:v>1.1922911617917056</c:v>
                </c:pt>
                <c:pt idx="22653">
                  <c:v>1.1922829401498494</c:v>
                </c:pt>
                <c:pt idx="22654">
                  <c:v>1.1922747185079932</c:v>
                </c:pt>
                <c:pt idx="22655">
                  <c:v>1.1922664968661369</c:v>
                </c:pt>
                <c:pt idx="22656">
                  <c:v>1.1922582752242807</c:v>
                </c:pt>
                <c:pt idx="22657">
                  <c:v>1.1922500535824245</c:v>
                </c:pt>
                <c:pt idx="22658">
                  <c:v>1.1922418319405683</c:v>
                </c:pt>
                <c:pt idx="22659">
                  <c:v>1.1922336102987121</c:v>
                </c:pt>
                <c:pt idx="22660">
                  <c:v>1.1922253886568559</c:v>
                </c:pt>
                <c:pt idx="22661">
                  <c:v>1.1922171670149997</c:v>
                </c:pt>
                <c:pt idx="22662">
                  <c:v>1.1922089453731435</c:v>
                </c:pt>
                <c:pt idx="22663">
                  <c:v>1.1922007237312873</c:v>
                </c:pt>
                <c:pt idx="22664">
                  <c:v>1.1921925020894311</c:v>
                </c:pt>
                <c:pt idx="22665">
                  <c:v>1.1921842804475749</c:v>
                </c:pt>
                <c:pt idx="22666">
                  <c:v>1.1921760588057186</c:v>
                </c:pt>
                <c:pt idx="22667">
                  <c:v>1.1921678371638624</c:v>
                </c:pt>
                <c:pt idx="22668">
                  <c:v>1.1921596155220062</c:v>
                </c:pt>
                <c:pt idx="22669">
                  <c:v>1.19215139388015</c:v>
                </c:pt>
                <c:pt idx="22670">
                  <c:v>1.1921431722382938</c:v>
                </c:pt>
                <c:pt idx="22671">
                  <c:v>1.1921349505964376</c:v>
                </c:pt>
                <c:pt idx="22672">
                  <c:v>1.1921267289545814</c:v>
                </c:pt>
                <c:pt idx="22673">
                  <c:v>1.1921185073127252</c:v>
                </c:pt>
                <c:pt idx="22674">
                  <c:v>1.192110285670869</c:v>
                </c:pt>
                <c:pt idx="22675">
                  <c:v>1.1921020640290128</c:v>
                </c:pt>
                <c:pt idx="22676">
                  <c:v>1.1920938423871565</c:v>
                </c:pt>
                <c:pt idx="22677">
                  <c:v>1.1920856207453003</c:v>
                </c:pt>
                <c:pt idx="22678">
                  <c:v>1.1920773991034441</c:v>
                </c:pt>
                <c:pt idx="22679">
                  <c:v>1.1920691774615879</c:v>
                </c:pt>
                <c:pt idx="22680">
                  <c:v>1.1920609558197317</c:v>
                </c:pt>
                <c:pt idx="22681">
                  <c:v>1.1920527341778755</c:v>
                </c:pt>
                <c:pt idx="22682">
                  <c:v>1.1920445125360193</c:v>
                </c:pt>
                <c:pt idx="22683">
                  <c:v>1.1920362908941631</c:v>
                </c:pt>
                <c:pt idx="22684">
                  <c:v>1.1920280692523069</c:v>
                </c:pt>
                <c:pt idx="22685">
                  <c:v>1.1920198476104507</c:v>
                </c:pt>
                <c:pt idx="22686">
                  <c:v>1.1920116259685944</c:v>
                </c:pt>
                <c:pt idx="22687">
                  <c:v>1.1920034043267382</c:v>
                </c:pt>
                <c:pt idx="22688">
                  <c:v>1.191995182684882</c:v>
                </c:pt>
                <c:pt idx="22689">
                  <c:v>1.1919869610430258</c:v>
                </c:pt>
                <c:pt idx="22690">
                  <c:v>1.1919787394011696</c:v>
                </c:pt>
                <c:pt idx="22691">
                  <c:v>1.1919705177593134</c:v>
                </c:pt>
                <c:pt idx="22692">
                  <c:v>1.1919622961174572</c:v>
                </c:pt>
                <c:pt idx="22693">
                  <c:v>1.191954074475601</c:v>
                </c:pt>
                <c:pt idx="22694">
                  <c:v>1.1919458528337448</c:v>
                </c:pt>
                <c:pt idx="22695">
                  <c:v>1.1919376311918886</c:v>
                </c:pt>
                <c:pt idx="22696">
                  <c:v>1.1919294095500323</c:v>
                </c:pt>
                <c:pt idx="22697">
                  <c:v>1.1919211879081761</c:v>
                </c:pt>
                <c:pt idx="22698">
                  <c:v>1.1919129662663199</c:v>
                </c:pt>
                <c:pt idx="22699">
                  <c:v>1.1919047446244637</c:v>
                </c:pt>
                <c:pt idx="22700">
                  <c:v>1.1918965229826075</c:v>
                </c:pt>
                <c:pt idx="22701">
                  <c:v>1.1918883013407513</c:v>
                </c:pt>
                <c:pt idx="22702">
                  <c:v>1.1918800796988951</c:v>
                </c:pt>
                <c:pt idx="22703">
                  <c:v>1.1918718580570389</c:v>
                </c:pt>
                <c:pt idx="22704">
                  <c:v>1.1918636364151827</c:v>
                </c:pt>
                <c:pt idx="22705">
                  <c:v>1.1918554147733265</c:v>
                </c:pt>
                <c:pt idx="22706">
                  <c:v>1.1918471931314703</c:v>
                </c:pt>
                <c:pt idx="22707">
                  <c:v>1.191838971489614</c:v>
                </c:pt>
                <c:pt idx="22708">
                  <c:v>1.1918307498477578</c:v>
                </c:pt>
                <c:pt idx="22709">
                  <c:v>1.1918225282059016</c:v>
                </c:pt>
                <c:pt idx="22710">
                  <c:v>1.1918143065640454</c:v>
                </c:pt>
                <c:pt idx="22711">
                  <c:v>1.1918060849221892</c:v>
                </c:pt>
                <c:pt idx="22712">
                  <c:v>1.191797863280333</c:v>
                </c:pt>
                <c:pt idx="22713">
                  <c:v>1.1917896416384768</c:v>
                </c:pt>
                <c:pt idx="22714">
                  <c:v>1.1917814199966206</c:v>
                </c:pt>
                <c:pt idx="22715">
                  <c:v>1.1917731983547644</c:v>
                </c:pt>
                <c:pt idx="22716">
                  <c:v>1.1917649767129082</c:v>
                </c:pt>
                <c:pt idx="22717">
                  <c:v>1.1917567550710519</c:v>
                </c:pt>
                <c:pt idx="22718">
                  <c:v>1.1917485334291957</c:v>
                </c:pt>
                <c:pt idx="22719">
                  <c:v>1.1917403117873395</c:v>
                </c:pt>
                <c:pt idx="22720">
                  <c:v>1.1917320901454833</c:v>
                </c:pt>
                <c:pt idx="22721">
                  <c:v>1.1917238685036271</c:v>
                </c:pt>
                <c:pt idx="22722">
                  <c:v>1.1917156468617709</c:v>
                </c:pt>
                <c:pt idx="22723">
                  <c:v>1.1917074252199147</c:v>
                </c:pt>
                <c:pt idx="22724">
                  <c:v>1.1916992035780585</c:v>
                </c:pt>
                <c:pt idx="22725">
                  <c:v>1.1916909819362023</c:v>
                </c:pt>
                <c:pt idx="22726">
                  <c:v>1.1916827602943461</c:v>
                </c:pt>
                <c:pt idx="22727">
                  <c:v>1.1916745386524898</c:v>
                </c:pt>
                <c:pt idx="22728">
                  <c:v>1.1916663170106336</c:v>
                </c:pt>
                <c:pt idx="22729">
                  <c:v>1.1916580953687774</c:v>
                </c:pt>
                <c:pt idx="22730">
                  <c:v>1.1916498737269212</c:v>
                </c:pt>
                <c:pt idx="22731">
                  <c:v>1.191641652085065</c:v>
                </c:pt>
                <c:pt idx="22732">
                  <c:v>1.1916334304432088</c:v>
                </c:pt>
                <c:pt idx="22733">
                  <c:v>1.1916252088013526</c:v>
                </c:pt>
                <c:pt idx="22734">
                  <c:v>1.1916169871594964</c:v>
                </c:pt>
                <c:pt idx="22735">
                  <c:v>1.1916087655176402</c:v>
                </c:pt>
                <c:pt idx="22736">
                  <c:v>1.191600543875784</c:v>
                </c:pt>
                <c:pt idx="22737">
                  <c:v>1.1915923222339277</c:v>
                </c:pt>
                <c:pt idx="22738">
                  <c:v>1.1915841005920715</c:v>
                </c:pt>
                <c:pt idx="22739">
                  <c:v>1.1915758789502153</c:v>
                </c:pt>
                <c:pt idx="22740">
                  <c:v>1.1915676573083591</c:v>
                </c:pt>
                <c:pt idx="22741">
                  <c:v>1.1915594356665029</c:v>
                </c:pt>
                <c:pt idx="22742">
                  <c:v>1.1915512140246467</c:v>
                </c:pt>
                <c:pt idx="22743">
                  <c:v>1.1915429923827905</c:v>
                </c:pt>
                <c:pt idx="22744">
                  <c:v>1.1915347707409343</c:v>
                </c:pt>
                <c:pt idx="22745">
                  <c:v>1.1915265490990781</c:v>
                </c:pt>
                <c:pt idx="22746">
                  <c:v>1.1915183274572219</c:v>
                </c:pt>
                <c:pt idx="22747">
                  <c:v>1.1915098223104741</c:v>
                </c:pt>
                <c:pt idx="22748">
                  <c:v>1.1915013171637263</c:v>
                </c:pt>
                <c:pt idx="22749">
                  <c:v>1.1914928120169785</c:v>
                </c:pt>
                <c:pt idx="22750">
                  <c:v>1.1914843068702308</c:v>
                </c:pt>
                <c:pt idx="22751">
                  <c:v>1.191475801723483</c:v>
                </c:pt>
                <c:pt idx="22752">
                  <c:v>1.1914672965767352</c:v>
                </c:pt>
                <c:pt idx="22753">
                  <c:v>1.1914587914299872</c:v>
                </c:pt>
                <c:pt idx="22754">
                  <c:v>1.1914502862832395</c:v>
                </c:pt>
                <c:pt idx="22755">
                  <c:v>1.1914417811364917</c:v>
                </c:pt>
                <c:pt idx="22756">
                  <c:v>1.1914332759897439</c:v>
                </c:pt>
                <c:pt idx="22757">
                  <c:v>1.1914247708429961</c:v>
                </c:pt>
                <c:pt idx="22758">
                  <c:v>1.1914162656962484</c:v>
                </c:pt>
                <c:pt idx="22759">
                  <c:v>1.1914077605495006</c:v>
                </c:pt>
                <c:pt idx="22760">
                  <c:v>1.1913992554027528</c:v>
                </c:pt>
                <c:pt idx="22761">
                  <c:v>1.1913907502560048</c:v>
                </c:pt>
                <c:pt idx="22762">
                  <c:v>1.1913822451092571</c:v>
                </c:pt>
                <c:pt idx="22763">
                  <c:v>1.1913737399625093</c:v>
                </c:pt>
                <c:pt idx="22764">
                  <c:v>1.1913652348157615</c:v>
                </c:pt>
                <c:pt idx="22765">
                  <c:v>1.1913567296690137</c:v>
                </c:pt>
                <c:pt idx="22766">
                  <c:v>1.191348224522266</c:v>
                </c:pt>
                <c:pt idx="22767">
                  <c:v>1.1913397193755182</c:v>
                </c:pt>
                <c:pt idx="22768">
                  <c:v>1.1913312142287702</c:v>
                </c:pt>
                <c:pt idx="22769">
                  <c:v>1.1913227090820224</c:v>
                </c:pt>
                <c:pt idx="22770">
                  <c:v>1.1913142039352747</c:v>
                </c:pt>
                <c:pt idx="22771">
                  <c:v>1.1913056987885269</c:v>
                </c:pt>
                <c:pt idx="22772">
                  <c:v>1.1912971936417791</c:v>
                </c:pt>
                <c:pt idx="22773">
                  <c:v>1.1912886884950313</c:v>
                </c:pt>
                <c:pt idx="22774">
                  <c:v>1.1912801833482836</c:v>
                </c:pt>
                <c:pt idx="22775">
                  <c:v>1.1912716782015358</c:v>
                </c:pt>
                <c:pt idx="22776">
                  <c:v>1.1912631730547878</c:v>
                </c:pt>
                <c:pt idx="22777">
                  <c:v>1.19125466790804</c:v>
                </c:pt>
                <c:pt idx="22778">
                  <c:v>1.1912461627612922</c:v>
                </c:pt>
                <c:pt idx="22779">
                  <c:v>1.1912376576145445</c:v>
                </c:pt>
                <c:pt idx="22780">
                  <c:v>1.1912291524677967</c:v>
                </c:pt>
                <c:pt idx="22781">
                  <c:v>1.1912206473210489</c:v>
                </c:pt>
                <c:pt idx="22782">
                  <c:v>1.1912121421743012</c:v>
                </c:pt>
                <c:pt idx="22783">
                  <c:v>1.1912036370275532</c:v>
                </c:pt>
                <c:pt idx="22784">
                  <c:v>1.1911951318808054</c:v>
                </c:pt>
                <c:pt idx="22785">
                  <c:v>1.1911866267340576</c:v>
                </c:pt>
                <c:pt idx="22786">
                  <c:v>1.1911781215873098</c:v>
                </c:pt>
                <c:pt idx="22787">
                  <c:v>1.1911696164405621</c:v>
                </c:pt>
                <c:pt idx="22788">
                  <c:v>1.1911611112938143</c:v>
                </c:pt>
                <c:pt idx="22789">
                  <c:v>1.1911526061470665</c:v>
                </c:pt>
                <c:pt idx="22790">
                  <c:v>1.1911441010003188</c:v>
                </c:pt>
                <c:pt idx="22791">
                  <c:v>1.1911355958535708</c:v>
                </c:pt>
                <c:pt idx="22792">
                  <c:v>1.191127090706823</c:v>
                </c:pt>
                <c:pt idx="22793">
                  <c:v>1.1911185855600752</c:v>
                </c:pt>
                <c:pt idx="22794">
                  <c:v>1.1911100804133274</c:v>
                </c:pt>
                <c:pt idx="22795">
                  <c:v>1.1911015752665797</c:v>
                </c:pt>
                <c:pt idx="22796">
                  <c:v>1.1910930701198319</c:v>
                </c:pt>
                <c:pt idx="22797">
                  <c:v>1.1910845649730841</c:v>
                </c:pt>
                <c:pt idx="22798">
                  <c:v>1.1910760598263364</c:v>
                </c:pt>
                <c:pt idx="22799">
                  <c:v>1.1910675546795884</c:v>
                </c:pt>
                <c:pt idx="22800">
                  <c:v>1.1910590495328406</c:v>
                </c:pt>
                <c:pt idx="22801">
                  <c:v>1.1910505443860928</c:v>
                </c:pt>
                <c:pt idx="22802">
                  <c:v>1.191042039239345</c:v>
                </c:pt>
                <c:pt idx="22803">
                  <c:v>1.1910335340925973</c:v>
                </c:pt>
                <c:pt idx="22804">
                  <c:v>1.1910250289458495</c:v>
                </c:pt>
                <c:pt idx="22805">
                  <c:v>1.1910165237991017</c:v>
                </c:pt>
                <c:pt idx="22806">
                  <c:v>1.1910080186523537</c:v>
                </c:pt>
                <c:pt idx="22807">
                  <c:v>1.190999513505606</c:v>
                </c:pt>
                <c:pt idx="22808">
                  <c:v>1.1909910083588582</c:v>
                </c:pt>
                <c:pt idx="22809">
                  <c:v>1.1909825032121104</c:v>
                </c:pt>
                <c:pt idx="22810">
                  <c:v>1.1909739980653626</c:v>
                </c:pt>
                <c:pt idx="22811">
                  <c:v>1.1909654929186149</c:v>
                </c:pt>
                <c:pt idx="22812">
                  <c:v>1.1909569877718671</c:v>
                </c:pt>
                <c:pt idx="22813">
                  <c:v>1.1909484826251193</c:v>
                </c:pt>
                <c:pt idx="22814">
                  <c:v>1.1909399774783713</c:v>
                </c:pt>
                <c:pt idx="22815">
                  <c:v>1.1909314723316236</c:v>
                </c:pt>
                <c:pt idx="22816">
                  <c:v>1.1909229671848758</c:v>
                </c:pt>
                <c:pt idx="22817">
                  <c:v>1.190914462038128</c:v>
                </c:pt>
                <c:pt idx="22818">
                  <c:v>1.1909059568913802</c:v>
                </c:pt>
                <c:pt idx="22819">
                  <c:v>1.1908974517446325</c:v>
                </c:pt>
                <c:pt idx="22820">
                  <c:v>1.1908889465978847</c:v>
                </c:pt>
                <c:pt idx="22821">
                  <c:v>1.1908804414511367</c:v>
                </c:pt>
                <c:pt idx="22822">
                  <c:v>1.1908719363043889</c:v>
                </c:pt>
                <c:pt idx="22823">
                  <c:v>1.1908634311576412</c:v>
                </c:pt>
                <c:pt idx="22824">
                  <c:v>1.1908549260108934</c:v>
                </c:pt>
                <c:pt idx="22825">
                  <c:v>1.1908464208641456</c:v>
                </c:pt>
                <c:pt idx="22826">
                  <c:v>1.1908379157173978</c:v>
                </c:pt>
                <c:pt idx="22827">
                  <c:v>1.1908294105706501</c:v>
                </c:pt>
                <c:pt idx="22828">
                  <c:v>1.1908209054239023</c:v>
                </c:pt>
                <c:pt idx="22829">
                  <c:v>1.1908124002771543</c:v>
                </c:pt>
                <c:pt idx="22830">
                  <c:v>1.1908038951304065</c:v>
                </c:pt>
                <c:pt idx="22831">
                  <c:v>1.1907953899836587</c:v>
                </c:pt>
                <c:pt idx="22832">
                  <c:v>1.190786884836911</c:v>
                </c:pt>
                <c:pt idx="22833">
                  <c:v>1.1907783796901632</c:v>
                </c:pt>
                <c:pt idx="22834">
                  <c:v>1.1907698745434154</c:v>
                </c:pt>
                <c:pt idx="22835">
                  <c:v>1.1907613693966677</c:v>
                </c:pt>
                <c:pt idx="22836">
                  <c:v>1.1907528642499197</c:v>
                </c:pt>
                <c:pt idx="22837">
                  <c:v>1.1907443591031719</c:v>
                </c:pt>
                <c:pt idx="22838">
                  <c:v>1.1907358539564241</c:v>
                </c:pt>
                <c:pt idx="22839">
                  <c:v>1.1907273488096763</c:v>
                </c:pt>
                <c:pt idx="22840">
                  <c:v>1.1907188436629286</c:v>
                </c:pt>
                <c:pt idx="22841">
                  <c:v>1.1907103385161808</c:v>
                </c:pt>
                <c:pt idx="22842">
                  <c:v>1.190701833369433</c:v>
                </c:pt>
                <c:pt idx="22843">
                  <c:v>1.1906933282226853</c:v>
                </c:pt>
                <c:pt idx="22844">
                  <c:v>1.1906848230759373</c:v>
                </c:pt>
                <c:pt idx="22845">
                  <c:v>1.1906763179291895</c:v>
                </c:pt>
                <c:pt idx="22846">
                  <c:v>1.1906678127824417</c:v>
                </c:pt>
                <c:pt idx="22847">
                  <c:v>1.1906593076356939</c:v>
                </c:pt>
                <c:pt idx="22848">
                  <c:v>1.1906508024889462</c:v>
                </c:pt>
                <c:pt idx="22849">
                  <c:v>1.1906422973421984</c:v>
                </c:pt>
                <c:pt idx="22850">
                  <c:v>1.1906337921954506</c:v>
                </c:pt>
                <c:pt idx="22851">
                  <c:v>1.1906252870487026</c:v>
                </c:pt>
                <c:pt idx="22852">
                  <c:v>1.1906167819019549</c:v>
                </c:pt>
                <c:pt idx="22853">
                  <c:v>1.1906082767552071</c:v>
                </c:pt>
                <c:pt idx="22854">
                  <c:v>1.1905997716084593</c:v>
                </c:pt>
                <c:pt idx="22855">
                  <c:v>1.1905912664617115</c:v>
                </c:pt>
                <c:pt idx="22856">
                  <c:v>1.1905827613149638</c:v>
                </c:pt>
                <c:pt idx="22857">
                  <c:v>1.190574256168216</c:v>
                </c:pt>
                <c:pt idx="22858">
                  <c:v>1.1905657510214682</c:v>
                </c:pt>
                <c:pt idx="22859">
                  <c:v>1.1905572458747202</c:v>
                </c:pt>
                <c:pt idx="22860">
                  <c:v>1.1905487407279725</c:v>
                </c:pt>
                <c:pt idx="22861">
                  <c:v>1.1905402355812247</c:v>
                </c:pt>
                <c:pt idx="22862">
                  <c:v>1.1905317304344769</c:v>
                </c:pt>
                <c:pt idx="22863">
                  <c:v>1.1905232252877291</c:v>
                </c:pt>
                <c:pt idx="22864">
                  <c:v>1.1905147201409814</c:v>
                </c:pt>
                <c:pt idx="22865">
                  <c:v>1.1905062149942336</c:v>
                </c:pt>
                <c:pt idx="22866">
                  <c:v>1.1904977098474858</c:v>
                </c:pt>
                <c:pt idx="22867">
                  <c:v>1.1904892047007378</c:v>
                </c:pt>
                <c:pt idx="22868">
                  <c:v>1.1904806995539901</c:v>
                </c:pt>
                <c:pt idx="22869">
                  <c:v>1.1904721944072423</c:v>
                </c:pt>
                <c:pt idx="22870">
                  <c:v>1.1904636892604945</c:v>
                </c:pt>
                <c:pt idx="22871">
                  <c:v>1.1904551841137467</c:v>
                </c:pt>
                <c:pt idx="22872">
                  <c:v>1.190446678966999</c:v>
                </c:pt>
                <c:pt idx="22873">
                  <c:v>1.1904381738202512</c:v>
                </c:pt>
                <c:pt idx="22874">
                  <c:v>1.1904296686735032</c:v>
                </c:pt>
                <c:pt idx="22875">
                  <c:v>1.1904211635267554</c:v>
                </c:pt>
                <c:pt idx="22876">
                  <c:v>1.1904126583800076</c:v>
                </c:pt>
                <c:pt idx="22877">
                  <c:v>1.1904041532332599</c:v>
                </c:pt>
                <c:pt idx="22878">
                  <c:v>1.1903956480865121</c:v>
                </c:pt>
                <c:pt idx="22879">
                  <c:v>1.1903871429397643</c:v>
                </c:pt>
                <c:pt idx="22880">
                  <c:v>1.1903786377930166</c:v>
                </c:pt>
                <c:pt idx="22881">
                  <c:v>1.1903701326462688</c:v>
                </c:pt>
                <c:pt idx="22882">
                  <c:v>1.1903616274995208</c:v>
                </c:pt>
                <c:pt idx="22883">
                  <c:v>1.190353122352773</c:v>
                </c:pt>
                <c:pt idx="22884">
                  <c:v>1.1903446172060252</c:v>
                </c:pt>
                <c:pt idx="22885">
                  <c:v>1.1903361120592775</c:v>
                </c:pt>
                <c:pt idx="22886">
                  <c:v>1.1903276069125297</c:v>
                </c:pt>
                <c:pt idx="22887">
                  <c:v>1.1903191017657819</c:v>
                </c:pt>
                <c:pt idx="22888">
                  <c:v>1.1903105966190342</c:v>
                </c:pt>
                <c:pt idx="22889">
                  <c:v>1.1903020914722862</c:v>
                </c:pt>
                <c:pt idx="22890">
                  <c:v>1.1902935863255384</c:v>
                </c:pt>
                <c:pt idx="22891">
                  <c:v>1.1902850811787906</c:v>
                </c:pt>
                <c:pt idx="22892">
                  <c:v>1.1902765760320428</c:v>
                </c:pt>
                <c:pt idx="22893">
                  <c:v>1.1902680708852951</c:v>
                </c:pt>
                <c:pt idx="22894">
                  <c:v>1.1902595657385473</c:v>
                </c:pt>
                <c:pt idx="22895">
                  <c:v>1.1902510605917995</c:v>
                </c:pt>
                <c:pt idx="22896">
                  <c:v>1.1902425554450518</c:v>
                </c:pt>
                <c:pt idx="22897">
                  <c:v>1.1902340502983038</c:v>
                </c:pt>
                <c:pt idx="22898">
                  <c:v>1.190225545151556</c:v>
                </c:pt>
                <c:pt idx="22899">
                  <c:v>1.1902170400048082</c:v>
                </c:pt>
                <c:pt idx="22900">
                  <c:v>1.1902085348580604</c:v>
                </c:pt>
                <c:pt idx="22901">
                  <c:v>1.1902000297113127</c:v>
                </c:pt>
                <c:pt idx="22902">
                  <c:v>1.1901915245645649</c:v>
                </c:pt>
                <c:pt idx="22903">
                  <c:v>1.1901830194178171</c:v>
                </c:pt>
                <c:pt idx="22904">
                  <c:v>1.1901745142710691</c:v>
                </c:pt>
                <c:pt idx="22905">
                  <c:v>1.1901660091243214</c:v>
                </c:pt>
                <c:pt idx="22906">
                  <c:v>1.1901575039775736</c:v>
                </c:pt>
                <c:pt idx="22907">
                  <c:v>1.1901489988308258</c:v>
                </c:pt>
                <c:pt idx="22908">
                  <c:v>1.190140493684078</c:v>
                </c:pt>
                <c:pt idx="22909">
                  <c:v>1.1901319885373303</c:v>
                </c:pt>
                <c:pt idx="22910">
                  <c:v>1.1901234833905825</c:v>
                </c:pt>
                <c:pt idx="22911">
                  <c:v>1.1901149782438347</c:v>
                </c:pt>
                <c:pt idx="22912">
                  <c:v>1.1901064730970867</c:v>
                </c:pt>
                <c:pt idx="22913">
                  <c:v>1.190097967950339</c:v>
                </c:pt>
                <c:pt idx="22914">
                  <c:v>1.1900894628035912</c:v>
                </c:pt>
                <c:pt idx="22915">
                  <c:v>1.1900809576568434</c:v>
                </c:pt>
                <c:pt idx="22916">
                  <c:v>1.1900724525100956</c:v>
                </c:pt>
                <c:pt idx="22917">
                  <c:v>1.1900639473633479</c:v>
                </c:pt>
                <c:pt idx="22918">
                  <c:v>1.1900554422166001</c:v>
                </c:pt>
                <c:pt idx="22919">
                  <c:v>1.1900469370698521</c:v>
                </c:pt>
                <c:pt idx="22920">
                  <c:v>1.1900384319231043</c:v>
                </c:pt>
                <c:pt idx="22921">
                  <c:v>1.1900299267763566</c:v>
                </c:pt>
                <c:pt idx="22922">
                  <c:v>1.1900214216296088</c:v>
                </c:pt>
                <c:pt idx="22923">
                  <c:v>1.190012916482861</c:v>
                </c:pt>
                <c:pt idx="22924">
                  <c:v>1.1900044113361132</c:v>
                </c:pt>
                <c:pt idx="22925">
                  <c:v>1.1899959061893655</c:v>
                </c:pt>
                <c:pt idx="22926">
                  <c:v>1.1899874010426177</c:v>
                </c:pt>
                <c:pt idx="22927">
                  <c:v>1.1899788958958697</c:v>
                </c:pt>
                <c:pt idx="22928">
                  <c:v>1.1899703907491219</c:v>
                </c:pt>
                <c:pt idx="22929">
                  <c:v>1.1899618856023741</c:v>
                </c:pt>
                <c:pt idx="22930">
                  <c:v>1.1899533804556264</c:v>
                </c:pt>
                <c:pt idx="22931">
                  <c:v>1.1899448753088786</c:v>
                </c:pt>
                <c:pt idx="22932">
                  <c:v>1.1899363701621308</c:v>
                </c:pt>
                <c:pt idx="22933">
                  <c:v>1.1899278650153831</c:v>
                </c:pt>
                <c:pt idx="22934">
                  <c:v>1.1899193598686351</c:v>
                </c:pt>
                <c:pt idx="22935">
                  <c:v>1.1899108547218873</c:v>
                </c:pt>
                <c:pt idx="22936">
                  <c:v>1.1899023495751395</c:v>
                </c:pt>
                <c:pt idx="22937">
                  <c:v>1.1898938444283917</c:v>
                </c:pt>
                <c:pt idx="22938">
                  <c:v>1.189885339281644</c:v>
                </c:pt>
                <c:pt idx="22939">
                  <c:v>1.1898768341348962</c:v>
                </c:pt>
                <c:pt idx="22940">
                  <c:v>1.1898683289881484</c:v>
                </c:pt>
                <c:pt idx="22941">
                  <c:v>1.1898598238414007</c:v>
                </c:pt>
                <c:pt idx="22942">
                  <c:v>1.1898513186946527</c:v>
                </c:pt>
                <c:pt idx="22943">
                  <c:v>1.1898428135479049</c:v>
                </c:pt>
                <c:pt idx="22944">
                  <c:v>1.1898343084011571</c:v>
                </c:pt>
                <c:pt idx="22945">
                  <c:v>1.1898258032544093</c:v>
                </c:pt>
                <c:pt idx="22946">
                  <c:v>1.1898172981076616</c:v>
                </c:pt>
                <c:pt idx="22947">
                  <c:v>1.1898087929609138</c:v>
                </c:pt>
                <c:pt idx="22948">
                  <c:v>1.189800287814166</c:v>
                </c:pt>
                <c:pt idx="22949">
                  <c:v>1.1897917826674183</c:v>
                </c:pt>
                <c:pt idx="22950">
                  <c:v>1.1897832775206703</c:v>
                </c:pt>
                <c:pt idx="22951">
                  <c:v>1.1897747723739225</c:v>
                </c:pt>
                <c:pt idx="22952">
                  <c:v>1.1897662672271747</c:v>
                </c:pt>
                <c:pt idx="22953">
                  <c:v>1.1897577620804269</c:v>
                </c:pt>
                <c:pt idx="22954">
                  <c:v>1.1897492569336792</c:v>
                </c:pt>
                <c:pt idx="22955">
                  <c:v>1.1897407517869314</c:v>
                </c:pt>
                <c:pt idx="22956">
                  <c:v>1.1897322466401836</c:v>
                </c:pt>
                <c:pt idx="22957">
                  <c:v>1.1897237414934356</c:v>
                </c:pt>
                <c:pt idx="22958">
                  <c:v>1.1897152363466879</c:v>
                </c:pt>
                <c:pt idx="22959">
                  <c:v>1.1897067311999401</c:v>
                </c:pt>
                <c:pt idx="22960">
                  <c:v>1.1896982260531923</c:v>
                </c:pt>
                <c:pt idx="22961">
                  <c:v>1.1896897209064445</c:v>
                </c:pt>
                <c:pt idx="22962">
                  <c:v>1.1896812157596968</c:v>
                </c:pt>
                <c:pt idx="22963">
                  <c:v>1.189672710612949</c:v>
                </c:pt>
                <c:pt idx="22964">
                  <c:v>1.1896642054662012</c:v>
                </c:pt>
                <c:pt idx="22965">
                  <c:v>1.1896557003194532</c:v>
                </c:pt>
                <c:pt idx="22966">
                  <c:v>1.1896471951727055</c:v>
                </c:pt>
                <c:pt idx="22967">
                  <c:v>1.1896386900259577</c:v>
                </c:pt>
                <c:pt idx="22968">
                  <c:v>1.1896301848792099</c:v>
                </c:pt>
                <c:pt idx="22969">
                  <c:v>1.1896216797324621</c:v>
                </c:pt>
                <c:pt idx="22970">
                  <c:v>1.1896131745857144</c:v>
                </c:pt>
                <c:pt idx="22971">
                  <c:v>1.1896046694389666</c:v>
                </c:pt>
                <c:pt idx="22972">
                  <c:v>1.1895961642922186</c:v>
                </c:pt>
                <c:pt idx="22973">
                  <c:v>1.1895876591454708</c:v>
                </c:pt>
                <c:pt idx="22974">
                  <c:v>1.189579153998723</c:v>
                </c:pt>
                <c:pt idx="22975">
                  <c:v>1.1895706488519753</c:v>
                </c:pt>
                <c:pt idx="22976">
                  <c:v>1.1895621437052275</c:v>
                </c:pt>
                <c:pt idx="22977">
                  <c:v>1.1895536385584797</c:v>
                </c:pt>
                <c:pt idx="22978">
                  <c:v>1.189545133411732</c:v>
                </c:pt>
                <c:pt idx="22979">
                  <c:v>1.1895366282649842</c:v>
                </c:pt>
                <c:pt idx="22980">
                  <c:v>1.1895281231182362</c:v>
                </c:pt>
                <c:pt idx="22981">
                  <c:v>1.1895196179714884</c:v>
                </c:pt>
                <c:pt idx="22982">
                  <c:v>1.1895111128247406</c:v>
                </c:pt>
                <c:pt idx="22983">
                  <c:v>1.1895026076779929</c:v>
                </c:pt>
                <c:pt idx="22984">
                  <c:v>1.1894941025312451</c:v>
                </c:pt>
                <c:pt idx="22985">
                  <c:v>1.1894855973844973</c:v>
                </c:pt>
                <c:pt idx="22986">
                  <c:v>1.1894770922377496</c:v>
                </c:pt>
                <c:pt idx="22987">
                  <c:v>1.1894685870910016</c:v>
                </c:pt>
                <c:pt idx="22988">
                  <c:v>1.1894600819442538</c:v>
                </c:pt>
                <c:pt idx="22989">
                  <c:v>1.189451576797506</c:v>
                </c:pt>
                <c:pt idx="22990">
                  <c:v>1.1894430716507582</c:v>
                </c:pt>
                <c:pt idx="22991">
                  <c:v>1.1894345665040105</c:v>
                </c:pt>
                <c:pt idx="22992">
                  <c:v>1.1894260613572627</c:v>
                </c:pt>
                <c:pt idx="22993">
                  <c:v>1.1894175562105149</c:v>
                </c:pt>
                <c:pt idx="22994">
                  <c:v>1.1894090510637672</c:v>
                </c:pt>
                <c:pt idx="22995">
                  <c:v>1.1894005459170192</c:v>
                </c:pt>
                <c:pt idx="22996">
                  <c:v>1.1893920407702714</c:v>
                </c:pt>
                <c:pt idx="22997">
                  <c:v>1.1893835356235236</c:v>
                </c:pt>
                <c:pt idx="22998">
                  <c:v>1.1893750304767758</c:v>
                </c:pt>
                <c:pt idx="22999">
                  <c:v>1.1893665253300281</c:v>
                </c:pt>
                <c:pt idx="23000">
                  <c:v>1.1893580201832803</c:v>
                </c:pt>
                <c:pt idx="23001">
                  <c:v>1.1893495150365325</c:v>
                </c:pt>
                <c:pt idx="23002">
                  <c:v>1.1893410098897845</c:v>
                </c:pt>
                <c:pt idx="23003">
                  <c:v>1.1893325047430368</c:v>
                </c:pt>
                <c:pt idx="23004">
                  <c:v>1.189323999596289</c:v>
                </c:pt>
                <c:pt idx="23005">
                  <c:v>1.1893154944495412</c:v>
                </c:pt>
                <c:pt idx="23006">
                  <c:v>1.1893069893027934</c:v>
                </c:pt>
                <c:pt idx="23007">
                  <c:v>1.1892984841560457</c:v>
                </c:pt>
                <c:pt idx="23008">
                  <c:v>1.1892899790092979</c:v>
                </c:pt>
                <c:pt idx="23009">
                  <c:v>1.1892814738625501</c:v>
                </c:pt>
                <c:pt idx="23010">
                  <c:v>1.1892729687158021</c:v>
                </c:pt>
                <c:pt idx="23011">
                  <c:v>1.1892644635690544</c:v>
                </c:pt>
                <c:pt idx="23012">
                  <c:v>1.1892559584223066</c:v>
                </c:pt>
                <c:pt idx="23013">
                  <c:v>1.1892474532755588</c:v>
                </c:pt>
                <c:pt idx="23014">
                  <c:v>1.189238948128811</c:v>
                </c:pt>
                <c:pt idx="23015">
                  <c:v>1.1892304429820633</c:v>
                </c:pt>
                <c:pt idx="23016">
                  <c:v>1.1892219378353155</c:v>
                </c:pt>
                <c:pt idx="23017">
                  <c:v>1.1892134326885677</c:v>
                </c:pt>
                <c:pt idx="23018">
                  <c:v>1.1892049275418197</c:v>
                </c:pt>
                <c:pt idx="23019">
                  <c:v>1.189196422395072</c:v>
                </c:pt>
                <c:pt idx="23020">
                  <c:v>1.1891879172483242</c:v>
                </c:pt>
                <c:pt idx="23021">
                  <c:v>1.1891794121015764</c:v>
                </c:pt>
                <c:pt idx="23022">
                  <c:v>1.1891709069548286</c:v>
                </c:pt>
                <c:pt idx="23023">
                  <c:v>1.1891624018080809</c:v>
                </c:pt>
                <c:pt idx="23024">
                  <c:v>1.1891538966613331</c:v>
                </c:pt>
                <c:pt idx="23025">
                  <c:v>1.1891451080096935</c:v>
                </c:pt>
                <c:pt idx="23026">
                  <c:v>1.1891363193580542</c:v>
                </c:pt>
                <c:pt idx="23027">
                  <c:v>1.1891275307064149</c:v>
                </c:pt>
                <c:pt idx="23028">
                  <c:v>1.1891187420547755</c:v>
                </c:pt>
                <c:pt idx="23029">
                  <c:v>1.189109953403136</c:v>
                </c:pt>
                <c:pt idx="23030">
                  <c:v>1.1891011647514966</c:v>
                </c:pt>
                <c:pt idx="23031">
                  <c:v>1.1890923760998573</c:v>
                </c:pt>
                <c:pt idx="23032">
                  <c:v>1.1890835874482177</c:v>
                </c:pt>
                <c:pt idx="23033">
                  <c:v>1.1890747987965784</c:v>
                </c:pt>
                <c:pt idx="23034">
                  <c:v>1.1890660101449391</c:v>
                </c:pt>
                <c:pt idx="23035">
                  <c:v>1.1890572214932997</c:v>
                </c:pt>
                <c:pt idx="23036">
                  <c:v>1.1890484328416602</c:v>
                </c:pt>
                <c:pt idx="23037">
                  <c:v>1.1890396441900208</c:v>
                </c:pt>
                <c:pt idx="23038">
                  <c:v>1.1890308555383815</c:v>
                </c:pt>
                <c:pt idx="23039">
                  <c:v>1.1890220668867422</c:v>
                </c:pt>
                <c:pt idx="23040">
                  <c:v>1.1890132782351026</c:v>
                </c:pt>
                <c:pt idx="23041">
                  <c:v>1.1890044895834633</c:v>
                </c:pt>
                <c:pt idx="23042">
                  <c:v>1.1889957009318239</c:v>
                </c:pt>
                <c:pt idx="23043">
                  <c:v>1.1889869122801844</c:v>
                </c:pt>
                <c:pt idx="23044">
                  <c:v>1.188978123628545</c:v>
                </c:pt>
                <c:pt idx="23045">
                  <c:v>1.1889693349769057</c:v>
                </c:pt>
                <c:pt idx="23046">
                  <c:v>1.1889605463252664</c:v>
                </c:pt>
                <c:pt idx="23047">
                  <c:v>1.1889517576736268</c:v>
                </c:pt>
                <c:pt idx="23048">
                  <c:v>1.1889429690219875</c:v>
                </c:pt>
                <c:pt idx="23049">
                  <c:v>1.1889341803703481</c:v>
                </c:pt>
                <c:pt idx="23050">
                  <c:v>1.1889253917187088</c:v>
                </c:pt>
                <c:pt idx="23051">
                  <c:v>1.1889166030670693</c:v>
                </c:pt>
                <c:pt idx="23052">
                  <c:v>1.1889078144154299</c:v>
                </c:pt>
                <c:pt idx="23053">
                  <c:v>1.1888990257637906</c:v>
                </c:pt>
                <c:pt idx="23054">
                  <c:v>1.188890237112151</c:v>
                </c:pt>
                <c:pt idx="23055">
                  <c:v>1.1888814484605117</c:v>
                </c:pt>
                <c:pt idx="23056">
                  <c:v>1.1888726598088724</c:v>
                </c:pt>
                <c:pt idx="23057">
                  <c:v>1.188863871157233</c:v>
                </c:pt>
                <c:pt idx="23058">
                  <c:v>1.1888550825055935</c:v>
                </c:pt>
                <c:pt idx="23059">
                  <c:v>1.1888462938539541</c:v>
                </c:pt>
                <c:pt idx="23060">
                  <c:v>1.1888375052023148</c:v>
                </c:pt>
                <c:pt idx="23061">
                  <c:v>1.1888287165506755</c:v>
                </c:pt>
                <c:pt idx="23062">
                  <c:v>1.1888199278990359</c:v>
                </c:pt>
                <c:pt idx="23063">
                  <c:v>1.1888111392473966</c:v>
                </c:pt>
                <c:pt idx="23064">
                  <c:v>1.1888023505957572</c:v>
                </c:pt>
                <c:pt idx="23065">
                  <c:v>1.1887935619441179</c:v>
                </c:pt>
                <c:pt idx="23066">
                  <c:v>1.1887847732924783</c:v>
                </c:pt>
                <c:pt idx="23067">
                  <c:v>1.188775984640839</c:v>
                </c:pt>
                <c:pt idx="23068">
                  <c:v>1.1887671959891997</c:v>
                </c:pt>
                <c:pt idx="23069">
                  <c:v>1.1887584073375601</c:v>
                </c:pt>
                <c:pt idx="23070">
                  <c:v>1.1887496186859208</c:v>
                </c:pt>
                <c:pt idx="23071">
                  <c:v>1.1887408300342814</c:v>
                </c:pt>
                <c:pt idx="23072">
                  <c:v>1.1887320413826421</c:v>
                </c:pt>
                <c:pt idx="23073">
                  <c:v>1.1887232527310025</c:v>
                </c:pt>
                <c:pt idx="23074">
                  <c:v>1.1887144640793632</c:v>
                </c:pt>
                <c:pt idx="23075">
                  <c:v>1.1887056754277239</c:v>
                </c:pt>
                <c:pt idx="23076">
                  <c:v>1.1886968867760845</c:v>
                </c:pt>
                <c:pt idx="23077">
                  <c:v>1.188688098124445</c:v>
                </c:pt>
                <c:pt idx="23078">
                  <c:v>1.1886793094728056</c:v>
                </c:pt>
                <c:pt idx="23079">
                  <c:v>1.1886705208211663</c:v>
                </c:pt>
                <c:pt idx="23080">
                  <c:v>1.1886617321695268</c:v>
                </c:pt>
                <c:pt idx="23081">
                  <c:v>1.1886529435178874</c:v>
                </c:pt>
                <c:pt idx="23082">
                  <c:v>1.1886441548662481</c:v>
                </c:pt>
                <c:pt idx="23083">
                  <c:v>1.1886353662146087</c:v>
                </c:pt>
                <c:pt idx="23084">
                  <c:v>1.1886265775629692</c:v>
                </c:pt>
                <c:pt idx="23085">
                  <c:v>1.1886177889113299</c:v>
                </c:pt>
                <c:pt idx="23086">
                  <c:v>1.1886090002596905</c:v>
                </c:pt>
                <c:pt idx="23087">
                  <c:v>1.1886002116080512</c:v>
                </c:pt>
                <c:pt idx="23088">
                  <c:v>1.1885914229564116</c:v>
                </c:pt>
                <c:pt idx="23089">
                  <c:v>1.1885826343047723</c:v>
                </c:pt>
                <c:pt idx="23090">
                  <c:v>1.188573845653133</c:v>
                </c:pt>
                <c:pt idx="23091">
                  <c:v>1.1885650570014934</c:v>
                </c:pt>
                <c:pt idx="23092">
                  <c:v>1.1885562683498541</c:v>
                </c:pt>
                <c:pt idx="23093">
                  <c:v>1.1885474796982147</c:v>
                </c:pt>
                <c:pt idx="23094">
                  <c:v>1.1885386910465754</c:v>
                </c:pt>
                <c:pt idx="23095">
                  <c:v>1.1885299023949358</c:v>
                </c:pt>
                <c:pt idx="23096">
                  <c:v>1.1885211137432965</c:v>
                </c:pt>
                <c:pt idx="23097">
                  <c:v>1.1885123250916572</c:v>
                </c:pt>
                <c:pt idx="23098">
                  <c:v>1.1885035364400178</c:v>
                </c:pt>
                <c:pt idx="23099">
                  <c:v>1.1884947477883783</c:v>
                </c:pt>
                <c:pt idx="23100">
                  <c:v>1.1884859591367389</c:v>
                </c:pt>
                <c:pt idx="23101">
                  <c:v>1.1884771704850996</c:v>
                </c:pt>
                <c:pt idx="23102">
                  <c:v>1.1884683818334603</c:v>
                </c:pt>
                <c:pt idx="23103">
                  <c:v>1.1884595931818207</c:v>
                </c:pt>
                <c:pt idx="23104">
                  <c:v>1.1884508045301814</c:v>
                </c:pt>
                <c:pt idx="23105">
                  <c:v>1.188442015878542</c:v>
                </c:pt>
                <c:pt idx="23106">
                  <c:v>1.1884332272269025</c:v>
                </c:pt>
                <c:pt idx="23107">
                  <c:v>1.1884244385752631</c:v>
                </c:pt>
                <c:pt idx="23108">
                  <c:v>1.1884156499236238</c:v>
                </c:pt>
                <c:pt idx="23109">
                  <c:v>1.1884068612719845</c:v>
                </c:pt>
                <c:pt idx="23110">
                  <c:v>1.1883980726203449</c:v>
                </c:pt>
                <c:pt idx="23111">
                  <c:v>1.1883892839687056</c:v>
                </c:pt>
                <c:pt idx="23112">
                  <c:v>1.1883804953170662</c:v>
                </c:pt>
                <c:pt idx="23113">
                  <c:v>1.1883717066654269</c:v>
                </c:pt>
                <c:pt idx="23114">
                  <c:v>1.1883629180137874</c:v>
                </c:pt>
                <c:pt idx="23115">
                  <c:v>1.188354129362148</c:v>
                </c:pt>
                <c:pt idx="23116">
                  <c:v>1.1883453407105087</c:v>
                </c:pt>
                <c:pt idx="23117">
                  <c:v>1.1883365520588691</c:v>
                </c:pt>
                <c:pt idx="23118">
                  <c:v>1.1883277634072298</c:v>
                </c:pt>
                <c:pt idx="23119">
                  <c:v>1.1883189747555905</c:v>
                </c:pt>
                <c:pt idx="23120">
                  <c:v>1.1883101861039511</c:v>
                </c:pt>
                <c:pt idx="23121">
                  <c:v>1.1883013974523116</c:v>
                </c:pt>
                <c:pt idx="23122">
                  <c:v>1.1882926088006722</c:v>
                </c:pt>
                <c:pt idx="23123">
                  <c:v>1.1882838201490329</c:v>
                </c:pt>
                <c:pt idx="23124">
                  <c:v>1.1882750314973936</c:v>
                </c:pt>
                <c:pt idx="23125">
                  <c:v>1.188266242845754</c:v>
                </c:pt>
                <c:pt idx="23126">
                  <c:v>1.1882574541941147</c:v>
                </c:pt>
                <c:pt idx="23127">
                  <c:v>1.1882486655424753</c:v>
                </c:pt>
                <c:pt idx="23128">
                  <c:v>1.1882398768908358</c:v>
                </c:pt>
                <c:pt idx="23129">
                  <c:v>1.1882310882391964</c:v>
                </c:pt>
                <c:pt idx="23130">
                  <c:v>1.1882222995875571</c:v>
                </c:pt>
                <c:pt idx="23131">
                  <c:v>1.1882135109359178</c:v>
                </c:pt>
                <c:pt idx="23132">
                  <c:v>1.1882047222842782</c:v>
                </c:pt>
                <c:pt idx="23133">
                  <c:v>1.1881959336326389</c:v>
                </c:pt>
                <c:pt idx="23134">
                  <c:v>1.1881871449809995</c:v>
                </c:pt>
                <c:pt idx="23135">
                  <c:v>1.1881783563293602</c:v>
                </c:pt>
                <c:pt idx="23136">
                  <c:v>1.1881695676777206</c:v>
                </c:pt>
                <c:pt idx="23137">
                  <c:v>1.1881607790260813</c:v>
                </c:pt>
                <c:pt idx="23138">
                  <c:v>1.188151990374442</c:v>
                </c:pt>
                <c:pt idx="23139">
                  <c:v>1.1881432017228026</c:v>
                </c:pt>
                <c:pt idx="23140">
                  <c:v>1.1881344130711631</c:v>
                </c:pt>
                <c:pt idx="23141">
                  <c:v>1.1881256244195237</c:v>
                </c:pt>
                <c:pt idx="23142">
                  <c:v>1.1881168357678844</c:v>
                </c:pt>
                <c:pt idx="23143">
                  <c:v>1.1881080471162448</c:v>
                </c:pt>
                <c:pt idx="23144">
                  <c:v>1.1880992584646055</c:v>
                </c:pt>
                <c:pt idx="23145">
                  <c:v>1.1880904698129662</c:v>
                </c:pt>
                <c:pt idx="23146">
                  <c:v>1.1880816811613268</c:v>
                </c:pt>
                <c:pt idx="23147">
                  <c:v>1.1880728925096873</c:v>
                </c:pt>
                <c:pt idx="23148">
                  <c:v>1.1880641038580479</c:v>
                </c:pt>
                <c:pt idx="23149">
                  <c:v>1.1880553152064086</c:v>
                </c:pt>
                <c:pt idx="23150">
                  <c:v>1.1880465265547693</c:v>
                </c:pt>
                <c:pt idx="23151">
                  <c:v>1.1880377379031297</c:v>
                </c:pt>
                <c:pt idx="23152">
                  <c:v>1.1880289492514904</c:v>
                </c:pt>
                <c:pt idx="23153">
                  <c:v>1.188020160599851</c:v>
                </c:pt>
                <c:pt idx="23154">
                  <c:v>1.1880113719482115</c:v>
                </c:pt>
                <c:pt idx="23155">
                  <c:v>1.1880025832965722</c:v>
                </c:pt>
                <c:pt idx="23156">
                  <c:v>1.1879937946449328</c:v>
                </c:pt>
                <c:pt idx="23157">
                  <c:v>1.1879850059932935</c:v>
                </c:pt>
                <c:pt idx="23158">
                  <c:v>1.1879762173416539</c:v>
                </c:pt>
                <c:pt idx="23159">
                  <c:v>1.1879674286900146</c:v>
                </c:pt>
                <c:pt idx="23160">
                  <c:v>1.1879586400383753</c:v>
                </c:pt>
                <c:pt idx="23161">
                  <c:v>1.1879498513867359</c:v>
                </c:pt>
                <c:pt idx="23162">
                  <c:v>1.1879410627350964</c:v>
                </c:pt>
                <c:pt idx="23163">
                  <c:v>1.187932274083457</c:v>
                </c:pt>
                <c:pt idx="23164">
                  <c:v>1.1879234854318177</c:v>
                </c:pt>
                <c:pt idx="23165">
                  <c:v>1.1879146967801781</c:v>
                </c:pt>
                <c:pt idx="23166">
                  <c:v>1.1879059081285388</c:v>
                </c:pt>
                <c:pt idx="23167">
                  <c:v>1.1878971194768995</c:v>
                </c:pt>
                <c:pt idx="23168">
                  <c:v>1.1878883308252601</c:v>
                </c:pt>
                <c:pt idx="23169">
                  <c:v>1.1878795421736206</c:v>
                </c:pt>
                <c:pt idx="23170">
                  <c:v>1.1878707535219812</c:v>
                </c:pt>
                <c:pt idx="23171">
                  <c:v>1.1878619648703419</c:v>
                </c:pt>
                <c:pt idx="23172">
                  <c:v>1.1878531762187026</c:v>
                </c:pt>
                <c:pt idx="23173">
                  <c:v>1.187844387567063</c:v>
                </c:pt>
                <c:pt idx="23174">
                  <c:v>1.1878355989154237</c:v>
                </c:pt>
                <c:pt idx="23175">
                  <c:v>1.1878268102637843</c:v>
                </c:pt>
                <c:pt idx="23176">
                  <c:v>1.187818021612145</c:v>
                </c:pt>
                <c:pt idx="23177">
                  <c:v>1.1878092329605054</c:v>
                </c:pt>
                <c:pt idx="23178">
                  <c:v>1.1878004443088661</c:v>
                </c:pt>
                <c:pt idx="23179">
                  <c:v>1.1877916556572268</c:v>
                </c:pt>
                <c:pt idx="23180">
                  <c:v>1.1877828670055872</c:v>
                </c:pt>
                <c:pt idx="23181">
                  <c:v>1.1877740783539479</c:v>
                </c:pt>
                <c:pt idx="23182">
                  <c:v>1.1877652897023085</c:v>
                </c:pt>
                <c:pt idx="23183">
                  <c:v>1.1877565010506692</c:v>
                </c:pt>
                <c:pt idx="23184">
                  <c:v>1.1877477123990297</c:v>
                </c:pt>
                <c:pt idx="23185">
                  <c:v>1.1877389237473903</c:v>
                </c:pt>
                <c:pt idx="23186">
                  <c:v>1.187730135095751</c:v>
                </c:pt>
                <c:pt idx="23187">
                  <c:v>1.1877213464441116</c:v>
                </c:pt>
                <c:pt idx="23188">
                  <c:v>1.1877125577924721</c:v>
                </c:pt>
                <c:pt idx="23189">
                  <c:v>1.1877037691408328</c:v>
                </c:pt>
                <c:pt idx="23190">
                  <c:v>1.1876949804891934</c:v>
                </c:pt>
                <c:pt idx="23191">
                  <c:v>1.1876861918375539</c:v>
                </c:pt>
                <c:pt idx="23192">
                  <c:v>1.1876774031859145</c:v>
                </c:pt>
                <c:pt idx="23193">
                  <c:v>1.1876686145342752</c:v>
                </c:pt>
                <c:pt idx="23194">
                  <c:v>1.1876598258826359</c:v>
                </c:pt>
                <c:pt idx="23195">
                  <c:v>1.1876510372309963</c:v>
                </c:pt>
                <c:pt idx="23196">
                  <c:v>1.187642248579357</c:v>
                </c:pt>
                <c:pt idx="23197">
                  <c:v>1.1876334599277176</c:v>
                </c:pt>
                <c:pt idx="23198">
                  <c:v>1.1876246712760783</c:v>
                </c:pt>
                <c:pt idx="23199">
                  <c:v>1.1876158826244387</c:v>
                </c:pt>
                <c:pt idx="23200">
                  <c:v>1.1876070939727994</c:v>
                </c:pt>
                <c:pt idx="23201">
                  <c:v>1.1875983053211601</c:v>
                </c:pt>
                <c:pt idx="23202">
                  <c:v>1.1875895166695205</c:v>
                </c:pt>
                <c:pt idx="23203">
                  <c:v>1.1875807280178812</c:v>
                </c:pt>
                <c:pt idx="23204">
                  <c:v>1.1875719393662418</c:v>
                </c:pt>
                <c:pt idx="23205">
                  <c:v>1.1875631507146025</c:v>
                </c:pt>
                <c:pt idx="23206">
                  <c:v>1.1875543620629629</c:v>
                </c:pt>
                <c:pt idx="23207">
                  <c:v>1.1875455734113236</c:v>
                </c:pt>
                <c:pt idx="23208">
                  <c:v>1.1875367847596843</c:v>
                </c:pt>
                <c:pt idx="23209">
                  <c:v>1.1875279961080449</c:v>
                </c:pt>
                <c:pt idx="23210">
                  <c:v>1.1875192074564054</c:v>
                </c:pt>
                <c:pt idx="23211">
                  <c:v>1.187510418804766</c:v>
                </c:pt>
                <c:pt idx="23212">
                  <c:v>1.1875016301531267</c:v>
                </c:pt>
                <c:pt idx="23213">
                  <c:v>1.1874928415014874</c:v>
                </c:pt>
                <c:pt idx="23214">
                  <c:v>1.1874840528498478</c:v>
                </c:pt>
                <c:pt idx="23215">
                  <c:v>1.1874752641982085</c:v>
                </c:pt>
                <c:pt idx="23216">
                  <c:v>1.1874664755465691</c:v>
                </c:pt>
                <c:pt idx="23217">
                  <c:v>1.1874576868949296</c:v>
                </c:pt>
                <c:pt idx="23218">
                  <c:v>1.1874488982432903</c:v>
                </c:pt>
                <c:pt idx="23219">
                  <c:v>1.1874401095916509</c:v>
                </c:pt>
                <c:pt idx="23220">
                  <c:v>1.1874313209400116</c:v>
                </c:pt>
                <c:pt idx="23221">
                  <c:v>1.187422532288372</c:v>
                </c:pt>
                <c:pt idx="23222">
                  <c:v>1.1874137436367327</c:v>
                </c:pt>
                <c:pt idx="23223">
                  <c:v>1.1874049549850934</c:v>
                </c:pt>
                <c:pt idx="23224">
                  <c:v>1.187396166333454</c:v>
                </c:pt>
                <c:pt idx="23225">
                  <c:v>1.1873873776818145</c:v>
                </c:pt>
                <c:pt idx="23226">
                  <c:v>1.1873785890301751</c:v>
                </c:pt>
                <c:pt idx="23227">
                  <c:v>1.1873698003785358</c:v>
                </c:pt>
                <c:pt idx="23228">
                  <c:v>1.1873610117268962</c:v>
                </c:pt>
                <c:pt idx="23229">
                  <c:v>1.1873522230752569</c:v>
                </c:pt>
                <c:pt idx="23230">
                  <c:v>1.1873434344236176</c:v>
                </c:pt>
                <c:pt idx="23231">
                  <c:v>1.1873346457719782</c:v>
                </c:pt>
                <c:pt idx="23232">
                  <c:v>1.1873258571203387</c:v>
                </c:pt>
                <c:pt idx="23233">
                  <c:v>1.1873170684686993</c:v>
                </c:pt>
                <c:pt idx="23234">
                  <c:v>1.18730827981706</c:v>
                </c:pt>
                <c:pt idx="23235">
                  <c:v>1.1872994911654207</c:v>
                </c:pt>
                <c:pt idx="23236">
                  <c:v>1.1872907025137811</c:v>
                </c:pt>
                <c:pt idx="23237">
                  <c:v>1.1872819138621418</c:v>
                </c:pt>
                <c:pt idx="23238">
                  <c:v>1.1872731252105024</c:v>
                </c:pt>
                <c:pt idx="23239">
                  <c:v>1.1872643365588629</c:v>
                </c:pt>
                <c:pt idx="23240">
                  <c:v>1.1872555479072235</c:v>
                </c:pt>
                <c:pt idx="23241">
                  <c:v>1.1872467592555842</c:v>
                </c:pt>
                <c:pt idx="23242">
                  <c:v>1.1872379706039449</c:v>
                </c:pt>
                <c:pt idx="23243">
                  <c:v>1.1872291819523053</c:v>
                </c:pt>
                <c:pt idx="23244">
                  <c:v>1.187220393300666</c:v>
                </c:pt>
                <c:pt idx="23245">
                  <c:v>1.1872116046490266</c:v>
                </c:pt>
                <c:pt idx="23246">
                  <c:v>1.1872028159973873</c:v>
                </c:pt>
                <c:pt idx="23247">
                  <c:v>1.1871940273457477</c:v>
                </c:pt>
                <c:pt idx="23248">
                  <c:v>1.1871852386941084</c:v>
                </c:pt>
                <c:pt idx="23249">
                  <c:v>1.1871764500424691</c:v>
                </c:pt>
                <c:pt idx="23250">
                  <c:v>1.1871676613908297</c:v>
                </c:pt>
                <c:pt idx="23251">
                  <c:v>1.1871588727391902</c:v>
                </c:pt>
                <c:pt idx="23252">
                  <c:v>1.1871500840875508</c:v>
                </c:pt>
                <c:pt idx="23253">
                  <c:v>1.1871412954359115</c:v>
                </c:pt>
                <c:pt idx="23254">
                  <c:v>1.187132506784272</c:v>
                </c:pt>
                <c:pt idx="23255">
                  <c:v>1.1871237181326326</c:v>
                </c:pt>
                <c:pt idx="23256">
                  <c:v>1.1871149294809933</c:v>
                </c:pt>
                <c:pt idx="23257">
                  <c:v>1.187106140829354</c:v>
                </c:pt>
                <c:pt idx="23258">
                  <c:v>1.1870973521777144</c:v>
                </c:pt>
                <c:pt idx="23259">
                  <c:v>1.1870885635260751</c:v>
                </c:pt>
                <c:pt idx="23260">
                  <c:v>1.1870797748744357</c:v>
                </c:pt>
                <c:pt idx="23261">
                  <c:v>1.1870709862227964</c:v>
                </c:pt>
                <c:pt idx="23262">
                  <c:v>1.1870621975711568</c:v>
                </c:pt>
                <c:pt idx="23263">
                  <c:v>1.1870534089195175</c:v>
                </c:pt>
                <c:pt idx="23264">
                  <c:v>1.1870446202678782</c:v>
                </c:pt>
                <c:pt idx="23265">
                  <c:v>1.1870358316162386</c:v>
                </c:pt>
                <c:pt idx="23266">
                  <c:v>1.1870270429645993</c:v>
                </c:pt>
                <c:pt idx="23267">
                  <c:v>1.1870182543129599</c:v>
                </c:pt>
                <c:pt idx="23268">
                  <c:v>1.1870094656613206</c:v>
                </c:pt>
                <c:pt idx="23269">
                  <c:v>1.187000677009681</c:v>
                </c:pt>
                <c:pt idx="23270">
                  <c:v>1.1869918883580417</c:v>
                </c:pt>
                <c:pt idx="23271">
                  <c:v>1.1869830997064024</c:v>
                </c:pt>
                <c:pt idx="23272">
                  <c:v>1.186974311054763</c:v>
                </c:pt>
                <c:pt idx="23273">
                  <c:v>1.1869655224031235</c:v>
                </c:pt>
                <c:pt idx="23274">
                  <c:v>1.1869567337514841</c:v>
                </c:pt>
                <c:pt idx="23275">
                  <c:v>1.1869479450998448</c:v>
                </c:pt>
                <c:pt idx="23276">
                  <c:v>1.1869391564482055</c:v>
                </c:pt>
                <c:pt idx="23277">
                  <c:v>1.1869303677965659</c:v>
                </c:pt>
                <c:pt idx="23278">
                  <c:v>1.1869215791449266</c:v>
                </c:pt>
                <c:pt idx="23279">
                  <c:v>1.1869127904932872</c:v>
                </c:pt>
                <c:pt idx="23280">
                  <c:v>1.1869040018416477</c:v>
                </c:pt>
                <c:pt idx="23281">
                  <c:v>1.1868952131900083</c:v>
                </c:pt>
                <c:pt idx="23282">
                  <c:v>1.186886424538369</c:v>
                </c:pt>
                <c:pt idx="23283">
                  <c:v>1.1868776358867297</c:v>
                </c:pt>
                <c:pt idx="23284">
                  <c:v>1.1868688472350901</c:v>
                </c:pt>
                <c:pt idx="23285">
                  <c:v>1.1868600585834508</c:v>
                </c:pt>
                <c:pt idx="23286">
                  <c:v>1.1868512699318114</c:v>
                </c:pt>
                <c:pt idx="23287">
                  <c:v>1.1868424812801721</c:v>
                </c:pt>
                <c:pt idx="23288">
                  <c:v>1.1868336926285326</c:v>
                </c:pt>
                <c:pt idx="23289">
                  <c:v>1.1868249039768932</c:v>
                </c:pt>
                <c:pt idx="23290">
                  <c:v>1.1868161153252539</c:v>
                </c:pt>
                <c:pt idx="23291">
                  <c:v>1.1868073266736143</c:v>
                </c:pt>
                <c:pt idx="23292">
                  <c:v>1.186798538021975</c:v>
                </c:pt>
                <c:pt idx="23293">
                  <c:v>1.1867897493703357</c:v>
                </c:pt>
                <c:pt idx="23294">
                  <c:v>1.1867809607186963</c:v>
                </c:pt>
                <c:pt idx="23295">
                  <c:v>1.1867721720670568</c:v>
                </c:pt>
                <c:pt idx="23296">
                  <c:v>1.1867633834154174</c:v>
                </c:pt>
                <c:pt idx="23297">
                  <c:v>1.1867545947637781</c:v>
                </c:pt>
                <c:pt idx="23298">
                  <c:v>1.1867458061121388</c:v>
                </c:pt>
                <c:pt idx="23299">
                  <c:v>1.1867370174604992</c:v>
                </c:pt>
                <c:pt idx="23300">
                  <c:v>1.1867282288088599</c:v>
                </c:pt>
                <c:pt idx="23301">
                  <c:v>1.1867194401572205</c:v>
                </c:pt>
                <c:pt idx="23302">
                  <c:v>1.186710651505581</c:v>
                </c:pt>
                <c:pt idx="23303">
                  <c:v>1.1867018628539416</c:v>
                </c:pt>
                <c:pt idx="23304">
                  <c:v>1.1866930742023023</c:v>
                </c:pt>
                <c:pt idx="23305">
                  <c:v>1.186684285550663</c:v>
                </c:pt>
                <c:pt idx="23306">
                  <c:v>1.1866754968990234</c:v>
                </c:pt>
                <c:pt idx="23307">
                  <c:v>1.1866667082473841</c:v>
                </c:pt>
                <c:pt idx="23308">
                  <c:v>1.1866579195957447</c:v>
                </c:pt>
                <c:pt idx="23309">
                  <c:v>1.1866491309441054</c:v>
                </c:pt>
                <c:pt idx="23310">
                  <c:v>1.1866403422924658</c:v>
                </c:pt>
                <c:pt idx="23311">
                  <c:v>1.1866315536408265</c:v>
                </c:pt>
                <c:pt idx="23312">
                  <c:v>1.1866227649891872</c:v>
                </c:pt>
                <c:pt idx="23313">
                  <c:v>1.1866139763375478</c:v>
                </c:pt>
                <c:pt idx="23314">
                  <c:v>1.1866051876859083</c:v>
                </c:pt>
                <c:pt idx="23315">
                  <c:v>1.1865963990342689</c:v>
                </c:pt>
                <c:pt idx="23316">
                  <c:v>1.1865876103826296</c:v>
                </c:pt>
                <c:pt idx="23317">
                  <c:v>1.1865788217309901</c:v>
                </c:pt>
                <c:pt idx="23318">
                  <c:v>1.1865700330793507</c:v>
                </c:pt>
                <c:pt idx="23319">
                  <c:v>1.1865612444277114</c:v>
                </c:pt>
                <c:pt idx="23320">
                  <c:v>1.186552455776072</c:v>
                </c:pt>
                <c:pt idx="23321">
                  <c:v>1.1865436671244325</c:v>
                </c:pt>
                <c:pt idx="23322">
                  <c:v>1.1865348784727932</c:v>
                </c:pt>
                <c:pt idx="23323">
                  <c:v>1.1865260898211538</c:v>
                </c:pt>
                <c:pt idx="23324">
                  <c:v>1.1865173011695145</c:v>
                </c:pt>
                <c:pt idx="23325">
                  <c:v>1.1865085125178749</c:v>
                </c:pt>
                <c:pt idx="23326">
                  <c:v>1.1864997238662356</c:v>
                </c:pt>
                <c:pt idx="23327">
                  <c:v>1.1864909352145963</c:v>
                </c:pt>
                <c:pt idx="23328">
                  <c:v>1.1864821465629567</c:v>
                </c:pt>
                <c:pt idx="23329">
                  <c:v>1.1864733579113174</c:v>
                </c:pt>
                <c:pt idx="23330">
                  <c:v>1.186464569259678</c:v>
                </c:pt>
                <c:pt idx="23331">
                  <c:v>1.1864557806080387</c:v>
                </c:pt>
                <c:pt idx="23332">
                  <c:v>1.1864469919563991</c:v>
                </c:pt>
                <c:pt idx="23333">
                  <c:v>1.1864382033047598</c:v>
                </c:pt>
                <c:pt idx="23334">
                  <c:v>1.1864294146531205</c:v>
                </c:pt>
                <c:pt idx="23335">
                  <c:v>1.1864206260014811</c:v>
                </c:pt>
                <c:pt idx="23336">
                  <c:v>1.1864118373498416</c:v>
                </c:pt>
                <c:pt idx="23337">
                  <c:v>1.1864030486982022</c:v>
                </c:pt>
                <c:pt idx="23338">
                  <c:v>1.1863942600465629</c:v>
                </c:pt>
                <c:pt idx="23339">
                  <c:v>1.1863854713949233</c:v>
                </c:pt>
                <c:pt idx="23340">
                  <c:v>1.186376682743284</c:v>
                </c:pt>
                <c:pt idx="23341">
                  <c:v>1.1863678940916447</c:v>
                </c:pt>
                <c:pt idx="23342">
                  <c:v>1.1863591054400053</c:v>
                </c:pt>
                <c:pt idx="23343">
                  <c:v>1.1863500332834742</c:v>
                </c:pt>
                <c:pt idx="23344">
                  <c:v>1.1863409611269433</c:v>
                </c:pt>
                <c:pt idx="23345">
                  <c:v>1.1863318889704122</c:v>
                </c:pt>
                <c:pt idx="23346">
                  <c:v>1.1863228168138813</c:v>
                </c:pt>
                <c:pt idx="23347">
                  <c:v>1.1863137446573504</c:v>
                </c:pt>
                <c:pt idx="23348">
                  <c:v>1.1863046725008193</c:v>
                </c:pt>
                <c:pt idx="23349">
                  <c:v>1.1862956003442884</c:v>
                </c:pt>
                <c:pt idx="23350">
                  <c:v>1.1862865281877573</c:v>
                </c:pt>
                <c:pt idx="23351">
                  <c:v>1.1862774560312264</c:v>
                </c:pt>
                <c:pt idx="23352">
                  <c:v>1.1862683838746955</c:v>
                </c:pt>
                <c:pt idx="23353">
                  <c:v>1.1862593117181643</c:v>
                </c:pt>
                <c:pt idx="23354">
                  <c:v>1.1862502395616334</c:v>
                </c:pt>
                <c:pt idx="23355">
                  <c:v>1.1862411674051023</c:v>
                </c:pt>
                <c:pt idx="23356">
                  <c:v>1.1862320952485714</c:v>
                </c:pt>
                <c:pt idx="23357">
                  <c:v>1.1862230230920405</c:v>
                </c:pt>
                <c:pt idx="23358">
                  <c:v>1.1862139509355094</c:v>
                </c:pt>
                <c:pt idx="23359">
                  <c:v>1.1862048787789785</c:v>
                </c:pt>
                <c:pt idx="23360">
                  <c:v>1.1861958066224474</c:v>
                </c:pt>
                <c:pt idx="23361">
                  <c:v>1.1861867344659165</c:v>
                </c:pt>
                <c:pt idx="23362">
                  <c:v>1.1861776623093856</c:v>
                </c:pt>
                <c:pt idx="23363">
                  <c:v>1.1861685901528545</c:v>
                </c:pt>
                <c:pt idx="23364">
                  <c:v>1.1861595179963236</c:v>
                </c:pt>
                <c:pt idx="23365">
                  <c:v>1.1861504458397925</c:v>
                </c:pt>
                <c:pt idx="23366">
                  <c:v>1.1861413736832616</c:v>
                </c:pt>
                <c:pt idx="23367">
                  <c:v>1.1861323015267304</c:v>
                </c:pt>
                <c:pt idx="23368">
                  <c:v>1.1861232293701995</c:v>
                </c:pt>
                <c:pt idx="23369">
                  <c:v>1.1861141572136686</c:v>
                </c:pt>
                <c:pt idx="23370">
                  <c:v>1.1861050850571375</c:v>
                </c:pt>
                <c:pt idx="23371">
                  <c:v>1.1860960129006066</c:v>
                </c:pt>
                <c:pt idx="23372">
                  <c:v>1.1860869407440755</c:v>
                </c:pt>
                <c:pt idx="23373">
                  <c:v>1.1860778685875446</c:v>
                </c:pt>
                <c:pt idx="23374">
                  <c:v>1.1860687964310137</c:v>
                </c:pt>
                <c:pt idx="23375">
                  <c:v>1.1860597242744826</c:v>
                </c:pt>
                <c:pt idx="23376">
                  <c:v>1.1860506521179517</c:v>
                </c:pt>
                <c:pt idx="23377">
                  <c:v>1.1860415799614206</c:v>
                </c:pt>
                <c:pt idx="23378">
                  <c:v>1.1860325078048897</c:v>
                </c:pt>
                <c:pt idx="23379">
                  <c:v>1.1860234356483588</c:v>
                </c:pt>
                <c:pt idx="23380">
                  <c:v>1.1860143634918277</c:v>
                </c:pt>
                <c:pt idx="23381">
                  <c:v>1.1860052913352968</c:v>
                </c:pt>
                <c:pt idx="23382">
                  <c:v>1.1859962191787656</c:v>
                </c:pt>
                <c:pt idx="23383">
                  <c:v>1.1859871470222347</c:v>
                </c:pt>
                <c:pt idx="23384">
                  <c:v>1.1859780748657038</c:v>
                </c:pt>
                <c:pt idx="23385">
                  <c:v>1.1859690027091727</c:v>
                </c:pt>
                <c:pt idx="23386">
                  <c:v>1.1859599305526418</c:v>
                </c:pt>
                <c:pt idx="23387">
                  <c:v>1.1859508583961107</c:v>
                </c:pt>
                <c:pt idx="23388">
                  <c:v>1.1859417862395798</c:v>
                </c:pt>
                <c:pt idx="23389">
                  <c:v>1.1859327140830487</c:v>
                </c:pt>
                <c:pt idx="23390">
                  <c:v>1.1859236419265178</c:v>
                </c:pt>
                <c:pt idx="23391">
                  <c:v>1.1859145697699869</c:v>
                </c:pt>
                <c:pt idx="23392">
                  <c:v>1.1859054976134558</c:v>
                </c:pt>
                <c:pt idx="23393">
                  <c:v>1.1858964254569249</c:v>
                </c:pt>
                <c:pt idx="23394">
                  <c:v>1.1858873533003937</c:v>
                </c:pt>
                <c:pt idx="23395">
                  <c:v>1.1858782811438628</c:v>
                </c:pt>
                <c:pt idx="23396">
                  <c:v>1.1858692089873319</c:v>
                </c:pt>
                <c:pt idx="23397">
                  <c:v>1.1858601368308008</c:v>
                </c:pt>
                <c:pt idx="23398">
                  <c:v>1.1858510646742699</c:v>
                </c:pt>
                <c:pt idx="23399">
                  <c:v>1.1858419925177388</c:v>
                </c:pt>
                <c:pt idx="23400">
                  <c:v>1.1858329203612079</c:v>
                </c:pt>
                <c:pt idx="23401">
                  <c:v>1.185823848204677</c:v>
                </c:pt>
                <c:pt idx="23402">
                  <c:v>1.1858147760481459</c:v>
                </c:pt>
                <c:pt idx="23403">
                  <c:v>1.185805703891615</c:v>
                </c:pt>
                <c:pt idx="23404">
                  <c:v>1.1857966317350839</c:v>
                </c:pt>
                <c:pt idx="23405">
                  <c:v>1.185787559578553</c:v>
                </c:pt>
                <c:pt idx="23406">
                  <c:v>1.1857784874220221</c:v>
                </c:pt>
                <c:pt idx="23407">
                  <c:v>1.185769415265491</c:v>
                </c:pt>
                <c:pt idx="23408">
                  <c:v>1.1857603431089601</c:v>
                </c:pt>
                <c:pt idx="23409">
                  <c:v>1.1857512709524289</c:v>
                </c:pt>
                <c:pt idx="23410">
                  <c:v>1.185742198795898</c:v>
                </c:pt>
                <c:pt idx="23411">
                  <c:v>1.1857331266393671</c:v>
                </c:pt>
                <c:pt idx="23412">
                  <c:v>1.185724054482836</c:v>
                </c:pt>
                <c:pt idx="23413">
                  <c:v>1.1857149823263051</c:v>
                </c:pt>
                <c:pt idx="23414">
                  <c:v>1.185705910169774</c:v>
                </c:pt>
                <c:pt idx="23415">
                  <c:v>1.1856968380132431</c:v>
                </c:pt>
                <c:pt idx="23416">
                  <c:v>1.185687765856712</c:v>
                </c:pt>
                <c:pt idx="23417">
                  <c:v>1.1856786937001811</c:v>
                </c:pt>
                <c:pt idx="23418">
                  <c:v>1.1856696215436502</c:v>
                </c:pt>
                <c:pt idx="23419">
                  <c:v>1.1856605493871191</c:v>
                </c:pt>
                <c:pt idx="23420">
                  <c:v>1.1856514772305882</c:v>
                </c:pt>
                <c:pt idx="23421">
                  <c:v>1.185642405074057</c:v>
                </c:pt>
                <c:pt idx="23422">
                  <c:v>1.1856333329175262</c:v>
                </c:pt>
                <c:pt idx="23423">
                  <c:v>1.1856242607609953</c:v>
                </c:pt>
                <c:pt idx="23424">
                  <c:v>1.1856151886044641</c:v>
                </c:pt>
                <c:pt idx="23425">
                  <c:v>1.1856061164479332</c:v>
                </c:pt>
                <c:pt idx="23426">
                  <c:v>1.1855970442914021</c:v>
                </c:pt>
                <c:pt idx="23427">
                  <c:v>1.1855879721348712</c:v>
                </c:pt>
                <c:pt idx="23428">
                  <c:v>1.1855788999783403</c:v>
                </c:pt>
                <c:pt idx="23429">
                  <c:v>1.1855698278218092</c:v>
                </c:pt>
                <c:pt idx="23430">
                  <c:v>1.1855607556652783</c:v>
                </c:pt>
                <c:pt idx="23431">
                  <c:v>1.1855516835087472</c:v>
                </c:pt>
                <c:pt idx="23432">
                  <c:v>1.1855426113522163</c:v>
                </c:pt>
                <c:pt idx="23433">
                  <c:v>1.1855335391956854</c:v>
                </c:pt>
                <c:pt idx="23434">
                  <c:v>1.1855244670391543</c:v>
                </c:pt>
                <c:pt idx="23435">
                  <c:v>1.1855153948826234</c:v>
                </c:pt>
                <c:pt idx="23436">
                  <c:v>1.1855063227260922</c:v>
                </c:pt>
                <c:pt idx="23437">
                  <c:v>1.1854972505695613</c:v>
                </c:pt>
                <c:pt idx="23438">
                  <c:v>1.1854881784130304</c:v>
                </c:pt>
                <c:pt idx="23439">
                  <c:v>1.1854791062564993</c:v>
                </c:pt>
                <c:pt idx="23440">
                  <c:v>1.1854700340999684</c:v>
                </c:pt>
                <c:pt idx="23441">
                  <c:v>1.1854609619434373</c:v>
                </c:pt>
                <c:pt idx="23442">
                  <c:v>1.1854518897869064</c:v>
                </c:pt>
                <c:pt idx="23443">
                  <c:v>1.1854428176303753</c:v>
                </c:pt>
                <c:pt idx="23444">
                  <c:v>1.1854337454738444</c:v>
                </c:pt>
                <c:pt idx="23445">
                  <c:v>1.1854246733173135</c:v>
                </c:pt>
                <c:pt idx="23446">
                  <c:v>1.1854156011607824</c:v>
                </c:pt>
                <c:pt idx="23447">
                  <c:v>1.1854065290042515</c:v>
                </c:pt>
                <c:pt idx="23448">
                  <c:v>1.1853974568477204</c:v>
                </c:pt>
                <c:pt idx="23449">
                  <c:v>1.1853883846911895</c:v>
                </c:pt>
                <c:pt idx="23450">
                  <c:v>1.1853793125346586</c:v>
                </c:pt>
                <c:pt idx="23451">
                  <c:v>1.1853702403781274</c:v>
                </c:pt>
                <c:pt idx="23452">
                  <c:v>1.1853611682215965</c:v>
                </c:pt>
                <c:pt idx="23453">
                  <c:v>1.1853520960650654</c:v>
                </c:pt>
                <c:pt idx="23454">
                  <c:v>1.1853430239085345</c:v>
                </c:pt>
                <c:pt idx="23455">
                  <c:v>1.1853339517520036</c:v>
                </c:pt>
                <c:pt idx="23456">
                  <c:v>1.1853248795954725</c:v>
                </c:pt>
                <c:pt idx="23457">
                  <c:v>1.1853158074389416</c:v>
                </c:pt>
                <c:pt idx="23458">
                  <c:v>1.1853067352824105</c:v>
                </c:pt>
                <c:pt idx="23459">
                  <c:v>1.1852976631258796</c:v>
                </c:pt>
                <c:pt idx="23460">
                  <c:v>1.1852885909693487</c:v>
                </c:pt>
                <c:pt idx="23461">
                  <c:v>1.1852795188128176</c:v>
                </c:pt>
                <c:pt idx="23462">
                  <c:v>1.1852704466562867</c:v>
                </c:pt>
                <c:pt idx="23463">
                  <c:v>1.1852613744997555</c:v>
                </c:pt>
                <c:pt idx="23464">
                  <c:v>1.1852523023432247</c:v>
                </c:pt>
                <c:pt idx="23465">
                  <c:v>1.1852432301866935</c:v>
                </c:pt>
                <c:pt idx="23466">
                  <c:v>1.1852341580301626</c:v>
                </c:pt>
                <c:pt idx="23467">
                  <c:v>1.1852250858736317</c:v>
                </c:pt>
                <c:pt idx="23468">
                  <c:v>1.1852160137171006</c:v>
                </c:pt>
                <c:pt idx="23469">
                  <c:v>1.1852069415605697</c:v>
                </c:pt>
                <c:pt idx="23470">
                  <c:v>1.1851978694040386</c:v>
                </c:pt>
                <c:pt idx="23471">
                  <c:v>1.1851887972475077</c:v>
                </c:pt>
                <c:pt idx="23472">
                  <c:v>1.1851797250909768</c:v>
                </c:pt>
                <c:pt idx="23473">
                  <c:v>1.1851706529344457</c:v>
                </c:pt>
                <c:pt idx="23474">
                  <c:v>1.1851615807779148</c:v>
                </c:pt>
                <c:pt idx="23475">
                  <c:v>1.1851525086213837</c:v>
                </c:pt>
                <c:pt idx="23476">
                  <c:v>1.1851434364648528</c:v>
                </c:pt>
                <c:pt idx="23477">
                  <c:v>1.1851343643083219</c:v>
                </c:pt>
                <c:pt idx="23478">
                  <c:v>1.1851252921517907</c:v>
                </c:pt>
                <c:pt idx="23479">
                  <c:v>1.1851162199952598</c:v>
                </c:pt>
                <c:pt idx="23480">
                  <c:v>1.1851071478387287</c:v>
                </c:pt>
                <c:pt idx="23481">
                  <c:v>1.1850980756821978</c:v>
                </c:pt>
                <c:pt idx="23482">
                  <c:v>1.1850890035256669</c:v>
                </c:pt>
                <c:pt idx="23483">
                  <c:v>1.1850799313691358</c:v>
                </c:pt>
                <c:pt idx="23484">
                  <c:v>1.1850708592126049</c:v>
                </c:pt>
                <c:pt idx="23485">
                  <c:v>1.1850617870560738</c:v>
                </c:pt>
                <c:pt idx="23486">
                  <c:v>1.1850527148995429</c:v>
                </c:pt>
                <c:pt idx="23487">
                  <c:v>1.185043642743012</c:v>
                </c:pt>
                <c:pt idx="23488">
                  <c:v>1.1850345705864809</c:v>
                </c:pt>
                <c:pt idx="23489">
                  <c:v>1.18502549842995</c:v>
                </c:pt>
                <c:pt idx="23490">
                  <c:v>1.1850164262734189</c:v>
                </c:pt>
                <c:pt idx="23491">
                  <c:v>1.185007354116888</c:v>
                </c:pt>
                <c:pt idx="23492">
                  <c:v>1.1849982819603568</c:v>
                </c:pt>
                <c:pt idx="23493">
                  <c:v>1.1849892098038259</c:v>
                </c:pt>
                <c:pt idx="23494">
                  <c:v>1.184980137647295</c:v>
                </c:pt>
                <c:pt idx="23495">
                  <c:v>1.1849710654907639</c:v>
                </c:pt>
                <c:pt idx="23496">
                  <c:v>1.184961993334233</c:v>
                </c:pt>
                <c:pt idx="23497">
                  <c:v>1.1849529211777019</c:v>
                </c:pt>
                <c:pt idx="23498">
                  <c:v>1.184943849021171</c:v>
                </c:pt>
                <c:pt idx="23499">
                  <c:v>1.1849347768646401</c:v>
                </c:pt>
                <c:pt idx="23500">
                  <c:v>1.184925704708109</c:v>
                </c:pt>
                <c:pt idx="23501">
                  <c:v>1.1849166325515781</c:v>
                </c:pt>
                <c:pt idx="23502">
                  <c:v>1.184907560395047</c:v>
                </c:pt>
                <c:pt idx="23503">
                  <c:v>1.1848984882385161</c:v>
                </c:pt>
                <c:pt idx="23504">
                  <c:v>1.1848894160819852</c:v>
                </c:pt>
                <c:pt idx="23505">
                  <c:v>1.184880343925454</c:v>
                </c:pt>
                <c:pt idx="23506">
                  <c:v>1.1848712717689232</c:v>
                </c:pt>
                <c:pt idx="23507">
                  <c:v>1.184862199612392</c:v>
                </c:pt>
                <c:pt idx="23508">
                  <c:v>1.1848531274558611</c:v>
                </c:pt>
                <c:pt idx="23509">
                  <c:v>1.1848440552993302</c:v>
                </c:pt>
                <c:pt idx="23510">
                  <c:v>1.1848349831427991</c:v>
                </c:pt>
                <c:pt idx="23511">
                  <c:v>1.1848259109862682</c:v>
                </c:pt>
                <c:pt idx="23512">
                  <c:v>1.1848168388297371</c:v>
                </c:pt>
                <c:pt idx="23513">
                  <c:v>1.1848077666732062</c:v>
                </c:pt>
                <c:pt idx="23514">
                  <c:v>1.1847986945166753</c:v>
                </c:pt>
                <c:pt idx="23515">
                  <c:v>1.1847896223601442</c:v>
                </c:pt>
                <c:pt idx="23516">
                  <c:v>1.1847805502036133</c:v>
                </c:pt>
                <c:pt idx="23517">
                  <c:v>1.1847714780470822</c:v>
                </c:pt>
                <c:pt idx="23518">
                  <c:v>1.1847624058905513</c:v>
                </c:pt>
                <c:pt idx="23519">
                  <c:v>1.1847533337340201</c:v>
                </c:pt>
                <c:pt idx="23520">
                  <c:v>1.1847442615774892</c:v>
                </c:pt>
                <c:pt idx="23521">
                  <c:v>1.1847351894209583</c:v>
                </c:pt>
                <c:pt idx="23522">
                  <c:v>1.1847261172644272</c:v>
                </c:pt>
                <c:pt idx="23523">
                  <c:v>1.1847170451078963</c:v>
                </c:pt>
                <c:pt idx="23524">
                  <c:v>1.1847079729513652</c:v>
                </c:pt>
                <c:pt idx="23525">
                  <c:v>1.1846989007948343</c:v>
                </c:pt>
                <c:pt idx="23526">
                  <c:v>1.1846895451334116</c:v>
                </c:pt>
                <c:pt idx="23527">
                  <c:v>1.1846801894719892</c:v>
                </c:pt>
                <c:pt idx="23528">
                  <c:v>1.1846708338105665</c:v>
                </c:pt>
                <c:pt idx="23529">
                  <c:v>1.184661478149144</c:v>
                </c:pt>
                <c:pt idx="23530">
                  <c:v>1.1846521224877213</c:v>
                </c:pt>
                <c:pt idx="23531">
                  <c:v>1.1846427668262989</c:v>
                </c:pt>
                <c:pt idx="23532">
                  <c:v>1.1846334111648762</c:v>
                </c:pt>
                <c:pt idx="23533">
                  <c:v>1.1846240555034537</c:v>
                </c:pt>
                <c:pt idx="23534">
                  <c:v>1.184614699842031</c:v>
                </c:pt>
                <c:pt idx="23535">
                  <c:v>1.1846053441806086</c:v>
                </c:pt>
                <c:pt idx="23536">
                  <c:v>1.1845959885191859</c:v>
                </c:pt>
                <c:pt idx="23537">
                  <c:v>1.1845866328577632</c:v>
                </c:pt>
                <c:pt idx="23538">
                  <c:v>1.1845772771963408</c:v>
                </c:pt>
                <c:pt idx="23539">
                  <c:v>1.1845679215349181</c:v>
                </c:pt>
                <c:pt idx="23540">
                  <c:v>1.1845585658734956</c:v>
                </c:pt>
                <c:pt idx="23541">
                  <c:v>1.1845492102120729</c:v>
                </c:pt>
                <c:pt idx="23542">
                  <c:v>1.1845398545506505</c:v>
                </c:pt>
                <c:pt idx="23543">
                  <c:v>1.1845304988892278</c:v>
                </c:pt>
                <c:pt idx="23544">
                  <c:v>1.1845211432278053</c:v>
                </c:pt>
                <c:pt idx="23545">
                  <c:v>1.1845117875663826</c:v>
                </c:pt>
                <c:pt idx="23546">
                  <c:v>1.1845024319049602</c:v>
                </c:pt>
                <c:pt idx="23547">
                  <c:v>1.1844930762435375</c:v>
                </c:pt>
                <c:pt idx="23548">
                  <c:v>1.1844837205821148</c:v>
                </c:pt>
                <c:pt idx="23549">
                  <c:v>1.1844743649206924</c:v>
                </c:pt>
                <c:pt idx="23550">
                  <c:v>1.1844650092592697</c:v>
                </c:pt>
                <c:pt idx="23551">
                  <c:v>1.1844556535978472</c:v>
                </c:pt>
                <c:pt idx="23552">
                  <c:v>1.1844462979364245</c:v>
                </c:pt>
                <c:pt idx="23553">
                  <c:v>1.1844369422750021</c:v>
                </c:pt>
                <c:pt idx="23554">
                  <c:v>1.1844275866135794</c:v>
                </c:pt>
                <c:pt idx="23555">
                  <c:v>1.1844182309521569</c:v>
                </c:pt>
                <c:pt idx="23556">
                  <c:v>1.1844088752907342</c:v>
                </c:pt>
                <c:pt idx="23557">
                  <c:v>1.1843995196293118</c:v>
                </c:pt>
                <c:pt idx="23558">
                  <c:v>1.1843901639678891</c:v>
                </c:pt>
                <c:pt idx="23559">
                  <c:v>1.1843808083064664</c:v>
                </c:pt>
                <c:pt idx="23560">
                  <c:v>1.184371452645044</c:v>
                </c:pt>
                <c:pt idx="23561">
                  <c:v>1.1843620969836213</c:v>
                </c:pt>
                <c:pt idx="23562">
                  <c:v>1.1843527413221988</c:v>
                </c:pt>
                <c:pt idx="23563">
                  <c:v>1.1843433856607761</c:v>
                </c:pt>
                <c:pt idx="23564">
                  <c:v>1.1843340299993537</c:v>
                </c:pt>
                <c:pt idx="23565">
                  <c:v>1.184324674337931</c:v>
                </c:pt>
                <c:pt idx="23566">
                  <c:v>1.1843153186765085</c:v>
                </c:pt>
                <c:pt idx="23567">
                  <c:v>1.1843059630150858</c:v>
                </c:pt>
                <c:pt idx="23568">
                  <c:v>1.1842966073536634</c:v>
                </c:pt>
                <c:pt idx="23569">
                  <c:v>1.1842872516922407</c:v>
                </c:pt>
                <c:pt idx="23570">
                  <c:v>1.184277896030818</c:v>
                </c:pt>
                <c:pt idx="23571">
                  <c:v>1.1842685403693956</c:v>
                </c:pt>
                <c:pt idx="23572">
                  <c:v>1.1842591847079729</c:v>
                </c:pt>
                <c:pt idx="23573">
                  <c:v>1.1842498290465504</c:v>
                </c:pt>
                <c:pt idx="23574">
                  <c:v>1.1842404733851277</c:v>
                </c:pt>
                <c:pt idx="23575">
                  <c:v>1.1842311177237053</c:v>
                </c:pt>
                <c:pt idx="23576">
                  <c:v>1.1842217620622826</c:v>
                </c:pt>
                <c:pt idx="23577">
                  <c:v>1.1842124064008601</c:v>
                </c:pt>
                <c:pt idx="23578">
                  <c:v>1.1842030507394374</c:v>
                </c:pt>
                <c:pt idx="23579">
                  <c:v>1.184193695078015</c:v>
                </c:pt>
                <c:pt idx="23580">
                  <c:v>1.1841843394165923</c:v>
                </c:pt>
                <c:pt idx="23581">
                  <c:v>1.1841749837551696</c:v>
                </c:pt>
                <c:pt idx="23582">
                  <c:v>1.1841656280937471</c:v>
                </c:pt>
                <c:pt idx="23583">
                  <c:v>1.1841562724323245</c:v>
                </c:pt>
                <c:pt idx="23584">
                  <c:v>1.184146916770902</c:v>
                </c:pt>
                <c:pt idx="23585">
                  <c:v>1.1841375611094793</c:v>
                </c:pt>
                <c:pt idx="23586">
                  <c:v>1.1841282054480569</c:v>
                </c:pt>
                <c:pt idx="23587">
                  <c:v>1.1841188497866342</c:v>
                </c:pt>
                <c:pt idx="23588">
                  <c:v>1.1841094941252117</c:v>
                </c:pt>
                <c:pt idx="23589">
                  <c:v>1.184100138463789</c:v>
                </c:pt>
                <c:pt idx="23590">
                  <c:v>1.1840907828023666</c:v>
                </c:pt>
                <c:pt idx="23591">
                  <c:v>1.1840814271409439</c:v>
                </c:pt>
                <c:pt idx="23592">
                  <c:v>1.1840720714795212</c:v>
                </c:pt>
                <c:pt idx="23593">
                  <c:v>1.1840627158180987</c:v>
                </c:pt>
                <c:pt idx="23594">
                  <c:v>1.1840533601566761</c:v>
                </c:pt>
                <c:pt idx="23595">
                  <c:v>1.1840440044952536</c:v>
                </c:pt>
                <c:pt idx="23596">
                  <c:v>1.1840346488338309</c:v>
                </c:pt>
                <c:pt idx="23597">
                  <c:v>1.1840252931724085</c:v>
                </c:pt>
                <c:pt idx="23598">
                  <c:v>1.1840159375109858</c:v>
                </c:pt>
                <c:pt idx="23599">
                  <c:v>1.1840065818495633</c:v>
                </c:pt>
                <c:pt idx="23600">
                  <c:v>1.1839972261881406</c:v>
                </c:pt>
                <c:pt idx="23601">
                  <c:v>1.1839878705267182</c:v>
                </c:pt>
                <c:pt idx="23602">
                  <c:v>1.1839785148652955</c:v>
                </c:pt>
                <c:pt idx="23603">
                  <c:v>1.1839691592038728</c:v>
                </c:pt>
                <c:pt idx="23604">
                  <c:v>1.1839598035424503</c:v>
                </c:pt>
                <c:pt idx="23605">
                  <c:v>1.1839504478810277</c:v>
                </c:pt>
                <c:pt idx="23606">
                  <c:v>1.1839410922196052</c:v>
                </c:pt>
                <c:pt idx="23607">
                  <c:v>1.1839317365581825</c:v>
                </c:pt>
                <c:pt idx="23608">
                  <c:v>1.1839223808967601</c:v>
                </c:pt>
                <c:pt idx="23609">
                  <c:v>1.1839130252353374</c:v>
                </c:pt>
                <c:pt idx="23610">
                  <c:v>1.1839036695739149</c:v>
                </c:pt>
                <c:pt idx="23611">
                  <c:v>1.1838943139124922</c:v>
                </c:pt>
                <c:pt idx="23612">
                  <c:v>1.1838849582510698</c:v>
                </c:pt>
                <c:pt idx="23613">
                  <c:v>1.1838756025896471</c:v>
                </c:pt>
                <c:pt idx="23614">
                  <c:v>1.1838662469282244</c:v>
                </c:pt>
                <c:pt idx="23615">
                  <c:v>1.1838568912668019</c:v>
                </c:pt>
                <c:pt idx="23616">
                  <c:v>1.1838475356053793</c:v>
                </c:pt>
                <c:pt idx="23617">
                  <c:v>1.1838381799439568</c:v>
                </c:pt>
                <c:pt idx="23618">
                  <c:v>1.1838288242825341</c:v>
                </c:pt>
                <c:pt idx="23619">
                  <c:v>1.1838194686211116</c:v>
                </c:pt>
                <c:pt idx="23620">
                  <c:v>1.183810112959689</c:v>
                </c:pt>
                <c:pt idx="23621">
                  <c:v>1.1838007572982665</c:v>
                </c:pt>
                <c:pt idx="23622">
                  <c:v>1.1837914016368438</c:v>
                </c:pt>
                <c:pt idx="23623">
                  <c:v>1.1837820459754214</c:v>
                </c:pt>
                <c:pt idx="23624">
                  <c:v>1.1837726903139987</c:v>
                </c:pt>
                <c:pt idx="23625">
                  <c:v>1.183763334652576</c:v>
                </c:pt>
                <c:pt idx="23626">
                  <c:v>1.1837539789911535</c:v>
                </c:pt>
                <c:pt idx="23627">
                  <c:v>1.1837446233297308</c:v>
                </c:pt>
                <c:pt idx="23628">
                  <c:v>1.1837352676683084</c:v>
                </c:pt>
                <c:pt idx="23629">
                  <c:v>1.1837259120068857</c:v>
                </c:pt>
                <c:pt idx="23630">
                  <c:v>1.1837165563454632</c:v>
                </c:pt>
                <c:pt idx="23631">
                  <c:v>1.1837072006840406</c:v>
                </c:pt>
                <c:pt idx="23632">
                  <c:v>1.1836978450226181</c:v>
                </c:pt>
                <c:pt idx="23633">
                  <c:v>1.1836884893611954</c:v>
                </c:pt>
                <c:pt idx="23634">
                  <c:v>1.183679133699773</c:v>
                </c:pt>
                <c:pt idx="23635">
                  <c:v>1.1836697780383503</c:v>
                </c:pt>
                <c:pt idx="23636">
                  <c:v>1.1836604223769276</c:v>
                </c:pt>
                <c:pt idx="23637">
                  <c:v>1.1836510667155051</c:v>
                </c:pt>
                <c:pt idx="23638">
                  <c:v>1.1836417110540824</c:v>
                </c:pt>
                <c:pt idx="23639">
                  <c:v>1.18363235539266</c:v>
                </c:pt>
                <c:pt idx="23640">
                  <c:v>1.1836229997312373</c:v>
                </c:pt>
                <c:pt idx="23641">
                  <c:v>1.1836136440698148</c:v>
                </c:pt>
                <c:pt idx="23642">
                  <c:v>1.1836042884083922</c:v>
                </c:pt>
                <c:pt idx="23643">
                  <c:v>1.1835949327469697</c:v>
                </c:pt>
                <c:pt idx="23644">
                  <c:v>1.183585577085547</c:v>
                </c:pt>
                <c:pt idx="23645">
                  <c:v>1.1835762214241246</c:v>
                </c:pt>
                <c:pt idx="23646">
                  <c:v>1.1835668657627019</c:v>
                </c:pt>
                <c:pt idx="23647">
                  <c:v>1.1835575101012792</c:v>
                </c:pt>
                <c:pt idx="23648">
                  <c:v>1.1835481544398567</c:v>
                </c:pt>
                <c:pt idx="23649">
                  <c:v>1.183538798778434</c:v>
                </c:pt>
                <c:pt idx="23650">
                  <c:v>1.1835294431170116</c:v>
                </c:pt>
                <c:pt idx="23651">
                  <c:v>1.1835200874555889</c:v>
                </c:pt>
                <c:pt idx="23652">
                  <c:v>1.1835107317941664</c:v>
                </c:pt>
                <c:pt idx="23653">
                  <c:v>1.1835013761327438</c:v>
                </c:pt>
                <c:pt idx="23654">
                  <c:v>1.1834920204713213</c:v>
                </c:pt>
                <c:pt idx="23655">
                  <c:v>1.1834826648098986</c:v>
                </c:pt>
                <c:pt idx="23656">
                  <c:v>1.1834733091484761</c:v>
                </c:pt>
                <c:pt idx="23657">
                  <c:v>1.1834639534870535</c:v>
                </c:pt>
                <c:pt idx="23658">
                  <c:v>1.1834545978256308</c:v>
                </c:pt>
                <c:pt idx="23659">
                  <c:v>1.1834452421642083</c:v>
                </c:pt>
                <c:pt idx="23660">
                  <c:v>1.1834358865027856</c:v>
                </c:pt>
                <c:pt idx="23661">
                  <c:v>1.1834265308413632</c:v>
                </c:pt>
                <c:pt idx="23662">
                  <c:v>1.1834171751799405</c:v>
                </c:pt>
                <c:pt idx="23663">
                  <c:v>1.183407819518518</c:v>
                </c:pt>
                <c:pt idx="23664">
                  <c:v>1.1833984638570954</c:v>
                </c:pt>
                <c:pt idx="23665">
                  <c:v>1.1833891081956729</c:v>
                </c:pt>
                <c:pt idx="23666">
                  <c:v>1.1833797525342502</c:v>
                </c:pt>
                <c:pt idx="23667">
                  <c:v>1.1833703968728277</c:v>
                </c:pt>
                <c:pt idx="23668">
                  <c:v>1.1833610412114051</c:v>
                </c:pt>
                <c:pt idx="23669">
                  <c:v>1.1833516855499824</c:v>
                </c:pt>
                <c:pt idx="23670">
                  <c:v>1.1833423298885599</c:v>
                </c:pt>
                <c:pt idx="23671">
                  <c:v>1.1833329742271372</c:v>
                </c:pt>
                <c:pt idx="23672">
                  <c:v>1.1833236185657148</c:v>
                </c:pt>
                <c:pt idx="23673">
                  <c:v>1.1833142629042921</c:v>
                </c:pt>
                <c:pt idx="23674">
                  <c:v>1.1833049072428696</c:v>
                </c:pt>
                <c:pt idx="23675">
                  <c:v>1.1832955515814469</c:v>
                </c:pt>
                <c:pt idx="23676">
                  <c:v>1.1832861959200245</c:v>
                </c:pt>
                <c:pt idx="23677">
                  <c:v>1.1832768402586018</c:v>
                </c:pt>
                <c:pt idx="23678">
                  <c:v>1.1832674845971793</c:v>
                </c:pt>
                <c:pt idx="23679">
                  <c:v>1.1832581289357567</c:v>
                </c:pt>
                <c:pt idx="23680">
                  <c:v>1.183248773274334</c:v>
                </c:pt>
                <c:pt idx="23681">
                  <c:v>1.1832394176129115</c:v>
                </c:pt>
                <c:pt idx="23682">
                  <c:v>1.1832300619514888</c:v>
                </c:pt>
                <c:pt idx="23683">
                  <c:v>1.1832207062900664</c:v>
                </c:pt>
                <c:pt idx="23684">
                  <c:v>1.1832113506286437</c:v>
                </c:pt>
                <c:pt idx="23685">
                  <c:v>1.1832019949672212</c:v>
                </c:pt>
                <c:pt idx="23686">
                  <c:v>1.1831926393057985</c:v>
                </c:pt>
                <c:pt idx="23687">
                  <c:v>1.1831832836443761</c:v>
                </c:pt>
                <c:pt idx="23688">
                  <c:v>1.1831739279829534</c:v>
                </c:pt>
                <c:pt idx="23689">
                  <c:v>1.1831645723215309</c:v>
                </c:pt>
                <c:pt idx="23690">
                  <c:v>1.1831552166601083</c:v>
                </c:pt>
                <c:pt idx="23691">
                  <c:v>1.1831458609986856</c:v>
                </c:pt>
                <c:pt idx="23692">
                  <c:v>1.1831365053372631</c:v>
                </c:pt>
                <c:pt idx="23693">
                  <c:v>1.1831271496758404</c:v>
                </c:pt>
                <c:pt idx="23694">
                  <c:v>1.183117794014418</c:v>
                </c:pt>
                <c:pt idx="23695">
                  <c:v>1.1831084383529953</c:v>
                </c:pt>
                <c:pt idx="23696">
                  <c:v>1.1830990826915728</c:v>
                </c:pt>
                <c:pt idx="23697">
                  <c:v>1.1830897270301501</c:v>
                </c:pt>
                <c:pt idx="23698">
                  <c:v>1.1830803713687277</c:v>
                </c:pt>
                <c:pt idx="23699">
                  <c:v>1.183071015707305</c:v>
                </c:pt>
                <c:pt idx="23700">
                  <c:v>1.1830616600458825</c:v>
                </c:pt>
                <c:pt idx="23701">
                  <c:v>1.1830523043844599</c:v>
                </c:pt>
                <c:pt idx="23702">
                  <c:v>1.1830429487230372</c:v>
                </c:pt>
                <c:pt idx="23703">
                  <c:v>1.1830335930616147</c:v>
                </c:pt>
                <c:pt idx="23704">
                  <c:v>1.183024237400192</c:v>
                </c:pt>
                <c:pt idx="23705">
                  <c:v>1.1830148817387696</c:v>
                </c:pt>
                <c:pt idx="23706">
                  <c:v>1.1830055260773469</c:v>
                </c:pt>
                <c:pt idx="23707">
                  <c:v>1.1829961704159244</c:v>
                </c:pt>
                <c:pt idx="23708">
                  <c:v>1.1829868147545017</c:v>
                </c:pt>
                <c:pt idx="23709">
                  <c:v>1.1829774590930793</c:v>
                </c:pt>
                <c:pt idx="23710">
                  <c:v>1.1829681034316566</c:v>
                </c:pt>
                <c:pt idx="23711">
                  <c:v>1.1829587477702341</c:v>
                </c:pt>
                <c:pt idx="23712">
                  <c:v>1.1829491086039199</c:v>
                </c:pt>
                <c:pt idx="23713">
                  <c:v>1.1829394694376056</c:v>
                </c:pt>
                <c:pt idx="23714">
                  <c:v>1.1829298302712914</c:v>
                </c:pt>
                <c:pt idx="23715">
                  <c:v>1.1829201911049774</c:v>
                </c:pt>
                <c:pt idx="23716">
                  <c:v>1.1829105519386631</c:v>
                </c:pt>
                <c:pt idx="23717">
                  <c:v>1.1829009127723489</c:v>
                </c:pt>
                <c:pt idx="23718">
                  <c:v>1.1828912736060349</c:v>
                </c:pt>
                <c:pt idx="23719">
                  <c:v>1.1828816344397206</c:v>
                </c:pt>
                <c:pt idx="23720">
                  <c:v>1.1828719952734064</c:v>
                </c:pt>
                <c:pt idx="23721">
                  <c:v>1.1828623561070923</c:v>
                </c:pt>
                <c:pt idx="23722">
                  <c:v>1.1828527169407781</c:v>
                </c:pt>
                <c:pt idx="23723">
                  <c:v>1.1828430777744638</c:v>
                </c:pt>
                <c:pt idx="23724">
                  <c:v>1.1828334386081498</c:v>
                </c:pt>
                <c:pt idx="23725">
                  <c:v>1.1828237994418356</c:v>
                </c:pt>
                <c:pt idx="23726">
                  <c:v>1.1828141602755213</c:v>
                </c:pt>
                <c:pt idx="23727">
                  <c:v>1.1828045211092073</c:v>
                </c:pt>
                <c:pt idx="23728">
                  <c:v>1.1827948819428931</c:v>
                </c:pt>
                <c:pt idx="23729">
                  <c:v>1.1827852427765788</c:v>
                </c:pt>
                <c:pt idx="23730">
                  <c:v>1.1827756036102648</c:v>
                </c:pt>
                <c:pt idx="23731">
                  <c:v>1.1827659644439505</c:v>
                </c:pt>
                <c:pt idx="23732">
                  <c:v>1.1827563252776363</c:v>
                </c:pt>
                <c:pt idx="23733">
                  <c:v>1.1827466861113221</c:v>
                </c:pt>
                <c:pt idx="23734">
                  <c:v>1.182737046945008</c:v>
                </c:pt>
                <c:pt idx="23735">
                  <c:v>1.1827274077786938</c:v>
                </c:pt>
                <c:pt idx="23736">
                  <c:v>1.1827177686123795</c:v>
                </c:pt>
                <c:pt idx="23737">
                  <c:v>1.1827081294460655</c:v>
                </c:pt>
                <c:pt idx="23738">
                  <c:v>1.1826984902797513</c:v>
                </c:pt>
                <c:pt idx="23739">
                  <c:v>1.182688851113437</c:v>
                </c:pt>
                <c:pt idx="23740">
                  <c:v>1.182679211947123</c:v>
                </c:pt>
                <c:pt idx="23741">
                  <c:v>1.1826695727808088</c:v>
                </c:pt>
                <c:pt idx="23742">
                  <c:v>1.1826599336144945</c:v>
                </c:pt>
                <c:pt idx="23743">
                  <c:v>1.1826502944481805</c:v>
                </c:pt>
                <c:pt idx="23744">
                  <c:v>1.1826406552818662</c:v>
                </c:pt>
                <c:pt idx="23745">
                  <c:v>1.182631016115552</c:v>
                </c:pt>
                <c:pt idx="23746">
                  <c:v>1.182621376949238</c:v>
                </c:pt>
                <c:pt idx="23747">
                  <c:v>1.1826117377829237</c:v>
                </c:pt>
                <c:pt idx="23748">
                  <c:v>1.1826020986166095</c:v>
                </c:pt>
                <c:pt idx="23749">
                  <c:v>1.1825924594502955</c:v>
                </c:pt>
                <c:pt idx="23750">
                  <c:v>1.1825828202839812</c:v>
                </c:pt>
                <c:pt idx="23751">
                  <c:v>1.182573181117667</c:v>
                </c:pt>
                <c:pt idx="23752">
                  <c:v>1.1825635419513529</c:v>
                </c:pt>
                <c:pt idx="23753">
                  <c:v>1.1825539027850387</c:v>
                </c:pt>
                <c:pt idx="23754">
                  <c:v>1.1825442636187244</c:v>
                </c:pt>
                <c:pt idx="23755">
                  <c:v>1.1825346244524102</c:v>
                </c:pt>
                <c:pt idx="23756">
                  <c:v>1.1825249852860962</c:v>
                </c:pt>
                <c:pt idx="23757">
                  <c:v>1.1825153461197819</c:v>
                </c:pt>
                <c:pt idx="23758">
                  <c:v>1.1825057069534677</c:v>
                </c:pt>
                <c:pt idx="23759">
                  <c:v>1.1824960677871537</c:v>
                </c:pt>
                <c:pt idx="23760">
                  <c:v>1.1824864286208394</c:v>
                </c:pt>
                <c:pt idx="23761">
                  <c:v>1.1824767894545252</c:v>
                </c:pt>
                <c:pt idx="23762">
                  <c:v>1.1824671502882111</c:v>
                </c:pt>
                <c:pt idx="23763">
                  <c:v>1.1824575111218969</c:v>
                </c:pt>
                <c:pt idx="23764">
                  <c:v>1.1824478719555827</c:v>
                </c:pt>
                <c:pt idx="23765">
                  <c:v>1.1824382327892686</c:v>
                </c:pt>
                <c:pt idx="23766">
                  <c:v>1.1824285936229544</c:v>
                </c:pt>
                <c:pt idx="23767">
                  <c:v>1.1824189544566401</c:v>
                </c:pt>
                <c:pt idx="23768">
                  <c:v>1.1824093152903261</c:v>
                </c:pt>
                <c:pt idx="23769">
                  <c:v>1.1823996761240119</c:v>
                </c:pt>
                <c:pt idx="23770">
                  <c:v>1.1823900369576976</c:v>
                </c:pt>
                <c:pt idx="23771">
                  <c:v>1.1823803977913836</c:v>
                </c:pt>
                <c:pt idx="23772">
                  <c:v>1.1823707586250694</c:v>
                </c:pt>
                <c:pt idx="23773">
                  <c:v>1.1823611194587551</c:v>
                </c:pt>
                <c:pt idx="23774">
                  <c:v>1.1823514802924409</c:v>
                </c:pt>
                <c:pt idx="23775">
                  <c:v>1.1823418411261268</c:v>
                </c:pt>
                <c:pt idx="23776">
                  <c:v>1.1823322019598126</c:v>
                </c:pt>
                <c:pt idx="23777">
                  <c:v>1.1823225627934983</c:v>
                </c:pt>
                <c:pt idx="23778">
                  <c:v>1.1823129236271843</c:v>
                </c:pt>
                <c:pt idx="23779">
                  <c:v>1.1823032844608701</c:v>
                </c:pt>
                <c:pt idx="23780">
                  <c:v>1.1822936452945558</c:v>
                </c:pt>
                <c:pt idx="23781">
                  <c:v>1.1822840061282418</c:v>
                </c:pt>
                <c:pt idx="23782">
                  <c:v>1.1822743669619276</c:v>
                </c:pt>
                <c:pt idx="23783">
                  <c:v>1.1822647277956133</c:v>
                </c:pt>
                <c:pt idx="23784">
                  <c:v>1.1822550886292993</c:v>
                </c:pt>
                <c:pt idx="23785">
                  <c:v>1.182245449462985</c:v>
                </c:pt>
                <c:pt idx="23786">
                  <c:v>1.1822358102966708</c:v>
                </c:pt>
                <c:pt idx="23787">
                  <c:v>1.1822261711303568</c:v>
                </c:pt>
                <c:pt idx="23788">
                  <c:v>1.1822165319640425</c:v>
                </c:pt>
                <c:pt idx="23789">
                  <c:v>1.1822068927977283</c:v>
                </c:pt>
                <c:pt idx="23790">
                  <c:v>1.1821972536314143</c:v>
                </c:pt>
                <c:pt idx="23791">
                  <c:v>1.1821876144651</c:v>
                </c:pt>
                <c:pt idx="23792">
                  <c:v>1.1821779752987858</c:v>
                </c:pt>
                <c:pt idx="23793">
                  <c:v>1.1821683361324715</c:v>
                </c:pt>
                <c:pt idx="23794">
                  <c:v>1.1821586969661575</c:v>
                </c:pt>
                <c:pt idx="23795">
                  <c:v>1.1821490577998433</c:v>
                </c:pt>
                <c:pt idx="23796">
                  <c:v>1.182139418633529</c:v>
                </c:pt>
                <c:pt idx="23797">
                  <c:v>1.182129779467215</c:v>
                </c:pt>
                <c:pt idx="23798">
                  <c:v>1.1821201403009007</c:v>
                </c:pt>
                <c:pt idx="23799">
                  <c:v>1.1821105011345865</c:v>
                </c:pt>
                <c:pt idx="23800">
                  <c:v>1.1821008619682725</c:v>
                </c:pt>
                <c:pt idx="23801">
                  <c:v>1.1820912228019582</c:v>
                </c:pt>
                <c:pt idx="23802">
                  <c:v>1.182081583635644</c:v>
                </c:pt>
                <c:pt idx="23803">
                  <c:v>1.1820719444693299</c:v>
                </c:pt>
                <c:pt idx="23804">
                  <c:v>1.1820623053030157</c:v>
                </c:pt>
                <c:pt idx="23805">
                  <c:v>1.1820526661367015</c:v>
                </c:pt>
                <c:pt idx="23806">
                  <c:v>1.1820430269703874</c:v>
                </c:pt>
                <c:pt idx="23807">
                  <c:v>1.1820333878040732</c:v>
                </c:pt>
                <c:pt idx="23808">
                  <c:v>1.1820237486377589</c:v>
                </c:pt>
                <c:pt idx="23809">
                  <c:v>1.1820141094714449</c:v>
                </c:pt>
                <c:pt idx="23810">
                  <c:v>1.1820044703051307</c:v>
                </c:pt>
                <c:pt idx="23811">
                  <c:v>1.1819948311388164</c:v>
                </c:pt>
                <c:pt idx="23812">
                  <c:v>1.1819851919725024</c:v>
                </c:pt>
                <c:pt idx="23813">
                  <c:v>1.1819755528061882</c:v>
                </c:pt>
                <c:pt idx="23814">
                  <c:v>1.1819659136398739</c:v>
                </c:pt>
                <c:pt idx="23815">
                  <c:v>1.1819562744735597</c:v>
                </c:pt>
                <c:pt idx="23816">
                  <c:v>1.1819466353072456</c:v>
                </c:pt>
                <c:pt idx="23817">
                  <c:v>1.1819369961409314</c:v>
                </c:pt>
                <c:pt idx="23818">
                  <c:v>1.1819273569746171</c:v>
                </c:pt>
                <c:pt idx="23819">
                  <c:v>1.1819177178083031</c:v>
                </c:pt>
                <c:pt idx="23820">
                  <c:v>1.1819080786419889</c:v>
                </c:pt>
                <c:pt idx="23821">
                  <c:v>1.1818984394756746</c:v>
                </c:pt>
                <c:pt idx="23822">
                  <c:v>1.1818888003093606</c:v>
                </c:pt>
                <c:pt idx="23823">
                  <c:v>1.1818791611430464</c:v>
                </c:pt>
                <c:pt idx="23824">
                  <c:v>1.1818695219767321</c:v>
                </c:pt>
                <c:pt idx="23825">
                  <c:v>1.1818598828104181</c:v>
                </c:pt>
                <c:pt idx="23826">
                  <c:v>1.1818502436441038</c:v>
                </c:pt>
                <c:pt idx="23827">
                  <c:v>1.1818406044777896</c:v>
                </c:pt>
                <c:pt idx="23828">
                  <c:v>1.1818309653114756</c:v>
                </c:pt>
                <c:pt idx="23829">
                  <c:v>1.1818213261451613</c:v>
                </c:pt>
                <c:pt idx="23830">
                  <c:v>1.1818116869788471</c:v>
                </c:pt>
                <c:pt idx="23831">
                  <c:v>1.1818020478125331</c:v>
                </c:pt>
                <c:pt idx="23832">
                  <c:v>1.1817924086462188</c:v>
                </c:pt>
                <c:pt idx="23833">
                  <c:v>1.1817827694799046</c:v>
                </c:pt>
                <c:pt idx="23834">
                  <c:v>1.1817731303135903</c:v>
                </c:pt>
                <c:pt idx="23835">
                  <c:v>1.1817634911472763</c:v>
                </c:pt>
                <c:pt idx="23836">
                  <c:v>1.1817538519809621</c:v>
                </c:pt>
                <c:pt idx="23837">
                  <c:v>1.1817442128146478</c:v>
                </c:pt>
                <c:pt idx="23838">
                  <c:v>1.1817345736483338</c:v>
                </c:pt>
                <c:pt idx="23839">
                  <c:v>1.1817249344820195</c:v>
                </c:pt>
                <c:pt idx="23840">
                  <c:v>1.1817152953157053</c:v>
                </c:pt>
                <c:pt idx="23841">
                  <c:v>1.1817056561493913</c:v>
                </c:pt>
                <c:pt idx="23842">
                  <c:v>1.181696016983077</c:v>
                </c:pt>
                <c:pt idx="23843">
                  <c:v>1.1816863778167628</c:v>
                </c:pt>
                <c:pt idx="23844">
                  <c:v>1.1816767386504488</c:v>
                </c:pt>
                <c:pt idx="23845">
                  <c:v>1.1816670994841345</c:v>
                </c:pt>
                <c:pt idx="23846">
                  <c:v>1.1816574603178203</c:v>
                </c:pt>
                <c:pt idx="23847">
                  <c:v>1.1816478211515062</c:v>
                </c:pt>
                <c:pt idx="23848">
                  <c:v>1.181638181985192</c:v>
                </c:pt>
                <c:pt idx="23849">
                  <c:v>1.1816285428188777</c:v>
                </c:pt>
                <c:pt idx="23850">
                  <c:v>1.1816189036525637</c:v>
                </c:pt>
                <c:pt idx="23851">
                  <c:v>1.1816092644862495</c:v>
                </c:pt>
                <c:pt idx="23852">
                  <c:v>1.1815996253199352</c:v>
                </c:pt>
                <c:pt idx="23853">
                  <c:v>1.181589986153621</c:v>
                </c:pt>
                <c:pt idx="23854">
                  <c:v>1.181580346987307</c:v>
                </c:pt>
                <c:pt idx="23855">
                  <c:v>1.1815707078209927</c:v>
                </c:pt>
                <c:pt idx="23856">
                  <c:v>1.1815610686546785</c:v>
                </c:pt>
                <c:pt idx="23857">
                  <c:v>1.1815514294883644</c:v>
                </c:pt>
                <c:pt idx="23858">
                  <c:v>1.1815417903220502</c:v>
                </c:pt>
                <c:pt idx="23859">
                  <c:v>1.181532151155736</c:v>
                </c:pt>
                <c:pt idx="23860">
                  <c:v>1.1815225119894219</c:v>
                </c:pt>
                <c:pt idx="23861">
                  <c:v>1.1815128728231077</c:v>
                </c:pt>
                <c:pt idx="23862">
                  <c:v>1.1815032336567934</c:v>
                </c:pt>
                <c:pt idx="23863">
                  <c:v>1.1814935944904794</c:v>
                </c:pt>
                <c:pt idx="23864">
                  <c:v>1.1814839553241652</c:v>
                </c:pt>
                <c:pt idx="23865">
                  <c:v>1.1814743161578509</c:v>
                </c:pt>
                <c:pt idx="23866">
                  <c:v>1.1814646769915369</c:v>
                </c:pt>
                <c:pt idx="23867">
                  <c:v>1.1814550378252227</c:v>
                </c:pt>
                <c:pt idx="23868">
                  <c:v>1.1814453986589084</c:v>
                </c:pt>
                <c:pt idx="23869">
                  <c:v>1.1814357594925944</c:v>
                </c:pt>
                <c:pt idx="23870">
                  <c:v>1.1814261203262801</c:v>
                </c:pt>
                <c:pt idx="23871">
                  <c:v>1.1814164811599659</c:v>
                </c:pt>
                <c:pt idx="23872">
                  <c:v>1.1814068419936519</c:v>
                </c:pt>
                <c:pt idx="23873">
                  <c:v>1.1813972028273376</c:v>
                </c:pt>
                <c:pt idx="23874">
                  <c:v>1.1813875636610234</c:v>
                </c:pt>
                <c:pt idx="23875">
                  <c:v>1.1813779244947091</c:v>
                </c:pt>
                <c:pt idx="23876">
                  <c:v>1.1813682853283951</c:v>
                </c:pt>
                <c:pt idx="23877">
                  <c:v>1.1813586461620809</c:v>
                </c:pt>
                <c:pt idx="23878">
                  <c:v>1.1813490069957666</c:v>
                </c:pt>
                <c:pt idx="23879">
                  <c:v>1.1813393678294526</c:v>
                </c:pt>
                <c:pt idx="23880">
                  <c:v>1.1813297286631383</c:v>
                </c:pt>
                <c:pt idx="23881">
                  <c:v>1.1813200894968241</c:v>
                </c:pt>
                <c:pt idx="23882">
                  <c:v>1.1813104503305101</c:v>
                </c:pt>
                <c:pt idx="23883">
                  <c:v>1.1813008111641958</c:v>
                </c:pt>
                <c:pt idx="23884">
                  <c:v>1.1812911719978816</c:v>
                </c:pt>
                <c:pt idx="23885">
                  <c:v>1.1812815328315676</c:v>
                </c:pt>
                <c:pt idx="23886">
                  <c:v>1.1812718936652533</c:v>
                </c:pt>
                <c:pt idx="23887">
                  <c:v>1.1812622544989391</c:v>
                </c:pt>
                <c:pt idx="23888">
                  <c:v>1.181252615332625</c:v>
                </c:pt>
                <c:pt idx="23889">
                  <c:v>1.1812429761663108</c:v>
                </c:pt>
                <c:pt idx="23890">
                  <c:v>1.1812333369999966</c:v>
                </c:pt>
                <c:pt idx="23891">
                  <c:v>1.1812236978336825</c:v>
                </c:pt>
                <c:pt idx="23892">
                  <c:v>1.1812140586673683</c:v>
                </c:pt>
                <c:pt idx="23893">
                  <c:v>1.181204419501054</c:v>
                </c:pt>
                <c:pt idx="23894">
                  <c:v>1.1811947803347398</c:v>
                </c:pt>
                <c:pt idx="23895">
                  <c:v>1.1811851411684258</c:v>
                </c:pt>
                <c:pt idx="23896">
                  <c:v>1.1811755020021115</c:v>
                </c:pt>
                <c:pt idx="23897">
                  <c:v>1.1811658628357973</c:v>
                </c:pt>
                <c:pt idx="23898">
                  <c:v>1.1811562236694833</c:v>
                </c:pt>
                <c:pt idx="23899">
                  <c:v>1.181146584503169</c:v>
                </c:pt>
                <c:pt idx="23900">
                  <c:v>1.1811369453368548</c:v>
                </c:pt>
                <c:pt idx="23901">
                  <c:v>1.1811273061705407</c:v>
                </c:pt>
                <c:pt idx="23902">
                  <c:v>1.1811176670042265</c:v>
                </c:pt>
                <c:pt idx="23903">
                  <c:v>1.1811080278379122</c:v>
                </c:pt>
                <c:pt idx="23904">
                  <c:v>1.1810983886715982</c:v>
                </c:pt>
                <c:pt idx="23905">
                  <c:v>1.181088749505284</c:v>
                </c:pt>
                <c:pt idx="23906">
                  <c:v>1.1810791103389697</c:v>
                </c:pt>
                <c:pt idx="23907">
                  <c:v>1.1810694711726557</c:v>
                </c:pt>
                <c:pt idx="23908">
                  <c:v>1.1810598320063415</c:v>
                </c:pt>
                <c:pt idx="23909">
                  <c:v>1.1810501928400272</c:v>
                </c:pt>
                <c:pt idx="23910">
                  <c:v>1.1810405536737132</c:v>
                </c:pt>
                <c:pt idx="23911">
                  <c:v>1.1810309145073989</c:v>
                </c:pt>
                <c:pt idx="23912">
                  <c:v>1.1810212753410847</c:v>
                </c:pt>
                <c:pt idx="23913">
                  <c:v>1.1810116361747705</c:v>
                </c:pt>
                <c:pt idx="23914">
                  <c:v>1.1810019970084564</c:v>
                </c:pt>
                <c:pt idx="23915">
                  <c:v>1.1809923578421422</c:v>
                </c:pt>
                <c:pt idx="23916">
                  <c:v>1.1809827186758279</c:v>
                </c:pt>
                <c:pt idx="23917">
                  <c:v>1.1809730795095139</c:v>
                </c:pt>
                <c:pt idx="23918">
                  <c:v>1.1809634403431997</c:v>
                </c:pt>
                <c:pt idx="23919">
                  <c:v>1.1809538011768854</c:v>
                </c:pt>
                <c:pt idx="23920">
                  <c:v>1.1809438785056798</c:v>
                </c:pt>
                <c:pt idx="23921">
                  <c:v>1.180933955834474</c:v>
                </c:pt>
                <c:pt idx="23922">
                  <c:v>1.1809240331632682</c:v>
                </c:pt>
                <c:pt idx="23923">
                  <c:v>1.1809141104920624</c:v>
                </c:pt>
                <c:pt idx="23924">
                  <c:v>1.1809041878208566</c:v>
                </c:pt>
                <c:pt idx="23925">
                  <c:v>1.1808942651496508</c:v>
                </c:pt>
                <c:pt idx="23926">
                  <c:v>1.1808843424784452</c:v>
                </c:pt>
                <c:pt idx="23927">
                  <c:v>1.1808744198072394</c:v>
                </c:pt>
                <c:pt idx="23928">
                  <c:v>1.1808644971360336</c:v>
                </c:pt>
                <c:pt idx="23929">
                  <c:v>1.1808545744648278</c:v>
                </c:pt>
                <c:pt idx="23930">
                  <c:v>1.180844651793622</c:v>
                </c:pt>
                <c:pt idx="23931">
                  <c:v>1.1808347291224164</c:v>
                </c:pt>
                <c:pt idx="23932">
                  <c:v>1.1808248064512106</c:v>
                </c:pt>
                <c:pt idx="23933">
                  <c:v>1.1808148837800048</c:v>
                </c:pt>
                <c:pt idx="23934">
                  <c:v>1.180804961108799</c:v>
                </c:pt>
                <c:pt idx="23935">
                  <c:v>1.1807950384375931</c:v>
                </c:pt>
                <c:pt idx="23936">
                  <c:v>1.1807851157663873</c:v>
                </c:pt>
                <c:pt idx="23937">
                  <c:v>1.1807751930951818</c:v>
                </c:pt>
                <c:pt idx="23938">
                  <c:v>1.1807652704239759</c:v>
                </c:pt>
                <c:pt idx="23939">
                  <c:v>1.1807553477527701</c:v>
                </c:pt>
                <c:pt idx="23940">
                  <c:v>1.1807454250815643</c:v>
                </c:pt>
                <c:pt idx="23941">
                  <c:v>1.1807355024103585</c:v>
                </c:pt>
                <c:pt idx="23942">
                  <c:v>1.1807255797391527</c:v>
                </c:pt>
                <c:pt idx="23943">
                  <c:v>1.1807156570679471</c:v>
                </c:pt>
                <c:pt idx="23944">
                  <c:v>1.1807057343967413</c:v>
                </c:pt>
                <c:pt idx="23945">
                  <c:v>1.1806958117255355</c:v>
                </c:pt>
                <c:pt idx="23946">
                  <c:v>1.1806858890543297</c:v>
                </c:pt>
                <c:pt idx="23947">
                  <c:v>1.1806759663831239</c:v>
                </c:pt>
                <c:pt idx="23948">
                  <c:v>1.1806660437119183</c:v>
                </c:pt>
                <c:pt idx="23949">
                  <c:v>1.1806561210407125</c:v>
                </c:pt>
                <c:pt idx="23950">
                  <c:v>1.1806461983695067</c:v>
                </c:pt>
                <c:pt idx="23951">
                  <c:v>1.1806362756983009</c:v>
                </c:pt>
                <c:pt idx="23952">
                  <c:v>1.1806263530270951</c:v>
                </c:pt>
                <c:pt idx="23953">
                  <c:v>1.1806164303558893</c:v>
                </c:pt>
                <c:pt idx="23954">
                  <c:v>1.1806065076846837</c:v>
                </c:pt>
                <c:pt idx="23955">
                  <c:v>1.1805965850134779</c:v>
                </c:pt>
                <c:pt idx="23956">
                  <c:v>1.1805866623422721</c:v>
                </c:pt>
                <c:pt idx="23957">
                  <c:v>1.1805767396710662</c:v>
                </c:pt>
                <c:pt idx="23958">
                  <c:v>1.1805668169998604</c:v>
                </c:pt>
                <c:pt idx="23959">
                  <c:v>1.1805568943286548</c:v>
                </c:pt>
                <c:pt idx="23960">
                  <c:v>1.180546971657449</c:v>
                </c:pt>
                <c:pt idx="23961">
                  <c:v>1.1805370489862432</c:v>
                </c:pt>
                <c:pt idx="23962">
                  <c:v>1.1805271263150374</c:v>
                </c:pt>
                <c:pt idx="23963">
                  <c:v>1.1805172036438316</c:v>
                </c:pt>
                <c:pt idx="23964">
                  <c:v>1.1805072809726258</c:v>
                </c:pt>
                <c:pt idx="23965">
                  <c:v>1.1804973583014202</c:v>
                </c:pt>
                <c:pt idx="23966">
                  <c:v>1.1804874356302144</c:v>
                </c:pt>
                <c:pt idx="23967">
                  <c:v>1.1804775129590086</c:v>
                </c:pt>
                <c:pt idx="23968">
                  <c:v>1.1804675902878028</c:v>
                </c:pt>
                <c:pt idx="23969">
                  <c:v>1.180457667616597</c:v>
                </c:pt>
                <c:pt idx="23970">
                  <c:v>1.1804477449453914</c:v>
                </c:pt>
                <c:pt idx="23971">
                  <c:v>1.1804378222741856</c:v>
                </c:pt>
                <c:pt idx="23972">
                  <c:v>1.1804278996029798</c:v>
                </c:pt>
                <c:pt idx="23973">
                  <c:v>1.180417976931774</c:v>
                </c:pt>
                <c:pt idx="23974">
                  <c:v>1.1804080542605682</c:v>
                </c:pt>
                <c:pt idx="23975">
                  <c:v>1.1803981315893624</c:v>
                </c:pt>
                <c:pt idx="23976">
                  <c:v>1.1803882089181568</c:v>
                </c:pt>
                <c:pt idx="23977">
                  <c:v>1.180378286246951</c:v>
                </c:pt>
                <c:pt idx="23978">
                  <c:v>1.1803683635757451</c:v>
                </c:pt>
                <c:pt idx="23979">
                  <c:v>1.1803584409045393</c:v>
                </c:pt>
                <c:pt idx="23980">
                  <c:v>1.1803485182333335</c:v>
                </c:pt>
                <c:pt idx="23981">
                  <c:v>1.1803385955621277</c:v>
                </c:pt>
                <c:pt idx="23982">
                  <c:v>1.1803286728909221</c:v>
                </c:pt>
                <c:pt idx="23983">
                  <c:v>1.1803187502197163</c:v>
                </c:pt>
                <c:pt idx="23984">
                  <c:v>1.1803088275485105</c:v>
                </c:pt>
                <c:pt idx="23985">
                  <c:v>1.1802989048773047</c:v>
                </c:pt>
                <c:pt idx="23986">
                  <c:v>1.1802889822060989</c:v>
                </c:pt>
                <c:pt idx="23987">
                  <c:v>1.1802790595348933</c:v>
                </c:pt>
                <c:pt idx="23988">
                  <c:v>1.1802691368636875</c:v>
                </c:pt>
                <c:pt idx="23989">
                  <c:v>1.1802592141924817</c:v>
                </c:pt>
                <c:pt idx="23990">
                  <c:v>1.1802492915212759</c:v>
                </c:pt>
                <c:pt idx="23991">
                  <c:v>1.1802393688500701</c:v>
                </c:pt>
                <c:pt idx="23992">
                  <c:v>1.1802294461788643</c:v>
                </c:pt>
                <c:pt idx="23993">
                  <c:v>1.1802195235076587</c:v>
                </c:pt>
                <c:pt idx="23994">
                  <c:v>1.1802096008364529</c:v>
                </c:pt>
                <c:pt idx="23995">
                  <c:v>1.1801996781652471</c:v>
                </c:pt>
                <c:pt idx="23996">
                  <c:v>1.1801897554940413</c:v>
                </c:pt>
                <c:pt idx="23997">
                  <c:v>1.1801798328228355</c:v>
                </c:pt>
                <c:pt idx="23998">
                  <c:v>1.1801699101516299</c:v>
                </c:pt>
                <c:pt idx="23999">
                  <c:v>1.1801599874804241</c:v>
                </c:pt>
                <c:pt idx="24000">
                  <c:v>1.1801500648092182</c:v>
                </c:pt>
                <c:pt idx="24001">
                  <c:v>1.1801401421380124</c:v>
                </c:pt>
                <c:pt idx="24002">
                  <c:v>1.1801302194668066</c:v>
                </c:pt>
                <c:pt idx="24003">
                  <c:v>1.1801202967956008</c:v>
                </c:pt>
                <c:pt idx="24004">
                  <c:v>1.1801103741243952</c:v>
                </c:pt>
                <c:pt idx="24005">
                  <c:v>1.1801004514531894</c:v>
                </c:pt>
                <c:pt idx="24006">
                  <c:v>1.1800905287819836</c:v>
                </c:pt>
                <c:pt idx="24007">
                  <c:v>1.1800806061107778</c:v>
                </c:pt>
                <c:pt idx="24008">
                  <c:v>1.180070683439572</c:v>
                </c:pt>
                <c:pt idx="24009">
                  <c:v>1.1800607607683662</c:v>
                </c:pt>
                <c:pt idx="24010">
                  <c:v>1.1800508380971606</c:v>
                </c:pt>
                <c:pt idx="24011">
                  <c:v>1.1800409154259548</c:v>
                </c:pt>
                <c:pt idx="24012">
                  <c:v>1.180030992754749</c:v>
                </c:pt>
                <c:pt idx="24013">
                  <c:v>1.1800210700835432</c:v>
                </c:pt>
                <c:pt idx="24014">
                  <c:v>1.1800111474123374</c:v>
                </c:pt>
                <c:pt idx="24015">
                  <c:v>1.1800012247411318</c:v>
                </c:pt>
                <c:pt idx="24016">
                  <c:v>1.179991302069926</c:v>
                </c:pt>
                <c:pt idx="24017">
                  <c:v>1.1799813793987202</c:v>
                </c:pt>
                <c:pt idx="24018">
                  <c:v>1.1799714567275144</c:v>
                </c:pt>
                <c:pt idx="24019">
                  <c:v>1.1799615340563085</c:v>
                </c:pt>
                <c:pt idx="24020">
                  <c:v>1.1799516113851027</c:v>
                </c:pt>
                <c:pt idx="24021">
                  <c:v>1.1799416887138972</c:v>
                </c:pt>
                <c:pt idx="24022">
                  <c:v>1.1799317660426913</c:v>
                </c:pt>
                <c:pt idx="24023">
                  <c:v>1.1799218433714855</c:v>
                </c:pt>
                <c:pt idx="24024">
                  <c:v>1.1799119207002797</c:v>
                </c:pt>
                <c:pt idx="24025">
                  <c:v>1.1799019980290739</c:v>
                </c:pt>
                <c:pt idx="24026">
                  <c:v>1.1798920753578683</c:v>
                </c:pt>
                <c:pt idx="24027">
                  <c:v>1.1798821526866625</c:v>
                </c:pt>
                <c:pt idx="24028">
                  <c:v>1.1798722300154567</c:v>
                </c:pt>
                <c:pt idx="24029">
                  <c:v>1.1798623073442509</c:v>
                </c:pt>
                <c:pt idx="24030">
                  <c:v>1.1798523846730451</c:v>
                </c:pt>
                <c:pt idx="24031">
                  <c:v>1.1798424620018393</c:v>
                </c:pt>
                <c:pt idx="24032">
                  <c:v>1.1798325393306337</c:v>
                </c:pt>
                <c:pt idx="24033">
                  <c:v>1.1798226166594279</c:v>
                </c:pt>
                <c:pt idx="24034">
                  <c:v>1.1798126939882221</c:v>
                </c:pt>
                <c:pt idx="24035">
                  <c:v>1.1798027713170163</c:v>
                </c:pt>
                <c:pt idx="24036">
                  <c:v>1.1797928486458105</c:v>
                </c:pt>
                <c:pt idx="24037">
                  <c:v>1.1797829259746047</c:v>
                </c:pt>
                <c:pt idx="24038">
                  <c:v>1.1797730033033991</c:v>
                </c:pt>
                <c:pt idx="24039">
                  <c:v>1.1797630806321933</c:v>
                </c:pt>
                <c:pt idx="24040">
                  <c:v>1.1797531579609875</c:v>
                </c:pt>
                <c:pt idx="24041">
                  <c:v>1.1797432352897816</c:v>
                </c:pt>
                <c:pt idx="24042">
                  <c:v>1.1797333126185758</c:v>
                </c:pt>
                <c:pt idx="24043">
                  <c:v>1.1797233899473702</c:v>
                </c:pt>
                <c:pt idx="24044">
                  <c:v>1.1797134672761644</c:v>
                </c:pt>
                <c:pt idx="24045">
                  <c:v>1.1797035446049586</c:v>
                </c:pt>
                <c:pt idx="24046">
                  <c:v>1.1796936219337528</c:v>
                </c:pt>
                <c:pt idx="24047">
                  <c:v>1.179683699262547</c:v>
                </c:pt>
                <c:pt idx="24048">
                  <c:v>1.1796737765913412</c:v>
                </c:pt>
                <c:pt idx="24049">
                  <c:v>1.1796638539201356</c:v>
                </c:pt>
                <c:pt idx="24050">
                  <c:v>1.1796539312489298</c:v>
                </c:pt>
                <c:pt idx="24051">
                  <c:v>1.179644008577724</c:v>
                </c:pt>
                <c:pt idx="24052">
                  <c:v>1.1796340859065182</c:v>
                </c:pt>
                <c:pt idx="24053">
                  <c:v>1.1796241632353124</c:v>
                </c:pt>
                <c:pt idx="24054">
                  <c:v>1.1796142405641068</c:v>
                </c:pt>
                <c:pt idx="24055">
                  <c:v>1.179604317892901</c:v>
                </c:pt>
                <c:pt idx="24056">
                  <c:v>1.1795943952216952</c:v>
                </c:pt>
                <c:pt idx="24057">
                  <c:v>1.1795844725504894</c:v>
                </c:pt>
                <c:pt idx="24058">
                  <c:v>1.1795745498792836</c:v>
                </c:pt>
                <c:pt idx="24059">
                  <c:v>1.1795646272080778</c:v>
                </c:pt>
                <c:pt idx="24060">
                  <c:v>1.1795547045368722</c:v>
                </c:pt>
                <c:pt idx="24061">
                  <c:v>1.1795447818656664</c:v>
                </c:pt>
                <c:pt idx="24062">
                  <c:v>1.1795348591944605</c:v>
                </c:pt>
                <c:pt idx="24063">
                  <c:v>1.1795249365232547</c:v>
                </c:pt>
                <c:pt idx="24064">
                  <c:v>1.1795150138520489</c:v>
                </c:pt>
                <c:pt idx="24065">
                  <c:v>1.1795050911808431</c:v>
                </c:pt>
                <c:pt idx="24066">
                  <c:v>1.1794951685096375</c:v>
                </c:pt>
                <c:pt idx="24067">
                  <c:v>1.1794852458384317</c:v>
                </c:pt>
                <c:pt idx="24068">
                  <c:v>1.1794753231672259</c:v>
                </c:pt>
                <c:pt idx="24069">
                  <c:v>1.1794651169911285</c:v>
                </c:pt>
                <c:pt idx="24070">
                  <c:v>1.1794549108150312</c:v>
                </c:pt>
                <c:pt idx="24071">
                  <c:v>1.1794447046389338</c:v>
                </c:pt>
                <c:pt idx="24072">
                  <c:v>1.1794344984628364</c:v>
                </c:pt>
                <c:pt idx="24073">
                  <c:v>1.1794242922867391</c:v>
                </c:pt>
                <c:pt idx="24074">
                  <c:v>1.1794140861106417</c:v>
                </c:pt>
                <c:pt idx="24075">
                  <c:v>1.1794038799345443</c:v>
                </c:pt>
                <c:pt idx="24076">
                  <c:v>1.1793936737584469</c:v>
                </c:pt>
                <c:pt idx="24077">
                  <c:v>1.1793834675823496</c:v>
                </c:pt>
                <c:pt idx="24078">
                  <c:v>1.1793732614062522</c:v>
                </c:pt>
                <c:pt idx="24079">
                  <c:v>1.1793630552301548</c:v>
                </c:pt>
                <c:pt idx="24080">
                  <c:v>1.1793528490540577</c:v>
                </c:pt>
                <c:pt idx="24081">
                  <c:v>1.1793426428779603</c:v>
                </c:pt>
                <c:pt idx="24082">
                  <c:v>1.1793324367018629</c:v>
                </c:pt>
                <c:pt idx="24083">
                  <c:v>1.1793222305257656</c:v>
                </c:pt>
                <c:pt idx="24084">
                  <c:v>1.1793120243496682</c:v>
                </c:pt>
                <c:pt idx="24085">
                  <c:v>1.1793018181735708</c:v>
                </c:pt>
                <c:pt idx="24086">
                  <c:v>1.1792916119974735</c:v>
                </c:pt>
                <c:pt idx="24087">
                  <c:v>1.1792814058213761</c:v>
                </c:pt>
                <c:pt idx="24088">
                  <c:v>1.1792711996452787</c:v>
                </c:pt>
                <c:pt idx="24089">
                  <c:v>1.1792609934691813</c:v>
                </c:pt>
                <c:pt idx="24090">
                  <c:v>1.179250787293084</c:v>
                </c:pt>
                <c:pt idx="24091">
                  <c:v>1.1792405811169866</c:v>
                </c:pt>
                <c:pt idx="24092">
                  <c:v>1.1792303749408892</c:v>
                </c:pt>
                <c:pt idx="24093">
                  <c:v>1.1792201687647919</c:v>
                </c:pt>
                <c:pt idx="24094">
                  <c:v>1.1792099625886945</c:v>
                </c:pt>
                <c:pt idx="24095">
                  <c:v>1.1791997564125971</c:v>
                </c:pt>
                <c:pt idx="24096">
                  <c:v>1.1791895502364997</c:v>
                </c:pt>
                <c:pt idx="24097">
                  <c:v>1.1791793440604024</c:v>
                </c:pt>
                <c:pt idx="24098">
                  <c:v>1.179169137884305</c:v>
                </c:pt>
                <c:pt idx="24099">
                  <c:v>1.1791589317082076</c:v>
                </c:pt>
                <c:pt idx="24100">
                  <c:v>1.1791487255321103</c:v>
                </c:pt>
                <c:pt idx="24101">
                  <c:v>1.1791385193560129</c:v>
                </c:pt>
                <c:pt idx="24102">
                  <c:v>1.1791283131799155</c:v>
                </c:pt>
                <c:pt idx="24103">
                  <c:v>1.1791181070038181</c:v>
                </c:pt>
                <c:pt idx="24104">
                  <c:v>1.179107900827721</c:v>
                </c:pt>
                <c:pt idx="24105">
                  <c:v>1.1790976946516236</c:v>
                </c:pt>
                <c:pt idx="24106">
                  <c:v>1.1790874884755262</c:v>
                </c:pt>
                <c:pt idx="24107">
                  <c:v>1.1790772822994289</c:v>
                </c:pt>
                <c:pt idx="24108">
                  <c:v>1.1790670761233315</c:v>
                </c:pt>
                <c:pt idx="24109">
                  <c:v>1.1790568699472341</c:v>
                </c:pt>
                <c:pt idx="24110">
                  <c:v>1.1790466637711368</c:v>
                </c:pt>
                <c:pt idx="24111">
                  <c:v>1.1790364575950394</c:v>
                </c:pt>
                <c:pt idx="24112">
                  <c:v>1.179026251418942</c:v>
                </c:pt>
                <c:pt idx="24113">
                  <c:v>1.1790160452428446</c:v>
                </c:pt>
                <c:pt idx="24114">
                  <c:v>1.1790058390667473</c:v>
                </c:pt>
                <c:pt idx="24115">
                  <c:v>1.1789956328906499</c:v>
                </c:pt>
                <c:pt idx="24116">
                  <c:v>1.1789854267145525</c:v>
                </c:pt>
                <c:pt idx="24117">
                  <c:v>1.1789752205384552</c:v>
                </c:pt>
                <c:pt idx="24118">
                  <c:v>1.1789650143623578</c:v>
                </c:pt>
                <c:pt idx="24119">
                  <c:v>1.1789548081862604</c:v>
                </c:pt>
                <c:pt idx="24120">
                  <c:v>1.178944602010163</c:v>
                </c:pt>
                <c:pt idx="24121">
                  <c:v>1.1789343958340657</c:v>
                </c:pt>
                <c:pt idx="24122">
                  <c:v>1.1789241896579683</c:v>
                </c:pt>
                <c:pt idx="24123">
                  <c:v>1.1789139834818709</c:v>
                </c:pt>
                <c:pt idx="24124">
                  <c:v>1.1789037773057736</c:v>
                </c:pt>
                <c:pt idx="24125">
                  <c:v>1.1788935711296762</c:v>
                </c:pt>
                <c:pt idx="24126">
                  <c:v>1.1788833649535788</c:v>
                </c:pt>
                <c:pt idx="24127">
                  <c:v>1.1788731587774814</c:v>
                </c:pt>
                <c:pt idx="24128">
                  <c:v>1.1788629526013843</c:v>
                </c:pt>
                <c:pt idx="24129">
                  <c:v>1.1788527464252869</c:v>
                </c:pt>
                <c:pt idx="24130">
                  <c:v>1.1788425402491896</c:v>
                </c:pt>
                <c:pt idx="24131">
                  <c:v>1.1788323340730922</c:v>
                </c:pt>
                <c:pt idx="24132">
                  <c:v>1.1788221278969948</c:v>
                </c:pt>
                <c:pt idx="24133">
                  <c:v>1.1788119217208974</c:v>
                </c:pt>
                <c:pt idx="24134">
                  <c:v>1.1788017155448001</c:v>
                </c:pt>
                <c:pt idx="24135">
                  <c:v>1.1787915093687027</c:v>
                </c:pt>
                <c:pt idx="24136">
                  <c:v>1.1787813031926053</c:v>
                </c:pt>
                <c:pt idx="24137">
                  <c:v>1.178771097016508</c:v>
                </c:pt>
                <c:pt idx="24138">
                  <c:v>1.1787608908404106</c:v>
                </c:pt>
                <c:pt idx="24139">
                  <c:v>1.1787506846643132</c:v>
                </c:pt>
                <c:pt idx="24140">
                  <c:v>1.1787404784882158</c:v>
                </c:pt>
                <c:pt idx="24141">
                  <c:v>1.1787302723121185</c:v>
                </c:pt>
                <c:pt idx="24142">
                  <c:v>1.1787200661360211</c:v>
                </c:pt>
                <c:pt idx="24143">
                  <c:v>1.1787098599599237</c:v>
                </c:pt>
                <c:pt idx="24144">
                  <c:v>1.1786996537838264</c:v>
                </c:pt>
                <c:pt idx="24145">
                  <c:v>1.178689447607729</c:v>
                </c:pt>
                <c:pt idx="24146">
                  <c:v>1.1786792414316316</c:v>
                </c:pt>
                <c:pt idx="24147">
                  <c:v>1.1786690352555342</c:v>
                </c:pt>
                <c:pt idx="24148">
                  <c:v>1.1786588290794369</c:v>
                </c:pt>
                <c:pt idx="24149">
                  <c:v>1.1786486229033395</c:v>
                </c:pt>
                <c:pt idx="24150">
                  <c:v>1.1786384167272421</c:v>
                </c:pt>
                <c:pt idx="24151">
                  <c:v>1.1786282105511448</c:v>
                </c:pt>
                <c:pt idx="24152">
                  <c:v>1.1786180043750474</c:v>
                </c:pt>
                <c:pt idx="24153">
                  <c:v>1.1786077981989502</c:v>
                </c:pt>
                <c:pt idx="24154">
                  <c:v>1.1785975920228529</c:v>
                </c:pt>
                <c:pt idx="24155">
                  <c:v>1.1785873858467555</c:v>
                </c:pt>
                <c:pt idx="24156">
                  <c:v>1.1785771796706581</c:v>
                </c:pt>
                <c:pt idx="24157">
                  <c:v>1.1785669734945607</c:v>
                </c:pt>
                <c:pt idx="24158">
                  <c:v>1.1785567673184634</c:v>
                </c:pt>
                <c:pt idx="24159">
                  <c:v>1.178546561142366</c:v>
                </c:pt>
                <c:pt idx="24160">
                  <c:v>1.1785363549662686</c:v>
                </c:pt>
                <c:pt idx="24161">
                  <c:v>1.1785261487901713</c:v>
                </c:pt>
                <c:pt idx="24162">
                  <c:v>1.1785159426140739</c:v>
                </c:pt>
                <c:pt idx="24163">
                  <c:v>1.1785057364379765</c:v>
                </c:pt>
                <c:pt idx="24164">
                  <c:v>1.1784955302618791</c:v>
                </c:pt>
                <c:pt idx="24165">
                  <c:v>1.1784853240857818</c:v>
                </c:pt>
                <c:pt idx="24166">
                  <c:v>1.1784751179096844</c:v>
                </c:pt>
                <c:pt idx="24167">
                  <c:v>1.178464911733587</c:v>
                </c:pt>
                <c:pt idx="24168">
                  <c:v>1.1784547055574897</c:v>
                </c:pt>
                <c:pt idx="24169">
                  <c:v>1.1784444993813923</c:v>
                </c:pt>
                <c:pt idx="24170">
                  <c:v>1.1784342932052949</c:v>
                </c:pt>
                <c:pt idx="24171">
                  <c:v>1.1784240870291975</c:v>
                </c:pt>
                <c:pt idx="24172">
                  <c:v>1.1784138808531002</c:v>
                </c:pt>
                <c:pt idx="24173">
                  <c:v>1.1784036746770028</c:v>
                </c:pt>
                <c:pt idx="24174">
                  <c:v>1.1783934685009054</c:v>
                </c:pt>
                <c:pt idx="24175">
                  <c:v>1.1783832623248081</c:v>
                </c:pt>
                <c:pt idx="24176">
                  <c:v>1.1783730561487107</c:v>
                </c:pt>
                <c:pt idx="24177">
                  <c:v>1.1783628499726135</c:v>
                </c:pt>
                <c:pt idx="24178">
                  <c:v>1.1783526437965162</c:v>
                </c:pt>
                <c:pt idx="24179">
                  <c:v>1.1783424376204188</c:v>
                </c:pt>
                <c:pt idx="24180">
                  <c:v>1.1783322314443214</c:v>
                </c:pt>
                <c:pt idx="24181">
                  <c:v>1.178322025268224</c:v>
                </c:pt>
                <c:pt idx="24182">
                  <c:v>1.1783118190921267</c:v>
                </c:pt>
                <c:pt idx="24183">
                  <c:v>1.1783016129160293</c:v>
                </c:pt>
                <c:pt idx="24184">
                  <c:v>1.1782914067399319</c:v>
                </c:pt>
                <c:pt idx="24185">
                  <c:v>1.1782812005638346</c:v>
                </c:pt>
                <c:pt idx="24186">
                  <c:v>1.1782709943877372</c:v>
                </c:pt>
                <c:pt idx="24187">
                  <c:v>1.1782607882116398</c:v>
                </c:pt>
                <c:pt idx="24188">
                  <c:v>1.1782505820355424</c:v>
                </c:pt>
                <c:pt idx="24189">
                  <c:v>1.1782403758594451</c:v>
                </c:pt>
                <c:pt idx="24190">
                  <c:v>1.1782301696833477</c:v>
                </c:pt>
                <c:pt idx="24191">
                  <c:v>1.1782199635072503</c:v>
                </c:pt>
                <c:pt idx="24192">
                  <c:v>1.178209757331153</c:v>
                </c:pt>
                <c:pt idx="24193">
                  <c:v>1.1781995511550556</c:v>
                </c:pt>
                <c:pt idx="24194">
                  <c:v>1.1781893449789582</c:v>
                </c:pt>
                <c:pt idx="24195">
                  <c:v>1.1781791388028608</c:v>
                </c:pt>
                <c:pt idx="24196">
                  <c:v>1.1781689326267635</c:v>
                </c:pt>
                <c:pt idx="24197">
                  <c:v>1.1781587264506661</c:v>
                </c:pt>
                <c:pt idx="24198">
                  <c:v>1.1781485202745687</c:v>
                </c:pt>
                <c:pt idx="24199">
                  <c:v>1.1781383140984714</c:v>
                </c:pt>
                <c:pt idx="24200">
                  <c:v>1.178128107922374</c:v>
                </c:pt>
                <c:pt idx="24201">
                  <c:v>1.1781179017462768</c:v>
                </c:pt>
                <c:pt idx="24202">
                  <c:v>1.1781076955701795</c:v>
                </c:pt>
                <c:pt idx="24203">
                  <c:v>1.1780974893940821</c:v>
                </c:pt>
                <c:pt idx="24204">
                  <c:v>1.1780872832179847</c:v>
                </c:pt>
                <c:pt idx="24205">
                  <c:v>1.1780770770418874</c:v>
                </c:pt>
                <c:pt idx="24206">
                  <c:v>1.17806687086579</c:v>
                </c:pt>
                <c:pt idx="24207">
                  <c:v>1.1780566646896926</c:v>
                </c:pt>
                <c:pt idx="24208">
                  <c:v>1.1780464585135952</c:v>
                </c:pt>
                <c:pt idx="24209">
                  <c:v>1.1780362523374979</c:v>
                </c:pt>
                <c:pt idx="24210">
                  <c:v>1.1780260461614005</c:v>
                </c:pt>
                <c:pt idx="24211">
                  <c:v>1.1780158399853031</c:v>
                </c:pt>
                <c:pt idx="24212">
                  <c:v>1.1780056338092058</c:v>
                </c:pt>
                <c:pt idx="24213">
                  <c:v>1.1779954276331084</c:v>
                </c:pt>
                <c:pt idx="24214">
                  <c:v>1.177985221457011</c:v>
                </c:pt>
                <c:pt idx="24215">
                  <c:v>1.1779750152809136</c:v>
                </c:pt>
                <c:pt idx="24216">
                  <c:v>1.1779648091048163</c:v>
                </c:pt>
                <c:pt idx="24217">
                  <c:v>1.1779546029287189</c:v>
                </c:pt>
                <c:pt idx="24218">
                  <c:v>1.1779443967526215</c:v>
                </c:pt>
                <c:pt idx="24219">
                  <c:v>1.1779341905765242</c:v>
                </c:pt>
                <c:pt idx="24220">
                  <c:v>1.1779239844004268</c:v>
                </c:pt>
                <c:pt idx="24221">
                  <c:v>1.1779137782243294</c:v>
                </c:pt>
                <c:pt idx="24222">
                  <c:v>1.177903572048232</c:v>
                </c:pt>
                <c:pt idx="24223">
                  <c:v>1.1778933658721347</c:v>
                </c:pt>
                <c:pt idx="24224">
                  <c:v>1.1778831596960373</c:v>
                </c:pt>
                <c:pt idx="24225">
                  <c:v>1.1778729535199399</c:v>
                </c:pt>
                <c:pt idx="24226">
                  <c:v>1.1778627473438428</c:v>
                </c:pt>
                <c:pt idx="24227">
                  <c:v>1.1778522576628536</c:v>
                </c:pt>
                <c:pt idx="24228">
                  <c:v>1.1778417679818647</c:v>
                </c:pt>
                <c:pt idx="24229">
                  <c:v>1.1778312783008758</c:v>
                </c:pt>
                <c:pt idx="24230">
                  <c:v>1.1778207886198868</c:v>
                </c:pt>
                <c:pt idx="24231">
                  <c:v>1.1778102989388979</c:v>
                </c:pt>
                <c:pt idx="24232">
                  <c:v>1.1777998092579089</c:v>
                </c:pt>
                <c:pt idx="24233">
                  <c:v>1.17778931957692</c:v>
                </c:pt>
                <c:pt idx="24234">
                  <c:v>1.1777788298959311</c:v>
                </c:pt>
                <c:pt idx="24235">
                  <c:v>1.1777683402149421</c:v>
                </c:pt>
                <c:pt idx="24236">
                  <c:v>1.1777578505339532</c:v>
                </c:pt>
                <c:pt idx="24237">
                  <c:v>1.1777473608529641</c:v>
                </c:pt>
                <c:pt idx="24238">
                  <c:v>1.1777368711719751</c:v>
                </c:pt>
                <c:pt idx="24239">
                  <c:v>1.1777263814909862</c:v>
                </c:pt>
                <c:pt idx="24240">
                  <c:v>1.1777158918099973</c:v>
                </c:pt>
                <c:pt idx="24241">
                  <c:v>1.1777054021290083</c:v>
                </c:pt>
                <c:pt idx="24242">
                  <c:v>1.1776949124480194</c:v>
                </c:pt>
                <c:pt idx="24243">
                  <c:v>1.1776844227670304</c:v>
                </c:pt>
                <c:pt idx="24244">
                  <c:v>1.1776739330860415</c:v>
                </c:pt>
                <c:pt idx="24245">
                  <c:v>1.1776634434050526</c:v>
                </c:pt>
                <c:pt idx="24246">
                  <c:v>1.1776529537240636</c:v>
                </c:pt>
                <c:pt idx="24247">
                  <c:v>1.1776424640430745</c:v>
                </c:pt>
                <c:pt idx="24248">
                  <c:v>1.1776319743620856</c:v>
                </c:pt>
                <c:pt idx="24249">
                  <c:v>1.1776214846810966</c:v>
                </c:pt>
                <c:pt idx="24250">
                  <c:v>1.1776109950001077</c:v>
                </c:pt>
                <c:pt idx="24251">
                  <c:v>1.1776005053191188</c:v>
                </c:pt>
                <c:pt idx="24252">
                  <c:v>1.1775900156381298</c:v>
                </c:pt>
                <c:pt idx="24253">
                  <c:v>1.1775795259571409</c:v>
                </c:pt>
                <c:pt idx="24254">
                  <c:v>1.1775690362761519</c:v>
                </c:pt>
                <c:pt idx="24255">
                  <c:v>1.177558546595163</c:v>
                </c:pt>
                <c:pt idx="24256">
                  <c:v>1.1775480569141741</c:v>
                </c:pt>
                <c:pt idx="24257">
                  <c:v>1.1775375672331851</c:v>
                </c:pt>
                <c:pt idx="24258">
                  <c:v>1.177527077552196</c:v>
                </c:pt>
                <c:pt idx="24259">
                  <c:v>1.1775165878712071</c:v>
                </c:pt>
                <c:pt idx="24260">
                  <c:v>1.1775060981902181</c:v>
                </c:pt>
                <c:pt idx="24261">
                  <c:v>1.1774956085092292</c:v>
                </c:pt>
                <c:pt idx="24262">
                  <c:v>1.1774851188282403</c:v>
                </c:pt>
                <c:pt idx="24263">
                  <c:v>1.1774746291472513</c:v>
                </c:pt>
                <c:pt idx="24264">
                  <c:v>1.1774641394662624</c:v>
                </c:pt>
                <c:pt idx="24265">
                  <c:v>1.1774536497852734</c:v>
                </c:pt>
                <c:pt idx="24266">
                  <c:v>1.1774431601042845</c:v>
                </c:pt>
                <c:pt idx="24267">
                  <c:v>1.1774326704232956</c:v>
                </c:pt>
                <c:pt idx="24268">
                  <c:v>1.1774221807423064</c:v>
                </c:pt>
                <c:pt idx="24269">
                  <c:v>1.1774116910613175</c:v>
                </c:pt>
                <c:pt idx="24270">
                  <c:v>1.1774012013803286</c:v>
                </c:pt>
                <c:pt idx="24271">
                  <c:v>1.1773907116993396</c:v>
                </c:pt>
                <c:pt idx="24272">
                  <c:v>1.1773802220183507</c:v>
                </c:pt>
                <c:pt idx="24273">
                  <c:v>1.1773697323373618</c:v>
                </c:pt>
                <c:pt idx="24274">
                  <c:v>1.1773592426563728</c:v>
                </c:pt>
                <c:pt idx="24275">
                  <c:v>1.1773487529753839</c:v>
                </c:pt>
                <c:pt idx="24276">
                  <c:v>1.1773382632943949</c:v>
                </c:pt>
                <c:pt idx="24277">
                  <c:v>1.177327773613406</c:v>
                </c:pt>
                <c:pt idx="24278">
                  <c:v>1.1773172839324171</c:v>
                </c:pt>
                <c:pt idx="24279">
                  <c:v>1.1773067942514279</c:v>
                </c:pt>
                <c:pt idx="24280">
                  <c:v>1.177296304570439</c:v>
                </c:pt>
                <c:pt idx="24281">
                  <c:v>1.1772858148894501</c:v>
                </c:pt>
                <c:pt idx="24282">
                  <c:v>1.1772753252084611</c:v>
                </c:pt>
                <c:pt idx="24283">
                  <c:v>1.1772648355274722</c:v>
                </c:pt>
                <c:pt idx="24284">
                  <c:v>1.1772543458464833</c:v>
                </c:pt>
                <c:pt idx="24285">
                  <c:v>1.1772438561654943</c:v>
                </c:pt>
                <c:pt idx="24286">
                  <c:v>1.1772333664845054</c:v>
                </c:pt>
                <c:pt idx="24287">
                  <c:v>1.1772228768035164</c:v>
                </c:pt>
                <c:pt idx="24288">
                  <c:v>1.1772123871225275</c:v>
                </c:pt>
                <c:pt idx="24289">
                  <c:v>1.1772018974415384</c:v>
                </c:pt>
                <c:pt idx="24290">
                  <c:v>1.1771914077605494</c:v>
                </c:pt>
                <c:pt idx="24291">
                  <c:v>1.1771809180795605</c:v>
                </c:pt>
                <c:pt idx="24292">
                  <c:v>1.1771704283985716</c:v>
                </c:pt>
                <c:pt idx="24293">
                  <c:v>1.1771599387175826</c:v>
                </c:pt>
                <c:pt idx="24294">
                  <c:v>1.1771494490365937</c:v>
                </c:pt>
                <c:pt idx="24295">
                  <c:v>1.1771389593556048</c:v>
                </c:pt>
                <c:pt idx="24296">
                  <c:v>1.1771284696746158</c:v>
                </c:pt>
                <c:pt idx="24297">
                  <c:v>1.1771179799936269</c:v>
                </c:pt>
                <c:pt idx="24298">
                  <c:v>1.1771074903126379</c:v>
                </c:pt>
                <c:pt idx="24299">
                  <c:v>1.1770970006316488</c:v>
                </c:pt>
                <c:pt idx="24300">
                  <c:v>1.1770865109506599</c:v>
                </c:pt>
                <c:pt idx="24301">
                  <c:v>1.1770760212696709</c:v>
                </c:pt>
                <c:pt idx="24302">
                  <c:v>1.177065531588682</c:v>
                </c:pt>
                <c:pt idx="24303">
                  <c:v>1.1770550419076931</c:v>
                </c:pt>
                <c:pt idx="24304">
                  <c:v>1.1770445522267041</c:v>
                </c:pt>
                <c:pt idx="24305">
                  <c:v>1.1770340625457152</c:v>
                </c:pt>
                <c:pt idx="24306">
                  <c:v>1.1770235728647263</c:v>
                </c:pt>
                <c:pt idx="24307">
                  <c:v>1.1770130831837373</c:v>
                </c:pt>
                <c:pt idx="24308">
                  <c:v>1.1770025935027484</c:v>
                </c:pt>
                <c:pt idx="24309">
                  <c:v>1.1769921038217594</c:v>
                </c:pt>
                <c:pt idx="24310">
                  <c:v>1.1769816141407703</c:v>
                </c:pt>
                <c:pt idx="24311">
                  <c:v>1.1769711244597814</c:v>
                </c:pt>
                <c:pt idx="24312">
                  <c:v>1.1769606347787924</c:v>
                </c:pt>
                <c:pt idx="24313">
                  <c:v>1.1769501450978035</c:v>
                </c:pt>
                <c:pt idx="24314">
                  <c:v>1.1769396554168146</c:v>
                </c:pt>
                <c:pt idx="24315">
                  <c:v>1.1769291657358256</c:v>
                </c:pt>
                <c:pt idx="24316">
                  <c:v>1.1769186760548367</c:v>
                </c:pt>
                <c:pt idx="24317">
                  <c:v>1.1769081863738478</c:v>
                </c:pt>
                <c:pt idx="24318">
                  <c:v>1.1768976966928588</c:v>
                </c:pt>
                <c:pt idx="24319">
                  <c:v>1.1768872070118699</c:v>
                </c:pt>
                <c:pt idx="24320">
                  <c:v>1.1768767173308807</c:v>
                </c:pt>
                <c:pt idx="24321">
                  <c:v>1.1768662276498918</c:v>
                </c:pt>
                <c:pt idx="24322">
                  <c:v>1.1768557379689029</c:v>
                </c:pt>
                <c:pt idx="24323">
                  <c:v>1.1768452482879139</c:v>
                </c:pt>
                <c:pt idx="24324">
                  <c:v>1.176834758606925</c:v>
                </c:pt>
                <c:pt idx="24325">
                  <c:v>1.1768242689259361</c:v>
                </c:pt>
                <c:pt idx="24326">
                  <c:v>1.1768137792449471</c:v>
                </c:pt>
                <c:pt idx="24327">
                  <c:v>1.1768032895639582</c:v>
                </c:pt>
                <c:pt idx="24328">
                  <c:v>1.1767927998829693</c:v>
                </c:pt>
                <c:pt idx="24329">
                  <c:v>1.1767823102019803</c:v>
                </c:pt>
                <c:pt idx="24330">
                  <c:v>1.1767718205209912</c:v>
                </c:pt>
                <c:pt idx="24331">
                  <c:v>1.1767613308400022</c:v>
                </c:pt>
                <c:pt idx="24332">
                  <c:v>1.1767508411590133</c:v>
                </c:pt>
                <c:pt idx="24333">
                  <c:v>1.1767403514780244</c:v>
                </c:pt>
                <c:pt idx="24334">
                  <c:v>1.1767298617970354</c:v>
                </c:pt>
                <c:pt idx="24335">
                  <c:v>1.1767193721160465</c:v>
                </c:pt>
                <c:pt idx="24336">
                  <c:v>1.1767088824350576</c:v>
                </c:pt>
                <c:pt idx="24337">
                  <c:v>1.1766983927540686</c:v>
                </c:pt>
                <c:pt idx="24338">
                  <c:v>1.1766879030730797</c:v>
                </c:pt>
                <c:pt idx="24339">
                  <c:v>1.1766774133920908</c:v>
                </c:pt>
                <c:pt idx="24340">
                  <c:v>1.1766669237111018</c:v>
                </c:pt>
                <c:pt idx="24341">
                  <c:v>1.1766564340301127</c:v>
                </c:pt>
                <c:pt idx="24342">
                  <c:v>1.1766459443491237</c:v>
                </c:pt>
                <c:pt idx="24343">
                  <c:v>1.1766354546681348</c:v>
                </c:pt>
                <c:pt idx="24344">
                  <c:v>1.1766249649871459</c:v>
                </c:pt>
                <c:pt idx="24345">
                  <c:v>1.1766144753061569</c:v>
                </c:pt>
                <c:pt idx="24346">
                  <c:v>1.176603985625168</c:v>
                </c:pt>
                <c:pt idx="24347">
                  <c:v>1.1765934959441791</c:v>
                </c:pt>
                <c:pt idx="24348">
                  <c:v>1.1765830062631901</c:v>
                </c:pt>
                <c:pt idx="24349">
                  <c:v>1.1765725165822012</c:v>
                </c:pt>
                <c:pt idx="24350">
                  <c:v>1.1765620269012123</c:v>
                </c:pt>
                <c:pt idx="24351">
                  <c:v>1.1765515372202231</c:v>
                </c:pt>
                <c:pt idx="24352">
                  <c:v>1.1765410475392342</c:v>
                </c:pt>
                <c:pt idx="24353">
                  <c:v>1.1765305578582452</c:v>
                </c:pt>
                <c:pt idx="24354">
                  <c:v>1.1765200681772563</c:v>
                </c:pt>
                <c:pt idx="24355">
                  <c:v>1.1765095784962674</c:v>
                </c:pt>
                <c:pt idx="24356">
                  <c:v>1.1764990888152784</c:v>
                </c:pt>
                <c:pt idx="24357">
                  <c:v>1.1764885991342895</c:v>
                </c:pt>
                <c:pt idx="24358">
                  <c:v>1.1764781094533006</c:v>
                </c:pt>
                <c:pt idx="24359">
                  <c:v>1.1764676197723116</c:v>
                </c:pt>
                <c:pt idx="24360">
                  <c:v>1.1764571300913227</c:v>
                </c:pt>
                <c:pt idx="24361">
                  <c:v>1.1764466404103335</c:v>
                </c:pt>
                <c:pt idx="24362">
                  <c:v>1.1764361507293446</c:v>
                </c:pt>
                <c:pt idx="24363">
                  <c:v>1.1764256610483557</c:v>
                </c:pt>
                <c:pt idx="24364">
                  <c:v>1.1764151713673667</c:v>
                </c:pt>
                <c:pt idx="24365">
                  <c:v>1.1764046816863778</c:v>
                </c:pt>
                <c:pt idx="24366">
                  <c:v>1.1763941920053889</c:v>
                </c:pt>
                <c:pt idx="24367">
                  <c:v>1.1763837023243999</c:v>
                </c:pt>
                <c:pt idx="24368">
                  <c:v>1.176373212643411</c:v>
                </c:pt>
                <c:pt idx="24369">
                  <c:v>1.1763627229624221</c:v>
                </c:pt>
                <c:pt idx="24370">
                  <c:v>1.1763522332814331</c:v>
                </c:pt>
                <c:pt idx="24371">
                  <c:v>1.1763417436004442</c:v>
                </c:pt>
                <c:pt idx="24372">
                  <c:v>1.176331253919455</c:v>
                </c:pt>
                <c:pt idx="24373">
                  <c:v>1.1763207642384661</c:v>
                </c:pt>
                <c:pt idx="24374">
                  <c:v>1.1763102745574772</c:v>
                </c:pt>
                <c:pt idx="24375">
                  <c:v>1.1762997848764882</c:v>
                </c:pt>
                <c:pt idx="24376">
                  <c:v>1.1762892951954993</c:v>
                </c:pt>
                <c:pt idx="24377">
                  <c:v>1.1762788055145104</c:v>
                </c:pt>
                <c:pt idx="24378">
                  <c:v>1.1762683158335214</c:v>
                </c:pt>
                <c:pt idx="24379">
                  <c:v>1.1762578261525325</c:v>
                </c:pt>
                <c:pt idx="24380">
                  <c:v>1.176247052966652</c:v>
                </c:pt>
                <c:pt idx="24381">
                  <c:v>1.1762362797807713</c:v>
                </c:pt>
                <c:pt idx="24382">
                  <c:v>1.1762255065948908</c:v>
                </c:pt>
                <c:pt idx="24383">
                  <c:v>1.1762147334090103</c:v>
                </c:pt>
                <c:pt idx="24384">
                  <c:v>1.1762039602231298</c:v>
                </c:pt>
                <c:pt idx="24385">
                  <c:v>1.1761931870372491</c:v>
                </c:pt>
                <c:pt idx="24386">
                  <c:v>1.1761824138513686</c:v>
                </c:pt>
                <c:pt idx="24387">
                  <c:v>1.1761716406654881</c:v>
                </c:pt>
                <c:pt idx="24388">
                  <c:v>1.1761608674796076</c:v>
                </c:pt>
                <c:pt idx="24389">
                  <c:v>1.1761500942937269</c:v>
                </c:pt>
                <c:pt idx="24390">
                  <c:v>1.1761393211078464</c:v>
                </c:pt>
                <c:pt idx="24391">
                  <c:v>1.1761285479219659</c:v>
                </c:pt>
                <c:pt idx="24392">
                  <c:v>1.1761177747360854</c:v>
                </c:pt>
                <c:pt idx="24393">
                  <c:v>1.1761070015502046</c:v>
                </c:pt>
                <c:pt idx="24394">
                  <c:v>1.1760962283643241</c:v>
                </c:pt>
                <c:pt idx="24395">
                  <c:v>1.1760854551784437</c:v>
                </c:pt>
                <c:pt idx="24396">
                  <c:v>1.1760746819925632</c:v>
                </c:pt>
                <c:pt idx="24397">
                  <c:v>1.1760639088066827</c:v>
                </c:pt>
                <c:pt idx="24398">
                  <c:v>1.1760531356208019</c:v>
                </c:pt>
                <c:pt idx="24399">
                  <c:v>1.1760423624349214</c:v>
                </c:pt>
                <c:pt idx="24400">
                  <c:v>1.1760315892490409</c:v>
                </c:pt>
                <c:pt idx="24401">
                  <c:v>1.1760208160631604</c:v>
                </c:pt>
                <c:pt idx="24402">
                  <c:v>1.1760100428772797</c:v>
                </c:pt>
                <c:pt idx="24403">
                  <c:v>1.1759992696913992</c:v>
                </c:pt>
                <c:pt idx="24404">
                  <c:v>1.1759884965055187</c:v>
                </c:pt>
                <c:pt idx="24405">
                  <c:v>1.1759777233196382</c:v>
                </c:pt>
                <c:pt idx="24406">
                  <c:v>1.1759669501337575</c:v>
                </c:pt>
                <c:pt idx="24407">
                  <c:v>1.175956176947877</c:v>
                </c:pt>
                <c:pt idx="24408">
                  <c:v>1.1759454037619965</c:v>
                </c:pt>
                <c:pt idx="24409">
                  <c:v>1.175934630576116</c:v>
                </c:pt>
                <c:pt idx="24410">
                  <c:v>1.1759238573902353</c:v>
                </c:pt>
                <c:pt idx="24411">
                  <c:v>1.1759130842043548</c:v>
                </c:pt>
                <c:pt idx="24412">
                  <c:v>1.1759023110184743</c:v>
                </c:pt>
                <c:pt idx="24413">
                  <c:v>1.1758915378325938</c:v>
                </c:pt>
                <c:pt idx="24414">
                  <c:v>1.1758807646467133</c:v>
                </c:pt>
                <c:pt idx="24415">
                  <c:v>1.1758699914608326</c:v>
                </c:pt>
                <c:pt idx="24416">
                  <c:v>1.1758592182749521</c:v>
                </c:pt>
                <c:pt idx="24417">
                  <c:v>1.1758484450890716</c:v>
                </c:pt>
                <c:pt idx="24418">
                  <c:v>1.1758376719031911</c:v>
                </c:pt>
                <c:pt idx="24419">
                  <c:v>1.1758268987173104</c:v>
                </c:pt>
                <c:pt idx="24420">
                  <c:v>1.1758161255314299</c:v>
                </c:pt>
                <c:pt idx="24421">
                  <c:v>1.1758053523455494</c:v>
                </c:pt>
                <c:pt idx="24422">
                  <c:v>1.1757945791596689</c:v>
                </c:pt>
                <c:pt idx="24423">
                  <c:v>1.1757838059737882</c:v>
                </c:pt>
                <c:pt idx="24424">
                  <c:v>1.1757730327879077</c:v>
                </c:pt>
                <c:pt idx="24425">
                  <c:v>1.1757622596020272</c:v>
                </c:pt>
                <c:pt idx="24426">
                  <c:v>1.1757514864161467</c:v>
                </c:pt>
                <c:pt idx="24427">
                  <c:v>1.175740713230266</c:v>
                </c:pt>
                <c:pt idx="24428">
                  <c:v>1.1757299400443855</c:v>
                </c:pt>
                <c:pt idx="24429">
                  <c:v>1.175719166858505</c:v>
                </c:pt>
                <c:pt idx="24430">
                  <c:v>1.1757083936726245</c:v>
                </c:pt>
                <c:pt idx="24431">
                  <c:v>1.175697620486744</c:v>
                </c:pt>
                <c:pt idx="24432">
                  <c:v>1.1756868473008633</c:v>
                </c:pt>
                <c:pt idx="24433">
                  <c:v>1.1756760741149828</c:v>
                </c:pt>
                <c:pt idx="24434">
                  <c:v>1.1756653009291023</c:v>
                </c:pt>
                <c:pt idx="24435">
                  <c:v>1.1756545277432218</c:v>
                </c:pt>
                <c:pt idx="24436">
                  <c:v>1.175643754557341</c:v>
                </c:pt>
                <c:pt idx="24437">
                  <c:v>1.1756329813714606</c:v>
                </c:pt>
                <c:pt idx="24438">
                  <c:v>1.1756222081855801</c:v>
                </c:pt>
                <c:pt idx="24439">
                  <c:v>1.1756114349996996</c:v>
                </c:pt>
                <c:pt idx="24440">
                  <c:v>1.1756006618138188</c:v>
                </c:pt>
                <c:pt idx="24441">
                  <c:v>1.1755898886279383</c:v>
                </c:pt>
                <c:pt idx="24442">
                  <c:v>1.1755791154420578</c:v>
                </c:pt>
                <c:pt idx="24443">
                  <c:v>1.1755683422561773</c:v>
                </c:pt>
                <c:pt idx="24444">
                  <c:v>1.1755575690702968</c:v>
                </c:pt>
                <c:pt idx="24445">
                  <c:v>1.1755467958844161</c:v>
                </c:pt>
                <c:pt idx="24446">
                  <c:v>1.1755360226985356</c:v>
                </c:pt>
                <c:pt idx="24447">
                  <c:v>1.1755252495126551</c:v>
                </c:pt>
                <c:pt idx="24448">
                  <c:v>1.1755144763267746</c:v>
                </c:pt>
                <c:pt idx="24449">
                  <c:v>1.1755037031408939</c:v>
                </c:pt>
                <c:pt idx="24450">
                  <c:v>1.1754929299550134</c:v>
                </c:pt>
                <c:pt idx="24451">
                  <c:v>1.1754821567691329</c:v>
                </c:pt>
                <c:pt idx="24452">
                  <c:v>1.1754713835832524</c:v>
                </c:pt>
                <c:pt idx="24453">
                  <c:v>1.1754606103973717</c:v>
                </c:pt>
                <c:pt idx="24454">
                  <c:v>1.1754498372114912</c:v>
                </c:pt>
                <c:pt idx="24455">
                  <c:v>1.1754390640256107</c:v>
                </c:pt>
                <c:pt idx="24456">
                  <c:v>1.1754282908397302</c:v>
                </c:pt>
                <c:pt idx="24457">
                  <c:v>1.1754175176538495</c:v>
                </c:pt>
                <c:pt idx="24458">
                  <c:v>1.175406744467969</c:v>
                </c:pt>
                <c:pt idx="24459">
                  <c:v>1.1753959712820885</c:v>
                </c:pt>
                <c:pt idx="24460">
                  <c:v>1.175385198096208</c:v>
                </c:pt>
                <c:pt idx="24461">
                  <c:v>1.1753744249103275</c:v>
                </c:pt>
                <c:pt idx="24462">
                  <c:v>1.1753636517244468</c:v>
                </c:pt>
                <c:pt idx="24463">
                  <c:v>1.1753528785385663</c:v>
                </c:pt>
                <c:pt idx="24464">
                  <c:v>1.1753421053526858</c:v>
                </c:pt>
                <c:pt idx="24465">
                  <c:v>1.1753313321668053</c:v>
                </c:pt>
                <c:pt idx="24466">
                  <c:v>1.1753205589809246</c:v>
                </c:pt>
                <c:pt idx="24467">
                  <c:v>1.1753097857950441</c:v>
                </c:pt>
                <c:pt idx="24468">
                  <c:v>1.1752990126091636</c:v>
                </c:pt>
                <c:pt idx="24469">
                  <c:v>1.1752882394232831</c:v>
                </c:pt>
                <c:pt idx="24470">
                  <c:v>1.1752774662374024</c:v>
                </c:pt>
                <c:pt idx="24471">
                  <c:v>1.1752666930515219</c:v>
                </c:pt>
                <c:pt idx="24472">
                  <c:v>1.1752559198656414</c:v>
                </c:pt>
                <c:pt idx="24473">
                  <c:v>1.1752451466797609</c:v>
                </c:pt>
                <c:pt idx="24474">
                  <c:v>1.1752343734938802</c:v>
                </c:pt>
                <c:pt idx="24475">
                  <c:v>1.1752236003079997</c:v>
                </c:pt>
                <c:pt idx="24476">
                  <c:v>1.1752128271221192</c:v>
                </c:pt>
                <c:pt idx="24477">
                  <c:v>1.1752020539362387</c:v>
                </c:pt>
                <c:pt idx="24478">
                  <c:v>1.1751912807503582</c:v>
                </c:pt>
                <c:pt idx="24479">
                  <c:v>1.1751805075644775</c:v>
                </c:pt>
                <c:pt idx="24480">
                  <c:v>1.175169734378597</c:v>
                </c:pt>
                <c:pt idx="24481">
                  <c:v>1.1751589611927165</c:v>
                </c:pt>
                <c:pt idx="24482">
                  <c:v>1.175148188006836</c:v>
                </c:pt>
                <c:pt idx="24483">
                  <c:v>1.1751374148209552</c:v>
                </c:pt>
                <c:pt idx="24484">
                  <c:v>1.1751266416350747</c:v>
                </c:pt>
                <c:pt idx="24485">
                  <c:v>1.1751158684491942</c:v>
                </c:pt>
                <c:pt idx="24486">
                  <c:v>1.1751050952633137</c:v>
                </c:pt>
                <c:pt idx="24487">
                  <c:v>1.175094322077433</c:v>
                </c:pt>
                <c:pt idx="24488">
                  <c:v>1.1750835488915525</c:v>
                </c:pt>
                <c:pt idx="24489">
                  <c:v>1.175072775705672</c:v>
                </c:pt>
                <c:pt idx="24490">
                  <c:v>1.1750620025197915</c:v>
                </c:pt>
                <c:pt idx="24491">
                  <c:v>1.1750512293339108</c:v>
                </c:pt>
                <c:pt idx="24492">
                  <c:v>1.1750404561480303</c:v>
                </c:pt>
                <c:pt idx="24493">
                  <c:v>1.1750296829621498</c:v>
                </c:pt>
                <c:pt idx="24494">
                  <c:v>1.1750189097762693</c:v>
                </c:pt>
                <c:pt idx="24495">
                  <c:v>1.1750081365903888</c:v>
                </c:pt>
                <c:pt idx="24496">
                  <c:v>1.1749973634045081</c:v>
                </c:pt>
                <c:pt idx="24497">
                  <c:v>1.1749865902186276</c:v>
                </c:pt>
                <c:pt idx="24498">
                  <c:v>1.1749758170327471</c:v>
                </c:pt>
                <c:pt idx="24499">
                  <c:v>1.1749650438468666</c:v>
                </c:pt>
                <c:pt idx="24500">
                  <c:v>1.1749542706609859</c:v>
                </c:pt>
                <c:pt idx="24501">
                  <c:v>1.1749434974751054</c:v>
                </c:pt>
                <c:pt idx="24502">
                  <c:v>1.1749327242892249</c:v>
                </c:pt>
                <c:pt idx="24503">
                  <c:v>1.1749219511033444</c:v>
                </c:pt>
                <c:pt idx="24504">
                  <c:v>1.1749111779174637</c:v>
                </c:pt>
                <c:pt idx="24505">
                  <c:v>1.1749004047315832</c:v>
                </c:pt>
                <c:pt idx="24506">
                  <c:v>1.1748896315457027</c:v>
                </c:pt>
                <c:pt idx="24507">
                  <c:v>1.1748788583598222</c:v>
                </c:pt>
                <c:pt idx="24508">
                  <c:v>1.1748680851739417</c:v>
                </c:pt>
                <c:pt idx="24509">
                  <c:v>1.174857311988061</c:v>
                </c:pt>
                <c:pt idx="24510">
                  <c:v>1.1748465388021805</c:v>
                </c:pt>
                <c:pt idx="24511">
                  <c:v>1.1748357656163</c:v>
                </c:pt>
                <c:pt idx="24512">
                  <c:v>1.1748249924304195</c:v>
                </c:pt>
                <c:pt idx="24513">
                  <c:v>1.1748142192445388</c:v>
                </c:pt>
                <c:pt idx="24514">
                  <c:v>1.1748034460586583</c:v>
                </c:pt>
                <c:pt idx="24515">
                  <c:v>1.1747926728727778</c:v>
                </c:pt>
                <c:pt idx="24516">
                  <c:v>1.1747818996868973</c:v>
                </c:pt>
                <c:pt idx="24517">
                  <c:v>1.1747711265010166</c:v>
                </c:pt>
                <c:pt idx="24518">
                  <c:v>1.1747603533151361</c:v>
                </c:pt>
                <c:pt idx="24519">
                  <c:v>1.1747495801292556</c:v>
                </c:pt>
                <c:pt idx="24520">
                  <c:v>1.1747388069433751</c:v>
                </c:pt>
                <c:pt idx="24521">
                  <c:v>1.1747280337574943</c:v>
                </c:pt>
                <c:pt idx="24522">
                  <c:v>1.1747172605716139</c:v>
                </c:pt>
                <c:pt idx="24523">
                  <c:v>1.1747064873857334</c:v>
                </c:pt>
                <c:pt idx="24524">
                  <c:v>1.1746957141998529</c:v>
                </c:pt>
                <c:pt idx="24525">
                  <c:v>1.1746849410139724</c:v>
                </c:pt>
                <c:pt idx="24526">
                  <c:v>1.1746741678280916</c:v>
                </c:pt>
                <c:pt idx="24527">
                  <c:v>1.1746631111373196</c:v>
                </c:pt>
                <c:pt idx="24528">
                  <c:v>1.1746520544465475</c:v>
                </c:pt>
                <c:pt idx="24529">
                  <c:v>1.1746409977557752</c:v>
                </c:pt>
                <c:pt idx="24530">
                  <c:v>1.1746299410650032</c:v>
                </c:pt>
                <c:pt idx="24531">
                  <c:v>1.1746188843742309</c:v>
                </c:pt>
                <c:pt idx="24532">
                  <c:v>1.1746078276834588</c:v>
                </c:pt>
                <c:pt idx="24533">
                  <c:v>1.1745967709926868</c:v>
                </c:pt>
                <c:pt idx="24534">
                  <c:v>1.1745857143019145</c:v>
                </c:pt>
                <c:pt idx="24535">
                  <c:v>1.1745746576111424</c:v>
                </c:pt>
                <c:pt idx="24536">
                  <c:v>1.1745636009203704</c:v>
                </c:pt>
                <c:pt idx="24537">
                  <c:v>1.1745525442295981</c:v>
                </c:pt>
                <c:pt idx="24538">
                  <c:v>1.174541487538826</c:v>
                </c:pt>
                <c:pt idx="24539">
                  <c:v>1.1745304308480538</c:v>
                </c:pt>
                <c:pt idx="24540">
                  <c:v>1.1745193741572817</c:v>
                </c:pt>
                <c:pt idx="24541">
                  <c:v>1.1745083174665096</c:v>
                </c:pt>
                <c:pt idx="24542">
                  <c:v>1.1744972607757374</c:v>
                </c:pt>
                <c:pt idx="24543">
                  <c:v>1.1744862040849653</c:v>
                </c:pt>
                <c:pt idx="24544">
                  <c:v>1.1744751473941932</c:v>
                </c:pt>
                <c:pt idx="24545">
                  <c:v>1.1744640907034209</c:v>
                </c:pt>
                <c:pt idx="24546">
                  <c:v>1.1744530340126489</c:v>
                </c:pt>
                <c:pt idx="24547">
                  <c:v>1.1744419773218766</c:v>
                </c:pt>
                <c:pt idx="24548">
                  <c:v>1.1744309206311045</c:v>
                </c:pt>
                <c:pt idx="24549">
                  <c:v>1.1744198639403325</c:v>
                </c:pt>
                <c:pt idx="24550">
                  <c:v>1.1744088072495602</c:v>
                </c:pt>
                <c:pt idx="24551">
                  <c:v>1.1743977505587881</c:v>
                </c:pt>
                <c:pt idx="24552">
                  <c:v>1.1743866938680161</c:v>
                </c:pt>
                <c:pt idx="24553">
                  <c:v>1.1743756371772438</c:v>
                </c:pt>
                <c:pt idx="24554">
                  <c:v>1.1743645804864717</c:v>
                </c:pt>
                <c:pt idx="24555">
                  <c:v>1.1743535237956995</c:v>
                </c:pt>
                <c:pt idx="24556">
                  <c:v>1.1743424671049274</c:v>
                </c:pt>
                <c:pt idx="24557">
                  <c:v>1.1743314104141553</c:v>
                </c:pt>
                <c:pt idx="24558">
                  <c:v>1.1743203537233831</c:v>
                </c:pt>
                <c:pt idx="24559">
                  <c:v>1.174309297032611</c:v>
                </c:pt>
                <c:pt idx="24560">
                  <c:v>1.1742982403418389</c:v>
                </c:pt>
                <c:pt idx="24561">
                  <c:v>1.1742871836510667</c:v>
                </c:pt>
                <c:pt idx="24562">
                  <c:v>1.1742761269602946</c:v>
                </c:pt>
                <c:pt idx="24563">
                  <c:v>1.1742650702695225</c:v>
                </c:pt>
                <c:pt idx="24564">
                  <c:v>1.1742540135787503</c:v>
                </c:pt>
                <c:pt idx="24565">
                  <c:v>1.1742429568879782</c:v>
                </c:pt>
                <c:pt idx="24566">
                  <c:v>1.1742319001972059</c:v>
                </c:pt>
                <c:pt idx="24567">
                  <c:v>1.1742208435064339</c:v>
                </c:pt>
                <c:pt idx="24568">
                  <c:v>1.1742097868156618</c:v>
                </c:pt>
                <c:pt idx="24569">
                  <c:v>1.1741987301248895</c:v>
                </c:pt>
                <c:pt idx="24570">
                  <c:v>1.1741876734341175</c:v>
                </c:pt>
                <c:pt idx="24571">
                  <c:v>1.1741766167433454</c:v>
                </c:pt>
                <c:pt idx="24572">
                  <c:v>1.1741655600525731</c:v>
                </c:pt>
                <c:pt idx="24573">
                  <c:v>1.174154503361801</c:v>
                </c:pt>
                <c:pt idx="24574">
                  <c:v>1.1741434466710288</c:v>
                </c:pt>
                <c:pt idx="24575">
                  <c:v>1.1741323899802567</c:v>
                </c:pt>
                <c:pt idx="24576">
                  <c:v>1.1741213332894846</c:v>
                </c:pt>
                <c:pt idx="24577">
                  <c:v>1.1741102765987124</c:v>
                </c:pt>
                <c:pt idx="24578">
                  <c:v>1.1740992199079403</c:v>
                </c:pt>
                <c:pt idx="24579">
                  <c:v>1.1740881632171682</c:v>
                </c:pt>
                <c:pt idx="24580">
                  <c:v>1.174077106526396</c:v>
                </c:pt>
                <c:pt idx="24581">
                  <c:v>1.1740660498356239</c:v>
                </c:pt>
                <c:pt idx="24582">
                  <c:v>1.1740549931448516</c:v>
                </c:pt>
                <c:pt idx="24583">
                  <c:v>1.1740439364540796</c:v>
                </c:pt>
                <c:pt idx="24584">
                  <c:v>1.1740328797633075</c:v>
                </c:pt>
                <c:pt idx="24585">
                  <c:v>1.1740218230725352</c:v>
                </c:pt>
                <c:pt idx="24586">
                  <c:v>1.1740107663817632</c:v>
                </c:pt>
                <c:pt idx="24587">
                  <c:v>1.1739997096909911</c:v>
                </c:pt>
                <c:pt idx="24588">
                  <c:v>1.1739886530002188</c:v>
                </c:pt>
                <c:pt idx="24589">
                  <c:v>1.1739775963094468</c:v>
                </c:pt>
                <c:pt idx="24590">
                  <c:v>1.1739665396186745</c:v>
                </c:pt>
                <c:pt idx="24591">
                  <c:v>1.1739554829279024</c:v>
                </c:pt>
                <c:pt idx="24592">
                  <c:v>1.1739444262371304</c:v>
                </c:pt>
                <c:pt idx="24593">
                  <c:v>1.1739333695463581</c:v>
                </c:pt>
                <c:pt idx="24594">
                  <c:v>1.173922312855586</c:v>
                </c:pt>
                <c:pt idx="24595">
                  <c:v>1.173911256164814</c:v>
                </c:pt>
                <c:pt idx="24596">
                  <c:v>1.1739001994740417</c:v>
                </c:pt>
                <c:pt idx="24597">
                  <c:v>1.1738891427832696</c:v>
                </c:pt>
                <c:pt idx="24598">
                  <c:v>1.1738780860924973</c:v>
                </c:pt>
                <c:pt idx="24599">
                  <c:v>1.1738670294017253</c:v>
                </c:pt>
                <c:pt idx="24600">
                  <c:v>1.1738559727109532</c:v>
                </c:pt>
                <c:pt idx="24601">
                  <c:v>1.1738449160201809</c:v>
                </c:pt>
                <c:pt idx="24602">
                  <c:v>1.1738338593294089</c:v>
                </c:pt>
                <c:pt idx="24603">
                  <c:v>1.1738228026386368</c:v>
                </c:pt>
                <c:pt idx="24604">
                  <c:v>1.1738117459478645</c:v>
                </c:pt>
                <c:pt idx="24605">
                  <c:v>1.1738006892570925</c:v>
                </c:pt>
                <c:pt idx="24606">
                  <c:v>1.1737896325663204</c:v>
                </c:pt>
                <c:pt idx="24607">
                  <c:v>1.1737785758755481</c:v>
                </c:pt>
                <c:pt idx="24608">
                  <c:v>1.1737675191847761</c:v>
                </c:pt>
                <c:pt idx="24609">
                  <c:v>1.1737564624940038</c:v>
                </c:pt>
                <c:pt idx="24610">
                  <c:v>1.1737454058032317</c:v>
                </c:pt>
                <c:pt idx="24611">
                  <c:v>1.1737343491124597</c:v>
                </c:pt>
                <c:pt idx="24612">
                  <c:v>1.1737232924216874</c:v>
                </c:pt>
                <c:pt idx="24613">
                  <c:v>1.1737122357309153</c:v>
                </c:pt>
                <c:pt idx="24614">
                  <c:v>1.1737011790401433</c:v>
                </c:pt>
                <c:pt idx="24615">
                  <c:v>1.173690122349371</c:v>
                </c:pt>
                <c:pt idx="24616">
                  <c:v>1.1736790656585989</c:v>
                </c:pt>
                <c:pt idx="24617">
                  <c:v>1.1736680089678266</c:v>
                </c:pt>
                <c:pt idx="24618">
                  <c:v>1.1736569522770546</c:v>
                </c:pt>
                <c:pt idx="24619">
                  <c:v>1.1736458955862825</c:v>
                </c:pt>
                <c:pt idx="24620">
                  <c:v>1.1736348388955102</c:v>
                </c:pt>
                <c:pt idx="24621">
                  <c:v>1.1736237822047382</c:v>
                </c:pt>
                <c:pt idx="24622">
                  <c:v>1.1736127255139661</c:v>
                </c:pt>
                <c:pt idx="24623">
                  <c:v>1.1736016688231938</c:v>
                </c:pt>
                <c:pt idx="24624">
                  <c:v>1.1735906121324218</c:v>
                </c:pt>
                <c:pt idx="24625">
                  <c:v>1.1735795554416495</c:v>
                </c:pt>
                <c:pt idx="24626">
                  <c:v>1.1735684987508774</c:v>
                </c:pt>
                <c:pt idx="24627">
                  <c:v>1.1735574420601054</c:v>
                </c:pt>
                <c:pt idx="24628">
                  <c:v>1.1735463853693331</c:v>
                </c:pt>
                <c:pt idx="24629">
                  <c:v>1.173535328678561</c:v>
                </c:pt>
                <c:pt idx="24630">
                  <c:v>1.173524271987789</c:v>
                </c:pt>
                <c:pt idx="24631">
                  <c:v>1.1735132152970167</c:v>
                </c:pt>
                <c:pt idx="24632">
                  <c:v>1.1735021586062446</c:v>
                </c:pt>
                <c:pt idx="24633">
                  <c:v>1.1734911019154723</c:v>
                </c:pt>
                <c:pt idx="24634">
                  <c:v>1.1734800452247003</c:v>
                </c:pt>
                <c:pt idx="24635">
                  <c:v>1.1734689885339282</c:v>
                </c:pt>
                <c:pt idx="24636">
                  <c:v>1.1734579318431559</c:v>
                </c:pt>
                <c:pt idx="24637">
                  <c:v>1.1734468751523839</c:v>
                </c:pt>
                <c:pt idx="24638">
                  <c:v>1.1734358184616118</c:v>
                </c:pt>
                <c:pt idx="24639">
                  <c:v>1.1734247617708395</c:v>
                </c:pt>
                <c:pt idx="24640">
                  <c:v>1.1734137050800675</c:v>
                </c:pt>
                <c:pt idx="24641">
                  <c:v>1.1734026483892952</c:v>
                </c:pt>
                <c:pt idx="24642">
                  <c:v>1.1733915916985231</c:v>
                </c:pt>
                <c:pt idx="24643">
                  <c:v>1.1733805350077511</c:v>
                </c:pt>
                <c:pt idx="24644">
                  <c:v>1.1733694783169788</c:v>
                </c:pt>
                <c:pt idx="24645">
                  <c:v>1.1733584216262067</c:v>
                </c:pt>
                <c:pt idx="24646">
                  <c:v>1.1733473649354347</c:v>
                </c:pt>
                <c:pt idx="24647">
                  <c:v>1.1733363082446624</c:v>
                </c:pt>
                <c:pt idx="24648">
                  <c:v>1.1733252515538903</c:v>
                </c:pt>
                <c:pt idx="24649">
                  <c:v>1.1733141948631183</c:v>
                </c:pt>
                <c:pt idx="24650">
                  <c:v>1.173303138172346</c:v>
                </c:pt>
                <c:pt idx="24651">
                  <c:v>1.1732920814815739</c:v>
                </c:pt>
                <c:pt idx="24652">
                  <c:v>1.1732810247908017</c:v>
                </c:pt>
                <c:pt idx="24653">
                  <c:v>1.1732699681000296</c:v>
                </c:pt>
                <c:pt idx="24654">
                  <c:v>1.1732589114092575</c:v>
                </c:pt>
                <c:pt idx="24655">
                  <c:v>1.1732478547184853</c:v>
                </c:pt>
                <c:pt idx="24656">
                  <c:v>1.1732365145228216</c:v>
                </c:pt>
                <c:pt idx="24657">
                  <c:v>1.1732251743271578</c:v>
                </c:pt>
                <c:pt idx="24658">
                  <c:v>1.1732138341314942</c:v>
                </c:pt>
                <c:pt idx="24659">
                  <c:v>1.1732024939358303</c:v>
                </c:pt>
                <c:pt idx="24660">
                  <c:v>1.1731911537401667</c:v>
                </c:pt>
                <c:pt idx="24661">
                  <c:v>1.1731798135445028</c:v>
                </c:pt>
                <c:pt idx="24662">
                  <c:v>1.1731684733488392</c:v>
                </c:pt>
                <c:pt idx="24663">
                  <c:v>1.1731571331531754</c:v>
                </c:pt>
                <c:pt idx="24664">
                  <c:v>1.1731457929575118</c:v>
                </c:pt>
                <c:pt idx="24665">
                  <c:v>1.1731344527618479</c:v>
                </c:pt>
                <c:pt idx="24666">
                  <c:v>1.1731231125661843</c:v>
                </c:pt>
                <c:pt idx="24667">
                  <c:v>1.1731117723705204</c:v>
                </c:pt>
                <c:pt idx="24668">
                  <c:v>1.1731004321748568</c:v>
                </c:pt>
                <c:pt idx="24669">
                  <c:v>1.173089091979193</c:v>
                </c:pt>
                <c:pt idx="24670">
                  <c:v>1.1730777517835294</c:v>
                </c:pt>
                <c:pt idx="24671">
                  <c:v>1.1730664115878655</c:v>
                </c:pt>
                <c:pt idx="24672">
                  <c:v>1.1730550713922019</c:v>
                </c:pt>
                <c:pt idx="24673">
                  <c:v>1.173043731196538</c:v>
                </c:pt>
                <c:pt idx="24674">
                  <c:v>1.1730323910008744</c:v>
                </c:pt>
                <c:pt idx="24675">
                  <c:v>1.1730210508052106</c:v>
                </c:pt>
                <c:pt idx="24676">
                  <c:v>1.173009710609547</c:v>
                </c:pt>
                <c:pt idx="24677">
                  <c:v>1.1729983704138831</c:v>
                </c:pt>
                <c:pt idx="24678">
                  <c:v>1.1729870302182195</c:v>
                </c:pt>
                <c:pt idx="24679">
                  <c:v>1.1729756900225556</c:v>
                </c:pt>
                <c:pt idx="24680">
                  <c:v>1.172964349826892</c:v>
                </c:pt>
                <c:pt idx="24681">
                  <c:v>1.1729530096312282</c:v>
                </c:pt>
                <c:pt idx="24682">
                  <c:v>1.1729416694355645</c:v>
                </c:pt>
                <c:pt idx="24683">
                  <c:v>1.1729303292399007</c:v>
                </c:pt>
                <c:pt idx="24684">
                  <c:v>1.1729189890442369</c:v>
                </c:pt>
                <c:pt idx="24685">
                  <c:v>1.1729076488485732</c:v>
                </c:pt>
                <c:pt idx="24686">
                  <c:v>1.1728963086529094</c:v>
                </c:pt>
                <c:pt idx="24687">
                  <c:v>1.1728849684572458</c:v>
                </c:pt>
                <c:pt idx="24688">
                  <c:v>1.1728736282615819</c:v>
                </c:pt>
                <c:pt idx="24689">
                  <c:v>1.1728622880659183</c:v>
                </c:pt>
                <c:pt idx="24690">
                  <c:v>1.1728509478702545</c:v>
                </c:pt>
                <c:pt idx="24691">
                  <c:v>1.1728396076745908</c:v>
                </c:pt>
                <c:pt idx="24692">
                  <c:v>1.172828267478927</c:v>
                </c:pt>
                <c:pt idx="24693">
                  <c:v>1.1728169272832634</c:v>
                </c:pt>
                <c:pt idx="24694">
                  <c:v>1.1728055870875995</c:v>
                </c:pt>
                <c:pt idx="24695">
                  <c:v>1.1727942468919359</c:v>
                </c:pt>
                <c:pt idx="24696">
                  <c:v>1.1727829066962721</c:v>
                </c:pt>
                <c:pt idx="24697">
                  <c:v>1.1727715665006084</c:v>
                </c:pt>
                <c:pt idx="24698">
                  <c:v>1.1727602263049446</c:v>
                </c:pt>
                <c:pt idx="24699">
                  <c:v>1.172748886109281</c:v>
                </c:pt>
                <c:pt idx="24700">
                  <c:v>1.1727375459136171</c:v>
                </c:pt>
                <c:pt idx="24701">
                  <c:v>1.1727262057179535</c:v>
                </c:pt>
                <c:pt idx="24702">
                  <c:v>1.1727148655222897</c:v>
                </c:pt>
                <c:pt idx="24703">
                  <c:v>1.172703525326626</c:v>
                </c:pt>
                <c:pt idx="24704">
                  <c:v>1.1726921851309622</c:v>
                </c:pt>
                <c:pt idx="24705">
                  <c:v>1.1726808449352986</c:v>
                </c:pt>
                <c:pt idx="24706">
                  <c:v>1.1726695047396347</c:v>
                </c:pt>
                <c:pt idx="24707">
                  <c:v>1.1726581645439711</c:v>
                </c:pt>
                <c:pt idx="24708">
                  <c:v>1.1726468243483072</c:v>
                </c:pt>
                <c:pt idx="24709">
                  <c:v>1.1726354841526436</c:v>
                </c:pt>
                <c:pt idx="24710">
                  <c:v>1.1726241439569798</c:v>
                </c:pt>
                <c:pt idx="24711">
                  <c:v>1.1726128037613162</c:v>
                </c:pt>
                <c:pt idx="24712">
                  <c:v>1.1726014635656523</c:v>
                </c:pt>
                <c:pt idx="24713">
                  <c:v>1.1725901233699887</c:v>
                </c:pt>
                <c:pt idx="24714">
                  <c:v>1.1725787831743248</c:v>
                </c:pt>
                <c:pt idx="24715">
                  <c:v>1.1725674429786612</c:v>
                </c:pt>
                <c:pt idx="24716">
                  <c:v>1.1725561027829974</c:v>
                </c:pt>
                <c:pt idx="24717">
                  <c:v>1.1725447625873338</c:v>
                </c:pt>
                <c:pt idx="24718">
                  <c:v>1.1725334223916699</c:v>
                </c:pt>
                <c:pt idx="24719">
                  <c:v>1.1725220821960063</c:v>
                </c:pt>
                <c:pt idx="24720">
                  <c:v>1.1725107420003424</c:v>
                </c:pt>
                <c:pt idx="24721">
                  <c:v>1.1724994018046788</c:v>
                </c:pt>
                <c:pt idx="24722">
                  <c:v>1.172488061609015</c:v>
                </c:pt>
                <c:pt idx="24723">
                  <c:v>1.1724767214133514</c:v>
                </c:pt>
                <c:pt idx="24724">
                  <c:v>1.1724653812176875</c:v>
                </c:pt>
                <c:pt idx="24725">
                  <c:v>1.1724540410220239</c:v>
                </c:pt>
                <c:pt idx="24726">
                  <c:v>1.17244270082636</c:v>
                </c:pt>
                <c:pt idx="24727">
                  <c:v>1.1724313606306964</c:v>
                </c:pt>
                <c:pt idx="24728">
                  <c:v>1.1724200204350326</c:v>
                </c:pt>
                <c:pt idx="24729">
                  <c:v>1.1724086802393689</c:v>
                </c:pt>
                <c:pt idx="24730">
                  <c:v>1.1723973400437051</c:v>
                </c:pt>
                <c:pt idx="24731">
                  <c:v>1.1723859998480415</c:v>
                </c:pt>
                <c:pt idx="24732">
                  <c:v>1.1723746596523776</c:v>
                </c:pt>
                <c:pt idx="24733">
                  <c:v>1.172363319456714</c:v>
                </c:pt>
                <c:pt idx="24734">
                  <c:v>1.1723519792610502</c:v>
                </c:pt>
                <c:pt idx="24735">
                  <c:v>1.1723406390653863</c:v>
                </c:pt>
                <c:pt idx="24736">
                  <c:v>1.1723292988697227</c:v>
                </c:pt>
                <c:pt idx="24737">
                  <c:v>1.1723179586740589</c:v>
                </c:pt>
                <c:pt idx="24738">
                  <c:v>1.1723066184783952</c:v>
                </c:pt>
                <c:pt idx="24739">
                  <c:v>1.1722952782827314</c:v>
                </c:pt>
                <c:pt idx="24740">
                  <c:v>1.1722839380870678</c:v>
                </c:pt>
                <c:pt idx="24741">
                  <c:v>1.1722725978914039</c:v>
                </c:pt>
                <c:pt idx="24742">
                  <c:v>1.1722612576957403</c:v>
                </c:pt>
                <c:pt idx="24743">
                  <c:v>1.1722499175000765</c:v>
                </c:pt>
                <c:pt idx="24744">
                  <c:v>1.1722385773044128</c:v>
                </c:pt>
                <c:pt idx="24745">
                  <c:v>1.172227237108749</c:v>
                </c:pt>
                <c:pt idx="24746">
                  <c:v>1.1722158969130854</c:v>
                </c:pt>
                <c:pt idx="24747">
                  <c:v>1.1722045567174215</c:v>
                </c:pt>
                <c:pt idx="24748">
                  <c:v>1.1721932165217579</c:v>
                </c:pt>
                <c:pt idx="24749">
                  <c:v>1.1721818763260941</c:v>
                </c:pt>
                <c:pt idx="24750">
                  <c:v>1.1721705361304304</c:v>
                </c:pt>
                <c:pt idx="24751">
                  <c:v>1.1721591959347666</c:v>
                </c:pt>
                <c:pt idx="24752">
                  <c:v>1.172147855739103</c:v>
                </c:pt>
                <c:pt idx="24753">
                  <c:v>1.1721365155434391</c:v>
                </c:pt>
                <c:pt idx="24754">
                  <c:v>1.1721251753477755</c:v>
                </c:pt>
                <c:pt idx="24755">
                  <c:v>1.1721138351521116</c:v>
                </c:pt>
                <c:pt idx="24756">
                  <c:v>1.172102494956448</c:v>
                </c:pt>
                <c:pt idx="24757">
                  <c:v>1.1720911547607842</c:v>
                </c:pt>
                <c:pt idx="24758">
                  <c:v>1.1720798145651206</c:v>
                </c:pt>
                <c:pt idx="24759">
                  <c:v>1.1720684743694567</c:v>
                </c:pt>
                <c:pt idx="24760">
                  <c:v>1.1720571341737931</c:v>
                </c:pt>
                <c:pt idx="24761">
                  <c:v>1.1720457939781292</c:v>
                </c:pt>
                <c:pt idx="24762">
                  <c:v>1.1720344537824656</c:v>
                </c:pt>
                <c:pt idx="24763">
                  <c:v>1.1720231135868018</c:v>
                </c:pt>
                <c:pt idx="24764">
                  <c:v>1.1720117733911382</c:v>
                </c:pt>
                <c:pt idx="24765">
                  <c:v>1.1720004331954743</c:v>
                </c:pt>
                <c:pt idx="24766">
                  <c:v>1.1719890929998107</c:v>
                </c:pt>
                <c:pt idx="24767">
                  <c:v>1.1719777528041468</c:v>
                </c:pt>
                <c:pt idx="24768">
                  <c:v>1.1719664126084832</c:v>
                </c:pt>
                <c:pt idx="24769">
                  <c:v>1.1719550724128194</c:v>
                </c:pt>
                <c:pt idx="24770">
                  <c:v>1.1719437322171558</c:v>
                </c:pt>
                <c:pt idx="24771">
                  <c:v>1.1719323920214919</c:v>
                </c:pt>
                <c:pt idx="24772">
                  <c:v>1.1719210518258283</c:v>
                </c:pt>
                <c:pt idx="24773">
                  <c:v>1.1719097116301644</c:v>
                </c:pt>
                <c:pt idx="24774">
                  <c:v>1.1718983714345008</c:v>
                </c:pt>
                <c:pt idx="24775">
                  <c:v>1.171887031238837</c:v>
                </c:pt>
                <c:pt idx="24776">
                  <c:v>1.1718756910431734</c:v>
                </c:pt>
                <c:pt idx="24777">
                  <c:v>1.1718643508475095</c:v>
                </c:pt>
                <c:pt idx="24778">
                  <c:v>1.1718530106518459</c:v>
                </c:pt>
                <c:pt idx="24779">
                  <c:v>1.171841670456182</c:v>
                </c:pt>
                <c:pt idx="24780">
                  <c:v>1.1718300467556266</c:v>
                </c:pt>
                <c:pt idx="24781">
                  <c:v>1.1718184230550714</c:v>
                </c:pt>
                <c:pt idx="24782">
                  <c:v>1.171806799354516</c:v>
                </c:pt>
                <c:pt idx="24783">
                  <c:v>1.1717951756539606</c:v>
                </c:pt>
                <c:pt idx="24784">
                  <c:v>1.1717835519534054</c:v>
                </c:pt>
                <c:pt idx="24785">
                  <c:v>1.17177192825285</c:v>
                </c:pt>
                <c:pt idx="24786">
                  <c:v>1.1717603045522949</c:v>
                </c:pt>
                <c:pt idx="24787">
                  <c:v>1.1717486808517394</c:v>
                </c:pt>
                <c:pt idx="24788">
                  <c:v>1.171737057151184</c:v>
                </c:pt>
                <c:pt idx="24789">
                  <c:v>1.1717254334506289</c:v>
                </c:pt>
                <c:pt idx="24790">
                  <c:v>1.1717138097500734</c:v>
                </c:pt>
                <c:pt idx="24791">
                  <c:v>1.171702186049518</c:v>
                </c:pt>
                <c:pt idx="24792">
                  <c:v>1.1716905623489628</c:v>
                </c:pt>
                <c:pt idx="24793">
                  <c:v>1.1716789386484074</c:v>
                </c:pt>
                <c:pt idx="24794">
                  <c:v>1.171667314947852</c:v>
                </c:pt>
                <c:pt idx="24795">
                  <c:v>1.1716556912472968</c:v>
                </c:pt>
                <c:pt idx="24796">
                  <c:v>1.1716440675467414</c:v>
                </c:pt>
                <c:pt idx="24797">
                  <c:v>1.171632443846186</c:v>
                </c:pt>
                <c:pt idx="24798">
                  <c:v>1.1716208201456308</c:v>
                </c:pt>
                <c:pt idx="24799">
                  <c:v>1.1716091964450754</c:v>
                </c:pt>
                <c:pt idx="24800">
                  <c:v>1.17159757274452</c:v>
                </c:pt>
                <c:pt idx="24801">
                  <c:v>1.1715859490439648</c:v>
                </c:pt>
                <c:pt idx="24802">
                  <c:v>1.1715743253434094</c:v>
                </c:pt>
                <c:pt idx="24803">
                  <c:v>1.1715627016428543</c:v>
                </c:pt>
                <c:pt idx="24804">
                  <c:v>1.1715510779422988</c:v>
                </c:pt>
                <c:pt idx="24805">
                  <c:v>1.1715394542417434</c:v>
                </c:pt>
                <c:pt idx="24806">
                  <c:v>1.1715278305411883</c:v>
                </c:pt>
                <c:pt idx="24807">
                  <c:v>1.1715162068406328</c:v>
                </c:pt>
                <c:pt idx="24808">
                  <c:v>1.1715045831400774</c:v>
                </c:pt>
                <c:pt idx="24809">
                  <c:v>1.1714929594395223</c:v>
                </c:pt>
                <c:pt idx="24810">
                  <c:v>1.1714813357389668</c:v>
                </c:pt>
                <c:pt idx="24811">
                  <c:v>1.1714697120384114</c:v>
                </c:pt>
                <c:pt idx="24812">
                  <c:v>1.1714580883378563</c:v>
                </c:pt>
                <c:pt idx="24813">
                  <c:v>1.1714464646373008</c:v>
                </c:pt>
                <c:pt idx="24814">
                  <c:v>1.1714348409367454</c:v>
                </c:pt>
                <c:pt idx="24815">
                  <c:v>1.1714232172361903</c:v>
                </c:pt>
                <c:pt idx="24816">
                  <c:v>1.1714115935356348</c:v>
                </c:pt>
                <c:pt idx="24817">
                  <c:v>1.1713999698350794</c:v>
                </c:pt>
                <c:pt idx="24818">
                  <c:v>1.1713883461345242</c:v>
                </c:pt>
                <c:pt idx="24819">
                  <c:v>1.1713767224339688</c:v>
                </c:pt>
                <c:pt idx="24820">
                  <c:v>1.1713650987334137</c:v>
                </c:pt>
                <c:pt idx="24821">
                  <c:v>1.1713534750328582</c:v>
                </c:pt>
                <c:pt idx="24822">
                  <c:v>1.1713418513323028</c:v>
                </c:pt>
                <c:pt idx="24823">
                  <c:v>1.1713302276317477</c:v>
                </c:pt>
                <c:pt idx="24824">
                  <c:v>1.1713186039311922</c:v>
                </c:pt>
                <c:pt idx="24825">
                  <c:v>1.1713069802306368</c:v>
                </c:pt>
                <c:pt idx="24826">
                  <c:v>1.1712953565300817</c:v>
                </c:pt>
                <c:pt idx="24827">
                  <c:v>1.1712837328295262</c:v>
                </c:pt>
                <c:pt idx="24828">
                  <c:v>1.1712721091289708</c:v>
                </c:pt>
                <c:pt idx="24829">
                  <c:v>1.1712604854284157</c:v>
                </c:pt>
                <c:pt idx="24830">
                  <c:v>1.1712488617278602</c:v>
                </c:pt>
                <c:pt idx="24831">
                  <c:v>1.1712372380273048</c:v>
                </c:pt>
                <c:pt idx="24832">
                  <c:v>1.1712256143267497</c:v>
                </c:pt>
                <c:pt idx="24833">
                  <c:v>1.1712139906261942</c:v>
                </c:pt>
                <c:pt idx="24834">
                  <c:v>1.1712023669256388</c:v>
                </c:pt>
                <c:pt idx="24835">
                  <c:v>1.1711907432250837</c:v>
                </c:pt>
                <c:pt idx="24836">
                  <c:v>1.1711791195245282</c:v>
                </c:pt>
                <c:pt idx="24837">
                  <c:v>1.1711674958239728</c:v>
                </c:pt>
                <c:pt idx="24838">
                  <c:v>1.1711558721234177</c:v>
                </c:pt>
                <c:pt idx="24839">
                  <c:v>1.1711442484228622</c:v>
                </c:pt>
                <c:pt idx="24840">
                  <c:v>1.1711326247223071</c:v>
                </c:pt>
                <c:pt idx="24841">
                  <c:v>1.1711210010217517</c:v>
                </c:pt>
                <c:pt idx="24842">
                  <c:v>1.1711093773211962</c:v>
                </c:pt>
                <c:pt idx="24843">
                  <c:v>1.1710977536206411</c:v>
                </c:pt>
                <c:pt idx="24844">
                  <c:v>1.1710861299200857</c:v>
                </c:pt>
                <c:pt idx="24845">
                  <c:v>1.1710745062195302</c:v>
                </c:pt>
                <c:pt idx="24846">
                  <c:v>1.1710628825189751</c:v>
                </c:pt>
                <c:pt idx="24847">
                  <c:v>1.1710512588184196</c:v>
                </c:pt>
                <c:pt idx="24848">
                  <c:v>1.1710396351178642</c:v>
                </c:pt>
                <c:pt idx="24849">
                  <c:v>1.1710280114173091</c:v>
                </c:pt>
                <c:pt idx="24850">
                  <c:v>1.1710163877167536</c:v>
                </c:pt>
                <c:pt idx="24851">
                  <c:v>1.1710047640161982</c:v>
                </c:pt>
                <c:pt idx="24852">
                  <c:v>1.1709931403156431</c:v>
                </c:pt>
                <c:pt idx="24853">
                  <c:v>1.1709815166150876</c:v>
                </c:pt>
                <c:pt idx="24854">
                  <c:v>1.1709698929145322</c:v>
                </c:pt>
                <c:pt idx="24855">
                  <c:v>1.1709582692139771</c:v>
                </c:pt>
                <c:pt idx="24856">
                  <c:v>1.1709466455134216</c:v>
                </c:pt>
                <c:pt idx="24857">
                  <c:v>1.1709350218128665</c:v>
                </c:pt>
                <c:pt idx="24858">
                  <c:v>1.1709233981123111</c:v>
                </c:pt>
                <c:pt idx="24859">
                  <c:v>1.1709117744117556</c:v>
                </c:pt>
                <c:pt idx="24860">
                  <c:v>1.1709001507112005</c:v>
                </c:pt>
                <c:pt idx="24861">
                  <c:v>1.1708885270106451</c:v>
                </c:pt>
                <c:pt idx="24862">
                  <c:v>1.1708769033100896</c:v>
                </c:pt>
                <c:pt idx="24863">
                  <c:v>1.1708652796095345</c:v>
                </c:pt>
                <c:pt idx="24864">
                  <c:v>1.1708536559089791</c:v>
                </c:pt>
                <c:pt idx="24865">
                  <c:v>1.1708420322084236</c:v>
                </c:pt>
                <c:pt idx="24866">
                  <c:v>1.1708304085078685</c:v>
                </c:pt>
                <c:pt idx="24867">
                  <c:v>1.1708187848073131</c:v>
                </c:pt>
                <c:pt idx="24868">
                  <c:v>1.1708071611067576</c:v>
                </c:pt>
                <c:pt idx="24869">
                  <c:v>1.1707955374062025</c:v>
                </c:pt>
                <c:pt idx="24870">
                  <c:v>1.1707839137056471</c:v>
                </c:pt>
                <c:pt idx="24871">
                  <c:v>1.1707722900050916</c:v>
                </c:pt>
                <c:pt idx="24872">
                  <c:v>1.1707606663045365</c:v>
                </c:pt>
                <c:pt idx="24873">
                  <c:v>1.170749042603981</c:v>
                </c:pt>
                <c:pt idx="24874">
                  <c:v>1.1707374189034259</c:v>
                </c:pt>
                <c:pt idx="24875">
                  <c:v>1.1707257952028705</c:v>
                </c:pt>
                <c:pt idx="24876">
                  <c:v>1.170714171502315</c:v>
                </c:pt>
                <c:pt idx="24877">
                  <c:v>1.1707025478017599</c:v>
                </c:pt>
                <c:pt idx="24878">
                  <c:v>1.1706909241012045</c:v>
                </c:pt>
                <c:pt idx="24879">
                  <c:v>1.170679300400649</c:v>
                </c:pt>
                <c:pt idx="24880">
                  <c:v>1.1706676767000939</c:v>
                </c:pt>
                <c:pt idx="24881">
                  <c:v>1.1706560529995385</c:v>
                </c:pt>
                <c:pt idx="24882">
                  <c:v>1.170644429298983</c:v>
                </c:pt>
                <c:pt idx="24883">
                  <c:v>1.1706328055984279</c:v>
                </c:pt>
                <c:pt idx="24884">
                  <c:v>1.1706211818978725</c:v>
                </c:pt>
                <c:pt idx="24885">
                  <c:v>1.170609558197317</c:v>
                </c:pt>
                <c:pt idx="24886">
                  <c:v>1.1705979344967619</c:v>
                </c:pt>
                <c:pt idx="24887">
                  <c:v>1.1705863107962065</c:v>
                </c:pt>
                <c:pt idx="24888">
                  <c:v>1.170574687095651</c:v>
                </c:pt>
                <c:pt idx="24889">
                  <c:v>1.1705630633950959</c:v>
                </c:pt>
                <c:pt idx="24890">
                  <c:v>1.1705514396945405</c:v>
                </c:pt>
                <c:pt idx="24891">
                  <c:v>1.1705398159939853</c:v>
                </c:pt>
                <c:pt idx="24892">
                  <c:v>1.1705281922934299</c:v>
                </c:pt>
                <c:pt idx="24893">
                  <c:v>1.1705165685928745</c:v>
                </c:pt>
                <c:pt idx="24894">
                  <c:v>1.1705046613874275</c:v>
                </c:pt>
                <c:pt idx="24895">
                  <c:v>1.1704927541819807</c:v>
                </c:pt>
                <c:pt idx="24896">
                  <c:v>1.1704808469765338</c:v>
                </c:pt>
                <c:pt idx="24897">
                  <c:v>1.1704689397710868</c:v>
                </c:pt>
                <c:pt idx="24898">
                  <c:v>1.1704570325656398</c:v>
                </c:pt>
                <c:pt idx="24899">
                  <c:v>1.1704451253601931</c:v>
                </c:pt>
                <c:pt idx="24900">
                  <c:v>1.1704332181547461</c:v>
                </c:pt>
                <c:pt idx="24901">
                  <c:v>1.1704213109492991</c:v>
                </c:pt>
                <c:pt idx="24902">
                  <c:v>1.1704094037438522</c:v>
                </c:pt>
                <c:pt idx="24903">
                  <c:v>1.1703974965384052</c:v>
                </c:pt>
                <c:pt idx="24904">
                  <c:v>1.1703855893329584</c:v>
                </c:pt>
                <c:pt idx="24905">
                  <c:v>1.1703736821275115</c:v>
                </c:pt>
                <c:pt idx="24906">
                  <c:v>1.1703617749220645</c:v>
                </c:pt>
                <c:pt idx="24907">
                  <c:v>1.1703498677166175</c:v>
                </c:pt>
                <c:pt idx="24908">
                  <c:v>1.1703379605111706</c:v>
                </c:pt>
                <c:pt idx="24909">
                  <c:v>1.1703260533057238</c:v>
                </c:pt>
                <c:pt idx="24910">
                  <c:v>1.1703141461002768</c:v>
                </c:pt>
                <c:pt idx="24911">
                  <c:v>1.1703022388948299</c:v>
                </c:pt>
                <c:pt idx="24912">
                  <c:v>1.1702903316893829</c:v>
                </c:pt>
                <c:pt idx="24913">
                  <c:v>1.1702784244839362</c:v>
                </c:pt>
                <c:pt idx="24914">
                  <c:v>1.1702665172784892</c:v>
                </c:pt>
                <c:pt idx="24915">
                  <c:v>1.1702546100730422</c:v>
                </c:pt>
                <c:pt idx="24916">
                  <c:v>1.1702427028675952</c:v>
                </c:pt>
                <c:pt idx="24917">
                  <c:v>1.1702307956621483</c:v>
                </c:pt>
                <c:pt idx="24918">
                  <c:v>1.1702188884567015</c:v>
                </c:pt>
                <c:pt idx="24919">
                  <c:v>1.1702069812512546</c:v>
                </c:pt>
                <c:pt idx="24920">
                  <c:v>1.1701950740458076</c:v>
                </c:pt>
                <c:pt idx="24921">
                  <c:v>1.1701831668403606</c:v>
                </c:pt>
                <c:pt idx="24922">
                  <c:v>1.1701712596349136</c:v>
                </c:pt>
                <c:pt idx="24923">
                  <c:v>1.1701593524294669</c:v>
                </c:pt>
                <c:pt idx="24924">
                  <c:v>1.1701474452240199</c:v>
                </c:pt>
                <c:pt idx="24925">
                  <c:v>1.170135538018573</c:v>
                </c:pt>
                <c:pt idx="24926">
                  <c:v>1.170123630813126</c:v>
                </c:pt>
                <c:pt idx="24927">
                  <c:v>1.1701117236076792</c:v>
                </c:pt>
                <c:pt idx="24928">
                  <c:v>1.1700998164022323</c:v>
                </c:pt>
                <c:pt idx="24929">
                  <c:v>1.1700879091967853</c:v>
                </c:pt>
                <c:pt idx="24930">
                  <c:v>1.1700760019913383</c:v>
                </c:pt>
                <c:pt idx="24931">
                  <c:v>1.1700640947858914</c:v>
                </c:pt>
                <c:pt idx="24932">
                  <c:v>1.1700521875804446</c:v>
                </c:pt>
                <c:pt idx="24933">
                  <c:v>1.1700402803749976</c:v>
                </c:pt>
                <c:pt idx="24934">
                  <c:v>1.1700283731695507</c:v>
                </c:pt>
                <c:pt idx="24935">
                  <c:v>1.1700164659641037</c:v>
                </c:pt>
                <c:pt idx="24936">
                  <c:v>1.1700045587586567</c:v>
                </c:pt>
                <c:pt idx="24937">
                  <c:v>1.16999265155321</c:v>
                </c:pt>
                <c:pt idx="24938">
                  <c:v>1.169980744347763</c:v>
                </c:pt>
                <c:pt idx="24939">
                  <c:v>1.169968837142316</c:v>
                </c:pt>
                <c:pt idx="24940">
                  <c:v>1.1699569299368691</c:v>
                </c:pt>
                <c:pt idx="24941">
                  <c:v>1.1699450227314223</c:v>
                </c:pt>
                <c:pt idx="24942">
                  <c:v>1.1699331155259753</c:v>
                </c:pt>
                <c:pt idx="24943">
                  <c:v>1.1699212083205284</c:v>
                </c:pt>
                <c:pt idx="24944">
                  <c:v>1.1699093011150814</c:v>
                </c:pt>
                <c:pt idx="24945">
                  <c:v>1.1698973939096344</c:v>
                </c:pt>
                <c:pt idx="24946">
                  <c:v>1.1698854867041877</c:v>
                </c:pt>
                <c:pt idx="24947">
                  <c:v>1.1698735794987407</c:v>
                </c:pt>
                <c:pt idx="24948">
                  <c:v>1.1698616722932937</c:v>
                </c:pt>
                <c:pt idx="24949">
                  <c:v>1.1698497650878468</c:v>
                </c:pt>
                <c:pt idx="24950">
                  <c:v>1.1698378578823998</c:v>
                </c:pt>
                <c:pt idx="24951">
                  <c:v>1.1698259506769531</c:v>
                </c:pt>
                <c:pt idx="24952">
                  <c:v>1.1698140434715061</c:v>
                </c:pt>
                <c:pt idx="24953">
                  <c:v>1.1698021362660591</c:v>
                </c:pt>
                <c:pt idx="24954">
                  <c:v>1.1697902290606121</c:v>
                </c:pt>
                <c:pt idx="24955">
                  <c:v>1.1697783218551654</c:v>
                </c:pt>
                <c:pt idx="24956">
                  <c:v>1.1697664146497184</c:v>
                </c:pt>
                <c:pt idx="24957">
                  <c:v>1.1697545074442715</c:v>
                </c:pt>
                <c:pt idx="24958">
                  <c:v>1.1697426002388245</c:v>
                </c:pt>
                <c:pt idx="24959">
                  <c:v>1.1697306930333775</c:v>
                </c:pt>
                <c:pt idx="24960">
                  <c:v>1.1697187858279308</c:v>
                </c:pt>
                <c:pt idx="24961">
                  <c:v>1.1697068786224838</c:v>
                </c:pt>
                <c:pt idx="24962">
                  <c:v>1.1696949714170368</c:v>
                </c:pt>
                <c:pt idx="24963">
                  <c:v>1.1696830642115899</c:v>
                </c:pt>
                <c:pt idx="24964">
                  <c:v>1.1696711570061429</c:v>
                </c:pt>
                <c:pt idx="24965">
                  <c:v>1.1696592498006961</c:v>
                </c:pt>
                <c:pt idx="24966">
                  <c:v>1.1696473425952492</c:v>
                </c:pt>
                <c:pt idx="24967">
                  <c:v>1.1696354353898022</c:v>
                </c:pt>
                <c:pt idx="24968">
                  <c:v>1.1696235281843552</c:v>
                </c:pt>
                <c:pt idx="24969">
                  <c:v>1.1696116209789085</c:v>
                </c:pt>
                <c:pt idx="24970">
                  <c:v>1.1695997137734615</c:v>
                </c:pt>
                <c:pt idx="24971">
                  <c:v>1.1695878065680145</c:v>
                </c:pt>
                <c:pt idx="24972">
                  <c:v>1.1695758993625676</c:v>
                </c:pt>
                <c:pt idx="24973">
                  <c:v>1.1695639921571206</c:v>
                </c:pt>
                <c:pt idx="24974">
                  <c:v>1.1695520849516738</c:v>
                </c:pt>
                <c:pt idx="24975">
                  <c:v>1.1695401777462269</c:v>
                </c:pt>
                <c:pt idx="24976">
                  <c:v>1.1695282705407799</c:v>
                </c:pt>
                <c:pt idx="24977">
                  <c:v>1.1695163633353329</c:v>
                </c:pt>
                <c:pt idx="24978">
                  <c:v>1.169504456129886</c:v>
                </c:pt>
                <c:pt idx="24979">
                  <c:v>1.1694925489244392</c:v>
                </c:pt>
                <c:pt idx="24980">
                  <c:v>1.1694806417189922</c:v>
                </c:pt>
                <c:pt idx="24981">
                  <c:v>1.1694687345135453</c:v>
                </c:pt>
                <c:pt idx="24982">
                  <c:v>1.1694568273080983</c:v>
                </c:pt>
                <c:pt idx="24983">
                  <c:v>1.1694449201026516</c:v>
                </c:pt>
                <c:pt idx="24984">
                  <c:v>1.1694330128972046</c:v>
                </c:pt>
                <c:pt idx="24985">
                  <c:v>1.1694211056917576</c:v>
                </c:pt>
                <c:pt idx="24986">
                  <c:v>1.1694091984863106</c:v>
                </c:pt>
                <c:pt idx="24987">
                  <c:v>1.1693972912808637</c:v>
                </c:pt>
                <c:pt idx="24988">
                  <c:v>1.1693853840754169</c:v>
                </c:pt>
                <c:pt idx="24989">
                  <c:v>1.16937347686997</c:v>
                </c:pt>
                <c:pt idx="24990">
                  <c:v>1.169361569664523</c:v>
                </c:pt>
                <c:pt idx="24991">
                  <c:v>1.169349662459076</c:v>
                </c:pt>
                <c:pt idx="24992">
                  <c:v>1.169337755253629</c:v>
                </c:pt>
                <c:pt idx="24993">
                  <c:v>1.1693258480481823</c:v>
                </c:pt>
                <c:pt idx="24994">
                  <c:v>1.1693139408427353</c:v>
                </c:pt>
                <c:pt idx="24995">
                  <c:v>1.1693020336372884</c:v>
                </c:pt>
                <c:pt idx="24996">
                  <c:v>1.1692901264318414</c:v>
                </c:pt>
                <c:pt idx="24997">
                  <c:v>1.1692782192263946</c:v>
                </c:pt>
                <c:pt idx="24998">
                  <c:v>1.1692663120209477</c:v>
                </c:pt>
                <c:pt idx="24999">
                  <c:v>1.1692544048155007</c:v>
                </c:pt>
                <c:pt idx="25000">
                  <c:v>1.1692424976100537</c:v>
                </c:pt>
                <c:pt idx="25001">
                  <c:v>1.1692305904046068</c:v>
                </c:pt>
                <c:pt idx="25002">
                  <c:v>1.16921868319916</c:v>
                </c:pt>
                <c:pt idx="25003">
                  <c:v>1.169206775993713</c:v>
                </c:pt>
                <c:pt idx="25004">
                  <c:v>1.1691945852833745</c:v>
                </c:pt>
                <c:pt idx="25005">
                  <c:v>1.169182394573036</c:v>
                </c:pt>
                <c:pt idx="25006">
                  <c:v>1.1691702038626974</c:v>
                </c:pt>
                <c:pt idx="25007">
                  <c:v>1.1691580131523589</c:v>
                </c:pt>
                <c:pt idx="25008">
                  <c:v>1.1691458224420204</c:v>
                </c:pt>
                <c:pt idx="25009">
                  <c:v>1.1691336317316818</c:v>
                </c:pt>
                <c:pt idx="25010">
                  <c:v>1.1691214410213433</c:v>
                </c:pt>
                <c:pt idx="25011">
                  <c:v>1.1691092503110048</c:v>
                </c:pt>
                <c:pt idx="25012">
                  <c:v>1.1690970596006665</c:v>
                </c:pt>
                <c:pt idx="25013">
                  <c:v>1.1690848688903279</c:v>
                </c:pt>
                <c:pt idx="25014">
                  <c:v>1.1690726781799894</c:v>
                </c:pt>
                <c:pt idx="25015">
                  <c:v>1.1690604874696509</c:v>
                </c:pt>
                <c:pt idx="25016">
                  <c:v>1.1690482967593123</c:v>
                </c:pt>
                <c:pt idx="25017">
                  <c:v>1.1690361060489738</c:v>
                </c:pt>
                <c:pt idx="25018">
                  <c:v>1.1690239153386353</c:v>
                </c:pt>
                <c:pt idx="25019">
                  <c:v>1.1690117246282967</c:v>
                </c:pt>
                <c:pt idx="25020">
                  <c:v>1.1689995339179582</c:v>
                </c:pt>
                <c:pt idx="25021">
                  <c:v>1.1689873432076197</c:v>
                </c:pt>
                <c:pt idx="25022">
                  <c:v>1.1689751524972811</c:v>
                </c:pt>
                <c:pt idx="25023">
                  <c:v>1.1689629617869426</c:v>
                </c:pt>
                <c:pt idx="25024">
                  <c:v>1.1689507710766041</c:v>
                </c:pt>
                <c:pt idx="25025">
                  <c:v>1.1689385803662657</c:v>
                </c:pt>
                <c:pt idx="25026">
                  <c:v>1.1689263896559272</c:v>
                </c:pt>
                <c:pt idx="25027">
                  <c:v>1.1689141989455887</c:v>
                </c:pt>
                <c:pt idx="25028">
                  <c:v>1.1689020082352501</c:v>
                </c:pt>
                <c:pt idx="25029">
                  <c:v>1.1688898175249116</c:v>
                </c:pt>
                <c:pt idx="25030">
                  <c:v>1.1688776268145731</c:v>
                </c:pt>
                <c:pt idx="25031">
                  <c:v>1.1688654361042345</c:v>
                </c:pt>
                <c:pt idx="25032">
                  <c:v>1.168853245393896</c:v>
                </c:pt>
                <c:pt idx="25033">
                  <c:v>1.1688410546835575</c:v>
                </c:pt>
                <c:pt idx="25034">
                  <c:v>1.1688288639732189</c:v>
                </c:pt>
                <c:pt idx="25035">
                  <c:v>1.1688166732628804</c:v>
                </c:pt>
                <c:pt idx="25036">
                  <c:v>1.1688044825525419</c:v>
                </c:pt>
                <c:pt idx="25037">
                  <c:v>1.1687922918422033</c:v>
                </c:pt>
                <c:pt idx="25038">
                  <c:v>1.168780101131865</c:v>
                </c:pt>
                <c:pt idx="25039">
                  <c:v>1.1687679104215265</c:v>
                </c:pt>
                <c:pt idx="25040">
                  <c:v>1.168755719711188</c:v>
                </c:pt>
                <c:pt idx="25041">
                  <c:v>1.1687435290008494</c:v>
                </c:pt>
                <c:pt idx="25042">
                  <c:v>1.1687313382905109</c:v>
                </c:pt>
                <c:pt idx="25043">
                  <c:v>1.1687191475801724</c:v>
                </c:pt>
                <c:pt idx="25044">
                  <c:v>1.1687069568698338</c:v>
                </c:pt>
                <c:pt idx="25045">
                  <c:v>1.1686947661594953</c:v>
                </c:pt>
                <c:pt idx="25046">
                  <c:v>1.1686825754491568</c:v>
                </c:pt>
                <c:pt idx="25047">
                  <c:v>1.1686703847388182</c:v>
                </c:pt>
                <c:pt idx="25048">
                  <c:v>1.1686581940284797</c:v>
                </c:pt>
                <c:pt idx="25049">
                  <c:v>1.1686460033181412</c:v>
                </c:pt>
                <c:pt idx="25050">
                  <c:v>1.1686338126078026</c:v>
                </c:pt>
                <c:pt idx="25051">
                  <c:v>1.1686216218974643</c:v>
                </c:pt>
                <c:pt idx="25052">
                  <c:v>1.1686094311871258</c:v>
                </c:pt>
                <c:pt idx="25053">
                  <c:v>1.1685972404767873</c:v>
                </c:pt>
                <c:pt idx="25054">
                  <c:v>1.1685850497664487</c:v>
                </c:pt>
                <c:pt idx="25055">
                  <c:v>1.1685728590561102</c:v>
                </c:pt>
                <c:pt idx="25056">
                  <c:v>1.1685606683457717</c:v>
                </c:pt>
                <c:pt idx="25057">
                  <c:v>1.1685484776354331</c:v>
                </c:pt>
                <c:pt idx="25058">
                  <c:v>1.1685362869250946</c:v>
                </c:pt>
                <c:pt idx="25059">
                  <c:v>1.1685240962147561</c:v>
                </c:pt>
                <c:pt idx="25060">
                  <c:v>1.1685119055044175</c:v>
                </c:pt>
                <c:pt idx="25061">
                  <c:v>1.168499714794079</c:v>
                </c:pt>
                <c:pt idx="25062">
                  <c:v>1.1684875240837405</c:v>
                </c:pt>
                <c:pt idx="25063">
                  <c:v>1.1684753333734019</c:v>
                </c:pt>
                <c:pt idx="25064">
                  <c:v>1.1684631426630636</c:v>
                </c:pt>
                <c:pt idx="25065">
                  <c:v>1.1684509519527251</c:v>
                </c:pt>
                <c:pt idx="25066">
                  <c:v>1.1684387612423865</c:v>
                </c:pt>
                <c:pt idx="25067">
                  <c:v>1.168426570532048</c:v>
                </c:pt>
                <c:pt idx="25068">
                  <c:v>1.1684143798217095</c:v>
                </c:pt>
                <c:pt idx="25069">
                  <c:v>1.1684021891113709</c:v>
                </c:pt>
                <c:pt idx="25070">
                  <c:v>1.1683899984010324</c:v>
                </c:pt>
                <c:pt idx="25071">
                  <c:v>1.1683778076906939</c:v>
                </c:pt>
                <c:pt idx="25072">
                  <c:v>1.1683656169803553</c:v>
                </c:pt>
                <c:pt idx="25073">
                  <c:v>1.1683534262700168</c:v>
                </c:pt>
                <c:pt idx="25074">
                  <c:v>1.1683412355596783</c:v>
                </c:pt>
                <c:pt idx="25075">
                  <c:v>1.1683290448493397</c:v>
                </c:pt>
                <c:pt idx="25076">
                  <c:v>1.1683168541390012</c:v>
                </c:pt>
                <c:pt idx="25077">
                  <c:v>1.1683046634286629</c:v>
                </c:pt>
                <c:pt idx="25078">
                  <c:v>1.1682924727183244</c:v>
                </c:pt>
                <c:pt idx="25079">
                  <c:v>1.1682802820079858</c:v>
                </c:pt>
                <c:pt idx="25080">
                  <c:v>1.1682680912976473</c:v>
                </c:pt>
                <c:pt idx="25081">
                  <c:v>1.1682559005873088</c:v>
                </c:pt>
                <c:pt idx="25082">
                  <c:v>1.1682437098769702</c:v>
                </c:pt>
                <c:pt idx="25083">
                  <c:v>1.1682315191666317</c:v>
                </c:pt>
                <c:pt idx="25084">
                  <c:v>1.1682193284562932</c:v>
                </c:pt>
                <c:pt idx="25085">
                  <c:v>1.1682071377459546</c:v>
                </c:pt>
                <c:pt idx="25086">
                  <c:v>1.1681949470356161</c:v>
                </c:pt>
                <c:pt idx="25087">
                  <c:v>1.1681827563252776</c:v>
                </c:pt>
                <c:pt idx="25088">
                  <c:v>1.168170565614939</c:v>
                </c:pt>
                <c:pt idx="25089">
                  <c:v>1.1681583749046005</c:v>
                </c:pt>
                <c:pt idx="25090">
                  <c:v>1.1681461841942622</c:v>
                </c:pt>
                <c:pt idx="25091">
                  <c:v>1.1681339934839237</c:v>
                </c:pt>
                <c:pt idx="25092">
                  <c:v>1.1681218027735851</c:v>
                </c:pt>
                <c:pt idx="25093">
                  <c:v>1.1681096120632466</c:v>
                </c:pt>
                <c:pt idx="25094">
                  <c:v>1.1680974213529081</c:v>
                </c:pt>
                <c:pt idx="25095">
                  <c:v>1.1680852306425695</c:v>
                </c:pt>
                <c:pt idx="25096">
                  <c:v>1.168073039932231</c:v>
                </c:pt>
                <c:pt idx="25097">
                  <c:v>1.1680608492218925</c:v>
                </c:pt>
                <c:pt idx="25098">
                  <c:v>1.1680486585115539</c:v>
                </c:pt>
                <c:pt idx="25099">
                  <c:v>1.1680364678012154</c:v>
                </c:pt>
                <c:pt idx="25100">
                  <c:v>1.1680242770908769</c:v>
                </c:pt>
                <c:pt idx="25101">
                  <c:v>1.1680120863805383</c:v>
                </c:pt>
                <c:pt idx="25102">
                  <c:v>1.1679998956701998</c:v>
                </c:pt>
                <c:pt idx="25103">
                  <c:v>1.1679877049598615</c:v>
                </c:pt>
                <c:pt idx="25104">
                  <c:v>1.167975514249523</c:v>
                </c:pt>
                <c:pt idx="25105">
                  <c:v>1.1679633235391844</c:v>
                </c:pt>
                <c:pt idx="25106">
                  <c:v>1.1679511328288459</c:v>
                </c:pt>
                <c:pt idx="25107">
                  <c:v>1.1679389421185074</c:v>
                </c:pt>
                <c:pt idx="25108">
                  <c:v>1.1679267514081688</c:v>
                </c:pt>
                <c:pt idx="25109">
                  <c:v>1.1679145606978303</c:v>
                </c:pt>
                <c:pt idx="25110">
                  <c:v>1.1679023699874918</c:v>
                </c:pt>
                <c:pt idx="25111">
                  <c:v>1.1678901792771532</c:v>
                </c:pt>
                <c:pt idx="25112">
                  <c:v>1.1678779885668147</c:v>
                </c:pt>
                <c:pt idx="25113">
                  <c:v>1.1678657978564762</c:v>
                </c:pt>
                <c:pt idx="25114">
                  <c:v>1.1678536071461376</c:v>
                </c:pt>
                <c:pt idx="25115">
                  <c:v>1.1678414164357991</c:v>
                </c:pt>
                <c:pt idx="25116">
                  <c:v>1.1678292257254608</c:v>
                </c:pt>
                <c:pt idx="25117">
                  <c:v>1.1678170350151222</c:v>
                </c:pt>
                <c:pt idx="25118">
                  <c:v>1.1678048443047837</c:v>
                </c:pt>
                <c:pt idx="25119">
                  <c:v>1.1677926535944452</c:v>
                </c:pt>
                <c:pt idx="25120">
                  <c:v>1.1677804628841066</c:v>
                </c:pt>
                <c:pt idx="25121">
                  <c:v>1.1677682721737681</c:v>
                </c:pt>
                <c:pt idx="25122">
                  <c:v>1.167755797958538</c:v>
                </c:pt>
                <c:pt idx="25123">
                  <c:v>1.1677433237433079</c:v>
                </c:pt>
                <c:pt idx="25124">
                  <c:v>1.1677308495280778</c:v>
                </c:pt>
                <c:pt idx="25125">
                  <c:v>1.1677183753128477</c:v>
                </c:pt>
                <c:pt idx="25126">
                  <c:v>1.1677059010976176</c:v>
                </c:pt>
                <c:pt idx="25127">
                  <c:v>1.1676934268823875</c:v>
                </c:pt>
                <c:pt idx="25128">
                  <c:v>1.1676809526671572</c:v>
                </c:pt>
                <c:pt idx="25129">
                  <c:v>1.1676684784519271</c:v>
                </c:pt>
                <c:pt idx="25130">
                  <c:v>1.167656004236697</c:v>
                </c:pt>
                <c:pt idx="25131">
                  <c:v>1.1676435300214669</c:v>
                </c:pt>
                <c:pt idx="25132">
                  <c:v>1.1676310558062368</c:v>
                </c:pt>
                <c:pt idx="25133">
                  <c:v>1.1676185815910067</c:v>
                </c:pt>
                <c:pt idx="25134">
                  <c:v>1.1676061073757766</c:v>
                </c:pt>
                <c:pt idx="25135">
                  <c:v>1.1675936331605465</c:v>
                </c:pt>
                <c:pt idx="25136">
                  <c:v>1.1675811589453164</c:v>
                </c:pt>
                <c:pt idx="25137">
                  <c:v>1.1675686847300863</c:v>
                </c:pt>
                <c:pt idx="25138">
                  <c:v>1.1675562105148563</c:v>
                </c:pt>
                <c:pt idx="25139">
                  <c:v>1.1675437362996262</c:v>
                </c:pt>
                <c:pt idx="25140">
                  <c:v>1.1675312620843961</c:v>
                </c:pt>
                <c:pt idx="25141">
                  <c:v>1.167518787869166</c:v>
                </c:pt>
                <c:pt idx="25142">
                  <c:v>1.1675063136539359</c:v>
                </c:pt>
                <c:pt idx="25143">
                  <c:v>1.1674938394387058</c:v>
                </c:pt>
                <c:pt idx="25144">
                  <c:v>1.1674813652234757</c:v>
                </c:pt>
                <c:pt idx="25145">
                  <c:v>1.1674688910082454</c:v>
                </c:pt>
                <c:pt idx="25146">
                  <c:v>1.1674564167930153</c:v>
                </c:pt>
                <c:pt idx="25147">
                  <c:v>1.1674439425777852</c:v>
                </c:pt>
                <c:pt idx="25148">
                  <c:v>1.1674314683625551</c:v>
                </c:pt>
                <c:pt idx="25149">
                  <c:v>1.167418994147325</c:v>
                </c:pt>
                <c:pt idx="25150">
                  <c:v>1.1674065199320949</c:v>
                </c:pt>
                <c:pt idx="25151">
                  <c:v>1.1673940457168648</c:v>
                </c:pt>
                <c:pt idx="25152">
                  <c:v>1.1673815715016347</c:v>
                </c:pt>
                <c:pt idx="25153">
                  <c:v>1.1673690972864046</c:v>
                </c:pt>
                <c:pt idx="25154">
                  <c:v>1.1673566230711745</c:v>
                </c:pt>
                <c:pt idx="25155">
                  <c:v>1.1673441488559444</c:v>
                </c:pt>
                <c:pt idx="25156">
                  <c:v>1.1673316746407143</c:v>
                </c:pt>
                <c:pt idx="25157">
                  <c:v>1.1673192004254842</c:v>
                </c:pt>
                <c:pt idx="25158">
                  <c:v>1.1673067262102541</c:v>
                </c:pt>
                <c:pt idx="25159">
                  <c:v>1.167294251995024</c:v>
                </c:pt>
                <c:pt idx="25160">
                  <c:v>1.1672817777797939</c:v>
                </c:pt>
                <c:pt idx="25161">
                  <c:v>1.1672693035645636</c:v>
                </c:pt>
                <c:pt idx="25162">
                  <c:v>1.1672568293493335</c:v>
                </c:pt>
                <c:pt idx="25163">
                  <c:v>1.1672443551341034</c:v>
                </c:pt>
                <c:pt idx="25164">
                  <c:v>1.1672318809188733</c:v>
                </c:pt>
                <c:pt idx="25165">
                  <c:v>1.1672194067036432</c:v>
                </c:pt>
                <c:pt idx="25166">
                  <c:v>1.1672069324884131</c:v>
                </c:pt>
                <c:pt idx="25167">
                  <c:v>1.167194458273183</c:v>
                </c:pt>
                <c:pt idx="25168">
                  <c:v>1.1671819840579529</c:v>
                </c:pt>
                <c:pt idx="25169">
                  <c:v>1.1671695098427228</c:v>
                </c:pt>
                <c:pt idx="25170">
                  <c:v>1.1671570356274927</c:v>
                </c:pt>
                <c:pt idx="25171">
                  <c:v>1.1671445614122626</c:v>
                </c:pt>
                <c:pt idx="25172">
                  <c:v>1.1671320871970325</c:v>
                </c:pt>
                <c:pt idx="25173">
                  <c:v>1.1671196129818024</c:v>
                </c:pt>
                <c:pt idx="25174">
                  <c:v>1.1671071387665723</c:v>
                </c:pt>
                <c:pt idx="25175">
                  <c:v>1.1670946645513423</c:v>
                </c:pt>
                <c:pt idx="25176">
                  <c:v>1.1670821903361122</c:v>
                </c:pt>
                <c:pt idx="25177">
                  <c:v>1.1670697161208818</c:v>
                </c:pt>
                <c:pt idx="25178">
                  <c:v>1.1670572419056517</c:v>
                </c:pt>
                <c:pt idx="25179">
                  <c:v>1.1670447676904216</c:v>
                </c:pt>
                <c:pt idx="25180">
                  <c:v>1.1670322934751916</c:v>
                </c:pt>
                <c:pt idx="25181">
                  <c:v>1.1670198192599615</c:v>
                </c:pt>
                <c:pt idx="25182">
                  <c:v>1.1670073450447314</c:v>
                </c:pt>
                <c:pt idx="25183">
                  <c:v>1.1669948708295013</c:v>
                </c:pt>
                <c:pt idx="25184">
                  <c:v>1.1669823966142712</c:v>
                </c:pt>
                <c:pt idx="25185">
                  <c:v>1.1669699223990411</c:v>
                </c:pt>
                <c:pt idx="25186">
                  <c:v>1.166957448183811</c:v>
                </c:pt>
                <c:pt idx="25187">
                  <c:v>1.1669449739685809</c:v>
                </c:pt>
                <c:pt idx="25188">
                  <c:v>1.1669324997533508</c:v>
                </c:pt>
                <c:pt idx="25189">
                  <c:v>1.1669200255381207</c:v>
                </c:pt>
                <c:pt idx="25190">
                  <c:v>1.1669075513228906</c:v>
                </c:pt>
                <c:pt idx="25191">
                  <c:v>1.1668950771076605</c:v>
                </c:pt>
                <c:pt idx="25192">
                  <c:v>1.1668826028924304</c:v>
                </c:pt>
                <c:pt idx="25193">
                  <c:v>1.1668701286772003</c:v>
                </c:pt>
                <c:pt idx="25194">
                  <c:v>1.16685765446197</c:v>
                </c:pt>
                <c:pt idx="25195">
                  <c:v>1.1668451802467399</c:v>
                </c:pt>
                <c:pt idx="25196">
                  <c:v>1.1668327060315098</c:v>
                </c:pt>
                <c:pt idx="25197">
                  <c:v>1.1668202318162797</c:v>
                </c:pt>
                <c:pt idx="25198">
                  <c:v>1.1668077576010496</c:v>
                </c:pt>
                <c:pt idx="25199">
                  <c:v>1.1667952833858195</c:v>
                </c:pt>
                <c:pt idx="25200">
                  <c:v>1.1667828091705894</c:v>
                </c:pt>
                <c:pt idx="25201">
                  <c:v>1.1667703349553593</c:v>
                </c:pt>
                <c:pt idx="25202">
                  <c:v>1.1667578607401292</c:v>
                </c:pt>
                <c:pt idx="25203">
                  <c:v>1.1667453865248991</c:v>
                </c:pt>
                <c:pt idx="25204">
                  <c:v>1.166732912309669</c:v>
                </c:pt>
                <c:pt idx="25205">
                  <c:v>1.1667204380944389</c:v>
                </c:pt>
                <c:pt idx="25206">
                  <c:v>1.1667079638792088</c:v>
                </c:pt>
                <c:pt idx="25207">
                  <c:v>1.1666954896639787</c:v>
                </c:pt>
                <c:pt idx="25208">
                  <c:v>1.1666830154487486</c:v>
                </c:pt>
                <c:pt idx="25209">
                  <c:v>1.1666705412335185</c:v>
                </c:pt>
                <c:pt idx="25210">
                  <c:v>1.1666580670182882</c:v>
                </c:pt>
                <c:pt idx="25211">
                  <c:v>1.1666455928030581</c:v>
                </c:pt>
                <c:pt idx="25212">
                  <c:v>1.166633118587828</c:v>
                </c:pt>
                <c:pt idx="25213">
                  <c:v>1.1666206443725979</c:v>
                </c:pt>
                <c:pt idx="25214">
                  <c:v>1.1666081701573678</c:v>
                </c:pt>
                <c:pt idx="25215">
                  <c:v>1.1665956959421377</c:v>
                </c:pt>
                <c:pt idx="25216">
                  <c:v>1.1665832217269076</c:v>
                </c:pt>
                <c:pt idx="25217">
                  <c:v>1.1665707475116776</c:v>
                </c:pt>
                <c:pt idx="25218">
                  <c:v>1.1665582732964475</c:v>
                </c:pt>
                <c:pt idx="25219">
                  <c:v>1.1665457990812174</c:v>
                </c:pt>
                <c:pt idx="25220">
                  <c:v>1.1665333248659873</c:v>
                </c:pt>
                <c:pt idx="25221">
                  <c:v>1.1665208506507572</c:v>
                </c:pt>
                <c:pt idx="25222">
                  <c:v>1.1665083764355271</c:v>
                </c:pt>
                <c:pt idx="25223">
                  <c:v>1.166495902220297</c:v>
                </c:pt>
                <c:pt idx="25224">
                  <c:v>1.1664834280050669</c:v>
                </c:pt>
                <c:pt idx="25225">
                  <c:v>1.1664709537898368</c:v>
                </c:pt>
                <c:pt idx="25226">
                  <c:v>1.1664584795746067</c:v>
                </c:pt>
                <c:pt idx="25227">
                  <c:v>1.1664460053593764</c:v>
                </c:pt>
                <c:pt idx="25228">
                  <c:v>1.1664335311441463</c:v>
                </c:pt>
                <c:pt idx="25229">
                  <c:v>1.1664210569289162</c:v>
                </c:pt>
                <c:pt idx="25230">
                  <c:v>1.1664085827136861</c:v>
                </c:pt>
                <c:pt idx="25231">
                  <c:v>1.166396108498456</c:v>
                </c:pt>
                <c:pt idx="25232">
                  <c:v>1.1663836342832259</c:v>
                </c:pt>
                <c:pt idx="25233">
                  <c:v>1.1663711600679958</c:v>
                </c:pt>
                <c:pt idx="25234">
                  <c:v>1.1663586858527657</c:v>
                </c:pt>
                <c:pt idx="25235">
                  <c:v>1.1663462116375356</c:v>
                </c:pt>
                <c:pt idx="25236">
                  <c:v>1.1663334539174139</c:v>
                </c:pt>
                <c:pt idx="25237">
                  <c:v>1.1663206961972923</c:v>
                </c:pt>
                <c:pt idx="25238">
                  <c:v>1.1663079384771704</c:v>
                </c:pt>
                <c:pt idx="25239">
                  <c:v>1.1662951807570487</c:v>
                </c:pt>
                <c:pt idx="25240">
                  <c:v>1.1662824230369271</c:v>
                </c:pt>
                <c:pt idx="25241">
                  <c:v>1.1662696653168054</c:v>
                </c:pt>
                <c:pt idx="25242">
                  <c:v>1.1662569075966838</c:v>
                </c:pt>
                <c:pt idx="25243">
                  <c:v>1.1662441498765619</c:v>
                </c:pt>
                <c:pt idx="25244">
                  <c:v>1.1662313921564402</c:v>
                </c:pt>
                <c:pt idx="25245">
                  <c:v>1.1662186344363186</c:v>
                </c:pt>
                <c:pt idx="25246">
                  <c:v>1.1662058767161969</c:v>
                </c:pt>
                <c:pt idx="25247">
                  <c:v>1.1661931189960753</c:v>
                </c:pt>
                <c:pt idx="25248">
                  <c:v>1.1661803612759534</c:v>
                </c:pt>
                <c:pt idx="25249">
                  <c:v>1.1661676035558317</c:v>
                </c:pt>
                <c:pt idx="25250">
                  <c:v>1.1661548458357101</c:v>
                </c:pt>
                <c:pt idx="25251">
                  <c:v>1.1661420881155884</c:v>
                </c:pt>
                <c:pt idx="25252">
                  <c:v>1.1661293303954667</c:v>
                </c:pt>
                <c:pt idx="25253">
                  <c:v>1.1661165726753449</c:v>
                </c:pt>
                <c:pt idx="25254">
                  <c:v>1.1661038149552232</c:v>
                </c:pt>
                <c:pt idx="25255">
                  <c:v>1.1660910572351015</c:v>
                </c:pt>
                <c:pt idx="25256">
                  <c:v>1.1660782995149799</c:v>
                </c:pt>
                <c:pt idx="25257">
                  <c:v>1.1660655417948582</c:v>
                </c:pt>
                <c:pt idx="25258">
                  <c:v>1.1660527840747363</c:v>
                </c:pt>
                <c:pt idx="25259">
                  <c:v>1.1660400263546147</c:v>
                </c:pt>
                <c:pt idx="25260">
                  <c:v>1.166027268634493</c:v>
                </c:pt>
                <c:pt idx="25261">
                  <c:v>1.1660145109143714</c:v>
                </c:pt>
                <c:pt idx="25262">
                  <c:v>1.1660017531942497</c:v>
                </c:pt>
                <c:pt idx="25263">
                  <c:v>1.1659889954741278</c:v>
                </c:pt>
                <c:pt idx="25264">
                  <c:v>1.1659762377540062</c:v>
                </c:pt>
                <c:pt idx="25265">
                  <c:v>1.1659634800338845</c:v>
                </c:pt>
                <c:pt idx="25266">
                  <c:v>1.1659507223137628</c:v>
                </c:pt>
                <c:pt idx="25267">
                  <c:v>1.1659379645936412</c:v>
                </c:pt>
                <c:pt idx="25268">
                  <c:v>1.1659252068735193</c:v>
                </c:pt>
                <c:pt idx="25269">
                  <c:v>1.1659124491533976</c:v>
                </c:pt>
                <c:pt idx="25270">
                  <c:v>1.165899691433276</c:v>
                </c:pt>
                <c:pt idx="25271">
                  <c:v>1.1658869337131543</c:v>
                </c:pt>
                <c:pt idx="25272">
                  <c:v>1.1658741759930327</c:v>
                </c:pt>
                <c:pt idx="25273">
                  <c:v>1.1658614182729108</c:v>
                </c:pt>
                <c:pt idx="25274">
                  <c:v>1.1658486605527891</c:v>
                </c:pt>
                <c:pt idx="25275">
                  <c:v>1.1658359028326675</c:v>
                </c:pt>
                <c:pt idx="25276">
                  <c:v>1.1658231451125458</c:v>
                </c:pt>
                <c:pt idx="25277">
                  <c:v>1.1658103873924242</c:v>
                </c:pt>
                <c:pt idx="25278">
                  <c:v>1.1657976296723023</c:v>
                </c:pt>
                <c:pt idx="25279">
                  <c:v>1.1657848719521806</c:v>
                </c:pt>
                <c:pt idx="25280">
                  <c:v>1.165772114232059</c:v>
                </c:pt>
                <c:pt idx="25281">
                  <c:v>1.1657593565119373</c:v>
                </c:pt>
                <c:pt idx="25282">
                  <c:v>1.1657465987918156</c:v>
                </c:pt>
                <c:pt idx="25283">
                  <c:v>1.1657338410716938</c:v>
                </c:pt>
                <c:pt idx="25284">
                  <c:v>1.1657210833515721</c:v>
                </c:pt>
                <c:pt idx="25285">
                  <c:v>1.1657083256314504</c:v>
                </c:pt>
                <c:pt idx="25286">
                  <c:v>1.1656955679113288</c:v>
                </c:pt>
                <c:pt idx="25287">
                  <c:v>1.1656828101912071</c:v>
                </c:pt>
                <c:pt idx="25288">
                  <c:v>1.1656700524710852</c:v>
                </c:pt>
                <c:pt idx="25289">
                  <c:v>1.1656572947509636</c:v>
                </c:pt>
                <c:pt idx="25290">
                  <c:v>1.1656445370308419</c:v>
                </c:pt>
                <c:pt idx="25291">
                  <c:v>1.1656317793107203</c:v>
                </c:pt>
                <c:pt idx="25292">
                  <c:v>1.1656190215905986</c:v>
                </c:pt>
                <c:pt idx="25293">
                  <c:v>1.1656062638704767</c:v>
                </c:pt>
                <c:pt idx="25294">
                  <c:v>1.1655935061503551</c:v>
                </c:pt>
                <c:pt idx="25295">
                  <c:v>1.1655807484302334</c:v>
                </c:pt>
                <c:pt idx="25296">
                  <c:v>1.1655679907101117</c:v>
                </c:pt>
                <c:pt idx="25297">
                  <c:v>1.1655552329899901</c:v>
                </c:pt>
                <c:pt idx="25298">
                  <c:v>1.1655424752698682</c:v>
                </c:pt>
                <c:pt idx="25299">
                  <c:v>1.1655297175497465</c:v>
                </c:pt>
                <c:pt idx="25300">
                  <c:v>1.1655169598296249</c:v>
                </c:pt>
                <c:pt idx="25301">
                  <c:v>1.1655042021095032</c:v>
                </c:pt>
                <c:pt idx="25302">
                  <c:v>1.1654914443893816</c:v>
                </c:pt>
                <c:pt idx="25303">
                  <c:v>1.1654786866692597</c:v>
                </c:pt>
                <c:pt idx="25304">
                  <c:v>1.165465928949138</c:v>
                </c:pt>
                <c:pt idx="25305">
                  <c:v>1.1654531712290164</c:v>
                </c:pt>
                <c:pt idx="25306">
                  <c:v>1.1654404135088947</c:v>
                </c:pt>
                <c:pt idx="25307">
                  <c:v>1.1654276557887731</c:v>
                </c:pt>
                <c:pt idx="25308">
                  <c:v>1.1654148980686512</c:v>
                </c:pt>
                <c:pt idx="25309">
                  <c:v>1.1654021403485295</c:v>
                </c:pt>
                <c:pt idx="25310">
                  <c:v>1.1653893826284079</c:v>
                </c:pt>
                <c:pt idx="25311">
                  <c:v>1.1653766249082862</c:v>
                </c:pt>
                <c:pt idx="25312">
                  <c:v>1.1653638671881645</c:v>
                </c:pt>
                <c:pt idx="25313">
                  <c:v>1.1653511094680427</c:v>
                </c:pt>
                <c:pt idx="25314">
                  <c:v>1.165338351747921</c:v>
                </c:pt>
                <c:pt idx="25315">
                  <c:v>1.1653255940277993</c:v>
                </c:pt>
                <c:pt idx="25316">
                  <c:v>1.1653128363076777</c:v>
                </c:pt>
                <c:pt idx="25317">
                  <c:v>1.165300078587556</c:v>
                </c:pt>
                <c:pt idx="25318">
                  <c:v>1.1652873208674341</c:v>
                </c:pt>
                <c:pt idx="25319">
                  <c:v>1.1652745631473125</c:v>
                </c:pt>
                <c:pt idx="25320">
                  <c:v>1.1652618054271908</c:v>
                </c:pt>
                <c:pt idx="25321">
                  <c:v>1.1652490477070692</c:v>
                </c:pt>
                <c:pt idx="25322">
                  <c:v>1.1652362899869475</c:v>
                </c:pt>
                <c:pt idx="25323">
                  <c:v>1.1652235322668256</c:v>
                </c:pt>
                <c:pt idx="25324">
                  <c:v>1.165210774546704</c:v>
                </c:pt>
                <c:pt idx="25325">
                  <c:v>1.1651980168265823</c:v>
                </c:pt>
                <c:pt idx="25326">
                  <c:v>1.1651852591064606</c:v>
                </c:pt>
                <c:pt idx="25327">
                  <c:v>1.165172501386339</c:v>
                </c:pt>
                <c:pt idx="25328">
                  <c:v>1.1651597436662171</c:v>
                </c:pt>
                <c:pt idx="25329">
                  <c:v>1.1651469859460954</c:v>
                </c:pt>
                <c:pt idx="25330">
                  <c:v>1.1651342282259738</c:v>
                </c:pt>
                <c:pt idx="25331">
                  <c:v>1.1651214705058521</c:v>
                </c:pt>
                <c:pt idx="25332">
                  <c:v>1.1651087127857305</c:v>
                </c:pt>
                <c:pt idx="25333">
                  <c:v>1.1650959550656088</c:v>
                </c:pt>
                <c:pt idx="25334">
                  <c:v>1.1650831973454869</c:v>
                </c:pt>
                <c:pt idx="25335">
                  <c:v>1.1650704396253653</c:v>
                </c:pt>
                <c:pt idx="25336">
                  <c:v>1.1650576819052436</c:v>
                </c:pt>
                <c:pt idx="25337">
                  <c:v>1.165044924185122</c:v>
                </c:pt>
                <c:pt idx="25338">
                  <c:v>1.1650321664650003</c:v>
                </c:pt>
                <c:pt idx="25339">
                  <c:v>1.1650194087448784</c:v>
                </c:pt>
                <c:pt idx="25340">
                  <c:v>1.1650066510247568</c:v>
                </c:pt>
                <c:pt idx="25341">
                  <c:v>1.1649938933046351</c:v>
                </c:pt>
                <c:pt idx="25342">
                  <c:v>1.1649811355845134</c:v>
                </c:pt>
                <c:pt idx="25343">
                  <c:v>1.1649683778643918</c:v>
                </c:pt>
                <c:pt idx="25344">
                  <c:v>1.1649556201442699</c:v>
                </c:pt>
                <c:pt idx="25345">
                  <c:v>1.1649428624241482</c:v>
                </c:pt>
                <c:pt idx="25346">
                  <c:v>1.1649301047040266</c:v>
                </c:pt>
                <c:pt idx="25347">
                  <c:v>1.1649173469839049</c:v>
                </c:pt>
                <c:pt idx="25348">
                  <c:v>1.1649045892637833</c:v>
                </c:pt>
                <c:pt idx="25349">
                  <c:v>1.1648918315436614</c:v>
                </c:pt>
                <c:pt idx="25350">
                  <c:v>1.1648790738235397</c:v>
                </c:pt>
                <c:pt idx="25351">
                  <c:v>1.1648663161034181</c:v>
                </c:pt>
                <c:pt idx="25352">
                  <c:v>1.1648535583832964</c:v>
                </c:pt>
                <c:pt idx="25353">
                  <c:v>1.1648408006631747</c:v>
                </c:pt>
                <c:pt idx="25354">
                  <c:v>1.1648277594381613</c:v>
                </c:pt>
                <c:pt idx="25355">
                  <c:v>1.1648147182131481</c:v>
                </c:pt>
                <c:pt idx="25356">
                  <c:v>1.1648016769881349</c:v>
                </c:pt>
                <c:pt idx="25357">
                  <c:v>1.1647886357631214</c:v>
                </c:pt>
                <c:pt idx="25358">
                  <c:v>1.1647755945381082</c:v>
                </c:pt>
                <c:pt idx="25359">
                  <c:v>1.164762553313095</c:v>
                </c:pt>
                <c:pt idx="25360">
                  <c:v>1.1647495120880815</c:v>
                </c:pt>
                <c:pt idx="25361">
                  <c:v>1.1647364708630683</c:v>
                </c:pt>
                <c:pt idx="25362">
                  <c:v>1.1647234296380551</c:v>
                </c:pt>
                <c:pt idx="25363">
                  <c:v>1.1647103884130416</c:v>
                </c:pt>
                <c:pt idx="25364">
                  <c:v>1.1646973471880284</c:v>
                </c:pt>
                <c:pt idx="25365">
                  <c:v>1.164684305963015</c:v>
                </c:pt>
                <c:pt idx="25366">
                  <c:v>1.1646712647380018</c:v>
                </c:pt>
                <c:pt idx="25367">
                  <c:v>1.1646582235129885</c:v>
                </c:pt>
                <c:pt idx="25368">
                  <c:v>1.1646451822879751</c:v>
                </c:pt>
                <c:pt idx="25369">
                  <c:v>1.1646321410629619</c:v>
                </c:pt>
                <c:pt idx="25370">
                  <c:v>1.1646190998379486</c:v>
                </c:pt>
                <c:pt idx="25371">
                  <c:v>1.1646060586129352</c:v>
                </c:pt>
                <c:pt idx="25372">
                  <c:v>1.164593017387922</c:v>
                </c:pt>
                <c:pt idx="25373">
                  <c:v>1.1645799761629088</c:v>
                </c:pt>
                <c:pt idx="25374">
                  <c:v>1.1645669349378953</c:v>
                </c:pt>
                <c:pt idx="25375">
                  <c:v>1.1645538937128821</c:v>
                </c:pt>
                <c:pt idx="25376">
                  <c:v>1.1645408524878689</c:v>
                </c:pt>
                <c:pt idx="25377">
                  <c:v>1.1645278112628554</c:v>
                </c:pt>
                <c:pt idx="25378">
                  <c:v>1.1645147700378422</c:v>
                </c:pt>
                <c:pt idx="25379">
                  <c:v>1.164501728812829</c:v>
                </c:pt>
                <c:pt idx="25380">
                  <c:v>1.1644886875878155</c:v>
                </c:pt>
                <c:pt idx="25381">
                  <c:v>1.1644756463628023</c:v>
                </c:pt>
                <c:pt idx="25382">
                  <c:v>1.1644626051377891</c:v>
                </c:pt>
                <c:pt idx="25383">
                  <c:v>1.1644495639127757</c:v>
                </c:pt>
                <c:pt idx="25384">
                  <c:v>1.1644365226877624</c:v>
                </c:pt>
                <c:pt idx="25385">
                  <c:v>1.1644234814627492</c:v>
                </c:pt>
                <c:pt idx="25386">
                  <c:v>1.1644104402377358</c:v>
                </c:pt>
                <c:pt idx="25387">
                  <c:v>1.1643973990127225</c:v>
                </c:pt>
                <c:pt idx="25388">
                  <c:v>1.1643843577877093</c:v>
                </c:pt>
                <c:pt idx="25389">
                  <c:v>1.1643713165626959</c:v>
                </c:pt>
                <c:pt idx="25390">
                  <c:v>1.1643582753376827</c:v>
                </c:pt>
                <c:pt idx="25391">
                  <c:v>1.1643452341126694</c:v>
                </c:pt>
                <c:pt idx="25392">
                  <c:v>1.164332192887656</c:v>
                </c:pt>
                <c:pt idx="25393">
                  <c:v>1.1643191516626428</c:v>
                </c:pt>
                <c:pt idx="25394">
                  <c:v>1.1643061104376295</c:v>
                </c:pt>
                <c:pt idx="25395">
                  <c:v>1.1642930692126161</c:v>
                </c:pt>
                <c:pt idx="25396">
                  <c:v>1.1642800279876029</c:v>
                </c:pt>
                <c:pt idx="25397">
                  <c:v>1.1642669867625897</c:v>
                </c:pt>
                <c:pt idx="25398">
                  <c:v>1.1642539455375762</c:v>
                </c:pt>
                <c:pt idx="25399">
                  <c:v>1.164240904312563</c:v>
                </c:pt>
                <c:pt idx="25400">
                  <c:v>1.1642278630875498</c:v>
                </c:pt>
                <c:pt idx="25401">
                  <c:v>1.1642148218625363</c:v>
                </c:pt>
                <c:pt idx="25402">
                  <c:v>1.1642017806375231</c:v>
                </c:pt>
                <c:pt idx="25403">
                  <c:v>1.1641887394125099</c:v>
                </c:pt>
                <c:pt idx="25404">
                  <c:v>1.1641756981874964</c:v>
                </c:pt>
                <c:pt idx="25405">
                  <c:v>1.1641626569624832</c:v>
                </c:pt>
                <c:pt idx="25406">
                  <c:v>1.16414961573747</c:v>
                </c:pt>
                <c:pt idx="25407">
                  <c:v>1.1641365745124566</c:v>
                </c:pt>
                <c:pt idx="25408">
                  <c:v>1.1641235332874433</c:v>
                </c:pt>
                <c:pt idx="25409">
                  <c:v>1.1641104920624301</c:v>
                </c:pt>
                <c:pt idx="25410">
                  <c:v>1.1640974508374167</c:v>
                </c:pt>
                <c:pt idx="25411">
                  <c:v>1.1640844096124034</c:v>
                </c:pt>
                <c:pt idx="25412">
                  <c:v>1.1640713683873902</c:v>
                </c:pt>
                <c:pt idx="25413">
                  <c:v>1.1640583271623768</c:v>
                </c:pt>
                <c:pt idx="25414">
                  <c:v>1.1640452859373636</c:v>
                </c:pt>
                <c:pt idx="25415">
                  <c:v>1.1640322447123503</c:v>
                </c:pt>
                <c:pt idx="25416">
                  <c:v>1.1640192034873369</c:v>
                </c:pt>
                <c:pt idx="25417">
                  <c:v>1.1640061622623237</c:v>
                </c:pt>
                <c:pt idx="25418">
                  <c:v>1.1639931210373105</c:v>
                </c:pt>
                <c:pt idx="25419">
                  <c:v>1.163980079812297</c:v>
                </c:pt>
                <c:pt idx="25420">
                  <c:v>1.1639670385872838</c:v>
                </c:pt>
                <c:pt idx="25421">
                  <c:v>1.1639539973622706</c:v>
                </c:pt>
                <c:pt idx="25422">
                  <c:v>1.1639409561372571</c:v>
                </c:pt>
                <c:pt idx="25423">
                  <c:v>1.1639279149122439</c:v>
                </c:pt>
                <c:pt idx="25424">
                  <c:v>1.1639148736872307</c:v>
                </c:pt>
                <c:pt idx="25425">
                  <c:v>1.1639018324622172</c:v>
                </c:pt>
                <c:pt idx="25426">
                  <c:v>1.163888791237204</c:v>
                </c:pt>
                <c:pt idx="25427">
                  <c:v>1.1638757500121908</c:v>
                </c:pt>
                <c:pt idx="25428">
                  <c:v>1.1638627087871773</c:v>
                </c:pt>
                <c:pt idx="25429">
                  <c:v>1.1638496675621641</c:v>
                </c:pt>
                <c:pt idx="25430">
                  <c:v>1.1638366263371509</c:v>
                </c:pt>
                <c:pt idx="25431">
                  <c:v>1.1638235851121375</c:v>
                </c:pt>
                <c:pt idx="25432">
                  <c:v>1.1638105438871242</c:v>
                </c:pt>
                <c:pt idx="25433">
                  <c:v>1.163797502662111</c:v>
                </c:pt>
                <c:pt idx="25434">
                  <c:v>1.1637844614370976</c:v>
                </c:pt>
                <c:pt idx="25435">
                  <c:v>1.1637714202120844</c:v>
                </c:pt>
                <c:pt idx="25436">
                  <c:v>1.1637583789870711</c:v>
                </c:pt>
                <c:pt idx="25437">
                  <c:v>1.1637453377620577</c:v>
                </c:pt>
                <c:pt idx="25438">
                  <c:v>1.1637322965370445</c:v>
                </c:pt>
                <c:pt idx="25439">
                  <c:v>1.1637192553120312</c:v>
                </c:pt>
                <c:pt idx="25440">
                  <c:v>1.1637062140870178</c:v>
                </c:pt>
                <c:pt idx="25441">
                  <c:v>1.1636931728620046</c:v>
                </c:pt>
                <c:pt idx="25442">
                  <c:v>1.1636801316369914</c:v>
                </c:pt>
                <c:pt idx="25443">
                  <c:v>1.1636670904119779</c:v>
                </c:pt>
                <c:pt idx="25444">
                  <c:v>1.1636540491869647</c:v>
                </c:pt>
                <c:pt idx="25445">
                  <c:v>1.1636410079619515</c:v>
                </c:pt>
                <c:pt idx="25446">
                  <c:v>1.163627966736938</c:v>
                </c:pt>
                <c:pt idx="25447">
                  <c:v>1.1636149255119248</c:v>
                </c:pt>
                <c:pt idx="25448">
                  <c:v>1.1636018842869116</c:v>
                </c:pt>
                <c:pt idx="25449">
                  <c:v>1.1635888430618981</c:v>
                </c:pt>
                <c:pt idx="25450">
                  <c:v>1.1635758018368849</c:v>
                </c:pt>
                <c:pt idx="25451">
                  <c:v>1.1635627606118717</c:v>
                </c:pt>
                <c:pt idx="25452">
                  <c:v>1.1635497193868582</c:v>
                </c:pt>
                <c:pt idx="25453">
                  <c:v>1.163536678161845</c:v>
                </c:pt>
                <c:pt idx="25454">
                  <c:v>1.1635236369368318</c:v>
                </c:pt>
                <c:pt idx="25455">
                  <c:v>1.1635105957118184</c:v>
                </c:pt>
                <c:pt idx="25456">
                  <c:v>1.1634975544868051</c:v>
                </c:pt>
                <c:pt idx="25457">
                  <c:v>1.1634845132617919</c:v>
                </c:pt>
                <c:pt idx="25458">
                  <c:v>1.1634714720367785</c:v>
                </c:pt>
                <c:pt idx="25459">
                  <c:v>1.1634584308117653</c:v>
                </c:pt>
                <c:pt idx="25460">
                  <c:v>1.163445389586752</c:v>
                </c:pt>
                <c:pt idx="25461">
                  <c:v>1.1634323483617386</c:v>
                </c:pt>
                <c:pt idx="25462">
                  <c:v>1.1634193071367254</c:v>
                </c:pt>
                <c:pt idx="25463">
                  <c:v>1.1634062659117121</c:v>
                </c:pt>
                <c:pt idx="25464">
                  <c:v>1.1633932246866987</c:v>
                </c:pt>
                <c:pt idx="25465">
                  <c:v>1.1633798999567939</c:v>
                </c:pt>
                <c:pt idx="25466">
                  <c:v>1.1633665752268889</c:v>
                </c:pt>
                <c:pt idx="25467">
                  <c:v>1.1633532504969841</c:v>
                </c:pt>
                <c:pt idx="25468">
                  <c:v>1.1633399257670791</c:v>
                </c:pt>
                <c:pt idx="25469">
                  <c:v>1.1633266010371743</c:v>
                </c:pt>
                <c:pt idx="25470">
                  <c:v>1.1633132763072693</c:v>
                </c:pt>
                <c:pt idx="25471">
                  <c:v>1.1632999515773645</c:v>
                </c:pt>
                <c:pt idx="25472">
                  <c:v>1.1632866268474595</c:v>
                </c:pt>
                <c:pt idx="25473">
                  <c:v>1.1632733021175548</c:v>
                </c:pt>
                <c:pt idx="25474">
                  <c:v>1.1632599773876497</c:v>
                </c:pt>
                <c:pt idx="25475">
                  <c:v>1.163246652657745</c:v>
                </c:pt>
                <c:pt idx="25476">
                  <c:v>1.1632333279278402</c:v>
                </c:pt>
                <c:pt idx="25477">
                  <c:v>1.1632200031979352</c:v>
                </c:pt>
                <c:pt idx="25478">
                  <c:v>1.1632066784680304</c:v>
                </c:pt>
                <c:pt idx="25479">
                  <c:v>1.1631933537381254</c:v>
                </c:pt>
                <c:pt idx="25480">
                  <c:v>1.1631800290082206</c:v>
                </c:pt>
                <c:pt idx="25481">
                  <c:v>1.1631667042783156</c:v>
                </c:pt>
                <c:pt idx="25482">
                  <c:v>1.1631533795484108</c:v>
                </c:pt>
                <c:pt idx="25483">
                  <c:v>1.1631400548185058</c:v>
                </c:pt>
                <c:pt idx="25484">
                  <c:v>1.163126730088601</c:v>
                </c:pt>
                <c:pt idx="25485">
                  <c:v>1.163113405358696</c:v>
                </c:pt>
                <c:pt idx="25486">
                  <c:v>1.1631000806287912</c:v>
                </c:pt>
                <c:pt idx="25487">
                  <c:v>1.1630867558988862</c:v>
                </c:pt>
                <c:pt idx="25488">
                  <c:v>1.1630734311689814</c:v>
                </c:pt>
                <c:pt idx="25489">
                  <c:v>1.1630601064390764</c:v>
                </c:pt>
                <c:pt idx="25490">
                  <c:v>1.1630467817091716</c:v>
                </c:pt>
                <c:pt idx="25491">
                  <c:v>1.1630334569792666</c:v>
                </c:pt>
                <c:pt idx="25492">
                  <c:v>1.1630201322493618</c:v>
                </c:pt>
                <c:pt idx="25493">
                  <c:v>1.1630068075194568</c:v>
                </c:pt>
                <c:pt idx="25494">
                  <c:v>1.1629934827895521</c:v>
                </c:pt>
                <c:pt idx="25495">
                  <c:v>1.1629801580596471</c:v>
                </c:pt>
                <c:pt idx="25496">
                  <c:v>1.1629668333297423</c:v>
                </c:pt>
                <c:pt idx="25497">
                  <c:v>1.1629535085998375</c:v>
                </c:pt>
                <c:pt idx="25498">
                  <c:v>1.1629401838699325</c:v>
                </c:pt>
                <c:pt idx="25499">
                  <c:v>1.1629268591400277</c:v>
                </c:pt>
                <c:pt idx="25500">
                  <c:v>1.1629135344101227</c:v>
                </c:pt>
                <c:pt idx="25501">
                  <c:v>1.1629002096802179</c:v>
                </c:pt>
                <c:pt idx="25502">
                  <c:v>1.1628868849503129</c:v>
                </c:pt>
                <c:pt idx="25503">
                  <c:v>1.1628735602204081</c:v>
                </c:pt>
                <c:pt idx="25504">
                  <c:v>1.1628602354905031</c:v>
                </c:pt>
                <c:pt idx="25505">
                  <c:v>1.1628469107605983</c:v>
                </c:pt>
                <c:pt idx="25506">
                  <c:v>1.1628335860306933</c:v>
                </c:pt>
                <c:pt idx="25507">
                  <c:v>1.1628202613007885</c:v>
                </c:pt>
                <c:pt idx="25508">
                  <c:v>1.1628069365708835</c:v>
                </c:pt>
                <c:pt idx="25509">
                  <c:v>1.1627936118409787</c:v>
                </c:pt>
                <c:pt idx="25510">
                  <c:v>1.1627802871110737</c:v>
                </c:pt>
                <c:pt idx="25511">
                  <c:v>1.1627669623811689</c:v>
                </c:pt>
                <c:pt idx="25512">
                  <c:v>1.1627536376512639</c:v>
                </c:pt>
                <c:pt idx="25513">
                  <c:v>1.1627403129213592</c:v>
                </c:pt>
                <c:pt idx="25514">
                  <c:v>1.1627269881914541</c:v>
                </c:pt>
                <c:pt idx="25515">
                  <c:v>1.1627136634615494</c:v>
                </c:pt>
                <c:pt idx="25516">
                  <c:v>1.1627003387316446</c:v>
                </c:pt>
                <c:pt idx="25517">
                  <c:v>1.1626870140017396</c:v>
                </c:pt>
                <c:pt idx="25518">
                  <c:v>1.1626736892718348</c:v>
                </c:pt>
                <c:pt idx="25519">
                  <c:v>1.1626603645419298</c:v>
                </c:pt>
                <c:pt idx="25520">
                  <c:v>1.162647039812025</c:v>
                </c:pt>
                <c:pt idx="25521">
                  <c:v>1.16263371508212</c:v>
                </c:pt>
                <c:pt idx="25522">
                  <c:v>1.1626203903522152</c:v>
                </c:pt>
                <c:pt idx="25523">
                  <c:v>1.1626070656223102</c:v>
                </c:pt>
                <c:pt idx="25524">
                  <c:v>1.1625937408924054</c:v>
                </c:pt>
                <c:pt idx="25525">
                  <c:v>1.1625804161625004</c:v>
                </c:pt>
                <c:pt idx="25526">
                  <c:v>1.1625670914325956</c:v>
                </c:pt>
                <c:pt idx="25527">
                  <c:v>1.1625537667026906</c:v>
                </c:pt>
                <c:pt idx="25528">
                  <c:v>1.1625404419727858</c:v>
                </c:pt>
                <c:pt idx="25529">
                  <c:v>1.1625271172428808</c:v>
                </c:pt>
                <c:pt idx="25530">
                  <c:v>1.162513792512976</c:v>
                </c:pt>
                <c:pt idx="25531">
                  <c:v>1.162500467783071</c:v>
                </c:pt>
                <c:pt idx="25532">
                  <c:v>1.1624871430531662</c:v>
                </c:pt>
                <c:pt idx="25533">
                  <c:v>1.1624738183232612</c:v>
                </c:pt>
                <c:pt idx="25534">
                  <c:v>1.1624604935933565</c:v>
                </c:pt>
                <c:pt idx="25535">
                  <c:v>1.1624471688634517</c:v>
                </c:pt>
                <c:pt idx="25536">
                  <c:v>1.1624338441335467</c:v>
                </c:pt>
                <c:pt idx="25537">
                  <c:v>1.1624205194036419</c:v>
                </c:pt>
                <c:pt idx="25538">
                  <c:v>1.1624071946737369</c:v>
                </c:pt>
                <c:pt idx="25539">
                  <c:v>1.1623938699438321</c:v>
                </c:pt>
                <c:pt idx="25540">
                  <c:v>1.1623805452139271</c:v>
                </c:pt>
                <c:pt idx="25541">
                  <c:v>1.1623672204840223</c:v>
                </c:pt>
                <c:pt idx="25542">
                  <c:v>1.1623538957541173</c:v>
                </c:pt>
                <c:pt idx="25543">
                  <c:v>1.1623405710242125</c:v>
                </c:pt>
                <c:pt idx="25544">
                  <c:v>1.1623272462943075</c:v>
                </c:pt>
                <c:pt idx="25545">
                  <c:v>1.1623139215644027</c:v>
                </c:pt>
                <c:pt idx="25546">
                  <c:v>1.1623005968344977</c:v>
                </c:pt>
                <c:pt idx="25547">
                  <c:v>1.1622872721045929</c:v>
                </c:pt>
                <c:pt idx="25548">
                  <c:v>1.1622739473746879</c:v>
                </c:pt>
                <c:pt idx="25549">
                  <c:v>1.1622606226447831</c:v>
                </c:pt>
                <c:pt idx="25550">
                  <c:v>1.1622472979148781</c:v>
                </c:pt>
                <c:pt idx="25551">
                  <c:v>1.1622339731849733</c:v>
                </c:pt>
                <c:pt idx="25552">
                  <c:v>1.1622206484550683</c:v>
                </c:pt>
                <c:pt idx="25553">
                  <c:v>1.1622073237251636</c:v>
                </c:pt>
                <c:pt idx="25554">
                  <c:v>1.1621939989952588</c:v>
                </c:pt>
                <c:pt idx="25555">
                  <c:v>1.1621806742653538</c:v>
                </c:pt>
                <c:pt idx="25556">
                  <c:v>1.162167349535449</c:v>
                </c:pt>
                <c:pt idx="25557">
                  <c:v>1.162154024805544</c:v>
                </c:pt>
                <c:pt idx="25558">
                  <c:v>1.1621407000756392</c:v>
                </c:pt>
                <c:pt idx="25559">
                  <c:v>1.1621273753457342</c:v>
                </c:pt>
                <c:pt idx="25560">
                  <c:v>1.1621140506158294</c:v>
                </c:pt>
                <c:pt idx="25561">
                  <c:v>1.1621007258859244</c:v>
                </c:pt>
                <c:pt idx="25562">
                  <c:v>1.1620874011560196</c:v>
                </c:pt>
                <c:pt idx="25563">
                  <c:v>1.1620740764261146</c:v>
                </c:pt>
                <c:pt idx="25564">
                  <c:v>1.1620607516962098</c:v>
                </c:pt>
                <c:pt idx="25565">
                  <c:v>1.1620474269663048</c:v>
                </c:pt>
                <c:pt idx="25566">
                  <c:v>1.1620341022364</c:v>
                </c:pt>
                <c:pt idx="25567">
                  <c:v>1.162020777506495</c:v>
                </c:pt>
                <c:pt idx="25568">
                  <c:v>1.1620074527765902</c:v>
                </c:pt>
                <c:pt idx="25569">
                  <c:v>1.1619941280466852</c:v>
                </c:pt>
                <c:pt idx="25570">
                  <c:v>1.1619805198118889</c:v>
                </c:pt>
                <c:pt idx="25571">
                  <c:v>1.1619669115770923</c:v>
                </c:pt>
                <c:pt idx="25572">
                  <c:v>1.161953303342296</c:v>
                </c:pt>
                <c:pt idx="25573">
                  <c:v>1.1619396951074994</c:v>
                </c:pt>
                <c:pt idx="25574">
                  <c:v>1.1619260868727028</c:v>
                </c:pt>
                <c:pt idx="25575">
                  <c:v>1.1619124786379065</c:v>
                </c:pt>
                <c:pt idx="25576">
                  <c:v>1.1618988704031099</c:v>
                </c:pt>
                <c:pt idx="25577">
                  <c:v>1.1618852621683136</c:v>
                </c:pt>
                <c:pt idx="25578">
                  <c:v>1.161871653933517</c:v>
                </c:pt>
                <c:pt idx="25579">
                  <c:v>1.1618580456987204</c:v>
                </c:pt>
                <c:pt idx="25580">
                  <c:v>1.1618444374639241</c:v>
                </c:pt>
                <c:pt idx="25581">
                  <c:v>1.1618308292291275</c:v>
                </c:pt>
                <c:pt idx="25582">
                  <c:v>1.1618172209943309</c:v>
                </c:pt>
                <c:pt idx="25583">
                  <c:v>1.1618036127595346</c:v>
                </c:pt>
                <c:pt idx="25584">
                  <c:v>1.161790004524738</c:v>
                </c:pt>
                <c:pt idx="25585">
                  <c:v>1.1617763962899417</c:v>
                </c:pt>
                <c:pt idx="25586">
                  <c:v>1.1617627880551451</c:v>
                </c:pt>
                <c:pt idx="25587">
                  <c:v>1.1617491798203485</c:v>
                </c:pt>
                <c:pt idx="25588">
                  <c:v>1.1617355715855522</c:v>
                </c:pt>
                <c:pt idx="25589">
                  <c:v>1.1617219633507556</c:v>
                </c:pt>
                <c:pt idx="25590">
                  <c:v>1.1617083551159593</c:v>
                </c:pt>
                <c:pt idx="25591">
                  <c:v>1.1616947468811627</c:v>
                </c:pt>
                <c:pt idx="25592">
                  <c:v>1.1616811386463661</c:v>
                </c:pt>
                <c:pt idx="25593">
                  <c:v>1.1616675304115698</c:v>
                </c:pt>
                <c:pt idx="25594">
                  <c:v>1.1616539221767732</c:v>
                </c:pt>
                <c:pt idx="25595">
                  <c:v>1.1616403139419769</c:v>
                </c:pt>
                <c:pt idx="25596">
                  <c:v>1.1616267057071803</c:v>
                </c:pt>
                <c:pt idx="25597">
                  <c:v>1.1616130974723837</c:v>
                </c:pt>
                <c:pt idx="25598">
                  <c:v>1.1615994892375874</c:v>
                </c:pt>
                <c:pt idx="25599">
                  <c:v>1.1615858810027908</c:v>
                </c:pt>
                <c:pt idx="25600">
                  <c:v>1.1615722727679942</c:v>
                </c:pt>
                <c:pt idx="25601">
                  <c:v>1.1615586645331979</c:v>
                </c:pt>
                <c:pt idx="25602">
                  <c:v>1.1615450562984013</c:v>
                </c:pt>
                <c:pt idx="25603">
                  <c:v>1.161531448063605</c:v>
                </c:pt>
                <c:pt idx="25604">
                  <c:v>1.1615178398288084</c:v>
                </c:pt>
                <c:pt idx="25605">
                  <c:v>1.1615042315940118</c:v>
                </c:pt>
                <c:pt idx="25606">
                  <c:v>1.1614906233592155</c:v>
                </c:pt>
                <c:pt idx="25607">
                  <c:v>1.1614770151244189</c:v>
                </c:pt>
                <c:pt idx="25608">
                  <c:v>1.1614634068896226</c:v>
                </c:pt>
                <c:pt idx="25609">
                  <c:v>1.161449798654826</c:v>
                </c:pt>
                <c:pt idx="25610">
                  <c:v>1.1614361904200294</c:v>
                </c:pt>
                <c:pt idx="25611">
                  <c:v>1.1614225821852331</c:v>
                </c:pt>
                <c:pt idx="25612">
                  <c:v>1.1614089739504365</c:v>
                </c:pt>
                <c:pt idx="25613">
                  <c:v>1.1613953657156399</c:v>
                </c:pt>
                <c:pt idx="25614">
                  <c:v>1.1613817574808436</c:v>
                </c:pt>
                <c:pt idx="25615">
                  <c:v>1.161368149246047</c:v>
                </c:pt>
                <c:pt idx="25616">
                  <c:v>1.1613545410112507</c:v>
                </c:pt>
                <c:pt idx="25617">
                  <c:v>1.1613409327764541</c:v>
                </c:pt>
                <c:pt idx="25618">
                  <c:v>1.1613273245416575</c:v>
                </c:pt>
                <c:pt idx="25619">
                  <c:v>1.1613137163068612</c:v>
                </c:pt>
                <c:pt idx="25620">
                  <c:v>1.1613001080720646</c:v>
                </c:pt>
                <c:pt idx="25621">
                  <c:v>1.1612864998372683</c:v>
                </c:pt>
                <c:pt idx="25622">
                  <c:v>1.1612728916024717</c:v>
                </c:pt>
                <c:pt idx="25623">
                  <c:v>1.1612592833676751</c:v>
                </c:pt>
                <c:pt idx="25624">
                  <c:v>1.1612456751328788</c:v>
                </c:pt>
                <c:pt idx="25625">
                  <c:v>1.1612320668980822</c:v>
                </c:pt>
                <c:pt idx="25626">
                  <c:v>1.1612184586632859</c:v>
                </c:pt>
                <c:pt idx="25627">
                  <c:v>1.1612048504284893</c:v>
                </c:pt>
                <c:pt idx="25628">
                  <c:v>1.1611912421936927</c:v>
                </c:pt>
                <c:pt idx="25629">
                  <c:v>1.1611776339588964</c:v>
                </c:pt>
                <c:pt idx="25630">
                  <c:v>1.1611640257240998</c:v>
                </c:pt>
                <c:pt idx="25631">
                  <c:v>1.1611504174893033</c:v>
                </c:pt>
                <c:pt idx="25632">
                  <c:v>1.1611368092545069</c:v>
                </c:pt>
                <c:pt idx="25633">
                  <c:v>1.1611232010197103</c:v>
                </c:pt>
                <c:pt idx="25634">
                  <c:v>1.161109592784914</c:v>
                </c:pt>
                <c:pt idx="25635">
                  <c:v>1.1610959845501174</c:v>
                </c:pt>
                <c:pt idx="25636">
                  <c:v>1.1610823763153209</c:v>
                </c:pt>
                <c:pt idx="25637">
                  <c:v>1.1610687680805245</c:v>
                </c:pt>
                <c:pt idx="25638">
                  <c:v>1.1610551598457279</c:v>
                </c:pt>
                <c:pt idx="25639">
                  <c:v>1.1610415516109316</c:v>
                </c:pt>
                <c:pt idx="25640">
                  <c:v>1.161027943376135</c:v>
                </c:pt>
                <c:pt idx="25641">
                  <c:v>1.1610143351413384</c:v>
                </c:pt>
                <c:pt idx="25642">
                  <c:v>1.1610007269065421</c:v>
                </c:pt>
                <c:pt idx="25643">
                  <c:v>1.1609871186717455</c:v>
                </c:pt>
                <c:pt idx="25644">
                  <c:v>1.1609735104369492</c:v>
                </c:pt>
                <c:pt idx="25645">
                  <c:v>1.1609599022021526</c:v>
                </c:pt>
                <c:pt idx="25646">
                  <c:v>1.160946293967356</c:v>
                </c:pt>
                <c:pt idx="25647">
                  <c:v>1.1609326857325597</c:v>
                </c:pt>
                <c:pt idx="25648">
                  <c:v>1.1609190774977631</c:v>
                </c:pt>
                <c:pt idx="25649">
                  <c:v>1.1609054692629666</c:v>
                </c:pt>
                <c:pt idx="25650">
                  <c:v>1.1608918610281702</c:v>
                </c:pt>
                <c:pt idx="25651">
                  <c:v>1.1608782527933736</c:v>
                </c:pt>
                <c:pt idx="25652">
                  <c:v>1.1608646445585773</c:v>
                </c:pt>
                <c:pt idx="25653">
                  <c:v>1.1608510363237807</c:v>
                </c:pt>
                <c:pt idx="25654">
                  <c:v>1.1608374280889842</c:v>
                </c:pt>
                <c:pt idx="25655">
                  <c:v>1.1608238198541878</c:v>
                </c:pt>
                <c:pt idx="25656">
                  <c:v>1.1608102116193912</c:v>
                </c:pt>
                <c:pt idx="25657">
                  <c:v>1.1607966033845949</c:v>
                </c:pt>
                <c:pt idx="25658">
                  <c:v>1.1607829951497983</c:v>
                </c:pt>
                <c:pt idx="25659">
                  <c:v>1.1607693869150018</c:v>
                </c:pt>
                <c:pt idx="25660">
                  <c:v>1.1607557786802054</c:v>
                </c:pt>
                <c:pt idx="25661">
                  <c:v>1.1607421704454088</c:v>
                </c:pt>
                <c:pt idx="25662">
                  <c:v>1.1607285622106125</c:v>
                </c:pt>
                <c:pt idx="25663">
                  <c:v>1.1607149539758159</c:v>
                </c:pt>
                <c:pt idx="25664">
                  <c:v>1.1607013457410194</c:v>
                </c:pt>
                <c:pt idx="25665">
                  <c:v>1.160687737506223</c:v>
                </c:pt>
                <c:pt idx="25666">
                  <c:v>1.1606741292714264</c:v>
                </c:pt>
                <c:pt idx="25667">
                  <c:v>1.1606605210366299</c:v>
                </c:pt>
                <c:pt idx="25668">
                  <c:v>1.1606469128018335</c:v>
                </c:pt>
                <c:pt idx="25669">
                  <c:v>1.1606333045670369</c:v>
                </c:pt>
                <c:pt idx="25670">
                  <c:v>1.1606196963322406</c:v>
                </c:pt>
                <c:pt idx="25671">
                  <c:v>1.1606058045925525</c:v>
                </c:pt>
                <c:pt idx="25672">
                  <c:v>1.1605919128528643</c:v>
                </c:pt>
                <c:pt idx="25673">
                  <c:v>1.1605780211131762</c:v>
                </c:pt>
                <c:pt idx="25674">
                  <c:v>1.1605641293734883</c:v>
                </c:pt>
                <c:pt idx="25675">
                  <c:v>1.1605502376338002</c:v>
                </c:pt>
                <c:pt idx="25676">
                  <c:v>1.160536345894112</c:v>
                </c:pt>
                <c:pt idx="25677">
                  <c:v>1.1605224541544239</c:v>
                </c:pt>
                <c:pt idx="25678">
                  <c:v>1.160508562414736</c:v>
                </c:pt>
                <c:pt idx="25679">
                  <c:v>1.1604946706750479</c:v>
                </c:pt>
                <c:pt idx="25680">
                  <c:v>1.1604807789353597</c:v>
                </c:pt>
                <c:pt idx="25681">
                  <c:v>1.1604668871956716</c:v>
                </c:pt>
                <c:pt idx="25682">
                  <c:v>1.1604529954559837</c:v>
                </c:pt>
                <c:pt idx="25683">
                  <c:v>1.1604391037162956</c:v>
                </c:pt>
                <c:pt idx="25684">
                  <c:v>1.1604252119766074</c:v>
                </c:pt>
                <c:pt idx="25685">
                  <c:v>1.1604113202369193</c:v>
                </c:pt>
                <c:pt idx="25686">
                  <c:v>1.1603974284972314</c:v>
                </c:pt>
                <c:pt idx="25687">
                  <c:v>1.1603835367575432</c:v>
                </c:pt>
                <c:pt idx="25688">
                  <c:v>1.1603696450178551</c:v>
                </c:pt>
                <c:pt idx="25689">
                  <c:v>1.160355753278167</c:v>
                </c:pt>
                <c:pt idx="25690">
                  <c:v>1.1603418615384791</c:v>
                </c:pt>
                <c:pt idx="25691">
                  <c:v>1.1603279697987909</c:v>
                </c:pt>
                <c:pt idx="25692">
                  <c:v>1.1603140780591028</c:v>
                </c:pt>
                <c:pt idx="25693">
                  <c:v>1.1603001863194147</c:v>
                </c:pt>
                <c:pt idx="25694">
                  <c:v>1.1602862945797268</c:v>
                </c:pt>
                <c:pt idx="25695">
                  <c:v>1.1602724028400386</c:v>
                </c:pt>
                <c:pt idx="25696">
                  <c:v>1.1602585111003505</c:v>
                </c:pt>
                <c:pt idx="25697">
                  <c:v>1.1602446193606624</c:v>
                </c:pt>
                <c:pt idx="25698">
                  <c:v>1.1602307276209745</c:v>
                </c:pt>
                <c:pt idx="25699">
                  <c:v>1.1602168358812863</c:v>
                </c:pt>
                <c:pt idx="25700">
                  <c:v>1.1602029441415982</c:v>
                </c:pt>
                <c:pt idx="25701">
                  <c:v>1.1601890524019101</c:v>
                </c:pt>
                <c:pt idx="25702">
                  <c:v>1.1601751606622221</c:v>
                </c:pt>
                <c:pt idx="25703">
                  <c:v>1.160161268922534</c:v>
                </c:pt>
                <c:pt idx="25704">
                  <c:v>1.1601473771828459</c:v>
                </c:pt>
                <c:pt idx="25705">
                  <c:v>1.1601334854431578</c:v>
                </c:pt>
                <c:pt idx="25706">
                  <c:v>1.1601195937034698</c:v>
                </c:pt>
                <c:pt idx="25707">
                  <c:v>1.1601057019637817</c:v>
                </c:pt>
                <c:pt idx="25708">
                  <c:v>1.1600918102240936</c:v>
                </c:pt>
                <c:pt idx="25709">
                  <c:v>1.1600779184844054</c:v>
                </c:pt>
                <c:pt idx="25710">
                  <c:v>1.1600640267447175</c:v>
                </c:pt>
                <c:pt idx="25711">
                  <c:v>1.1600501350050294</c:v>
                </c:pt>
                <c:pt idx="25712">
                  <c:v>1.1600362432653413</c:v>
                </c:pt>
                <c:pt idx="25713">
                  <c:v>1.1600223515256531</c:v>
                </c:pt>
                <c:pt idx="25714">
                  <c:v>1.1600084597859652</c:v>
                </c:pt>
                <c:pt idx="25715">
                  <c:v>1.1599945680462771</c:v>
                </c:pt>
                <c:pt idx="25716">
                  <c:v>1.159980676306589</c:v>
                </c:pt>
                <c:pt idx="25717">
                  <c:v>1.1599667845669008</c:v>
                </c:pt>
                <c:pt idx="25718">
                  <c:v>1.1599528928272129</c:v>
                </c:pt>
                <c:pt idx="25719">
                  <c:v>1.1599390010875248</c:v>
                </c:pt>
                <c:pt idx="25720">
                  <c:v>1.1599251093478367</c:v>
                </c:pt>
                <c:pt idx="25721">
                  <c:v>1.1599112176081485</c:v>
                </c:pt>
                <c:pt idx="25722">
                  <c:v>1.1598973258684606</c:v>
                </c:pt>
                <c:pt idx="25723">
                  <c:v>1.1598834341287725</c:v>
                </c:pt>
                <c:pt idx="25724">
                  <c:v>1.1598695423890844</c:v>
                </c:pt>
                <c:pt idx="25725">
                  <c:v>1.1598556506493962</c:v>
                </c:pt>
                <c:pt idx="25726">
                  <c:v>1.1598417589097083</c:v>
                </c:pt>
                <c:pt idx="25727">
                  <c:v>1.1598278671700202</c:v>
                </c:pt>
                <c:pt idx="25728">
                  <c:v>1.159813975430332</c:v>
                </c:pt>
                <c:pt idx="25729">
                  <c:v>1.1598000836906439</c:v>
                </c:pt>
                <c:pt idx="25730">
                  <c:v>1.159786191950956</c:v>
                </c:pt>
                <c:pt idx="25731">
                  <c:v>1.1597723002112679</c:v>
                </c:pt>
                <c:pt idx="25732">
                  <c:v>1.1597584084715797</c:v>
                </c:pt>
                <c:pt idx="25733">
                  <c:v>1.1597445167318916</c:v>
                </c:pt>
                <c:pt idx="25734">
                  <c:v>1.1597306249922037</c:v>
                </c:pt>
                <c:pt idx="25735">
                  <c:v>1.1597167332525156</c:v>
                </c:pt>
                <c:pt idx="25736">
                  <c:v>1.1597028415128274</c:v>
                </c:pt>
                <c:pt idx="25737">
                  <c:v>1.1596889497731393</c:v>
                </c:pt>
                <c:pt idx="25738">
                  <c:v>1.1596750580334514</c:v>
                </c:pt>
                <c:pt idx="25739">
                  <c:v>1.1596611662937633</c:v>
                </c:pt>
                <c:pt idx="25740">
                  <c:v>1.1596472745540751</c:v>
                </c:pt>
                <c:pt idx="25741">
                  <c:v>1.159633382814387</c:v>
                </c:pt>
                <c:pt idx="25742">
                  <c:v>1.1596194910746991</c:v>
                </c:pt>
                <c:pt idx="25743">
                  <c:v>1.159605599335011</c:v>
                </c:pt>
                <c:pt idx="25744">
                  <c:v>1.1595917075953228</c:v>
                </c:pt>
                <c:pt idx="25745">
                  <c:v>1.1595778158556347</c:v>
                </c:pt>
                <c:pt idx="25746">
                  <c:v>1.1595639241159468</c:v>
                </c:pt>
                <c:pt idx="25747">
                  <c:v>1.1595500323762586</c:v>
                </c:pt>
                <c:pt idx="25748">
                  <c:v>1.1595361406365705</c:v>
                </c:pt>
                <c:pt idx="25749">
                  <c:v>1.1595222488968824</c:v>
                </c:pt>
                <c:pt idx="25750">
                  <c:v>1.1595083571571945</c:v>
                </c:pt>
                <c:pt idx="25751">
                  <c:v>1.1594944654175063</c:v>
                </c:pt>
                <c:pt idx="25752">
                  <c:v>1.1594805736778182</c:v>
                </c:pt>
                <c:pt idx="25753">
                  <c:v>1.1594666819381301</c:v>
                </c:pt>
                <c:pt idx="25754">
                  <c:v>1.1594527901984422</c:v>
                </c:pt>
                <c:pt idx="25755">
                  <c:v>1.159438898458754</c:v>
                </c:pt>
                <c:pt idx="25756">
                  <c:v>1.1594250067190659</c:v>
                </c:pt>
                <c:pt idx="25757">
                  <c:v>1.1594111149793778</c:v>
                </c:pt>
                <c:pt idx="25758">
                  <c:v>1.1593972232396899</c:v>
                </c:pt>
                <c:pt idx="25759">
                  <c:v>1.1593833315000017</c:v>
                </c:pt>
                <c:pt idx="25760">
                  <c:v>1.1593694397603136</c:v>
                </c:pt>
                <c:pt idx="25761">
                  <c:v>1.1593555480206255</c:v>
                </c:pt>
                <c:pt idx="25762">
                  <c:v>1.1593416562809375</c:v>
                </c:pt>
                <c:pt idx="25763">
                  <c:v>1.1593277645412494</c:v>
                </c:pt>
                <c:pt idx="25764">
                  <c:v>1.1593138728015613</c:v>
                </c:pt>
                <c:pt idx="25765">
                  <c:v>1.1592999810618732</c:v>
                </c:pt>
                <c:pt idx="25766">
                  <c:v>1.1592860893221852</c:v>
                </c:pt>
                <c:pt idx="25767">
                  <c:v>1.1592721975824971</c:v>
                </c:pt>
                <c:pt idx="25768">
                  <c:v>1.159258305842809</c:v>
                </c:pt>
                <c:pt idx="25769">
                  <c:v>1.1592444141031208</c:v>
                </c:pt>
                <c:pt idx="25770">
                  <c:v>1.1592305223634329</c:v>
                </c:pt>
                <c:pt idx="25771">
                  <c:v>1.1592166306237448</c:v>
                </c:pt>
                <c:pt idx="25772">
                  <c:v>1.1592027388840567</c:v>
                </c:pt>
                <c:pt idx="25773">
                  <c:v>1.1591888471443685</c:v>
                </c:pt>
                <c:pt idx="25774">
                  <c:v>1.1591746718997891</c:v>
                </c:pt>
                <c:pt idx="25775">
                  <c:v>1.1591604966552094</c:v>
                </c:pt>
                <c:pt idx="25776">
                  <c:v>1.1591463214106297</c:v>
                </c:pt>
                <c:pt idx="25777">
                  <c:v>1.15913214616605</c:v>
                </c:pt>
                <c:pt idx="25778">
                  <c:v>1.1591179709214703</c:v>
                </c:pt>
                <c:pt idx="25779">
                  <c:v>1.1591037956768906</c:v>
                </c:pt>
                <c:pt idx="25780">
                  <c:v>1.1590896204323109</c:v>
                </c:pt>
                <c:pt idx="25781">
                  <c:v>1.1590754451877312</c:v>
                </c:pt>
                <c:pt idx="25782">
                  <c:v>1.1590612699431515</c:v>
                </c:pt>
                <c:pt idx="25783">
                  <c:v>1.159047094698572</c:v>
                </c:pt>
                <c:pt idx="25784">
                  <c:v>1.1590329194539923</c:v>
                </c:pt>
                <c:pt idx="25785">
                  <c:v>1.1590187442094126</c:v>
                </c:pt>
                <c:pt idx="25786">
                  <c:v>1.1590045689648329</c:v>
                </c:pt>
                <c:pt idx="25787">
                  <c:v>1.1589903937202533</c:v>
                </c:pt>
                <c:pt idx="25788">
                  <c:v>1.1589762184756736</c:v>
                </c:pt>
                <c:pt idx="25789">
                  <c:v>1.1589620432310939</c:v>
                </c:pt>
                <c:pt idx="25790">
                  <c:v>1.1589478679865142</c:v>
                </c:pt>
                <c:pt idx="25791">
                  <c:v>1.1589336927419345</c:v>
                </c:pt>
                <c:pt idx="25792">
                  <c:v>1.158919517497355</c:v>
                </c:pt>
                <c:pt idx="25793">
                  <c:v>1.1589053422527753</c:v>
                </c:pt>
                <c:pt idx="25794">
                  <c:v>1.1588911670081956</c:v>
                </c:pt>
                <c:pt idx="25795">
                  <c:v>1.1588769917636159</c:v>
                </c:pt>
                <c:pt idx="25796">
                  <c:v>1.1588628165190362</c:v>
                </c:pt>
                <c:pt idx="25797">
                  <c:v>1.1588486412744565</c:v>
                </c:pt>
                <c:pt idx="25798">
                  <c:v>1.1588344660298768</c:v>
                </c:pt>
                <c:pt idx="25799">
                  <c:v>1.1588202907852971</c:v>
                </c:pt>
                <c:pt idx="25800">
                  <c:v>1.1588061155407174</c:v>
                </c:pt>
                <c:pt idx="25801">
                  <c:v>1.158791940296138</c:v>
                </c:pt>
                <c:pt idx="25802">
                  <c:v>1.1587777650515583</c:v>
                </c:pt>
                <c:pt idx="25803">
                  <c:v>1.1587635898069786</c:v>
                </c:pt>
                <c:pt idx="25804">
                  <c:v>1.1587494145623989</c:v>
                </c:pt>
                <c:pt idx="25805">
                  <c:v>1.1587352393178192</c:v>
                </c:pt>
                <c:pt idx="25806">
                  <c:v>1.1587210640732395</c:v>
                </c:pt>
                <c:pt idx="25807">
                  <c:v>1.1587068888286598</c:v>
                </c:pt>
                <c:pt idx="25808">
                  <c:v>1.1586927135840801</c:v>
                </c:pt>
                <c:pt idx="25809">
                  <c:v>1.1586785383395004</c:v>
                </c:pt>
                <c:pt idx="25810">
                  <c:v>1.1586643630949209</c:v>
                </c:pt>
                <c:pt idx="25811">
                  <c:v>1.1586501878503412</c:v>
                </c:pt>
                <c:pt idx="25812">
                  <c:v>1.1586360126057615</c:v>
                </c:pt>
                <c:pt idx="25813">
                  <c:v>1.1586218373611818</c:v>
                </c:pt>
                <c:pt idx="25814">
                  <c:v>1.1586076621166022</c:v>
                </c:pt>
                <c:pt idx="25815">
                  <c:v>1.1585934868720225</c:v>
                </c:pt>
                <c:pt idx="25816">
                  <c:v>1.1585793116274428</c:v>
                </c:pt>
                <c:pt idx="25817">
                  <c:v>1.1585651363828631</c:v>
                </c:pt>
                <c:pt idx="25818">
                  <c:v>1.1585509611382834</c:v>
                </c:pt>
                <c:pt idx="25819">
                  <c:v>1.1585367858937039</c:v>
                </c:pt>
                <c:pt idx="25820">
                  <c:v>1.1585226106491242</c:v>
                </c:pt>
                <c:pt idx="25821">
                  <c:v>1.1585084354045445</c:v>
                </c:pt>
                <c:pt idx="25822">
                  <c:v>1.1584942601599648</c:v>
                </c:pt>
                <c:pt idx="25823">
                  <c:v>1.1584800849153851</c:v>
                </c:pt>
                <c:pt idx="25824">
                  <c:v>1.1584659096708054</c:v>
                </c:pt>
                <c:pt idx="25825">
                  <c:v>1.1584517344262257</c:v>
                </c:pt>
                <c:pt idx="25826">
                  <c:v>1.158437559181646</c:v>
                </c:pt>
                <c:pt idx="25827">
                  <c:v>1.1584233839370663</c:v>
                </c:pt>
                <c:pt idx="25828">
                  <c:v>1.1584092086924869</c:v>
                </c:pt>
                <c:pt idx="25829">
                  <c:v>1.1583950334479072</c:v>
                </c:pt>
                <c:pt idx="25830">
                  <c:v>1.1583808582033275</c:v>
                </c:pt>
                <c:pt idx="25831">
                  <c:v>1.1583666829587478</c:v>
                </c:pt>
                <c:pt idx="25832">
                  <c:v>1.1583525077141681</c:v>
                </c:pt>
                <c:pt idx="25833">
                  <c:v>1.1583383324695884</c:v>
                </c:pt>
                <c:pt idx="25834">
                  <c:v>1.1583241572250087</c:v>
                </c:pt>
                <c:pt idx="25835">
                  <c:v>1.158309981980429</c:v>
                </c:pt>
                <c:pt idx="25836">
                  <c:v>1.1582958067358495</c:v>
                </c:pt>
                <c:pt idx="25837">
                  <c:v>1.1582816314912698</c:v>
                </c:pt>
                <c:pt idx="25838">
                  <c:v>1.1582674562466901</c:v>
                </c:pt>
                <c:pt idx="25839">
                  <c:v>1.1582532810021104</c:v>
                </c:pt>
                <c:pt idx="25840">
                  <c:v>1.1582391057575308</c:v>
                </c:pt>
                <c:pt idx="25841">
                  <c:v>1.1582249305129511</c:v>
                </c:pt>
                <c:pt idx="25842">
                  <c:v>1.1582107552683714</c:v>
                </c:pt>
                <c:pt idx="25843">
                  <c:v>1.1581965800237917</c:v>
                </c:pt>
                <c:pt idx="25844">
                  <c:v>1.158182404779212</c:v>
                </c:pt>
                <c:pt idx="25845">
                  <c:v>1.1581682295346325</c:v>
                </c:pt>
                <c:pt idx="25846">
                  <c:v>1.1581540542900528</c:v>
                </c:pt>
                <c:pt idx="25847">
                  <c:v>1.1581398790454731</c:v>
                </c:pt>
                <c:pt idx="25848">
                  <c:v>1.1581257038008934</c:v>
                </c:pt>
                <c:pt idx="25849">
                  <c:v>1.1581115285563137</c:v>
                </c:pt>
                <c:pt idx="25850">
                  <c:v>1.158097353311734</c:v>
                </c:pt>
                <c:pt idx="25851">
                  <c:v>1.1580831780671543</c:v>
                </c:pt>
                <c:pt idx="25852">
                  <c:v>1.1580690028225746</c:v>
                </c:pt>
                <c:pt idx="25853">
                  <c:v>1.1580548275779949</c:v>
                </c:pt>
                <c:pt idx="25854">
                  <c:v>1.1580406523334155</c:v>
                </c:pt>
                <c:pt idx="25855">
                  <c:v>1.1580264770888358</c:v>
                </c:pt>
                <c:pt idx="25856">
                  <c:v>1.1580123018442561</c:v>
                </c:pt>
                <c:pt idx="25857">
                  <c:v>1.1579981265996764</c:v>
                </c:pt>
                <c:pt idx="25858">
                  <c:v>1.1579839513550967</c:v>
                </c:pt>
                <c:pt idx="25859">
                  <c:v>1.157969776110517</c:v>
                </c:pt>
                <c:pt idx="25860">
                  <c:v>1.1579556008659373</c:v>
                </c:pt>
                <c:pt idx="25861">
                  <c:v>1.1579414256213576</c:v>
                </c:pt>
                <c:pt idx="25862">
                  <c:v>1.1579272503767779</c:v>
                </c:pt>
                <c:pt idx="25863">
                  <c:v>1.1579130751321984</c:v>
                </c:pt>
                <c:pt idx="25864">
                  <c:v>1.1578988998876187</c:v>
                </c:pt>
                <c:pt idx="25865">
                  <c:v>1.157884724643039</c:v>
                </c:pt>
                <c:pt idx="25866">
                  <c:v>1.1578705493984593</c:v>
                </c:pt>
                <c:pt idx="25867">
                  <c:v>1.1578563741538797</c:v>
                </c:pt>
                <c:pt idx="25868">
                  <c:v>1.1578421989093</c:v>
                </c:pt>
                <c:pt idx="25869">
                  <c:v>1.1578280236647203</c:v>
                </c:pt>
                <c:pt idx="25870">
                  <c:v>1.1578138484201406</c:v>
                </c:pt>
                <c:pt idx="25871">
                  <c:v>1.1577996731755609</c:v>
                </c:pt>
                <c:pt idx="25872">
                  <c:v>1.1577854979309814</c:v>
                </c:pt>
                <c:pt idx="25873">
                  <c:v>1.1577713226864017</c:v>
                </c:pt>
                <c:pt idx="25874">
                  <c:v>1.1577568639369304</c:v>
                </c:pt>
                <c:pt idx="25875">
                  <c:v>1.1577424051874592</c:v>
                </c:pt>
                <c:pt idx="25876">
                  <c:v>1.1577279464379879</c:v>
                </c:pt>
                <c:pt idx="25877">
                  <c:v>1.1577134876885167</c:v>
                </c:pt>
                <c:pt idx="25878">
                  <c:v>1.1576990289390454</c:v>
                </c:pt>
                <c:pt idx="25879">
                  <c:v>1.1576845701895742</c:v>
                </c:pt>
                <c:pt idx="25880">
                  <c:v>1.1576701114401027</c:v>
                </c:pt>
                <c:pt idx="25881">
                  <c:v>1.1576556526906314</c:v>
                </c:pt>
                <c:pt idx="25882">
                  <c:v>1.1576411939411602</c:v>
                </c:pt>
                <c:pt idx="25883">
                  <c:v>1.1576267351916889</c:v>
                </c:pt>
                <c:pt idx="25884">
                  <c:v>1.1576122764422176</c:v>
                </c:pt>
                <c:pt idx="25885">
                  <c:v>1.1575978176927464</c:v>
                </c:pt>
                <c:pt idx="25886">
                  <c:v>1.1575833589432751</c:v>
                </c:pt>
                <c:pt idx="25887">
                  <c:v>1.1575689001938039</c:v>
                </c:pt>
                <c:pt idx="25888">
                  <c:v>1.1575544414443326</c:v>
                </c:pt>
                <c:pt idx="25889">
                  <c:v>1.1575399826948614</c:v>
                </c:pt>
                <c:pt idx="25890">
                  <c:v>1.1575255239453901</c:v>
                </c:pt>
                <c:pt idx="25891">
                  <c:v>1.1575110651959188</c:v>
                </c:pt>
                <c:pt idx="25892">
                  <c:v>1.1574966064464476</c:v>
                </c:pt>
                <c:pt idx="25893">
                  <c:v>1.1574821476969763</c:v>
                </c:pt>
                <c:pt idx="25894">
                  <c:v>1.1574676889475051</c:v>
                </c:pt>
                <c:pt idx="25895">
                  <c:v>1.1574532301980338</c:v>
                </c:pt>
                <c:pt idx="25896">
                  <c:v>1.1574387714485626</c:v>
                </c:pt>
                <c:pt idx="25897">
                  <c:v>1.1574243126990913</c:v>
                </c:pt>
                <c:pt idx="25898">
                  <c:v>1.15740985394962</c:v>
                </c:pt>
                <c:pt idx="25899">
                  <c:v>1.1573953952001488</c:v>
                </c:pt>
                <c:pt idx="25900">
                  <c:v>1.1573809364506775</c:v>
                </c:pt>
                <c:pt idx="25901">
                  <c:v>1.1573664777012063</c:v>
                </c:pt>
                <c:pt idx="25902">
                  <c:v>1.157352018951735</c:v>
                </c:pt>
                <c:pt idx="25903">
                  <c:v>1.1573375602022637</c:v>
                </c:pt>
                <c:pt idx="25904">
                  <c:v>1.1573231014527925</c:v>
                </c:pt>
                <c:pt idx="25905">
                  <c:v>1.1573086427033212</c:v>
                </c:pt>
                <c:pt idx="25906">
                  <c:v>1.15729418395385</c:v>
                </c:pt>
                <c:pt idx="25907">
                  <c:v>1.1572797252043787</c:v>
                </c:pt>
                <c:pt idx="25908">
                  <c:v>1.1572652664549075</c:v>
                </c:pt>
                <c:pt idx="25909">
                  <c:v>1.1572508077054362</c:v>
                </c:pt>
                <c:pt idx="25910">
                  <c:v>1.1572363489559649</c:v>
                </c:pt>
                <c:pt idx="25911">
                  <c:v>1.1572218902064937</c:v>
                </c:pt>
                <c:pt idx="25912">
                  <c:v>1.1572074314570224</c:v>
                </c:pt>
                <c:pt idx="25913">
                  <c:v>1.1571929727075512</c:v>
                </c:pt>
                <c:pt idx="25914">
                  <c:v>1.1571785139580799</c:v>
                </c:pt>
                <c:pt idx="25915">
                  <c:v>1.1571640552086087</c:v>
                </c:pt>
                <c:pt idx="25916">
                  <c:v>1.1571495964591374</c:v>
                </c:pt>
                <c:pt idx="25917">
                  <c:v>1.1571351377096661</c:v>
                </c:pt>
                <c:pt idx="25918">
                  <c:v>1.1571206789601949</c:v>
                </c:pt>
                <c:pt idx="25919">
                  <c:v>1.1571062202107236</c:v>
                </c:pt>
                <c:pt idx="25920">
                  <c:v>1.1570917614612521</c:v>
                </c:pt>
                <c:pt idx="25921">
                  <c:v>1.1570773027117809</c:v>
                </c:pt>
                <c:pt idx="25922">
                  <c:v>1.1570628439623096</c:v>
                </c:pt>
                <c:pt idx="25923">
                  <c:v>1.1570483852128384</c:v>
                </c:pt>
                <c:pt idx="25924">
                  <c:v>1.1570339264633671</c:v>
                </c:pt>
                <c:pt idx="25925">
                  <c:v>1.1570194677138959</c:v>
                </c:pt>
                <c:pt idx="25926">
                  <c:v>1.1570050089644246</c:v>
                </c:pt>
                <c:pt idx="25927">
                  <c:v>1.1569905502149533</c:v>
                </c:pt>
                <c:pt idx="25928">
                  <c:v>1.1569760914654821</c:v>
                </c:pt>
                <c:pt idx="25929">
                  <c:v>1.1569616327160108</c:v>
                </c:pt>
                <c:pt idx="25930">
                  <c:v>1.1569471739665396</c:v>
                </c:pt>
                <c:pt idx="25931">
                  <c:v>1.1569327152170683</c:v>
                </c:pt>
                <c:pt idx="25932">
                  <c:v>1.1569182564675971</c:v>
                </c:pt>
                <c:pt idx="25933">
                  <c:v>1.1569037977181258</c:v>
                </c:pt>
                <c:pt idx="25934">
                  <c:v>1.1568893389686545</c:v>
                </c:pt>
                <c:pt idx="25935">
                  <c:v>1.1568748802191833</c:v>
                </c:pt>
                <c:pt idx="25936">
                  <c:v>1.156860421469712</c:v>
                </c:pt>
                <c:pt idx="25937">
                  <c:v>1.1568459627202408</c:v>
                </c:pt>
                <c:pt idx="25938">
                  <c:v>1.1568315039707695</c:v>
                </c:pt>
                <c:pt idx="25939">
                  <c:v>1.1568170452212982</c:v>
                </c:pt>
                <c:pt idx="25940">
                  <c:v>1.156802586471827</c:v>
                </c:pt>
                <c:pt idx="25941">
                  <c:v>1.1567881277223557</c:v>
                </c:pt>
                <c:pt idx="25942">
                  <c:v>1.1567736689728845</c:v>
                </c:pt>
                <c:pt idx="25943">
                  <c:v>1.1567592102234132</c:v>
                </c:pt>
                <c:pt idx="25944">
                  <c:v>1.156744751473942</c:v>
                </c:pt>
                <c:pt idx="25945">
                  <c:v>1.1567302927244707</c:v>
                </c:pt>
                <c:pt idx="25946">
                  <c:v>1.1567158339749994</c:v>
                </c:pt>
                <c:pt idx="25947">
                  <c:v>1.1567013752255282</c:v>
                </c:pt>
                <c:pt idx="25948">
                  <c:v>1.1566869164760569</c:v>
                </c:pt>
                <c:pt idx="25949">
                  <c:v>1.1566724577265857</c:v>
                </c:pt>
                <c:pt idx="25950">
                  <c:v>1.1566579989771144</c:v>
                </c:pt>
                <c:pt idx="25951">
                  <c:v>1.1566435402276432</c:v>
                </c:pt>
                <c:pt idx="25952">
                  <c:v>1.1566290814781719</c:v>
                </c:pt>
                <c:pt idx="25953">
                  <c:v>1.1566146227287006</c:v>
                </c:pt>
                <c:pt idx="25954">
                  <c:v>1.1566001639792294</c:v>
                </c:pt>
                <c:pt idx="25955">
                  <c:v>1.1565857052297581</c:v>
                </c:pt>
                <c:pt idx="25956">
                  <c:v>1.1565712464802869</c:v>
                </c:pt>
                <c:pt idx="25957">
                  <c:v>1.1565567877308156</c:v>
                </c:pt>
                <c:pt idx="25958">
                  <c:v>1.1565423289813443</c:v>
                </c:pt>
                <c:pt idx="25959">
                  <c:v>1.1565278702318731</c:v>
                </c:pt>
                <c:pt idx="25960">
                  <c:v>1.1565134114824016</c:v>
                </c:pt>
                <c:pt idx="25961">
                  <c:v>1.1564989527329304</c:v>
                </c:pt>
                <c:pt idx="25962">
                  <c:v>1.1564844939834591</c:v>
                </c:pt>
                <c:pt idx="25963">
                  <c:v>1.1564700352339878</c:v>
                </c:pt>
                <c:pt idx="25964">
                  <c:v>1.1564555764845166</c:v>
                </c:pt>
                <c:pt idx="25965">
                  <c:v>1.1564411177350453</c:v>
                </c:pt>
                <c:pt idx="25966">
                  <c:v>1.1564266589855741</c:v>
                </c:pt>
                <c:pt idx="25967">
                  <c:v>1.1564122002361028</c:v>
                </c:pt>
                <c:pt idx="25968">
                  <c:v>1.1563977414866315</c:v>
                </c:pt>
                <c:pt idx="25969">
                  <c:v>1.1563832827371603</c:v>
                </c:pt>
                <c:pt idx="25970">
                  <c:v>1.156368823987689</c:v>
                </c:pt>
                <c:pt idx="25971">
                  <c:v>1.1563540817333262</c:v>
                </c:pt>
                <c:pt idx="25972">
                  <c:v>1.1563393394789634</c:v>
                </c:pt>
                <c:pt idx="25973">
                  <c:v>1.1563245972246006</c:v>
                </c:pt>
                <c:pt idx="25974">
                  <c:v>1.1563098549702377</c:v>
                </c:pt>
                <c:pt idx="25975">
                  <c:v>1.1562951127158747</c:v>
                </c:pt>
                <c:pt idx="25976">
                  <c:v>1.1562803704615119</c:v>
                </c:pt>
                <c:pt idx="25977">
                  <c:v>1.1562656282071491</c:v>
                </c:pt>
                <c:pt idx="25978">
                  <c:v>1.1562508859527862</c:v>
                </c:pt>
                <c:pt idx="25979">
                  <c:v>1.1562361436984234</c:v>
                </c:pt>
                <c:pt idx="25980">
                  <c:v>1.1562214014440606</c:v>
                </c:pt>
                <c:pt idx="25981">
                  <c:v>1.1562066591896976</c:v>
                </c:pt>
                <c:pt idx="25982">
                  <c:v>1.1561919169353347</c:v>
                </c:pt>
                <c:pt idx="25983">
                  <c:v>1.1561771746809719</c:v>
                </c:pt>
                <c:pt idx="25984">
                  <c:v>1.1561624324266091</c:v>
                </c:pt>
                <c:pt idx="25985">
                  <c:v>1.1561476901722463</c:v>
                </c:pt>
                <c:pt idx="25986">
                  <c:v>1.1561329479178835</c:v>
                </c:pt>
                <c:pt idx="25987">
                  <c:v>1.1561182056635204</c:v>
                </c:pt>
                <c:pt idx="25988">
                  <c:v>1.1561034634091576</c:v>
                </c:pt>
                <c:pt idx="25989">
                  <c:v>1.1560887211547948</c:v>
                </c:pt>
                <c:pt idx="25990">
                  <c:v>1.156073978900432</c:v>
                </c:pt>
                <c:pt idx="25991">
                  <c:v>1.1560592366460691</c:v>
                </c:pt>
                <c:pt idx="25992">
                  <c:v>1.1560444943917063</c:v>
                </c:pt>
                <c:pt idx="25993">
                  <c:v>1.1560297521373433</c:v>
                </c:pt>
                <c:pt idx="25994">
                  <c:v>1.1560150098829804</c:v>
                </c:pt>
                <c:pt idx="25995">
                  <c:v>1.1560002676286176</c:v>
                </c:pt>
                <c:pt idx="25996">
                  <c:v>1.1559855253742548</c:v>
                </c:pt>
                <c:pt idx="25997">
                  <c:v>1.155970783119892</c:v>
                </c:pt>
                <c:pt idx="25998">
                  <c:v>1.1559560408655292</c:v>
                </c:pt>
                <c:pt idx="25999">
                  <c:v>1.1559412986111663</c:v>
                </c:pt>
                <c:pt idx="26000">
                  <c:v>1.1559265563568033</c:v>
                </c:pt>
                <c:pt idx="26001">
                  <c:v>1.1559118141024405</c:v>
                </c:pt>
                <c:pt idx="26002">
                  <c:v>1.1558970718480777</c:v>
                </c:pt>
                <c:pt idx="26003">
                  <c:v>1.1558823295937148</c:v>
                </c:pt>
                <c:pt idx="26004">
                  <c:v>1.155867587339352</c:v>
                </c:pt>
                <c:pt idx="26005">
                  <c:v>1.1558528450849892</c:v>
                </c:pt>
                <c:pt idx="26006">
                  <c:v>1.1558381028306262</c:v>
                </c:pt>
                <c:pt idx="26007">
                  <c:v>1.1558233605762633</c:v>
                </c:pt>
                <c:pt idx="26008">
                  <c:v>1.1558086183219005</c:v>
                </c:pt>
                <c:pt idx="26009">
                  <c:v>1.1557938760675377</c:v>
                </c:pt>
                <c:pt idx="26010">
                  <c:v>1.1557791338131749</c:v>
                </c:pt>
                <c:pt idx="26011">
                  <c:v>1.1557643915588121</c:v>
                </c:pt>
                <c:pt idx="26012">
                  <c:v>1.155749649304449</c:v>
                </c:pt>
                <c:pt idx="26013">
                  <c:v>1.1557349070500862</c:v>
                </c:pt>
                <c:pt idx="26014">
                  <c:v>1.1557201647957234</c:v>
                </c:pt>
                <c:pt idx="26015">
                  <c:v>1.1557054225413605</c:v>
                </c:pt>
                <c:pt idx="26016">
                  <c:v>1.1556906802869977</c:v>
                </c:pt>
                <c:pt idx="26017">
                  <c:v>1.1556759380326349</c:v>
                </c:pt>
                <c:pt idx="26018">
                  <c:v>1.1556611957782719</c:v>
                </c:pt>
                <c:pt idx="26019">
                  <c:v>1.155646453523909</c:v>
                </c:pt>
                <c:pt idx="26020">
                  <c:v>1.1556317112695462</c:v>
                </c:pt>
                <c:pt idx="26021">
                  <c:v>1.1556169690151834</c:v>
                </c:pt>
                <c:pt idx="26022">
                  <c:v>1.1556022267608206</c:v>
                </c:pt>
                <c:pt idx="26023">
                  <c:v>1.1555874845064578</c:v>
                </c:pt>
                <c:pt idx="26024">
                  <c:v>1.1555727422520947</c:v>
                </c:pt>
                <c:pt idx="26025">
                  <c:v>1.1555579999977319</c:v>
                </c:pt>
                <c:pt idx="26026">
                  <c:v>1.1555432577433691</c:v>
                </c:pt>
                <c:pt idx="26027">
                  <c:v>1.1555285154890063</c:v>
                </c:pt>
                <c:pt idx="26028">
                  <c:v>1.1555137732346434</c:v>
                </c:pt>
                <c:pt idx="26029">
                  <c:v>1.1554990309802806</c:v>
                </c:pt>
                <c:pt idx="26030">
                  <c:v>1.1554842887259176</c:v>
                </c:pt>
                <c:pt idx="26031">
                  <c:v>1.1554695464715548</c:v>
                </c:pt>
                <c:pt idx="26032">
                  <c:v>1.1554548042171919</c:v>
                </c:pt>
                <c:pt idx="26033">
                  <c:v>1.1554400619628291</c:v>
                </c:pt>
                <c:pt idx="26034">
                  <c:v>1.1554253197084663</c:v>
                </c:pt>
                <c:pt idx="26035">
                  <c:v>1.1554105774541035</c:v>
                </c:pt>
                <c:pt idx="26036">
                  <c:v>1.1553958351997404</c:v>
                </c:pt>
                <c:pt idx="26037">
                  <c:v>1.1553810929453776</c:v>
                </c:pt>
                <c:pt idx="26038">
                  <c:v>1.1553663506910148</c:v>
                </c:pt>
                <c:pt idx="26039">
                  <c:v>1.155351608436652</c:v>
                </c:pt>
                <c:pt idx="26040">
                  <c:v>1.1553368661822891</c:v>
                </c:pt>
                <c:pt idx="26041">
                  <c:v>1.1553221239279263</c:v>
                </c:pt>
                <c:pt idx="26042">
                  <c:v>1.1553073816735635</c:v>
                </c:pt>
                <c:pt idx="26043">
                  <c:v>1.1552926394192005</c:v>
                </c:pt>
                <c:pt idx="26044">
                  <c:v>1.1552778971648376</c:v>
                </c:pt>
                <c:pt idx="26045">
                  <c:v>1.1552631549104748</c:v>
                </c:pt>
                <c:pt idx="26046">
                  <c:v>1.155248412656112</c:v>
                </c:pt>
                <c:pt idx="26047">
                  <c:v>1.1552336704017492</c:v>
                </c:pt>
                <c:pt idx="26048">
                  <c:v>1.1552189281473864</c:v>
                </c:pt>
                <c:pt idx="26049">
                  <c:v>1.1552041858930233</c:v>
                </c:pt>
                <c:pt idx="26050">
                  <c:v>1.1551894436386605</c:v>
                </c:pt>
                <c:pt idx="26051">
                  <c:v>1.1551747013842977</c:v>
                </c:pt>
                <c:pt idx="26052">
                  <c:v>1.1551599591299349</c:v>
                </c:pt>
                <c:pt idx="26053">
                  <c:v>1.155145216875572</c:v>
                </c:pt>
                <c:pt idx="26054">
                  <c:v>1.1551304746212092</c:v>
                </c:pt>
                <c:pt idx="26055">
                  <c:v>1.1551157323668462</c:v>
                </c:pt>
                <c:pt idx="26056">
                  <c:v>1.1551009901124834</c:v>
                </c:pt>
                <c:pt idx="26057">
                  <c:v>1.1550862478581205</c:v>
                </c:pt>
                <c:pt idx="26058">
                  <c:v>1.1550715056037577</c:v>
                </c:pt>
                <c:pt idx="26059">
                  <c:v>1.1550567633493949</c:v>
                </c:pt>
                <c:pt idx="26060">
                  <c:v>1.1550420210950321</c:v>
                </c:pt>
                <c:pt idx="26061">
                  <c:v>1.155027278840669</c:v>
                </c:pt>
                <c:pt idx="26062">
                  <c:v>1.1550125365863062</c:v>
                </c:pt>
                <c:pt idx="26063">
                  <c:v>1.1549977943319434</c:v>
                </c:pt>
                <c:pt idx="26064">
                  <c:v>1.1549830520775806</c:v>
                </c:pt>
                <c:pt idx="26065">
                  <c:v>1.1549683098232177</c:v>
                </c:pt>
                <c:pt idx="26066">
                  <c:v>1.1549535675688549</c:v>
                </c:pt>
                <c:pt idx="26067">
                  <c:v>1.1549388253144919</c:v>
                </c:pt>
                <c:pt idx="26068">
                  <c:v>1.1549240830601291</c:v>
                </c:pt>
                <c:pt idx="26069">
                  <c:v>1.1549093408057662</c:v>
                </c:pt>
                <c:pt idx="26070">
                  <c:v>1.1548945985514034</c:v>
                </c:pt>
                <c:pt idx="26071">
                  <c:v>1.1548798562970406</c:v>
                </c:pt>
                <c:pt idx="26072">
                  <c:v>1.1548651140426778</c:v>
                </c:pt>
                <c:pt idx="26073">
                  <c:v>1.1548500882834232</c:v>
                </c:pt>
                <c:pt idx="26074">
                  <c:v>1.1548350625241688</c:v>
                </c:pt>
                <c:pt idx="26075">
                  <c:v>1.1548200367649144</c:v>
                </c:pt>
                <c:pt idx="26076">
                  <c:v>1.1548050110056598</c:v>
                </c:pt>
                <c:pt idx="26077">
                  <c:v>1.1547899852464054</c:v>
                </c:pt>
                <c:pt idx="26078">
                  <c:v>1.154774959487151</c:v>
                </c:pt>
                <c:pt idx="26079">
                  <c:v>1.1547599337278966</c:v>
                </c:pt>
                <c:pt idx="26080">
                  <c:v>1.154744907968642</c:v>
                </c:pt>
                <c:pt idx="26081">
                  <c:v>1.1547298822093877</c:v>
                </c:pt>
                <c:pt idx="26082">
                  <c:v>1.1547148564501333</c:v>
                </c:pt>
                <c:pt idx="26083">
                  <c:v>1.1546998306908787</c:v>
                </c:pt>
                <c:pt idx="26084">
                  <c:v>1.1546848049316243</c:v>
                </c:pt>
                <c:pt idx="26085">
                  <c:v>1.1546697791723699</c:v>
                </c:pt>
                <c:pt idx="26086">
                  <c:v>1.1546547534131153</c:v>
                </c:pt>
                <c:pt idx="26087">
                  <c:v>1.1546397276538609</c:v>
                </c:pt>
                <c:pt idx="26088">
                  <c:v>1.1546247018946065</c:v>
                </c:pt>
                <c:pt idx="26089">
                  <c:v>1.1546096761353521</c:v>
                </c:pt>
                <c:pt idx="26090">
                  <c:v>1.1545946503760975</c:v>
                </c:pt>
                <c:pt idx="26091">
                  <c:v>1.1545796246168432</c:v>
                </c:pt>
                <c:pt idx="26092">
                  <c:v>1.1545645988575888</c:v>
                </c:pt>
                <c:pt idx="26093">
                  <c:v>1.1545495730983342</c:v>
                </c:pt>
                <c:pt idx="26094">
                  <c:v>1.1545345473390798</c:v>
                </c:pt>
                <c:pt idx="26095">
                  <c:v>1.1545195215798254</c:v>
                </c:pt>
                <c:pt idx="26096">
                  <c:v>1.1545044958205708</c:v>
                </c:pt>
                <c:pt idx="26097">
                  <c:v>1.1544894700613164</c:v>
                </c:pt>
                <c:pt idx="26098">
                  <c:v>1.154474444302062</c:v>
                </c:pt>
                <c:pt idx="26099">
                  <c:v>1.1544594185428076</c:v>
                </c:pt>
                <c:pt idx="26100">
                  <c:v>1.154444392783553</c:v>
                </c:pt>
                <c:pt idx="26101">
                  <c:v>1.1544293670242987</c:v>
                </c:pt>
                <c:pt idx="26102">
                  <c:v>1.1544143412650443</c:v>
                </c:pt>
                <c:pt idx="26103">
                  <c:v>1.1543993155057897</c:v>
                </c:pt>
                <c:pt idx="26104">
                  <c:v>1.1543842897465353</c:v>
                </c:pt>
                <c:pt idx="26105">
                  <c:v>1.1543692639872809</c:v>
                </c:pt>
                <c:pt idx="26106">
                  <c:v>1.1543542382280263</c:v>
                </c:pt>
                <c:pt idx="26107">
                  <c:v>1.1543392124687719</c:v>
                </c:pt>
                <c:pt idx="26108">
                  <c:v>1.1543241867095175</c:v>
                </c:pt>
                <c:pt idx="26109">
                  <c:v>1.1543091609502631</c:v>
                </c:pt>
                <c:pt idx="26110">
                  <c:v>1.1542941351910085</c:v>
                </c:pt>
                <c:pt idx="26111">
                  <c:v>1.1542791094317542</c:v>
                </c:pt>
                <c:pt idx="26112">
                  <c:v>1.1542640836724998</c:v>
                </c:pt>
                <c:pt idx="26113">
                  <c:v>1.1542490579132452</c:v>
                </c:pt>
                <c:pt idx="26114">
                  <c:v>1.1542340321539908</c:v>
                </c:pt>
                <c:pt idx="26115">
                  <c:v>1.1542190063947364</c:v>
                </c:pt>
                <c:pt idx="26116">
                  <c:v>1.1542039806354818</c:v>
                </c:pt>
                <c:pt idx="26117">
                  <c:v>1.1541889548762274</c:v>
                </c:pt>
                <c:pt idx="26118">
                  <c:v>1.154173929116973</c:v>
                </c:pt>
                <c:pt idx="26119">
                  <c:v>1.1541589033577184</c:v>
                </c:pt>
                <c:pt idx="26120">
                  <c:v>1.154143877598464</c:v>
                </c:pt>
                <c:pt idx="26121">
                  <c:v>1.1541288518392097</c:v>
                </c:pt>
                <c:pt idx="26122">
                  <c:v>1.1541138260799553</c:v>
                </c:pt>
                <c:pt idx="26123">
                  <c:v>1.1540988003207007</c:v>
                </c:pt>
                <c:pt idx="26124">
                  <c:v>1.1540837745614463</c:v>
                </c:pt>
                <c:pt idx="26125">
                  <c:v>1.1540687488021919</c:v>
                </c:pt>
                <c:pt idx="26126">
                  <c:v>1.1540537230429373</c:v>
                </c:pt>
                <c:pt idx="26127">
                  <c:v>1.1540386972836829</c:v>
                </c:pt>
                <c:pt idx="26128">
                  <c:v>1.1540236715244285</c:v>
                </c:pt>
                <c:pt idx="26129">
                  <c:v>1.1540086457651739</c:v>
                </c:pt>
                <c:pt idx="26130">
                  <c:v>1.1539936200059195</c:v>
                </c:pt>
                <c:pt idx="26131">
                  <c:v>1.1539785942466652</c:v>
                </c:pt>
                <c:pt idx="26132">
                  <c:v>1.1539635684874108</c:v>
                </c:pt>
                <c:pt idx="26133">
                  <c:v>1.1539485427281562</c:v>
                </c:pt>
                <c:pt idx="26134">
                  <c:v>1.1539335169689018</c:v>
                </c:pt>
                <c:pt idx="26135">
                  <c:v>1.1539184912096474</c:v>
                </c:pt>
                <c:pt idx="26136">
                  <c:v>1.1539034654503928</c:v>
                </c:pt>
                <c:pt idx="26137">
                  <c:v>1.1538884396911384</c:v>
                </c:pt>
                <c:pt idx="26138">
                  <c:v>1.153873413931884</c:v>
                </c:pt>
                <c:pt idx="26139">
                  <c:v>1.1538583881726294</c:v>
                </c:pt>
                <c:pt idx="26140">
                  <c:v>1.153843362413375</c:v>
                </c:pt>
                <c:pt idx="26141">
                  <c:v>1.1538283366541207</c:v>
                </c:pt>
                <c:pt idx="26142">
                  <c:v>1.1538133108948663</c:v>
                </c:pt>
                <c:pt idx="26143">
                  <c:v>1.1537982851356117</c:v>
                </c:pt>
                <c:pt idx="26144">
                  <c:v>1.1537832593763573</c:v>
                </c:pt>
                <c:pt idx="26145">
                  <c:v>1.1537682336171029</c:v>
                </c:pt>
                <c:pt idx="26146">
                  <c:v>1.1537532078578483</c:v>
                </c:pt>
                <c:pt idx="26147">
                  <c:v>1.1537381820985939</c:v>
                </c:pt>
                <c:pt idx="26148">
                  <c:v>1.1537231563393395</c:v>
                </c:pt>
                <c:pt idx="26149">
                  <c:v>1.1537081305800849</c:v>
                </c:pt>
                <c:pt idx="26150">
                  <c:v>1.1536931048208305</c:v>
                </c:pt>
                <c:pt idx="26151">
                  <c:v>1.1536780790615762</c:v>
                </c:pt>
                <c:pt idx="26152">
                  <c:v>1.1536630533023218</c:v>
                </c:pt>
                <c:pt idx="26153">
                  <c:v>1.1536480275430672</c:v>
                </c:pt>
                <c:pt idx="26154">
                  <c:v>1.1536330017838128</c:v>
                </c:pt>
                <c:pt idx="26155">
                  <c:v>1.1536179760245584</c:v>
                </c:pt>
                <c:pt idx="26156">
                  <c:v>1.1536029502653038</c:v>
                </c:pt>
                <c:pt idx="26157">
                  <c:v>1.1535879245060494</c:v>
                </c:pt>
                <c:pt idx="26158">
                  <c:v>1.153572898746795</c:v>
                </c:pt>
                <c:pt idx="26159">
                  <c:v>1.1535578729875404</c:v>
                </c:pt>
                <c:pt idx="26160">
                  <c:v>1.153542847228286</c:v>
                </c:pt>
                <c:pt idx="26161">
                  <c:v>1.1535278214690317</c:v>
                </c:pt>
                <c:pt idx="26162">
                  <c:v>1.1535127957097773</c:v>
                </c:pt>
                <c:pt idx="26163">
                  <c:v>1.1534977699505227</c:v>
                </c:pt>
                <c:pt idx="26164">
                  <c:v>1.1534827441912683</c:v>
                </c:pt>
                <c:pt idx="26165">
                  <c:v>1.1534677184320139</c:v>
                </c:pt>
                <c:pt idx="26166">
                  <c:v>1.1534526926727593</c:v>
                </c:pt>
                <c:pt idx="26167">
                  <c:v>1.1534376669135049</c:v>
                </c:pt>
                <c:pt idx="26168">
                  <c:v>1.1534226411542505</c:v>
                </c:pt>
                <c:pt idx="26169">
                  <c:v>1.1534076153949959</c:v>
                </c:pt>
                <c:pt idx="26170">
                  <c:v>1.15339230613085</c:v>
                </c:pt>
                <c:pt idx="26171">
                  <c:v>1.153376996866704</c:v>
                </c:pt>
                <c:pt idx="26172">
                  <c:v>1.1533616876025579</c:v>
                </c:pt>
                <c:pt idx="26173">
                  <c:v>1.1533463783384119</c:v>
                </c:pt>
                <c:pt idx="26174">
                  <c:v>1.1533310690742657</c:v>
                </c:pt>
                <c:pt idx="26175">
                  <c:v>1.1533157598101198</c:v>
                </c:pt>
                <c:pt idx="26176">
                  <c:v>1.1533004505459736</c:v>
                </c:pt>
                <c:pt idx="26177">
                  <c:v>1.1532851412818277</c:v>
                </c:pt>
                <c:pt idx="26178">
                  <c:v>1.1532698320176817</c:v>
                </c:pt>
                <c:pt idx="26179">
                  <c:v>1.1532545227535356</c:v>
                </c:pt>
                <c:pt idx="26180">
                  <c:v>1.1532392134893896</c:v>
                </c:pt>
                <c:pt idx="26181">
                  <c:v>1.1532239042252435</c:v>
                </c:pt>
                <c:pt idx="26182">
                  <c:v>1.1532085949610975</c:v>
                </c:pt>
                <c:pt idx="26183">
                  <c:v>1.1531932856969513</c:v>
                </c:pt>
                <c:pt idx="26184">
                  <c:v>1.1531779764328054</c:v>
                </c:pt>
                <c:pt idx="26185">
                  <c:v>1.1531626671686592</c:v>
                </c:pt>
                <c:pt idx="26186">
                  <c:v>1.1531473579045133</c:v>
                </c:pt>
                <c:pt idx="26187">
                  <c:v>1.1531320486403673</c:v>
                </c:pt>
                <c:pt idx="26188">
                  <c:v>1.1531167393762212</c:v>
                </c:pt>
                <c:pt idx="26189">
                  <c:v>1.1531014301120752</c:v>
                </c:pt>
                <c:pt idx="26190">
                  <c:v>1.1530861208479291</c:v>
                </c:pt>
                <c:pt idx="26191">
                  <c:v>1.1530708115837831</c:v>
                </c:pt>
                <c:pt idx="26192">
                  <c:v>1.1530555023196369</c:v>
                </c:pt>
                <c:pt idx="26193">
                  <c:v>1.153040193055491</c:v>
                </c:pt>
                <c:pt idx="26194">
                  <c:v>1.153024883791345</c:v>
                </c:pt>
                <c:pt idx="26195">
                  <c:v>1.1530095745271989</c:v>
                </c:pt>
                <c:pt idx="26196">
                  <c:v>1.1529942652630529</c:v>
                </c:pt>
                <c:pt idx="26197">
                  <c:v>1.1529789559989068</c:v>
                </c:pt>
                <c:pt idx="26198">
                  <c:v>1.1529636467347608</c:v>
                </c:pt>
                <c:pt idx="26199">
                  <c:v>1.1529483374706146</c:v>
                </c:pt>
                <c:pt idx="26200">
                  <c:v>1.1529330282064687</c:v>
                </c:pt>
                <c:pt idx="26201">
                  <c:v>1.1529177189423225</c:v>
                </c:pt>
                <c:pt idx="26202">
                  <c:v>1.1529024096781766</c:v>
                </c:pt>
                <c:pt idx="26203">
                  <c:v>1.1528871004140306</c:v>
                </c:pt>
                <c:pt idx="26204">
                  <c:v>1.1528717911498845</c:v>
                </c:pt>
                <c:pt idx="26205">
                  <c:v>1.1528564818857385</c:v>
                </c:pt>
                <c:pt idx="26206">
                  <c:v>1.1528411726215924</c:v>
                </c:pt>
                <c:pt idx="26207">
                  <c:v>1.1528258633574464</c:v>
                </c:pt>
                <c:pt idx="26208">
                  <c:v>1.1528105540933002</c:v>
                </c:pt>
                <c:pt idx="26209">
                  <c:v>1.1527952448291543</c:v>
                </c:pt>
                <c:pt idx="26210">
                  <c:v>1.1527799355650081</c:v>
                </c:pt>
                <c:pt idx="26211">
                  <c:v>1.1527646263008622</c:v>
                </c:pt>
                <c:pt idx="26212">
                  <c:v>1.1527493170367162</c:v>
                </c:pt>
                <c:pt idx="26213">
                  <c:v>1.1527340077725701</c:v>
                </c:pt>
                <c:pt idx="26214">
                  <c:v>1.1527186985084241</c:v>
                </c:pt>
                <c:pt idx="26215">
                  <c:v>1.152703389244278</c:v>
                </c:pt>
                <c:pt idx="26216">
                  <c:v>1.152688079980132</c:v>
                </c:pt>
                <c:pt idx="26217">
                  <c:v>1.1526727707159858</c:v>
                </c:pt>
                <c:pt idx="26218">
                  <c:v>1.1526574614518399</c:v>
                </c:pt>
                <c:pt idx="26219">
                  <c:v>1.1526421521876939</c:v>
                </c:pt>
                <c:pt idx="26220">
                  <c:v>1.1526268429235478</c:v>
                </c:pt>
                <c:pt idx="26221">
                  <c:v>1.1526115336594018</c:v>
                </c:pt>
                <c:pt idx="26222">
                  <c:v>1.1525962243952557</c:v>
                </c:pt>
                <c:pt idx="26223">
                  <c:v>1.1525809151311097</c:v>
                </c:pt>
                <c:pt idx="26224">
                  <c:v>1.1525656058669635</c:v>
                </c:pt>
                <c:pt idx="26225">
                  <c:v>1.1525502966028176</c:v>
                </c:pt>
                <c:pt idx="26226">
                  <c:v>1.1525349873386714</c:v>
                </c:pt>
                <c:pt idx="26227">
                  <c:v>1.1525196780745255</c:v>
                </c:pt>
                <c:pt idx="26228">
                  <c:v>1.1525043688103795</c:v>
                </c:pt>
                <c:pt idx="26229">
                  <c:v>1.1524890595462334</c:v>
                </c:pt>
                <c:pt idx="26230">
                  <c:v>1.1524737502820874</c:v>
                </c:pt>
                <c:pt idx="26231">
                  <c:v>1.1524584410179413</c:v>
                </c:pt>
                <c:pt idx="26232">
                  <c:v>1.1524431317537953</c:v>
                </c:pt>
                <c:pt idx="26233">
                  <c:v>1.1524278224896491</c:v>
                </c:pt>
                <c:pt idx="26234">
                  <c:v>1.1524125132255032</c:v>
                </c:pt>
                <c:pt idx="26235">
                  <c:v>1.1523972039613573</c:v>
                </c:pt>
                <c:pt idx="26236">
                  <c:v>1.1523818946972111</c:v>
                </c:pt>
                <c:pt idx="26237">
                  <c:v>1.1523665854330651</c:v>
                </c:pt>
                <c:pt idx="26238">
                  <c:v>1.152351276168919</c:v>
                </c:pt>
                <c:pt idx="26239">
                  <c:v>1.152335966904773</c:v>
                </c:pt>
                <c:pt idx="26240">
                  <c:v>1.1523206576406269</c:v>
                </c:pt>
                <c:pt idx="26241">
                  <c:v>1.1523053483764809</c:v>
                </c:pt>
                <c:pt idx="26242">
                  <c:v>1.1522900391123347</c:v>
                </c:pt>
                <c:pt idx="26243">
                  <c:v>1.1522747298481888</c:v>
                </c:pt>
                <c:pt idx="26244">
                  <c:v>1.1522594205840428</c:v>
                </c:pt>
                <c:pt idx="26245">
                  <c:v>1.1522441113198967</c:v>
                </c:pt>
                <c:pt idx="26246">
                  <c:v>1.1522288020557507</c:v>
                </c:pt>
                <c:pt idx="26247">
                  <c:v>1.1522134927916046</c:v>
                </c:pt>
                <c:pt idx="26248">
                  <c:v>1.1521981835274586</c:v>
                </c:pt>
                <c:pt idx="26249">
                  <c:v>1.1521828742633125</c:v>
                </c:pt>
                <c:pt idx="26250">
                  <c:v>1.1521675649991665</c:v>
                </c:pt>
                <c:pt idx="26251">
                  <c:v>1.1521522557350206</c:v>
                </c:pt>
                <c:pt idx="26252">
                  <c:v>1.1521369464708744</c:v>
                </c:pt>
                <c:pt idx="26253">
                  <c:v>1.1521216372067284</c:v>
                </c:pt>
                <c:pt idx="26254">
                  <c:v>1.1521063279425823</c:v>
                </c:pt>
                <c:pt idx="26255">
                  <c:v>1.1520910186784363</c:v>
                </c:pt>
                <c:pt idx="26256">
                  <c:v>1.1520757094142902</c:v>
                </c:pt>
                <c:pt idx="26257">
                  <c:v>1.1520604001501442</c:v>
                </c:pt>
                <c:pt idx="26258">
                  <c:v>1.152045090885998</c:v>
                </c:pt>
                <c:pt idx="26259">
                  <c:v>1.1520297816218521</c:v>
                </c:pt>
                <c:pt idx="26260">
                  <c:v>1.1520144723577062</c:v>
                </c:pt>
                <c:pt idx="26261">
                  <c:v>1.15199916309356</c:v>
                </c:pt>
                <c:pt idx="26262">
                  <c:v>1.151983853829414</c:v>
                </c:pt>
                <c:pt idx="26263">
                  <c:v>1.1519685445652679</c:v>
                </c:pt>
                <c:pt idx="26264">
                  <c:v>1.1519532353011219</c:v>
                </c:pt>
                <c:pt idx="26265">
                  <c:v>1.1519379260369758</c:v>
                </c:pt>
                <c:pt idx="26266">
                  <c:v>1.1519226167728298</c:v>
                </c:pt>
                <c:pt idx="26267">
                  <c:v>1.1519073075086839</c:v>
                </c:pt>
                <c:pt idx="26268">
                  <c:v>1.1518919982445377</c:v>
                </c:pt>
                <c:pt idx="26269">
                  <c:v>1.1518766889803917</c:v>
                </c:pt>
                <c:pt idx="26270">
                  <c:v>1.1518613797162456</c:v>
                </c:pt>
                <c:pt idx="26271">
                  <c:v>1.1518460704520996</c:v>
                </c:pt>
                <c:pt idx="26272">
                  <c:v>1.1518307611879535</c:v>
                </c:pt>
                <c:pt idx="26273">
                  <c:v>1.1518154519238075</c:v>
                </c:pt>
                <c:pt idx="26274">
                  <c:v>1.1518001426596614</c:v>
                </c:pt>
                <c:pt idx="26275">
                  <c:v>1.1517845498906238</c:v>
                </c:pt>
                <c:pt idx="26276">
                  <c:v>1.1517689571215861</c:v>
                </c:pt>
                <c:pt idx="26277">
                  <c:v>1.1517533643525486</c:v>
                </c:pt>
                <c:pt idx="26278">
                  <c:v>1.1517377715835109</c:v>
                </c:pt>
                <c:pt idx="26279">
                  <c:v>1.1517221788144734</c:v>
                </c:pt>
                <c:pt idx="26280">
                  <c:v>1.1517065860454356</c:v>
                </c:pt>
                <c:pt idx="26281">
                  <c:v>1.1516909932763979</c:v>
                </c:pt>
                <c:pt idx="26282">
                  <c:v>1.1516754005073604</c:v>
                </c:pt>
                <c:pt idx="26283">
                  <c:v>1.1516598077383227</c:v>
                </c:pt>
                <c:pt idx="26284">
                  <c:v>1.1516442149692852</c:v>
                </c:pt>
                <c:pt idx="26285">
                  <c:v>1.1516286222002474</c:v>
                </c:pt>
                <c:pt idx="26286">
                  <c:v>1.1516130294312099</c:v>
                </c:pt>
                <c:pt idx="26287">
                  <c:v>1.1515974366621722</c:v>
                </c:pt>
                <c:pt idx="26288">
                  <c:v>1.1515818438931344</c:v>
                </c:pt>
                <c:pt idx="26289">
                  <c:v>1.1515662511240969</c:v>
                </c:pt>
                <c:pt idx="26290">
                  <c:v>1.1515506583550592</c:v>
                </c:pt>
                <c:pt idx="26291">
                  <c:v>1.1515350655860217</c:v>
                </c:pt>
                <c:pt idx="26292">
                  <c:v>1.151519472816984</c:v>
                </c:pt>
                <c:pt idx="26293">
                  <c:v>1.1515038800479462</c:v>
                </c:pt>
                <c:pt idx="26294">
                  <c:v>1.1514882872789087</c:v>
                </c:pt>
                <c:pt idx="26295">
                  <c:v>1.151472694509871</c:v>
                </c:pt>
                <c:pt idx="26296">
                  <c:v>1.1514571017408335</c:v>
                </c:pt>
                <c:pt idx="26297">
                  <c:v>1.1514415089717958</c:v>
                </c:pt>
                <c:pt idx="26298">
                  <c:v>1.1514259162027582</c:v>
                </c:pt>
                <c:pt idx="26299">
                  <c:v>1.1514103234337205</c:v>
                </c:pt>
                <c:pt idx="26300">
                  <c:v>1.1513947306646828</c:v>
                </c:pt>
                <c:pt idx="26301">
                  <c:v>1.1513791378956453</c:v>
                </c:pt>
                <c:pt idx="26302">
                  <c:v>1.1513635451266075</c:v>
                </c:pt>
                <c:pt idx="26303">
                  <c:v>1.15134795235757</c:v>
                </c:pt>
                <c:pt idx="26304">
                  <c:v>1.1513323595885323</c:v>
                </c:pt>
                <c:pt idx="26305">
                  <c:v>1.1513167668194948</c:v>
                </c:pt>
                <c:pt idx="26306">
                  <c:v>1.1513011740504571</c:v>
                </c:pt>
                <c:pt idx="26307">
                  <c:v>1.1512855812814193</c:v>
                </c:pt>
                <c:pt idx="26308">
                  <c:v>1.1512699885123818</c:v>
                </c:pt>
                <c:pt idx="26309">
                  <c:v>1.1512543957433441</c:v>
                </c:pt>
                <c:pt idx="26310">
                  <c:v>1.1512388029743066</c:v>
                </c:pt>
                <c:pt idx="26311">
                  <c:v>1.1512232102052689</c:v>
                </c:pt>
                <c:pt idx="26312">
                  <c:v>1.1512076174362313</c:v>
                </c:pt>
                <c:pt idx="26313">
                  <c:v>1.1511920246671936</c:v>
                </c:pt>
                <c:pt idx="26314">
                  <c:v>1.1511764318981559</c:v>
                </c:pt>
                <c:pt idx="26315">
                  <c:v>1.1511608391291184</c:v>
                </c:pt>
                <c:pt idx="26316">
                  <c:v>1.1511452463600806</c:v>
                </c:pt>
                <c:pt idx="26317">
                  <c:v>1.1511296535910431</c:v>
                </c:pt>
                <c:pt idx="26318">
                  <c:v>1.1511140608220054</c:v>
                </c:pt>
                <c:pt idx="26319">
                  <c:v>1.1510984680529679</c:v>
                </c:pt>
                <c:pt idx="26320">
                  <c:v>1.1510828752839302</c:v>
                </c:pt>
                <c:pt idx="26321">
                  <c:v>1.1510672825148924</c:v>
                </c:pt>
                <c:pt idx="26322">
                  <c:v>1.1510516897458549</c:v>
                </c:pt>
                <c:pt idx="26323">
                  <c:v>1.1510360969768172</c:v>
                </c:pt>
                <c:pt idx="26324">
                  <c:v>1.1510205042077797</c:v>
                </c:pt>
                <c:pt idx="26325">
                  <c:v>1.151004911438742</c:v>
                </c:pt>
                <c:pt idx="26326">
                  <c:v>1.1509893186697042</c:v>
                </c:pt>
                <c:pt idx="26327">
                  <c:v>1.1509737259006667</c:v>
                </c:pt>
                <c:pt idx="26328">
                  <c:v>1.150958133131629</c:v>
                </c:pt>
                <c:pt idx="26329">
                  <c:v>1.1509425403625915</c:v>
                </c:pt>
                <c:pt idx="26330">
                  <c:v>1.1509269475935537</c:v>
                </c:pt>
                <c:pt idx="26331">
                  <c:v>1.1509113548245162</c:v>
                </c:pt>
                <c:pt idx="26332">
                  <c:v>1.1508957620554785</c:v>
                </c:pt>
                <c:pt idx="26333">
                  <c:v>1.1508801692864408</c:v>
                </c:pt>
                <c:pt idx="26334">
                  <c:v>1.1508645765174033</c:v>
                </c:pt>
                <c:pt idx="26335">
                  <c:v>1.1508489837483655</c:v>
                </c:pt>
                <c:pt idx="26336">
                  <c:v>1.150833390979328</c:v>
                </c:pt>
                <c:pt idx="26337">
                  <c:v>1.1508177982102903</c:v>
                </c:pt>
                <c:pt idx="26338">
                  <c:v>1.1508022054412528</c:v>
                </c:pt>
                <c:pt idx="26339">
                  <c:v>1.150786612672215</c:v>
                </c:pt>
                <c:pt idx="26340">
                  <c:v>1.1507710199031773</c:v>
                </c:pt>
                <c:pt idx="26341">
                  <c:v>1.1507554271341398</c:v>
                </c:pt>
                <c:pt idx="26342">
                  <c:v>1.1507398343651021</c:v>
                </c:pt>
                <c:pt idx="26343">
                  <c:v>1.1507242415960646</c:v>
                </c:pt>
                <c:pt idx="26344">
                  <c:v>1.1507086488270268</c:v>
                </c:pt>
                <c:pt idx="26345">
                  <c:v>1.1506930560579893</c:v>
                </c:pt>
                <c:pt idx="26346">
                  <c:v>1.1506774632889516</c:v>
                </c:pt>
                <c:pt idx="26347">
                  <c:v>1.1506618705199139</c:v>
                </c:pt>
                <c:pt idx="26348">
                  <c:v>1.1506462777508764</c:v>
                </c:pt>
                <c:pt idx="26349">
                  <c:v>1.1506306849818386</c:v>
                </c:pt>
                <c:pt idx="26350">
                  <c:v>1.1506150922128011</c:v>
                </c:pt>
                <c:pt idx="26351">
                  <c:v>1.1505994994437634</c:v>
                </c:pt>
                <c:pt idx="26352">
                  <c:v>1.1505839066747259</c:v>
                </c:pt>
                <c:pt idx="26353">
                  <c:v>1.1505683139056881</c:v>
                </c:pt>
                <c:pt idx="26354">
                  <c:v>1.1505527211366504</c:v>
                </c:pt>
                <c:pt idx="26355">
                  <c:v>1.1505371283676129</c:v>
                </c:pt>
                <c:pt idx="26356">
                  <c:v>1.1505215355985752</c:v>
                </c:pt>
                <c:pt idx="26357">
                  <c:v>1.1505059428295377</c:v>
                </c:pt>
                <c:pt idx="26358">
                  <c:v>1.1504903500604999</c:v>
                </c:pt>
                <c:pt idx="26359">
                  <c:v>1.1504747572914622</c:v>
                </c:pt>
                <c:pt idx="26360">
                  <c:v>1.1504591645224247</c:v>
                </c:pt>
                <c:pt idx="26361">
                  <c:v>1.150443571753387</c:v>
                </c:pt>
                <c:pt idx="26362">
                  <c:v>1.1504279789843495</c:v>
                </c:pt>
                <c:pt idx="26363">
                  <c:v>1.1504123862153117</c:v>
                </c:pt>
                <c:pt idx="26364">
                  <c:v>1.1503967934462742</c:v>
                </c:pt>
                <c:pt idx="26365">
                  <c:v>1.1503812006772365</c:v>
                </c:pt>
                <c:pt idx="26366">
                  <c:v>1.1503656079081988</c:v>
                </c:pt>
                <c:pt idx="26367">
                  <c:v>1.1503500151391612</c:v>
                </c:pt>
                <c:pt idx="26368">
                  <c:v>1.1503344223701235</c:v>
                </c:pt>
                <c:pt idx="26369">
                  <c:v>1.150318829601086</c:v>
                </c:pt>
                <c:pt idx="26370">
                  <c:v>1.1503032368320483</c:v>
                </c:pt>
                <c:pt idx="26371">
                  <c:v>1.1502876440630108</c:v>
                </c:pt>
                <c:pt idx="26372">
                  <c:v>1.150272051293973</c:v>
                </c:pt>
                <c:pt idx="26373">
                  <c:v>1.1502564585249353</c:v>
                </c:pt>
                <c:pt idx="26374">
                  <c:v>1.1502408657558978</c:v>
                </c:pt>
                <c:pt idx="26375">
                  <c:v>1.1502252729868601</c:v>
                </c:pt>
                <c:pt idx="26376">
                  <c:v>1.1502096802178225</c:v>
                </c:pt>
                <c:pt idx="26377">
                  <c:v>1.1501940874487848</c:v>
                </c:pt>
                <c:pt idx="26378">
                  <c:v>1.1501784946797473</c:v>
                </c:pt>
                <c:pt idx="26379">
                  <c:v>1.1501629019107096</c:v>
                </c:pt>
                <c:pt idx="26380">
                  <c:v>1.1501473091416718</c:v>
                </c:pt>
                <c:pt idx="26381">
                  <c:v>1.1501317163726343</c:v>
                </c:pt>
                <c:pt idx="26382">
                  <c:v>1.1501161236035966</c:v>
                </c:pt>
                <c:pt idx="26383">
                  <c:v>1.1501005308345591</c:v>
                </c:pt>
                <c:pt idx="26384">
                  <c:v>1.1500849380655214</c:v>
                </c:pt>
                <c:pt idx="26385">
                  <c:v>1.1500690617915921</c:v>
                </c:pt>
                <c:pt idx="26386">
                  <c:v>1.150053185517663</c:v>
                </c:pt>
                <c:pt idx="26387">
                  <c:v>1.1500373092437337</c:v>
                </c:pt>
                <c:pt idx="26388">
                  <c:v>1.1500214329698044</c:v>
                </c:pt>
                <c:pt idx="26389">
                  <c:v>1.1500055566958753</c:v>
                </c:pt>
                <c:pt idx="26390">
                  <c:v>1.149989680421946</c:v>
                </c:pt>
                <c:pt idx="26391">
                  <c:v>1.1499738041480168</c:v>
                </c:pt>
                <c:pt idx="26392">
                  <c:v>1.1499579278740875</c:v>
                </c:pt>
                <c:pt idx="26393">
                  <c:v>1.1499420516001584</c:v>
                </c:pt>
                <c:pt idx="26394">
                  <c:v>1.1499261753262291</c:v>
                </c:pt>
                <c:pt idx="26395">
                  <c:v>1.1499102990522998</c:v>
                </c:pt>
                <c:pt idx="26396">
                  <c:v>1.1498944227783707</c:v>
                </c:pt>
                <c:pt idx="26397">
                  <c:v>1.1498785465044414</c:v>
                </c:pt>
                <c:pt idx="26398">
                  <c:v>1.1498626702305121</c:v>
                </c:pt>
                <c:pt idx="26399">
                  <c:v>1.1498467939565828</c:v>
                </c:pt>
                <c:pt idx="26400">
                  <c:v>1.1498309176826538</c:v>
                </c:pt>
                <c:pt idx="26401">
                  <c:v>1.1498150414087245</c:v>
                </c:pt>
                <c:pt idx="26402">
                  <c:v>1.1497991651347952</c:v>
                </c:pt>
                <c:pt idx="26403">
                  <c:v>1.1497832888608661</c:v>
                </c:pt>
                <c:pt idx="26404">
                  <c:v>1.1497674125869368</c:v>
                </c:pt>
                <c:pt idx="26405">
                  <c:v>1.1497515363130075</c:v>
                </c:pt>
                <c:pt idx="26406">
                  <c:v>1.1497356600390782</c:v>
                </c:pt>
                <c:pt idx="26407">
                  <c:v>1.1497197837651492</c:v>
                </c:pt>
                <c:pt idx="26408">
                  <c:v>1.1497039074912199</c:v>
                </c:pt>
                <c:pt idx="26409">
                  <c:v>1.1496880312172906</c:v>
                </c:pt>
                <c:pt idx="26410">
                  <c:v>1.1496721549433615</c:v>
                </c:pt>
                <c:pt idx="26411">
                  <c:v>1.1496562786694322</c:v>
                </c:pt>
                <c:pt idx="26412">
                  <c:v>1.1496404023955029</c:v>
                </c:pt>
                <c:pt idx="26413">
                  <c:v>1.1496245261215736</c:v>
                </c:pt>
                <c:pt idx="26414">
                  <c:v>1.1496086498476445</c:v>
                </c:pt>
                <c:pt idx="26415">
                  <c:v>1.1495927735737153</c:v>
                </c:pt>
                <c:pt idx="26416">
                  <c:v>1.149576897299786</c:v>
                </c:pt>
                <c:pt idx="26417">
                  <c:v>1.1495610210258569</c:v>
                </c:pt>
                <c:pt idx="26418">
                  <c:v>1.1495451447519276</c:v>
                </c:pt>
                <c:pt idx="26419">
                  <c:v>1.1495292684779983</c:v>
                </c:pt>
                <c:pt idx="26420">
                  <c:v>1.149513392204069</c:v>
                </c:pt>
                <c:pt idx="26421">
                  <c:v>1.1494975159301399</c:v>
                </c:pt>
                <c:pt idx="26422">
                  <c:v>1.1494816396562106</c:v>
                </c:pt>
                <c:pt idx="26423">
                  <c:v>1.1494657633822813</c:v>
                </c:pt>
                <c:pt idx="26424">
                  <c:v>1.1494498871083523</c:v>
                </c:pt>
                <c:pt idx="26425">
                  <c:v>1.149434010834423</c:v>
                </c:pt>
                <c:pt idx="26426">
                  <c:v>1.1494181345604937</c:v>
                </c:pt>
                <c:pt idx="26427">
                  <c:v>1.1494022582865644</c:v>
                </c:pt>
                <c:pt idx="26428">
                  <c:v>1.1493863820126353</c:v>
                </c:pt>
                <c:pt idx="26429">
                  <c:v>1.149370505738706</c:v>
                </c:pt>
                <c:pt idx="26430">
                  <c:v>1.1493546294647767</c:v>
                </c:pt>
                <c:pt idx="26431">
                  <c:v>1.1493387531908477</c:v>
                </c:pt>
                <c:pt idx="26432">
                  <c:v>1.1493228769169184</c:v>
                </c:pt>
                <c:pt idx="26433">
                  <c:v>1.1493070006429891</c:v>
                </c:pt>
                <c:pt idx="26434">
                  <c:v>1.1492911243690598</c:v>
                </c:pt>
                <c:pt idx="26435">
                  <c:v>1.1492752480951307</c:v>
                </c:pt>
                <c:pt idx="26436">
                  <c:v>1.1492593718212014</c:v>
                </c:pt>
                <c:pt idx="26437">
                  <c:v>1.1492434955472721</c:v>
                </c:pt>
                <c:pt idx="26438">
                  <c:v>1.149227619273343</c:v>
                </c:pt>
                <c:pt idx="26439">
                  <c:v>1.1492117429994138</c:v>
                </c:pt>
                <c:pt idx="26440">
                  <c:v>1.1491958667254845</c:v>
                </c:pt>
                <c:pt idx="26441">
                  <c:v>1.1491799904515552</c:v>
                </c:pt>
                <c:pt idx="26442">
                  <c:v>1.1491641141776261</c:v>
                </c:pt>
                <c:pt idx="26443">
                  <c:v>1.1491482379036968</c:v>
                </c:pt>
                <c:pt idx="26444">
                  <c:v>1.1491323616297675</c:v>
                </c:pt>
                <c:pt idx="26445">
                  <c:v>1.1491164853558384</c:v>
                </c:pt>
                <c:pt idx="26446">
                  <c:v>1.1491006090819091</c:v>
                </c:pt>
                <c:pt idx="26447">
                  <c:v>1.1490847328079798</c:v>
                </c:pt>
                <c:pt idx="26448">
                  <c:v>1.1490688565340506</c:v>
                </c:pt>
                <c:pt idx="26449">
                  <c:v>1.1490529802601215</c:v>
                </c:pt>
                <c:pt idx="26450">
                  <c:v>1.1490371039861922</c:v>
                </c:pt>
                <c:pt idx="26451">
                  <c:v>1.1490212277122629</c:v>
                </c:pt>
                <c:pt idx="26452">
                  <c:v>1.1490053514383338</c:v>
                </c:pt>
                <c:pt idx="26453">
                  <c:v>1.1489894751644045</c:v>
                </c:pt>
                <c:pt idx="26454">
                  <c:v>1.1489735988904752</c:v>
                </c:pt>
                <c:pt idx="26455">
                  <c:v>1.1489577226165459</c:v>
                </c:pt>
                <c:pt idx="26456">
                  <c:v>1.1489418463426169</c:v>
                </c:pt>
                <c:pt idx="26457">
                  <c:v>1.1489259700686876</c:v>
                </c:pt>
                <c:pt idx="26458">
                  <c:v>1.1489100937947583</c:v>
                </c:pt>
                <c:pt idx="26459">
                  <c:v>1.1488942175208292</c:v>
                </c:pt>
                <c:pt idx="26460">
                  <c:v>1.1488783412468999</c:v>
                </c:pt>
                <c:pt idx="26461">
                  <c:v>1.1488624649729706</c:v>
                </c:pt>
                <c:pt idx="26462">
                  <c:v>1.1488465886990413</c:v>
                </c:pt>
                <c:pt idx="26463">
                  <c:v>1.1488307124251123</c:v>
                </c:pt>
                <c:pt idx="26464">
                  <c:v>1.148814836151183</c:v>
                </c:pt>
                <c:pt idx="26465">
                  <c:v>1.1487989598772537</c:v>
                </c:pt>
                <c:pt idx="26466">
                  <c:v>1.1487830836033246</c:v>
                </c:pt>
                <c:pt idx="26467">
                  <c:v>1.1487672073293953</c:v>
                </c:pt>
                <c:pt idx="26468">
                  <c:v>1.148751331055466</c:v>
                </c:pt>
                <c:pt idx="26469">
                  <c:v>1.1487354547815367</c:v>
                </c:pt>
                <c:pt idx="26470">
                  <c:v>1.1487195785076076</c:v>
                </c:pt>
                <c:pt idx="26471">
                  <c:v>1.1487037022336783</c:v>
                </c:pt>
                <c:pt idx="26472">
                  <c:v>1.1486878259597491</c:v>
                </c:pt>
                <c:pt idx="26473">
                  <c:v>1.14867194968582</c:v>
                </c:pt>
                <c:pt idx="26474">
                  <c:v>1.1486560734118907</c:v>
                </c:pt>
                <c:pt idx="26475">
                  <c:v>1.1486401971379614</c:v>
                </c:pt>
                <c:pt idx="26476">
                  <c:v>1.1486243208640321</c:v>
                </c:pt>
                <c:pt idx="26477">
                  <c:v>1.148608444590103</c:v>
                </c:pt>
                <c:pt idx="26478">
                  <c:v>1.1485925683161737</c:v>
                </c:pt>
                <c:pt idx="26479">
                  <c:v>1.1485766920422444</c:v>
                </c:pt>
                <c:pt idx="26480">
                  <c:v>1.1485608157683154</c:v>
                </c:pt>
                <c:pt idx="26481">
                  <c:v>1.1485449394943861</c:v>
                </c:pt>
                <c:pt idx="26482">
                  <c:v>1.1485290632204568</c:v>
                </c:pt>
                <c:pt idx="26483">
                  <c:v>1.1485129034416359</c:v>
                </c:pt>
                <c:pt idx="26484">
                  <c:v>1.1484967436628151</c:v>
                </c:pt>
                <c:pt idx="26485">
                  <c:v>1.1484805838839944</c:v>
                </c:pt>
                <c:pt idx="26486">
                  <c:v>1.1484644241051736</c:v>
                </c:pt>
                <c:pt idx="26487">
                  <c:v>1.1484482643263527</c:v>
                </c:pt>
                <c:pt idx="26488">
                  <c:v>1.1484321045475319</c:v>
                </c:pt>
                <c:pt idx="26489">
                  <c:v>1.148415944768711</c:v>
                </c:pt>
                <c:pt idx="26490">
                  <c:v>1.1483997849898901</c:v>
                </c:pt>
                <c:pt idx="26491">
                  <c:v>1.1483836252110693</c:v>
                </c:pt>
                <c:pt idx="26492">
                  <c:v>1.1483674654322487</c:v>
                </c:pt>
                <c:pt idx="26493">
                  <c:v>1.1483513056534278</c:v>
                </c:pt>
                <c:pt idx="26494">
                  <c:v>1.1483351458746069</c:v>
                </c:pt>
                <c:pt idx="26495">
                  <c:v>1.1483189860957861</c:v>
                </c:pt>
                <c:pt idx="26496">
                  <c:v>1.1483028263169652</c:v>
                </c:pt>
                <c:pt idx="26497">
                  <c:v>1.1482866665381444</c:v>
                </c:pt>
                <c:pt idx="26498">
                  <c:v>1.1482705067593235</c:v>
                </c:pt>
                <c:pt idx="26499">
                  <c:v>1.1482543469805029</c:v>
                </c:pt>
                <c:pt idx="26500">
                  <c:v>1.148238187201682</c:v>
                </c:pt>
                <c:pt idx="26501">
                  <c:v>1.1482220274228612</c:v>
                </c:pt>
                <c:pt idx="26502">
                  <c:v>1.1482058676440403</c:v>
                </c:pt>
                <c:pt idx="26503">
                  <c:v>1.1481897078652195</c:v>
                </c:pt>
                <c:pt idx="26504">
                  <c:v>1.1481735480863986</c:v>
                </c:pt>
                <c:pt idx="26505">
                  <c:v>1.148157388307578</c:v>
                </c:pt>
                <c:pt idx="26506">
                  <c:v>1.1481412285287571</c:v>
                </c:pt>
                <c:pt idx="26507">
                  <c:v>1.1481250687499363</c:v>
                </c:pt>
                <c:pt idx="26508">
                  <c:v>1.1481089089711154</c:v>
                </c:pt>
                <c:pt idx="26509">
                  <c:v>1.1480927491922945</c:v>
                </c:pt>
                <c:pt idx="26510">
                  <c:v>1.1480765894134737</c:v>
                </c:pt>
                <c:pt idx="26511">
                  <c:v>1.1480604296346528</c:v>
                </c:pt>
                <c:pt idx="26512">
                  <c:v>1.1480442698558322</c:v>
                </c:pt>
                <c:pt idx="26513">
                  <c:v>1.1480281100770113</c:v>
                </c:pt>
                <c:pt idx="26514">
                  <c:v>1.1480119502981905</c:v>
                </c:pt>
                <c:pt idx="26515">
                  <c:v>1.1479957905193696</c:v>
                </c:pt>
                <c:pt idx="26516">
                  <c:v>1.1479796307405488</c:v>
                </c:pt>
                <c:pt idx="26517">
                  <c:v>1.1479634709617279</c:v>
                </c:pt>
                <c:pt idx="26518">
                  <c:v>1.147947311182907</c:v>
                </c:pt>
                <c:pt idx="26519">
                  <c:v>1.1479311514040864</c:v>
                </c:pt>
                <c:pt idx="26520">
                  <c:v>1.1479149916252656</c:v>
                </c:pt>
                <c:pt idx="26521">
                  <c:v>1.1478988318464447</c:v>
                </c:pt>
                <c:pt idx="26522">
                  <c:v>1.1478826720676238</c:v>
                </c:pt>
                <c:pt idx="26523">
                  <c:v>1.147866512288803</c:v>
                </c:pt>
                <c:pt idx="26524">
                  <c:v>1.1478503525099821</c:v>
                </c:pt>
                <c:pt idx="26525">
                  <c:v>1.1478341927311613</c:v>
                </c:pt>
                <c:pt idx="26526">
                  <c:v>1.1478180329523406</c:v>
                </c:pt>
                <c:pt idx="26527">
                  <c:v>1.1478018731735198</c:v>
                </c:pt>
                <c:pt idx="26528">
                  <c:v>1.1477857133946989</c:v>
                </c:pt>
                <c:pt idx="26529">
                  <c:v>1.1477695536158781</c:v>
                </c:pt>
                <c:pt idx="26530">
                  <c:v>1.1477533938370572</c:v>
                </c:pt>
                <c:pt idx="26531">
                  <c:v>1.1477372340582364</c:v>
                </c:pt>
                <c:pt idx="26532">
                  <c:v>1.1477210742794157</c:v>
                </c:pt>
                <c:pt idx="26533">
                  <c:v>1.1477049145005949</c:v>
                </c:pt>
                <c:pt idx="26534">
                  <c:v>1.147688754721774</c:v>
                </c:pt>
                <c:pt idx="26535">
                  <c:v>1.1476725949429532</c:v>
                </c:pt>
                <c:pt idx="26536">
                  <c:v>1.1476564351641323</c:v>
                </c:pt>
                <c:pt idx="26537">
                  <c:v>1.1476402753853114</c:v>
                </c:pt>
                <c:pt idx="26538">
                  <c:v>1.1476241156064906</c:v>
                </c:pt>
                <c:pt idx="26539">
                  <c:v>1.1476079558276699</c:v>
                </c:pt>
                <c:pt idx="26540">
                  <c:v>1.1475917960488491</c:v>
                </c:pt>
                <c:pt idx="26541">
                  <c:v>1.1475756362700282</c:v>
                </c:pt>
                <c:pt idx="26542">
                  <c:v>1.1475594764912074</c:v>
                </c:pt>
                <c:pt idx="26543">
                  <c:v>1.1475433167123865</c:v>
                </c:pt>
                <c:pt idx="26544">
                  <c:v>1.1475271569335657</c:v>
                </c:pt>
                <c:pt idx="26545">
                  <c:v>1.1475109971547448</c:v>
                </c:pt>
                <c:pt idx="26546">
                  <c:v>1.1474948373759242</c:v>
                </c:pt>
                <c:pt idx="26547">
                  <c:v>1.1474786775971033</c:v>
                </c:pt>
                <c:pt idx="26548">
                  <c:v>1.1474625178182825</c:v>
                </c:pt>
                <c:pt idx="26549">
                  <c:v>1.1474463580394616</c:v>
                </c:pt>
                <c:pt idx="26550">
                  <c:v>1.1474301982606407</c:v>
                </c:pt>
                <c:pt idx="26551">
                  <c:v>1.1474140384818199</c:v>
                </c:pt>
                <c:pt idx="26552">
                  <c:v>1.1473978787029993</c:v>
                </c:pt>
                <c:pt idx="26553">
                  <c:v>1.1473817189241784</c:v>
                </c:pt>
                <c:pt idx="26554">
                  <c:v>1.1473655591453575</c:v>
                </c:pt>
                <c:pt idx="26555">
                  <c:v>1.1473493993665367</c:v>
                </c:pt>
                <c:pt idx="26556">
                  <c:v>1.1473332395877158</c:v>
                </c:pt>
                <c:pt idx="26557">
                  <c:v>1.147317079808895</c:v>
                </c:pt>
                <c:pt idx="26558">
                  <c:v>1.1473009200300741</c:v>
                </c:pt>
                <c:pt idx="26559">
                  <c:v>1.1472847602512535</c:v>
                </c:pt>
                <c:pt idx="26560">
                  <c:v>1.1472686004724326</c:v>
                </c:pt>
                <c:pt idx="26561">
                  <c:v>1.1472524406936118</c:v>
                </c:pt>
                <c:pt idx="26562">
                  <c:v>1.1472362809147909</c:v>
                </c:pt>
                <c:pt idx="26563">
                  <c:v>1.1472201211359701</c:v>
                </c:pt>
                <c:pt idx="26564">
                  <c:v>1.1472039613571492</c:v>
                </c:pt>
                <c:pt idx="26565">
                  <c:v>1.1471878015783283</c:v>
                </c:pt>
                <c:pt idx="26566">
                  <c:v>1.1471716417995077</c:v>
                </c:pt>
                <c:pt idx="26567">
                  <c:v>1.1471554820206868</c:v>
                </c:pt>
                <c:pt idx="26568">
                  <c:v>1.147139322241866</c:v>
                </c:pt>
                <c:pt idx="26569">
                  <c:v>1.1471231624630451</c:v>
                </c:pt>
                <c:pt idx="26570">
                  <c:v>1.1471070026842243</c:v>
                </c:pt>
                <c:pt idx="26571">
                  <c:v>1.1470908429054034</c:v>
                </c:pt>
                <c:pt idx="26572">
                  <c:v>1.1470746831265826</c:v>
                </c:pt>
                <c:pt idx="26573">
                  <c:v>1.1470585233477619</c:v>
                </c:pt>
                <c:pt idx="26574">
                  <c:v>1.1470423635689411</c:v>
                </c:pt>
                <c:pt idx="26575">
                  <c:v>1.1470262037901202</c:v>
                </c:pt>
                <c:pt idx="26576">
                  <c:v>1.1470100440112994</c:v>
                </c:pt>
                <c:pt idx="26577">
                  <c:v>1.1469938842324785</c:v>
                </c:pt>
                <c:pt idx="26578">
                  <c:v>1.1469777244536576</c:v>
                </c:pt>
                <c:pt idx="26579">
                  <c:v>1.146961564674837</c:v>
                </c:pt>
                <c:pt idx="26580">
                  <c:v>1.1469454048960162</c:v>
                </c:pt>
                <c:pt idx="26581">
                  <c:v>1.1469292451171953</c:v>
                </c:pt>
                <c:pt idx="26582">
                  <c:v>1.1469130853383744</c:v>
                </c:pt>
                <c:pt idx="26583">
                  <c:v>1.1468969255595536</c:v>
                </c:pt>
                <c:pt idx="26584">
                  <c:v>1.1468807657807327</c:v>
                </c:pt>
                <c:pt idx="26585">
                  <c:v>1.1468646060019119</c:v>
                </c:pt>
                <c:pt idx="26586">
                  <c:v>1.1468484462230912</c:v>
                </c:pt>
                <c:pt idx="26587">
                  <c:v>1.1468322864442704</c:v>
                </c:pt>
                <c:pt idx="26588">
                  <c:v>1.1468161266654495</c:v>
                </c:pt>
                <c:pt idx="26589">
                  <c:v>1.1467999668866287</c:v>
                </c:pt>
                <c:pt idx="26590">
                  <c:v>1.1467838071078078</c:v>
                </c:pt>
                <c:pt idx="26591">
                  <c:v>1.1467676473289869</c:v>
                </c:pt>
                <c:pt idx="26592">
                  <c:v>1.1467512040452745</c:v>
                </c:pt>
                <c:pt idx="26593">
                  <c:v>1.1467347607615621</c:v>
                </c:pt>
                <c:pt idx="26594">
                  <c:v>1.1467183174778497</c:v>
                </c:pt>
                <c:pt idx="26595">
                  <c:v>1.1467018741941373</c:v>
                </c:pt>
                <c:pt idx="26596">
                  <c:v>1.1466854309104249</c:v>
                </c:pt>
                <c:pt idx="26597">
                  <c:v>1.1466689876267124</c:v>
                </c:pt>
                <c:pt idx="26598">
                  <c:v>1.146652544343</c:v>
                </c:pt>
                <c:pt idx="26599">
                  <c:v>1.1466361010592876</c:v>
                </c:pt>
                <c:pt idx="26600">
                  <c:v>1.1466196577755752</c:v>
                </c:pt>
                <c:pt idx="26601">
                  <c:v>1.1466032144918628</c:v>
                </c:pt>
                <c:pt idx="26602">
                  <c:v>1.1465867712081503</c:v>
                </c:pt>
                <c:pt idx="26603">
                  <c:v>1.1465703279244379</c:v>
                </c:pt>
                <c:pt idx="26604">
                  <c:v>1.1465538846407255</c:v>
                </c:pt>
                <c:pt idx="26605">
                  <c:v>1.1465374413570131</c:v>
                </c:pt>
                <c:pt idx="26606">
                  <c:v>1.1465209980733007</c:v>
                </c:pt>
                <c:pt idx="26607">
                  <c:v>1.1465045547895882</c:v>
                </c:pt>
                <c:pt idx="26608">
                  <c:v>1.1464881115058758</c:v>
                </c:pt>
                <c:pt idx="26609">
                  <c:v>1.1464716682221634</c:v>
                </c:pt>
                <c:pt idx="26610">
                  <c:v>1.146455224938451</c:v>
                </c:pt>
                <c:pt idx="26611">
                  <c:v>1.1464387816547388</c:v>
                </c:pt>
                <c:pt idx="26612">
                  <c:v>1.1464223383710264</c:v>
                </c:pt>
                <c:pt idx="26613">
                  <c:v>1.1464058950873139</c:v>
                </c:pt>
                <c:pt idx="26614">
                  <c:v>1.1463894518036015</c:v>
                </c:pt>
                <c:pt idx="26615">
                  <c:v>1.1463730085198891</c:v>
                </c:pt>
                <c:pt idx="26616">
                  <c:v>1.1463565652361767</c:v>
                </c:pt>
                <c:pt idx="26617">
                  <c:v>1.1463401219524643</c:v>
                </c:pt>
                <c:pt idx="26618">
                  <c:v>1.1463236786687518</c:v>
                </c:pt>
                <c:pt idx="26619">
                  <c:v>1.1463072353850394</c:v>
                </c:pt>
                <c:pt idx="26620">
                  <c:v>1.146290792101327</c:v>
                </c:pt>
                <c:pt idx="26621">
                  <c:v>1.1462743488176146</c:v>
                </c:pt>
                <c:pt idx="26622">
                  <c:v>1.1462579055339022</c:v>
                </c:pt>
                <c:pt idx="26623">
                  <c:v>1.1462414622501897</c:v>
                </c:pt>
                <c:pt idx="26624">
                  <c:v>1.1462250189664773</c:v>
                </c:pt>
                <c:pt idx="26625">
                  <c:v>1.1462085756827649</c:v>
                </c:pt>
                <c:pt idx="26626">
                  <c:v>1.1461921323990525</c:v>
                </c:pt>
                <c:pt idx="26627">
                  <c:v>1.1461756891153401</c:v>
                </c:pt>
                <c:pt idx="26628">
                  <c:v>1.1461592458316276</c:v>
                </c:pt>
                <c:pt idx="26629">
                  <c:v>1.1461428025479152</c:v>
                </c:pt>
                <c:pt idx="26630">
                  <c:v>1.1461263592642028</c:v>
                </c:pt>
                <c:pt idx="26631">
                  <c:v>1.1461099159804904</c:v>
                </c:pt>
                <c:pt idx="26632">
                  <c:v>1.146093472696778</c:v>
                </c:pt>
                <c:pt idx="26633">
                  <c:v>1.1460770294130656</c:v>
                </c:pt>
                <c:pt idx="26634">
                  <c:v>1.1460605861293531</c:v>
                </c:pt>
                <c:pt idx="26635">
                  <c:v>1.1460441428456407</c:v>
                </c:pt>
                <c:pt idx="26636">
                  <c:v>1.1460276995619283</c:v>
                </c:pt>
                <c:pt idx="26637">
                  <c:v>1.1460112562782159</c:v>
                </c:pt>
                <c:pt idx="26638">
                  <c:v>1.1459948129945035</c:v>
                </c:pt>
                <c:pt idx="26639">
                  <c:v>1.145978369710791</c:v>
                </c:pt>
                <c:pt idx="26640">
                  <c:v>1.1459619264270786</c:v>
                </c:pt>
                <c:pt idx="26641">
                  <c:v>1.1459454831433662</c:v>
                </c:pt>
                <c:pt idx="26642">
                  <c:v>1.1459290398596538</c:v>
                </c:pt>
                <c:pt idx="26643">
                  <c:v>1.1459125965759414</c:v>
                </c:pt>
                <c:pt idx="26644">
                  <c:v>1.1458961532922289</c:v>
                </c:pt>
                <c:pt idx="26645">
                  <c:v>1.1458797100085165</c:v>
                </c:pt>
                <c:pt idx="26646">
                  <c:v>1.1458632667248041</c:v>
                </c:pt>
                <c:pt idx="26647">
                  <c:v>1.1458468234410917</c:v>
                </c:pt>
                <c:pt idx="26648">
                  <c:v>1.1458303801573793</c:v>
                </c:pt>
                <c:pt idx="26649">
                  <c:v>1.1458139368736668</c:v>
                </c:pt>
                <c:pt idx="26650">
                  <c:v>1.1457974935899544</c:v>
                </c:pt>
                <c:pt idx="26651">
                  <c:v>1.145781050306242</c:v>
                </c:pt>
                <c:pt idx="26652">
                  <c:v>1.1457646070225296</c:v>
                </c:pt>
                <c:pt idx="26653">
                  <c:v>1.1457481637388172</c:v>
                </c:pt>
                <c:pt idx="26654">
                  <c:v>1.1457317204551047</c:v>
                </c:pt>
                <c:pt idx="26655">
                  <c:v>1.1457152771713923</c:v>
                </c:pt>
                <c:pt idx="26656">
                  <c:v>1.1456988338876799</c:v>
                </c:pt>
                <c:pt idx="26657">
                  <c:v>1.1456823906039675</c:v>
                </c:pt>
                <c:pt idx="26658">
                  <c:v>1.1456659473202551</c:v>
                </c:pt>
                <c:pt idx="26659">
                  <c:v>1.1456495040365426</c:v>
                </c:pt>
                <c:pt idx="26660">
                  <c:v>1.1456330607528302</c:v>
                </c:pt>
                <c:pt idx="26661">
                  <c:v>1.1456166174691178</c:v>
                </c:pt>
                <c:pt idx="26662">
                  <c:v>1.1456001741854054</c:v>
                </c:pt>
                <c:pt idx="26663">
                  <c:v>1.145583730901693</c:v>
                </c:pt>
                <c:pt idx="26664">
                  <c:v>1.1455672876179805</c:v>
                </c:pt>
                <c:pt idx="26665">
                  <c:v>1.1455508443342681</c:v>
                </c:pt>
                <c:pt idx="26666">
                  <c:v>1.1455344010505557</c:v>
                </c:pt>
                <c:pt idx="26667">
                  <c:v>1.1455179577668433</c:v>
                </c:pt>
                <c:pt idx="26668">
                  <c:v>1.1455015144831309</c:v>
                </c:pt>
                <c:pt idx="26669">
                  <c:v>1.1454850711994184</c:v>
                </c:pt>
                <c:pt idx="26670">
                  <c:v>1.145468627915706</c:v>
                </c:pt>
                <c:pt idx="26671">
                  <c:v>1.1454521846319936</c:v>
                </c:pt>
                <c:pt idx="26672">
                  <c:v>1.1454357413482812</c:v>
                </c:pt>
                <c:pt idx="26673">
                  <c:v>1.1454192980645688</c:v>
                </c:pt>
                <c:pt idx="26674">
                  <c:v>1.1454028547808563</c:v>
                </c:pt>
                <c:pt idx="26675">
                  <c:v>1.1453864114971439</c:v>
                </c:pt>
                <c:pt idx="26676">
                  <c:v>1.1453699682134315</c:v>
                </c:pt>
                <c:pt idx="26677">
                  <c:v>1.1453535249297191</c:v>
                </c:pt>
                <c:pt idx="26678">
                  <c:v>1.1453370816460067</c:v>
                </c:pt>
                <c:pt idx="26679">
                  <c:v>1.1453206383622943</c:v>
                </c:pt>
                <c:pt idx="26680">
                  <c:v>1.1453041950785818</c:v>
                </c:pt>
                <c:pt idx="26681">
                  <c:v>1.1452877517948694</c:v>
                </c:pt>
                <c:pt idx="26682">
                  <c:v>1.145271308511157</c:v>
                </c:pt>
                <c:pt idx="26683">
                  <c:v>1.145254581722553</c:v>
                </c:pt>
                <c:pt idx="26684">
                  <c:v>1.145237854933949</c:v>
                </c:pt>
                <c:pt idx="26685">
                  <c:v>1.145221128145345</c:v>
                </c:pt>
                <c:pt idx="26686">
                  <c:v>1.1452044013567411</c:v>
                </c:pt>
                <c:pt idx="26687">
                  <c:v>1.1451876745681371</c:v>
                </c:pt>
                <c:pt idx="26688">
                  <c:v>1.1451709477795329</c:v>
                </c:pt>
                <c:pt idx="26689">
                  <c:v>1.1451542209909289</c:v>
                </c:pt>
                <c:pt idx="26690">
                  <c:v>1.1451374942023249</c:v>
                </c:pt>
                <c:pt idx="26691">
                  <c:v>1.1451207674137209</c:v>
                </c:pt>
                <c:pt idx="26692">
                  <c:v>1.1451040406251169</c:v>
                </c:pt>
                <c:pt idx="26693">
                  <c:v>1.145087313836513</c:v>
                </c:pt>
                <c:pt idx="26694">
                  <c:v>1.145070587047909</c:v>
                </c:pt>
                <c:pt idx="26695">
                  <c:v>1.145053860259305</c:v>
                </c:pt>
                <c:pt idx="26696">
                  <c:v>1.1450371334707008</c:v>
                </c:pt>
                <c:pt idx="26697">
                  <c:v>1.1450204066820968</c:v>
                </c:pt>
                <c:pt idx="26698">
                  <c:v>1.1450036798934928</c:v>
                </c:pt>
                <c:pt idx="26699">
                  <c:v>1.1449869531048888</c:v>
                </c:pt>
                <c:pt idx="26700">
                  <c:v>1.1449702263162849</c:v>
                </c:pt>
                <c:pt idx="26701">
                  <c:v>1.1449534995276809</c:v>
                </c:pt>
                <c:pt idx="26702">
                  <c:v>1.1449367727390769</c:v>
                </c:pt>
                <c:pt idx="26703">
                  <c:v>1.1449200459504729</c:v>
                </c:pt>
                <c:pt idx="26704">
                  <c:v>1.1449033191618687</c:v>
                </c:pt>
                <c:pt idx="26705">
                  <c:v>1.1448865923732647</c:v>
                </c:pt>
                <c:pt idx="26706">
                  <c:v>1.1448698655846608</c:v>
                </c:pt>
                <c:pt idx="26707">
                  <c:v>1.1448531387960568</c:v>
                </c:pt>
                <c:pt idx="26708">
                  <c:v>1.1448364120074528</c:v>
                </c:pt>
                <c:pt idx="26709">
                  <c:v>1.1448196852188488</c:v>
                </c:pt>
                <c:pt idx="26710">
                  <c:v>1.1448029584302448</c:v>
                </c:pt>
                <c:pt idx="26711">
                  <c:v>1.1447862316416408</c:v>
                </c:pt>
                <c:pt idx="26712">
                  <c:v>1.1447695048530366</c:v>
                </c:pt>
                <c:pt idx="26713">
                  <c:v>1.1447527780644327</c:v>
                </c:pt>
                <c:pt idx="26714">
                  <c:v>1.1447360512758287</c:v>
                </c:pt>
                <c:pt idx="26715">
                  <c:v>1.1447193244872247</c:v>
                </c:pt>
                <c:pt idx="26716">
                  <c:v>1.1447025976986207</c:v>
                </c:pt>
                <c:pt idx="26717">
                  <c:v>1.1446858709100167</c:v>
                </c:pt>
                <c:pt idx="26718">
                  <c:v>1.1446691441214127</c:v>
                </c:pt>
                <c:pt idx="26719">
                  <c:v>1.1446524173328088</c:v>
                </c:pt>
                <c:pt idx="26720">
                  <c:v>1.1446356905442046</c:v>
                </c:pt>
                <c:pt idx="26721">
                  <c:v>1.1446189637556006</c:v>
                </c:pt>
                <c:pt idx="26722">
                  <c:v>1.1446022369669966</c:v>
                </c:pt>
                <c:pt idx="26723">
                  <c:v>1.1445855101783926</c:v>
                </c:pt>
                <c:pt idx="26724">
                  <c:v>1.1445687833897886</c:v>
                </c:pt>
                <c:pt idx="26725">
                  <c:v>1.1445520566011846</c:v>
                </c:pt>
                <c:pt idx="26726">
                  <c:v>1.1445353298125807</c:v>
                </c:pt>
                <c:pt idx="26727">
                  <c:v>1.1445186030239767</c:v>
                </c:pt>
                <c:pt idx="26728">
                  <c:v>1.1445018762353725</c:v>
                </c:pt>
                <c:pt idx="26729">
                  <c:v>1.1444851494467685</c:v>
                </c:pt>
                <c:pt idx="26730">
                  <c:v>1.1444684226581645</c:v>
                </c:pt>
                <c:pt idx="26731">
                  <c:v>1.1444516958695605</c:v>
                </c:pt>
                <c:pt idx="26732">
                  <c:v>1.1444349690809565</c:v>
                </c:pt>
                <c:pt idx="26733">
                  <c:v>1.1444182422923526</c:v>
                </c:pt>
                <c:pt idx="26734">
                  <c:v>1.1444015155037486</c:v>
                </c:pt>
                <c:pt idx="26735">
                  <c:v>1.1443847887151446</c:v>
                </c:pt>
                <c:pt idx="26736">
                  <c:v>1.1443680619265404</c:v>
                </c:pt>
                <c:pt idx="26737">
                  <c:v>1.1443513351379364</c:v>
                </c:pt>
                <c:pt idx="26738">
                  <c:v>1.1443346083493324</c:v>
                </c:pt>
                <c:pt idx="26739">
                  <c:v>1.1443178815607284</c:v>
                </c:pt>
                <c:pt idx="26740">
                  <c:v>1.1443011547721245</c:v>
                </c:pt>
                <c:pt idx="26741">
                  <c:v>1.1442844279835205</c:v>
                </c:pt>
                <c:pt idx="26742">
                  <c:v>1.1442677011949165</c:v>
                </c:pt>
                <c:pt idx="26743">
                  <c:v>1.1442509744063125</c:v>
                </c:pt>
                <c:pt idx="26744">
                  <c:v>1.1442342476177083</c:v>
                </c:pt>
                <c:pt idx="26745">
                  <c:v>1.1442175208291043</c:v>
                </c:pt>
                <c:pt idx="26746">
                  <c:v>1.1442007940405003</c:v>
                </c:pt>
                <c:pt idx="26747">
                  <c:v>1.1441840672518964</c:v>
                </c:pt>
                <c:pt idx="26748">
                  <c:v>1.1441673404632924</c:v>
                </c:pt>
                <c:pt idx="26749">
                  <c:v>1.1441506136746884</c:v>
                </c:pt>
                <c:pt idx="26750">
                  <c:v>1.1441338868860844</c:v>
                </c:pt>
                <c:pt idx="26751">
                  <c:v>1.1441171600974802</c:v>
                </c:pt>
                <c:pt idx="26752">
                  <c:v>1.1441004333088762</c:v>
                </c:pt>
                <c:pt idx="26753">
                  <c:v>1.1440837065202722</c:v>
                </c:pt>
                <c:pt idx="26754">
                  <c:v>1.1440669797316683</c:v>
                </c:pt>
                <c:pt idx="26755">
                  <c:v>1.1440502529430643</c:v>
                </c:pt>
                <c:pt idx="26756">
                  <c:v>1.1440335261544603</c:v>
                </c:pt>
                <c:pt idx="26757">
                  <c:v>1.1440167993658563</c:v>
                </c:pt>
                <c:pt idx="26758">
                  <c:v>1.1440000725772523</c:v>
                </c:pt>
                <c:pt idx="26759">
                  <c:v>1.1439833457886481</c:v>
                </c:pt>
                <c:pt idx="26760">
                  <c:v>1.1439666190000441</c:v>
                </c:pt>
                <c:pt idx="26761">
                  <c:v>1.1439498922114402</c:v>
                </c:pt>
                <c:pt idx="26762">
                  <c:v>1.1439331654228362</c:v>
                </c:pt>
                <c:pt idx="26763">
                  <c:v>1.1439164386342322</c:v>
                </c:pt>
                <c:pt idx="26764">
                  <c:v>1.1438997118456282</c:v>
                </c:pt>
                <c:pt idx="26765">
                  <c:v>1.1438829850570242</c:v>
                </c:pt>
                <c:pt idx="26766">
                  <c:v>1.1438662582684203</c:v>
                </c:pt>
                <c:pt idx="26767">
                  <c:v>1.1438495314798161</c:v>
                </c:pt>
                <c:pt idx="26768">
                  <c:v>1.1438328046912121</c:v>
                </c:pt>
                <c:pt idx="26769">
                  <c:v>1.1438160779026081</c:v>
                </c:pt>
                <c:pt idx="26770">
                  <c:v>1.1437993511140041</c:v>
                </c:pt>
                <c:pt idx="26771">
                  <c:v>1.1437823408205086</c:v>
                </c:pt>
                <c:pt idx="26772">
                  <c:v>1.143765330527013</c:v>
                </c:pt>
                <c:pt idx="26773">
                  <c:v>1.1437483202335172</c:v>
                </c:pt>
                <c:pt idx="26774">
                  <c:v>1.1437313099400217</c:v>
                </c:pt>
                <c:pt idx="26775">
                  <c:v>1.1437142996465262</c:v>
                </c:pt>
                <c:pt idx="26776">
                  <c:v>1.1436972893530304</c:v>
                </c:pt>
                <c:pt idx="26777">
                  <c:v>1.1436802790595348</c:v>
                </c:pt>
                <c:pt idx="26778">
                  <c:v>1.1436632687660393</c:v>
                </c:pt>
                <c:pt idx="26779">
                  <c:v>1.1436462584725438</c:v>
                </c:pt>
                <c:pt idx="26780">
                  <c:v>1.143629248179048</c:v>
                </c:pt>
                <c:pt idx="26781">
                  <c:v>1.1436122378855524</c:v>
                </c:pt>
                <c:pt idx="26782">
                  <c:v>1.1435952275920569</c:v>
                </c:pt>
                <c:pt idx="26783">
                  <c:v>1.1435782172985614</c:v>
                </c:pt>
                <c:pt idx="26784">
                  <c:v>1.1435612070050656</c:v>
                </c:pt>
                <c:pt idx="26785">
                  <c:v>1.14354419671157</c:v>
                </c:pt>
                <c:pt idx="26786">
                  <c:v>1.1435271864180745</c:v>
                </c:pt>
                <c:pt idx="26787">
                  <c:v>1.1435101761245789</c:v>
                </c:pt>
                <c:pt idx="26788">
                  <c:v>1.1434931658310832</c:v>
                </c:pt>
                <c:pt idx="26789">
                  <c:v>1.1434761555375876</c:v>
                </c:pt>
                <c:pt idx="26790">
                  <c:v>1.1434591452440921</c:v>
                </c:pt>
                <c:pt idx="26791">
                  <c:v>1.1434421349505965</c:v>
                </c:pt>
                <c:pt idx="26792">
                  <c:v>1.1434251246571008</c:v>
                </c:pt>
                <c:pt idx="26793">
                  <c:v>1.1434081143636052</c:v>
                </c:pt>
                <c:pt idx="26794">
                  <c:v>1.1433911040701097</c:v>
                </c:pt>
                <c:pt idx="26795">
                  <c:v>1.1433740937766139</c:v>
                </c:pt>
                <c:pt idx="26796">
                  <c:v>1.1433570834831184</c:v>
                </c:pt>
                <c:pt idx="26797">
                  <c:v>1.1433400731896228</c:v>
                </c:pt>
                <c:pt idx="26798">
                  <c:v>1.1433230628961273</c:v>
                </c:pt>
                <c:pt idx="26799">
                  <c:v>1.1433060526026315</c:v>
                </c:pt>
                <c:pt idx="26800">
                  <c:v>1.143289042309136</c:v>
                </c:pt>
                <c:pt idx="26801">
                  <c:v>1.1432720320156404</c:v>
                </c:pt>
                <c:pt idx="26802">
                  <c:v>1.1432550217221449</c:v>
                </c:pt>
                <c:pt idx="26803">
                  <c:v>1.1432380114286491</c:v>
                </c:pt>
                <c:pt idx="26804">
                  <c:v>1.1432210011351536</c:v>
                </c:pt>
                <c:pt idx="26805">
                  <c:v>1.143203990841658</c:v>
                </c:pt>
                <c:pt idx="26806">
                  <c:v>1.1431869805481625</c:v>
                </c:pt>
                <c:pt idx="26807">
                  <c:v>1.1431699702546667</c:v>
                </c:pt>
                <c:pt idx="26808">
                  <c:v>1.1431529599611712</c:v>
                </c:pt>
                <c:pt idx="26809">
                  <c:v>1.1431359496676756</c:v>
                </c:pt>
                <c:pt idx="26810">
                  <c:v>1.1431189393741799</c:v>
                </c:pt>
                <c:pt idx="26811">
                  <c:v>1.1431019290806843</c:v>
                </c:pt>
                <c:pt idx="26812">
                  <c:v>1.1430849187871888</c:v>
                </c:pt>
                <c:pt idx="26813">
                  <c:v>1.1430679084936932</c:v>
                </c:pt>
                <c:pt idx="26814">
                  <c:v>1.1430508982001975</c:v>
                </c:pt>
                <c:pt idx="26815">
                  <c:v>1.1430338879067019</c:v>
                </c:pt>
                <c:pt idx="26816">
                  <c:v>1.1430168776132064</c:v>
                </c:pt>
                <c:pt idx="26817">
                  <c:v>1.1429998673197108</c:v>
                </c:pt>
                <c:pt idx="26818">
                  <c:v>1.142982857026215</c:v>
                </c:pt>
                <c:pt idx="26819">
                  <c:v>1.1429658467327195</c:v>
                </c:pt>
                <c:pt idx="26820">
                  <c:v>1.142948836439224</c:v>
                </c:pt>
                <c:pt idx="26821">
                  <c:v>1.1429318261457284</c:v>
                </c:pt>
                <c:pt idx="26822">
                  <c:v>1.1429148158522326</c:v>
                </c:pt>
                <c:pt idx="26823">
                  <c:v>1.1428978055587371</c:v>
                </c:pt>
                <c:pt idx="26824">
                  <c:v>1.1428807952652416</c:v>
                </c:pt>
                <c:pt idx="26825">
                  <c:v>1.142863784971746</c:v>
                </c:pt>
                <c:pt idx="26826">
                  <c:v>1.1428467746782502</c:v>
                </c:pt>
                <c:pt idx="26827">
                  <c:v>1.1428297643847547</c:v>
                </c:pt>
                <c:pt idx="26828">
                  <c:v>1.1428127540912592</c:v>
                </c:pt>
                <c:pt idx="26829">
                  <c:v>1.1427957437977634</c:v>
                </c:pt>
                <c:pt idx="26830">
                  <c:v>1.1427787335042678</c:v>
                </c:pt>
                <c:pt idx="26831">
                  <c:v>1.1427617232107723</c:v>
                </c:pt>
                <c:pt idx="26832">
                  <c:v>1.1427447129172768</c:v>
                </c:pt>
                <c:pt idx="26833">
                  <c:v>1.142727702623781</c:v>
                </c:pt>
                <c:pt idx="26834">
                  <c:v>1.1427106923302854</c:v>
                </c:pt>
                <c:pt idx="26835">
                  <c:v>1.1426936820367899</c:v>
                </c:pt>
                <c:pt idx="26836">
                  <c:v>1.1426766717432943</c:v>
                </c:pt>
                <c:pt idx="26837">
                  <c:v>1.1426596614497986</c:v>
                </c:pt>
                <c:pt idx="26838">
                  <c:v>1.142642651156303</c:v>
                </c:pt>
                <c:pt idx="26839">
                  <c:v>1.1426256408628075</c:v>
                </c:pt>
                <c:pt idx="26840">
                  <c:v>1.1426086305693119</c:v>
                </c:pt>
                <c:pt idx="26841">
                  <c:v>1.1425916202758162</c:v>
                </c:pt>
                <c:pt idx="26842">
                  <c:v>1.1425746099823206</c:v>
                </c:pt>
                <c:pt idx="26843">
                  <c:v>1.1425575996888251</c:v>
                </c:pt>
                <c:pt idx="26844">
                  <c:v>1.1425405893953293</c:v>
                </c:pt>
                <c:pt idx="26845">
                  <c:v>1.1425235791018338</c:v>
                </c:pt>
                <c:pt idx="26846">
                  <c:v>1.1425065688083382</c:v>
                </c:pt>
                <c:pt idx="26847">
                  <c:v>1.1424895585148427</c:v>
                </c:pt>
                <c:pt idx="26848">
                  <c:v>1.1424725482213469</c:v>
                </c:pt>
                <c:pt idx="26849">
                  <c:v>1.1424555379278514</c:v>
                </c:pt>
                <c:pt idx="26850">
                  <c:v>1.1424385276343558</c:v>
                </c:pt>
                <c:pt idx="26851">
                  <c:v>1.1424215173408603</c:v>
                </c:pt>
                <c:pt idx="26852">
                  <c:v>1.1424045070473645</c:v>
                </c:pt>
                <c:pt idx="26853">
                  <c:v>1.142387496753869</c:v>
                </c:pt>
                <c:pt idx="26854">
                  <c:v>1.1423704864603734</c:v>
                </c:pt>
                <c:pt idx="26855">
                  <c:v>1.1423534761668779</c:v>
                </c:pt>
                <c:pt idx="26856">
                  <c:v>1.1423364658733821</c:v>
                </c:pt>
                <c:pt idx="26857">
                  <c:v>1.1423194555798866</c:v>
                </c:pt>
                <c:pt idx="26858">
                  <c:v>1.142302445286391</c:v>
                </c:pt>
                <c:pt idx="26859">
                  <c:v>1.1422854349928955</c:v>
                </c:pt>
                <c:pt idx="26860">
                  <c:v>1.1422684246993997</c:v>
                </c:pt>
                <c:pt idx="26861">
                  <c:v>1.1422514144059042</c:v>
                </c:pt>
                <c:pt idx="26862">
                  <c:v>1.1422344041124086</c:v>
                </c:pt>
                <c:pt idx="26863">
                  <c:v>1.1422173938189129</c:v>
                </c:pt>
                <c:pt idx="26864">
                  <c:v>1.1422003835254173</c:v>
                </c:pt>
                <c:pt idx="26865">
                  <c:v>1.1421833732319218</c:v>
                </c:pt>
                <c:pt idx="26866">
                  <c:v>1.1421663629384262</c:v>
                </c:pt>
                <c:pt idx="26867">
                  <c:v>1.1421493526449304</c:v>
                </c:pt>
                <c:pt idx="26868">
                  <c:v>1.1421323423514349</c:v>
                </c:pt>
                <c:pt idx="26869">
                  <c:v>1.1421153320579394</c:v>
                </c:pt>
                <c:pt idx="26870">
                  <c:v>1.1420983217644438</c:v>
                </c:pt>
                <c:pt idx="26871">
                  <c:v>1.142081311470948</c:v>
                </c:pt>
                <c:pt idx="26872">
                  <c:v>1.1420643011774525</c:v>
                </c:pt>
                <c:pt idx="26873">
                  <c:v>1.142047290883957</c:v>
                </c:pt>
                <c:pt idx="26874">
                  <c:v>1.1420302805904614</c:v>
                </c:pt>
                <c:pt idx="26875">
                  <c:v>1.1420132702969656</c:v>
                </c:pt>
                <c:pt idx="26876">
                  <c:v>1.1419962600034701</c:v>
                </c:pt>
                <c:pt idx="26877">
                  <c:v>1.1419792497099746</c:v>
                </c:pt>
                <c:pt idx="26878">
                  <c:v>1.1419622394164788</c:v>
                </c:pt>
                <c:pt idx="26879">
                  <c:v>1.1419449456180917</c:v>
                </c:pt>
                <c:pt idx="26880">
                  <c:v>1.1419276518197046</c:v>
                </c:pt>
                <c:pt idx="26881">
                  <c:v>1.1419103580213172</c:v>
                </c:pt>
                <c:pt idx="26882">
                  <c:v>1.1418930642229301</c:v>
                </c:pt>
                <c:pt idx="26883">
                  <c:v>1.1418757704245428</c:v>
                </c:pt>
                <c:pt idx="26884">
                  <c:v>1.1418584766261557</c:v>
                </c:pt>
                <c:pt idx="26885">
                  <c:v>1.1418411828277686</c:v>
                </c:pt>
                <c:pt idx="26886">
                  <c:v>1.1418238890293813</c:v>
                </c:pt>
                <c:pt idx="26887">
                  <c:v>1.1418065952309941</c:v>
                </c:pt>
                <c:pt idx="26888">
                  <c:v>1.1417893014326068</c:v>
                </c:pt>
                <c:pt idx="26889">
                  <c:v>1.1417720076342197</c:v>
                </c:pt>
                <c:pt idx="26890">
                  <c:v>1.1417547138358326</c:v>
                </c:pt>
                <c:pt idx="26891">
                  <c:v>1.1417374200374453</c:v>
                </c:pt>
                <c:pt idx="26892">
                  <c:v>1.1417201262390582</c:v>
                </c:pt>
                <c:pt idx="26893">
                  <c:v>1.1417028324406708</c:v>
                </c:pt>
                <c:pt idx="26894">
                  <c:v>1.1416855386422837</c:v>
                </c:pt>
                <c:pt idx="26895">
                  <c:v>1.1416682448438966</c:v>
                </c:pt>
                <c:pt idx="26896">
                  <c:v>1.1416509510455093</c:v>
                </c:pt>
                <c:pt idx="26897">
                  <c:v>1.1416336572471222</c:v>
                </c:pt>
                <c:pt idx="26898">
                  <c:v>1.1416163634487348</c:v>
                </c:pt>
                <c:pt idx="26899">
                  <c:v>1.1415990696503477</c:v>
                </c:pt>
                <c:pt idx="26900">
                  <c:v>1.1415817758519606</c:v>
                </c:pt>
                <c:pt idx="26901">
                  <c:v>1.1415644820535733</c:v>
                </c:pt>
                <c:pt idx="26902">
                  <c:v>1.1415471882551862</c:v>
                </c:pt>
                <c:pt idx="26903">
                  <c:v>1.1415298944567989</c:v>
                </c:pt>
                <c:pt idx="26904">
                  <c:v>1.1415126006584118</c:v>
                </c:pt>
                <c:pt idx="26905">
                  <c:v>1.1414953068600246</c:v>
                </c:pt>
                <c:pt idx="26906">
                  <c:v>1.1414780130616373</c:v>
                </c:pt>
                <c:pt idx="26907">
                  <c:v>1.1414607192632502</c:v>
                </c:pt>
                <c:pt idx="26908">
                  <c:v>1.1414434254648629</c:v>
                </c:pt>
                <c:pt idx="26909">
                  <c:v>1.1414261316664758</c:v>
                </c:pt>
                <c:pt idx="26910">
                  <c:v>1.1414088378680887</c:v>
                </c:pt>
                <c:pt idx="26911">
                  <c:v>1.1413915440697013</c:v>
                </c:pt>
                <c:pt idx="26912">
                  <c:v>1.1413742502713142</c:v>
                </c:pt>
                <c:pt idx="26913">
                  <c:v>1.1413569564729269</c:v>
                </c:pt>
                <c:pt idx="26914">
                  <c:v>1.1413396626745398</c:v>
                </c:pt>
                <c:pt idx="26915">
                  <c:v>1.1413223688761527</c:v>
                </c:pt>
                <c:pt idx="26916">
                  <c:v>1.1413050750777654</c:v>
                </c:pt>
                <c:pt idx="26917">
                  <c:v>1.1412877812793782</c:v>
                </c:pt>
                <c:pt idx="26918">
                  <c:v>1.1412704874809909</c:v>
                </c:pt>
                <c:pt idx="26919">
                  <c:v>1.1412531936826038</c:v>
                </c:pt>
                <c:pt idx="26920">
                  <c:v>1.1412358998842167</c:v>
                </c:pt>
                <c:pt idx="26921">
                  <c:v>1.1412186060858294</c:v>
                </c:pt>
                <c:pt idx="26922">
                  <c:v>1.1412013122874423</c:v>
                </c:pt>
                <c:pt idx="26923">
                  <c:v>1.1411840184890549</c:v>
                </c:pt>
                <c:pt idx="26924">
                  <c:v>1.1411667246906678</c:v>
                </c:pt>
                <c:pt idx="26925">
                  <c:v>1.1411494308922807</c:v>
                </c:pt>
                <c:pt idx="26926">
                  <c:v>1.1411321370938934</c:v>
                </c:pt>
                <c:pt idx="26927">
                  <c:v>1.1411148432955063</c:v>
                </c:pt>
                <c:pt idx="26928">
                  <c:v>1.1410975494971189</c:v>
                </c:pt>
                <c:pt idx="26929">
                  <c:v>1.1410802556987318</c:v>
                </c:pt>
                <c:pt idx="26930">
                  <c:v>1.1410629619003447</c:v>
                </c:pt>
                <c:pt idx="26931">
                  <c:v>1.1410456681019574</c:v>
                </c:pt>
                <c:pt idx="26932">
                  <c:v>1.1410283743035703</c:v>
                </c:pt>
                <c:pt idx="26933">
                  <c:v>1.141011080505183</c:v>
                </c:pt>
                <c:pt idx="26934">
                  <c:v>1.1409937867067959</c:v>
                </c:pt>
                <c:pt idx="26935">
                  <c:v>1.1409764929084087</c:v>
                </c:pt>
                <c:pt idx="26936">
                  <c:v>1.1409591991100214</c:v>
                </c:pt>
                <c:pt idx="26937">
                  <c:v>1.1409419053116343</c:v>
                </c:pt>
                <c:pt idx="26938">
                  <c:v>1.140924611513247</c:v>
                </c:pt>
                <c:pt idx="26939">
                  <c:v>1.1409073177148599</c:v>
                </c:pt>
                <c:pt idx="26940">
                  <c:v>1.1408900239164728</c:v>
                </c:pt>
                <c:pt idx="26941">
                  <c:v>1.1408727301180854</c:v>
                </c:pt>
                <c:pt idx="26942">
                  <c:v>1.1408554363196983</c:v>
                </c:pt>
                <c:pt idx="26943">
                  <c:v>1.140838142521311</c:v>
                </c:pt>
                <c:pt idx="26944">
                  <c:v>1.1408208487229239</c:v>
                </c:pt>
                <c:pt idx="26945">
                  <c:v>1.1408035549245368</c:v>
                </c:pt>
                <c:pt idx="26946">
                  <c:v>1.1407862611261494</c:v>
                </c:pt>
                <c:pt idx="26947">
                  <c:v>1.1407689673277623</c:v>
                </c:pt>
                <c:pt idx="26948">
                  <c:v>1.140751673529375</c:v>
                </c:pt>
                <c:pt idx="26949">
                  <c:v>1.1407343797309879</c:v>
                </c:pt>
                <c:pt idx="26950">
                  <c:v>1.1407170859326006</c:v>
                </c:pt>
                <c:pt idx="26951">
                  <c:v>1.1406997921342135</c:v>
                </c:pt>
                <c:pt idx="26952">
                  <c:v>1.1406824983358264</c:v>
                </c:pt>
                <c:pt idx="26953">
                  <c:v>1.140665204537439</c:v>
                </c:pt>
                <c:pt idx="26954">
                  <c:v>1.1406479107390519</c:v>
                </c:pt>
                <c:pt idx="26955">
                  <c:v>1.1406306169406646</c:v>
                </c:pt>
                <c:pt idx="26956">
                  <c:v>1.1406133231422775</c:v>
                </c:pt>
                <c:pt idx="26957">
                  <c:v>1.1405960293438904</c:v>
                </c:pt>
                <c:pt idx="26958">
                  <c:v>1.140578735545503</c:v>
                </c:pt>
                <c:pt idx="26959">
                  <c:v>1.1405614417471159</c:v>
                </c:pt>
                <c:pt idx="26960">
                  <c:v>1.1405441479487286</c:v>
                </c:pt>
                <c:pt idx="26961">
                  <c:v>1.1405268541503415</c:v>
                </c:pt>
                <c:pt idx="26962">
                  <c:v>1.1405095603519544</c:v>
                </c:pt>
                <c:pt idx="26963">
                  <c:v>1.1404922665535671</c:v>
                </c:pt>
                <c:pt idx="26964">
                  <c:v>1.1404749727551799</c:v>
                </c:pt>
                <c:pt idx="26965">
                  <c:v>1.1404576789567926</c:v>
                </c:pt>
                <c:pt idx="26966">
                  <c:v>1.1404403851584055</c:v>
                </c:pt>
                <c:pt idx="26967">
                  <c:v>1.1404230913600184</c:v>
                </c:pt>
                <c:pt idx="26968">
                  <c:v>1.1404057975616311</c:v>
                </c:pt>
                <c:pt idx="26969">
                  <c:v>1.140388503763244</c:v>
                </c:pt>
                <c:pt idx="26970">
                  <c:v>1.1403712099648566</c:v>
                </c:pt>
                <c:pt idx="26971">
                  <c:v>1.1403539161664695</c:v>
                </c:pt>
                <c:pt idx="26972">
                  <c:v>1.1403366223680824</c:v>
                </c:pt>
                <c:pt idx="26973">
                  <c:v>1.1403193285696951</c:v>
                </c:pt>
                <c:pt idx="26974">
                  <c:v>1.140302034771308</c:v>
                </c:pt>
                <c:pt idx="26975">
                  <c:v>1.1402847409729207</c:v>
                </c:pt>
                <c:pt idx="26976">
                  <c:v>1.1402674471745335</c:v>
                </c:pt>
                <c:pt idx="26977">
                  <c:v>1.1402501533761464</c:v>
                </c:pt>
                <c:pt idx="26978">
                  <c:v>1.1402328595777591</c:v>
                </c:pt>
                <c:pt idx="26979">
                  <c:v>1.140215565779372</c:v>
                </c:pt>
                <c:pt idx="26980">
                  <c:v>1.1401982719809847</c:v>
                </c:pt>
                <c:pt idx="26981">
                  <c:v>1.1401809781825976</c:v>
                </c:pt>
                <c:pt idx="26982">
                  <c:v>1.1401636843842105</c:v>
                </c:pt>
                <c:pt idx="26983">
                  <c:v>1.1401463905858231</c:v>
                </c:pt>
                <c:pt idx="26984">
                  <c:v>1.140129096787436</c:v>
                </c:pt>
                <c:pt idx="26985">
                  <c:v>1.1401118029890487</c:v>
                </c:pt>
                <c:pt idx="26986">
                  <c:v>1.1400945091906616</c:v>
                </c:pt>
                <c:pt idx="26987">
                  <c:v>1.1400772153922745</c:v>
                </c:pt>
                <c:pt idx="26988">
                  <c:v>1.1400599215938871</c:v>
                </c:pt>
                <c:pt idx="26989">
                  <c:v>1.1400426277955</c:v>
                </c:pt>
                <c:pt idx="26990">
                  <c:v>1.1400250504922211</c:v>
                </c:pt>
                <c:pt idx="26991">
                  <c:v>1.1400074731889425</c:v>
                </c:pt>
                <c:pt idx="26992">
                  <c:v>1.1399898958856636</c:v>
                </c:pt>
                <c:pt idx="26993">
                  <c:v>1.1399723185823849</c:v>
                </c:pt>
                <c:pt idx="26994">
                  <c:v>1.139954741279106</c:v>
                </c:pt>
                <c:pt idx="26995">
                  <c:v>1.1399371639758273</c:v>
                </c:pt>
                <c:pt idx="26996">
                  <c:v>1.1399195866725484</c:v>
                </c:pt>
                <c:pt idx="26997">
                  <c:v>1.1399020093692696</c:v>
                </c:pt>
                <c:pt idx="26998">
                  <c:v>1.1398844320659909</c:v>
                </c:pt>
                <c:pt idx="26999">
                  <c:v>1.139866854762712</c:v>
                </c:pt>
                <c:pt idx="27000">
                  <c:v>1.1398492774594333</c:v>
                </c:pt>
                <c:pt idx="27001">
                  <c:v>1.1398317001561544</c:v>
                </c:pt>
                <c:pt idx="27002">
                  <c:v>1.1398141228528758</c:v>
                </c:pt>
                <c:pt idx="27003">
                  <c:v>1.1397965455495969</c:v>
                </c:pt>
                <c:pt idx="27004">
                  <c:v>1.1397789682463182</c:v>
                </c:pt>
                <c:pt idx="27005">
                  <c:v>1.1397613909430393</c:v>
                </c:pt>
                <c:pt idx="27006">
                  <c:v>1.1397438136397606</c:v>
                </c:pt>
                <c:pt idx="27007">
                  <c:v>1.1397262363364817</c:v>
                </c:pt>
                <c:pt idx="27008">
                  <c:v>1.1397086590332031</c:v>
                </c:pt>
                <c:pt idx="27009">
                  <c:v>1.1396910817299242</c:v>
                </c:pt>
                <c:pt idx="27010">
                  <c:v>1.1396735044266453</c:v>
                </c:pt>
                <c:pt idx="27011">
                  <c:v>1.1396559271233666</c:v>
                </c:pt>
                <c:pt idx="27012">
                  <c:v>1.1396383498200877</c:v>
                </c:pt>
                <c:pt idx="27013">
                  <c:v>1.139620772516809</c:v>
                </c:pt>
                <c:pt idx="27014">
                  <c:v>1.1396031952135302</c:v>
                </c:pt>
                <c:pt idx="27015">
                  <c:v>1.1395856179102515</c:v>
                </c:pt>
                <c:pt idx="27016">
                  <c:v>1.1395680406069726</c:v>
                </c:pt>
                <c:pt idx="27017">
                  <c:v>1.1395504633036939</c:v>
                </c:pt>
                <c:pt idx="27018">
                  <c:v>1.139532886000415</c:v>
                </c:pt>
                <c:pt idx="27019">
                  <c:v>1.1395153086971364</c:v>
                </c:pt>
                <c:pt idx="27020">
                  <c:v>1.1394977313938575</c:v>
                </c:pt>
                <c:pt idx="27021">
                  <c:v>1.1394801540905788</c:v>
                </c:pt>
                <c:pt idx="27022">
                  <c:v>1.1394625767872999</c:v>
                </c:pt>
                <c:pt idx="27023">
                  <c:v>1.139444999484021</c:v>
                </c:pt>
                <c:pt idx="27024">
                  <c:v>1.1394274221807423</c:v>
                </c:pt>
                <c:pt idx="27025">
                  <c:v>1.1394098448774634</c:v>
                </c:pt>
                <c:pt idx="27026">
                  <c:v>1.1393922675741848</c:v>
                </c:pt>
                <c:pt idx="27027">
                  <c:v>1.1393746902709059</c:v>
                </c:pt>
                <c:pt idx="27028">
                  <c:v>1.1393571129676272</c:v>
                </c:pt>
                <c:pt idx="27029">
                  <c:v>1.1393395356643483</c:v>
                </c:pt>
                <c:pt idx="27030">
                  <c:v>1.1393219583610696</c:v>
                </c:pt>
                <c:pt idx="27031">
                  <c:v>1.1393043810577907</c:v>
                </c:pt>
                <c:pt idx="27032">
                  <c:v>1.1392868037545121</c:v>
                </c:pt>
                <c:pt idx="27033">
                  <c:v>1.1392692264512332</c:v>
                </c:pt>
                <c:pt idx="27034">
                  <c:v>1.1392516491479543</c:v>
                </c:pt>
                <c:pt idx="27035">
                  <c:v>1.1392340718446756</c:v>
                </c:pt>
                <c:pt idx="27036">
                  <c:v>1.1392164945413967</c:v>
                </c:pt>
                <c:pt idx="27037">
                  <c:v>1.1391989172381181</c:v>
                </c:pt>
                <c:pt idx="27038">
                  <c:v>1.1391813399348392</c:v>
                </c:pt>
                <c:pt idx="27039">
                  <c:v>1.1391637626315605</c:v>
                </c:pt>
                <c:pt idx="27040">
                  <c:v>1.1391461853282816</c:v>
                </c:pt>
                <c:pt idx="27041">
                  <c:v>1.1391286080250029</c:v>
                </c:pt>
                <c:pt idx="27042">
                  <c:v>1.139111030721724</c:v>
                </c:pt>
                <c:pt idx="27043">
                  <c:v>1.1390934534184454</c:v>
                </c:pt>
                <c:pt idx="27044">
                  <c:v>1.1390758761151665</c:v>
                </c:pt>
                <c:pt idx="27045">
                  <c:v>1.1390582988118878</c:v>
                </c:pt>
                <c:pt idx="27046">
                  <c:v>1.1390407215086089</c:v>
                </c:pt>
                <c:pt idx="27047">
                  <c:v>1.13902314420533</c:v>
                </c:pt>
                <c:pt idx="27048">
                  <c:v>1.1390055669020513</c:v>
                </c:pt>
                <c:pt idx="27049">
                  <c:v>1.1389879895987725</c:v>
                </c:pt>
                <c:pt idx="27050">
                  <c:v>1.1389704122954938</c:v>
                </c:pt>
                <c:pt idx="27051">
                  <c:v>1.1389528349922149</c:v>
                </c:pt>
                <c:pt idx="27052">
                  <c:v>1.1389352576889362</c:v>
                </c:pt>
                <c:pt idx="27053">
                  <c:v>1.1389176803856573</c:v>
                </c:pt>
                <c:pt idx="27054">
                  <c:v>1.1389001030823787</c:v>
                </c:pt>
                <c:pt idx="27055">
                  <c:v>1.1388825257790998</c:v>
                </c:pt>
                <c:pt idx="27056">
                  <c:v>1.1388649484758211</c:v>
                </c:pt>
                <c:pt idx="27057">
                  <c:v>1.1388473711725422</c:v>
                </c:pt>
                <c:pt idx="27058">
                  <c:v>1.1388297938692635</c:v>
                </c:pt>
                <c:pt idx="27059">
                  <c:v>1.1388122165659846</c:v>
                </c:pt>
                <c:pt idx="27060">
                  <c:v>1.1387946392627057</c:v>
                </c:pt>
                <c:pt idx="27061">
                  <c:v>1.1387770619594271</c:v>
                </c:pt>
                <c:pt idx="27062">
                  <c:v>1.1387594846561482</c:v>
                </c:pt>
                <c:pt idx="27063">
                  <c:v>1.1387419073528695</c:v>
                </c:pt>
                <c:pt idx="27064">
                  <c:v>1.1387243300495906</c:v>
                </c:pt>
                <c:pt idx="27065">
                  <c:v>1.1387067527463119</c:v>
                </c:pt>
                <c:pt idx="27066">
                  <c:v>1.1386891754430331</c:v>
                </c:pt>
                <c:pt idx="27067">
                  <c:v>1.1386715981397544</c:v>
                </c:pt>
                <c:pt idx="27068">
                  <c:v>1.1386540208364755</c:v>
                </c:pt>
                <c:pt idx="27069">
                  <c:v>1.1386364435331968</c:v>
                </c:pt>
                <c:pt idx="27070">
                  <c:v>1.1386188662299179</c:v>
                </c:pt>
                <c:pt idx="27071">
                  <c:v>1.138601288926639</c:v>
                </c:pt>
                <c:pt idx="27072">
                  <c:v>1.1385837116233604</c:v>
                </c:pt>
                <c:pt idx="27073">
                  <c:v>1.1385661343200815</c:v>
                </c:pt>
                <c:pt idx="27074">
                  <c:v>1.1385485570168028</c:v>
                </c:pt>
                <c:pt idx="27075">
                  <c:v>1.1385309797135239</c:v>
                </c:pt>
                <c:pt idx="27076">
                  <c:v>1.1385134024102452</c:v>
                </c:pt>
                <c:pt idx="27077">
                  <c:v>1.1384958251069663</c:v>
                </c:pt>
                <c:pt idx="27078">
                  <c:v>1.1384782478036877</c:v>
                </c:pt>
                <c:pt idx="27079">
                  <c:v>1.1384606705004088</c:v>
                </c:pt>
                <c:pt idx="27080">
                  <c:v>1.1384430931971301</c:v>
                </c:pt>
                <c:pt idx="27081">
                  <c:v>1.1384252323889597</c:v>
                </c:pt>
                <c:pt idx="27082">
                  <c:v>1.1384073715807892</c:v>
                </c:pt>
                <c:pt idx="27083">
                  <c:v>1.138389510772619</c:v>
                </c:pt>
                <c:pt idx="27084">
                  <c:v>1.1383716499644485</c:v>
                </c:pt>
                <c:pt idx="27085">
                  <c:v>1.1383537891562781</c:v>
                </c:pt>
                <c:pt idx="27086">
                  <c:v>1.1383359283481078</c:v>
                </c:pt>
                <c:pt idx="27087">
                  <c:v>1.1383180675399374</c:v>
                </c:pt>
                <c:pt idx="27088">
                  <c:v>1.1383002067317669</c:v>
                </c:pt>
                <c:pt idx="27089">
                  <c:v>1.1382823459235967</c:v>
                </c:pt>
                <c:pt idx="27090">
                  <c:v>1.1382644851154262</c:v>
                </c:pt>
                <c:pt idx="27091">
                  <c:v>1.1382466243072558</c:v>
                </c:pt>
                <c:pt idx="27092">
                  <c:v>1.1382287634990853</c:v>
                </c:pt>
                <c:pt idx="27093">
                  <c:v>1.1382109026909151</c:v>
                </c:pt>
                <c:pt idx="27094">
                  <c:v>1.1381930418827446</c:v>
                </c:pt>
                <c:pt idx="27095">
                  <c:v>1.1381751810745742</c:v>
                </c:pt>
                <c:pt idx="27096">
                  <c:v>1.1381573202664039</c:v>
                </c:pt>
                <c:pt idx="27097">
                  <c:v>1.1381394594582335</c:v>
                </c:pt>
                <c:pt idx="27098">
                  <c:v>1.138121598650063</c:v>
                </c:pt>
                <c:pt idx="27099">
                  <c:v>1.1381037378418928</c:v>
                </c:pt>
                <c:pt idx="27100">
                  <c:v>1.1380858770337223</c:v>
                </c:pt>
                <c:pt idx="27101">
                  <c:v>1.1380680162255519</c:v>
                </c:pt>
                <c:pt idx="27102">
                  <c:v>1.1380501554173816</c:v>
                </c:pt>
                <c:pt idx="27103">
                  <c:v>1.1380322946092112</c:v>
                </c:pt>
                <c:pt idx="27104">
                  <c:v>1.1380144338010407</c:v>
                </c:pt>
                <c:pt idx="27105">
                  <c:v>1.1379965729928705</c:v>
                </c:pt>
                <c:pt idx="27106">
                  <c:v>1.1379787121847</c:v>
                </c:pt>
                <c:pt idx="27107">
                  <c:v>1.1379608513765296</c:v>
                </c:pt>
                <c:pt idx="27108">
                  <c:v>1.1379429905683593</c:v>
                </c:pt>
                <c:pt idx="27109">
                  <c:v>1.1379251297601889</c:v>
                </c:pt>
                <c:pt idx="27110">
                  <c:v>1.1379072689520184</c:v>
                </c:pt>
                <c:pt idx="27111">
                  <c:v>1.1378894081438482</c:v>
                </c:pt>
                <c:pt idx="27112">
                  <c:v>1.1378715473356777</c:v>
                </c:pt>
                <c:pt idx="27113">
                  <c:v>1.1378536865275073</c:v>
                </c:pt>
                <c:pt idx="27114">
                  <c:v>1.1378358257193371</c:v>
                </c:pt>
                <c:pt idx="27115">
                  <c:v>1.1378179649111666</c:v>
                </c:pt>
                <c:pt idx="27116">
                  <c:v>1.1378001041029961</c:v>
                </c:pt>
                <c:pt idx="27117">
                  <c:v>1.1377822432948259</c:v>
                </c:pt>
                <c:pt idx="27118">
                  <c:v>1.1377643824866555</c:v>
                </c:pt>
                <c:pt idx="27119">
                  <c:v>1.137746521678485</c:v>
                </c:pt>
                <c:pt idx="27120">
                  <c:v>1.1377286608703145</c:v>
                </c:pt>
                <c:pt idx="27121">
                  <c:v>1.1377108000621443</c:v>
                </c:pt>
                <c:pt idx="27122">
                  <c:v>1.1376929392539739</c:v>
                </c:pt>
                <c:pt idx="27123">
                  <c:v>1.1376750784458034</c:v>
                </c:pt>
                <c:pt idx="27124">
                  <c:v>1.1376572176376332</c:v>
                </c:pt>
                <c:pt idx="27125">
                  <c:v>1.1376393568294627</c:v>
                </c:pt>
                <c:pt idx="27126">
                  <c:v>1.1376214960212923</c:v>
                </c:pt>
                <c:pt idx="27127">
                  <c:v>1.137603635213122</c:v>
                </c:pt>
                <c:pt idx="27128">
                  <c:v>1.1375857744049516</c:v>
                </c:pt>
                <c:pt idx="27129">
                  <c:v>1.1375679135967811</c:v>
                </c:pt>
                <c:pt idx="27130">
                  <c:v>1.1375500527886109</c:v>
                </c:pt>
                <c:pt idx="27131">
                  <c:v>1.1375321919804404</c:v>
                </c:pt>
                <c:pt idx="27132">
                  <c:v>1.13751433117227</c:v>
                </c:pt>
                <c:pt idx="27133">
                  <c:v>1.1374964703640997</c:v>
                </c:pt>
                <c:pt idx="27134">
                  <c:v>1.1374786095559293</c:v>
                </c:pt>
                <c:pt idx="27135">
                  <c:v>1.1374607487477588</c:v>
                </c:pt>
                <c:pt idx="27136">
                  <c:v>1.1374428879395886</c:v>
                </c:pt>
                <c:pt idx="27137">
                  <c:v>1.1374250271314181</c:v>
                </c:pt>
                <c:pt idx="27138">
                  <c:v>1.1374071663232477</c:v>
                </c:pt>
                <c:pt idx="27139">
                  <c:v>1.1373893055150774</c:v>
                </c:pt>
                <c:pt idx="27140">
                  <c:v>1.137371444706907</c:v>
                </c:pt>
                <c:pt idx="27141">
                  <c:v>1.1373535838987365</c:v>
                </c:pt>
                <c:pt idx="27142">
                  <c:v>1.1373357230905663</c:v>
                </c:pt>
                <c:pt idx="27143">
                  <c:v>1.1373178622823958</c:v>
                </c:pt>
                <c:pt idx="27144">
                  <c:v>1.1373000014742254</c:v>
                </c:pt>
                <c:pt idx="27145">
                  <c:v>1.1372821406660552</c:v>
                </c:pt>
                <c:pt idx="27146">
                  <c:v>1.1372642798578847</c:v>
                </c:pt>
                <c:pt idx="27147">
                  <c:v>1.1372464190497142</c:v>
                </c:pt>
                <c:pt idx="27148">
                  <c:v>1.137228558241544</c:v>
                </c:pt>
                <c:pt idx="27149">
                  <c:v>1.1372106974333736</c:v>
                </c:pt>
                <c:pt idx="27150">
                  <c:v>1.1371928366252031</c:v>
                </c:pt>
                <c:pt idx="27151">
                  <c:v>1.1371749758170326</c:v>
                </c:pt>
                <c:pt idx="27152">
                  <c:v>1.1371568315039708</c:v>
                </c:pt>
                <c:pt idx="27153">
                  <c:v>1.1371386871909088</c:v>
                </c:pt>
                <c:pt idx="27154">
                  <c:v>1.1371205428778468</c:v>
                </c:pt>
                <c:pt idx="27155">
                  <c:v>1.1371023985647848</c:v>
                </c:pt>
                <c:pt idx="27156">
                  <c:v>1.1370842542517228</c:v>
                </c:pt>
                <c:pt idx="27157">
                  <c:v>1.137066109938661</c:v>
                </c:pt>
                <c:pt idx="27158">
                  <c:v>1.137047965625599</c:v>
                </c:pt>
                <c:pt idx="27159">
                  <c:v>1.1370298213125369</c:v>
                </c:pt>
                <c:pt idx="27160">
                  <c:v>1.1370116769994749</c:v>
                </c:pt>
                <c:pt idx="27161">
                  <c:v>1.1369935326864129</c:v>
                </c:pt>
                <c:pt idx="27162">
                  <c:v>1.1369753883733511</c:v>
                </c:pt>
                <c:pt idx="27163">
                  <c:v>1.1369572440602891</c:v>
                </c:pt>
                <c:pt idx="27164">
                  <c:v>1.1369390997472271</c:v>
                </c:pt>
                <c:pt idx="27165">
                  <c:v>1.136920955434165</c:v>
                </c:pt>
                <c:pt idx="27166">
                  <c:v>1.136902811121103</c:v>
                </c:pt>
                <c:pt idx="27167">
                  <c:v>1.136884666808041</c:v>
                </c:pt>
                <c:pt idx="27168">
                  <c:v>1.1368665224949792</c:v>
                </c:pt>
                <c:pt idx="27169">
                  <c:v>1.1368483781819172</c:v>
                </c:pt>
                <c:pt idx="27170">
                  <c:v>1.1368302338688552</c:v>
                </c:pt>
                <c:pt idx="27171">
                  <c:v>1.1368120895557932</c:v>
                </c:pt>
                <c:pt idx="27172">
                  <c:v>1.1367939452427311</c:v>
                </c:pt>
                <c:pt idx="27173">
                  <c:v>1.1367758009296693</c:v>
                </c:pt>
                <c:pt idx="27174">
                  <c:v>1.1367576566166073</c:v>
                </c:pt>
                <c:pt idx="27175">
                  <c:v>1.1367395123035453</c:v>
                </c:pt>
                <c:pt idx="27176">
                  <c:v>1.1367213679904833</c:v>
                </c:pt>
                <c:pt idx="27177">
                  <c:v>1.1367032236774213</c:v>
                </c:pt>
                <c:pt idx="27178">
                  <c:v>1.1366850793643593</c:v>
                </c:pt>
                <c:pt idx="27179">
                  <c:v>1.1366669350512975</c:v>
                </c:pt>
                <c:pt idx="27180">
                  <c:v>1.1366487907382354</c:v>
                </c:pt>
                <c:pt idx="27181">
                  <c:v>1.1366306464251734</c:v>
                </c:pt>
                <c:pt idx="27182">
                  <c:v>1.1366125021121114</c:v>
                </c:pt>
                <c:pt idx="27183">
                  <c:v>1.1365943577990494</c:v>
                </c:pt>
                <c:pt idx="27184">
                  <c:v>1.1365762134859876</c:v>
                </c:pt>
                <c:pt idx="27185">
                  <c:v>1.1365580691729256</c:v>
                </c:pt>
                <c:pt idx="27186">
                  <c:v>1.1365399248598635</c:v>
                </c:pt>
                <c:pt idx="27187">
                  <c:v>1.1365217805468015</c:v>
                </c:pt>
                <c:pt idx="27188">
                  <c:v>1.1365036362337395</c:v>
                </c:pt>
                <c:pt idx="27189">
                  <c:v>1.1364854919206775</c:v>
                </c:pt>
                <c:pt idx="27190">
                  <c:v>1.1364673476076157</c:v>
                </c:pt>
                <c:pt idx="27191">
                  <c:v>1.1364492032945537</c:v>
                </c:pt>
                <c:pt idx="27192">
                  <c:v>1.1364310589814917</c:v>
                </c:pt>
                <c:pt idx="27193">
                  <c:v>1.1364129146684296</c:v>
                </c:pt>
                <c:pt idx="27194">
                  <c:v>1.1363947703553676</c:v>
                </c:pt>
                <c:pt idx="27195">
                  <c:v>1.1363766260423058</c:v>
                </c:pt>
                <c:pt idx="27196">
                  <c:v>1.1363584817292438</c:v>
                </c:pt>
                <c:pt idx="27197">
                  <c:v>1.1363403374161818</c:v>
                </c:pt>
                <c:pt idx="27198">
                  <c:v>1.1363221931031198</c:v>
                </c:pt>
                <c:pt idx="27199">
                  <c:v>1.1363040487900578</c:v>
                </c:pt>
                <c:pt idx="27200">
                  <c:v>1.136285904476996</c:v>
                </c:pt>
                <c:pt idx="27201">
                  <c:v>1.1362677601639339</c:v>
                </c:pt>
                <c:pt idx="27202">
                  <c:v>1.1362496158508719</c:v>
                </c:pt>
                <c:pt idx="27203">
                  <c:v>1.1362314715378099</c:v>
                </c:pt>
                <c:pt idx="27204">
                  <c:v>1.1362133272247479</c:v>
                </c:pt>
                <c:pt idx="27205">
                  <c:v>1.1361951829116859</c:v>
                </c:pt>
                <c:pt idx="27206">
                  <c:v>1.1361770385986241</c:v>
                </c:pt>
                <c:pt idx="27207">
                  <c:v>1.136158894285562</c:v>
                </c:pt>
                <c:pt idx="27208">
                  <c:v>1.1361407499725</c:v>
                </c:pt>
                <c:pt idx="27209">
                  <c:v>1.136122605659438</c:v>
                </c:pt>
                <c:pt idx="27210">
                  <c:v>1.136104461346376</c:v>
                </c:pt>
                <c:pt idx="27211">
                  <c:v>1.1360863170333142</c:v>
                </c:pt>
                <c:pt idx="27212">
                  <c:v>1.1360681727202522</c:v>
                </c:pt>
                <c:pt idx="27213">
                  <c:v>1.1360500284071902</c:v>
                </c:pt>
                <c:pt idx="27214">
                  <c:v>1.1360318840941281</c:v>
                </c:pt>
                <c:pt idx="27215">
                  <c:v>1.1360137397810661</c:v>
                </c:pt>
                <c:pt idx="27216">
                  <c:v>1.1359955954680041</c:v>
                </c:pt>
                <c:pt idx="27217">
                  <c:v>1.1359774511549423</c:v>
                </c:pt>
                <c:pt idx="27218">
                  <c:v>1.1359593068418803</c:v>
                </c:pt>
                <c:pt idx="27219">
                  <c:v>1.1359411625288183</c:v>
                </c:pt>
                <c:pt idx="27220">
                  <c:v>1.1359230182157563</c:v>
                </c:pt>
                <c:pt idx="27221">
                  <c:v>1.1359048739026942</c:v>
                </c:pt>
                <c:pt idx="27222">
                  <c:v>1.1358867295896324</c:v>
                </c:pt>
                <c:pt idx="27223">
                  <c:v>1.1358685852765704</c:v>
                </c:pt>
                <c:pt idx="27224">
                  <c:v>1.1358504409635084</c:v>
                </c:pt>
                <c:pt idx="27225">
                  <c:v>1.1358322966504464</c:v>
                </c:pt>
                <c:pt idx="27226">
                  <c:v>1.1358141523373844</c:v>
                </c:pt>
                <c:pt idx="27227">
                  <c:v>1.1357960080243223</c:v>
                </c:pt>
                <c:pt idx="27228">
                  <c:v>1.1357778637112605</c:v>
                </c:pt>
                <c:pt idx="27229">
                  <c:v>1.1357597193981985</c:v>
                </c:pt>
                <c:pt idx="27230">
                  <c:v>1.1357415750851365</c:v>
                </c:pt>
                <c:pt idx="27231">
                  <c:v>1.1357234307720745</c:v>
                </c:pt>
                <c:pt idx="27232">
                  <c:v>1.1357052864590125</c:v>
                </c:pt>
                <c:pt idx="27233">
                  <c:v>1.1356871421459507</c:v>
                </c:pt>
                <c:pt idx="27234">
                  <c:v>1.1356689978328887</c:v>
                </c:pt>
                <c:pt idx="27235">
                  <c:v>1.1356508535198266</c:v>
                </c:pt>
                <c:pt idx="27236">
                  <c:v>1.1356327092067646</c:v>
                </c:pt>
                <c:pt idx="27237">
                  <c:v>1.1356145648937026</c:v>
                </c:pt>
                <c:pt idx="27238">
                  <c:v>1.1355964205806408</c:v>
                </c:pt>
                <c:pt idx="27239">
                  <c:v>1.1355782762675788</c:v>
                </c:pt>
                <c:pt idx="27240">
                  <c:v>1.1355601319545168</c:v>
                </c:pt>
                <c:pt idx="27241">
                  <c:v>1.1355419876414548</c:v>
                </c:pt>
                <c:pt idx="27242">
                  <c:v>1.1355238433283927</c:v>
                </c:pt>
                <c:pt idx="27243">
                  <c:v>1.1355056990153307</c:v>
                </c:pt>
                <c:pt idx="27244">
                  <c:v>1.1354875547022689</c:v>
                </c:pt>
                <c:pt idx="27245">
                  <c:v>1.1354694103892069</c:v>
                </c:pt>
                <c:pt idx="27246">
                  <c:v>1.1354512660761449</c:v>
                </c:pt>
                <c:pt idx="27247">
                  <c:v>1.1354331217630829</c:v>
                </c:pt>
                <c:pt idx="27248">
                  <c:v>1.1354149774500208</c:v>
                </c:pt>
                <c:pt idx="27249">
                  <c:v>1.135396833136959</c:v>
                </c:pt>
                <c:pt idx="27250">
                  <c:v>1.135378688823897</c:v>
                </c:pt>
                <c:pt idx="27251">
                  <c:v>1.135360544510835</c:v>
                </c:pt>
                <c:pt idx="27252">
                  <c:v>1.135342400197773</c:v>
                </c:pt>
                <c:pt idx="27253">
                  <c:v>1.135324255884711</c:v>
                </c:pt>
                <c:pt idx="27254">
                  <c:v>1.135306111571649</c:v>
                </c:pt>
                <c:pt idx="27255">
                  <c:v>1.1352879672585872</c:v>
                </c:pt>
                <c:pt idx="27256">
                  <c:v>1.1352698229455251</c:v>
                </c:pt>
                <c:pt idx="27257">
                  <c:v>1.1352516786324631</c:v>
                </c:pt>
                <c:pt idx="27258">
                  <c:v>1.1352335343194011</c:v>
                </c:pt>
                <c:pt idx="27259">
                  <c:v>1.1352153900063391</c:v>
                </c:pt>
                <c:pt idx="27260">
                  <c:v>1.1351972456932773</c:v>
                </c:pt>
                <c:pt idx="27261">
                  <c:v>1.1351791013802153</c:v>
                </c:pt>
                <c:pt idx="27262">
                  <c:v>1.1351609570671533</c:v>
                </c:pt>
                <c:pt idx="27263">
                  <c:v>1.1351425292491997</c:v>
                </c:pt>
                <c:pt idx="27264">
                  <c:v>1.1351241014312461</c:v>
                </c:pt>
                <c:pt idx="27265">
                  <c:v>1.1351056736132925</c:v>
                </c:pt>
                <c:pt idx="27266">
                  <c:v>1.1350872457953389</c:v>
                </c:pt>
                <c:pt idx="27267">
                  <c:v>1.1350688179773853</c:v>
                </c:pt>
                <c:pt idx="27268">
                  <c:v>1.1350503901594318</c:v>
                </c:pt>
                <c:pt idx="27269">
                  <c:v>1.1350319623414782</c:v>
                </c:pt>
                <c:pt idx="27270">
                  <c:v>1.1350135345235246</c:v>
                </c:pt>
                <c:pt idx="27271">
                  <c:v>1.134995106705571</c:v>
                </c:pt>
                <c:pt idx="27272">
                  <c:v>1.1349766788876174</c:v>
                </c:pt>
                <c:pt idx="27273">
                  <c:v>1.1349582510696639</c:v>
                </c:pt>
                <c:pt idx="27274">
                  <c:v>1.1349398232517103</c:v>
                </c:pt>
                <c:pt idx="27275">
                  <c:v>1.1349213954337569</c:v>
                </c:pt>
                <c:pt idx="27276">
                  <c:v>1.1349029676158033</c:v>
                </c:pt>
                <c:pt idx="27277">
                  <c:v>1.1348845397978498</c:v>
                </c:pt>
                <c:pt idx="27278">
                  <c:v>1.1348661119798962</c:v>
                </c:pt>
                <c:pt idx="27279">
                  <c:v>1.1348476841619426</c:v>
                </c:pt>
                <c:pt idx="27280">
                  <c:v>1.134829256343989</c:v>
                </c:pt>
                <c:pt idx="27281">
                  <c:v>1.1348108285260354</c:v>
                </c:pt>
                <c:pt idx="27282">
                  <c:v>1.1347924007080818</c:v>
                </c:pt>
                <c:pt idx="27283">
                  <c:v>1.1347739728901283</c:v>
                </c:pt>
                <c:pt idx="27284">
                  <c:v>1.1347555450721747</c:v>
                </c:pt>
                <c:pt idx="27285">
                  <c:v>1.1347371172542211</c:v>
                </c:pt>
                <c:pt idx="27286">
                  <c:v>1.1347186894362675</c:v>
                </c:pt>
                <c:pt idx="27287">
                  <c:v>1.1347002616183139</c:v>
                </c:pt>
                <c:pt idx="27288">
                  <c:v>1.1346818338003604</c:v>
                </c:pt>
                <c:pt idx="27289">
                  <c:v>1.1346634059824068</c:v>
                </c:pt>
                <c:pt idx="27290">
                  <c:v>1.1346449781644532</c:v>
                </c:pt>
                <c:pt idx="27291">
                  <c:v>1.1346265503464996</c:v>
                </c:pt>
                <c:pt idx="27292">
                  <c:v>1.134608122528546</c:v>
                </c:pt>
                <c:pt idx="27293">
                  <c:v>1.1345896947105925</c:v>
                </c:pt>
                <c:pt idx="27294">
                  <c:v>1.1345712668926389</c:v>
                </c:pt>
                <c:pt idx="27295">
                  <c:v>1.1345528390746853</c:v>
                </c:pt>
                <c:pt idx="27296">
                  <c:v>1.1345344112567319</c:v>
                </c:pt>
                <c:pt idx="27297">
                  <c:v>1.1345159834387784</c:v>
                </c:pt>
                <c:pt idx="27298">
                  <c:v>1.1344975556208248</c:v>
                </c:pt>
                <c:pt idx="27299">
                  <c:v>1.1344791278028712</c:v>
                </c:pt>
                <c:pt idx="27300">
                  <c:v>1.1344606999849176</c:v>
                </c:pt>
                <c:pt idx="27301">
                  <c:v>1.134442272166964</c:v>
                </c:pt>
                <c:pt idx="27302">
                  <c:v>1.1344238443490104</c:v>
                </c:pt>
                <c:pt idx="27303">
                  <c:v>1.1344054165310569</c:v>
                </c:pt>
                <c:pt idx="27304">
                  <c:v>1.1343869887131033</c:v>
                </c:pt>
                <c:pt idx="27305">
                  <c:v>1.1343685608951497</c:v>
                </c:pt>
                <c:pt idx="27306">
                  <c:v>1.1343501330771961</c:v>
                </c:pt>
                <c:pt idx="27307">
                  <c:v>1.1343317052592425</c:v>
                </c:pt>
                <c:pt idx="27308">
                  <c:v>1.134313277441289</c:v>
                </c:pt>
                <c:pt idx="27309">
                  <c:v>1.1342948496233354</c:v>
                </c:pt>
                <c:pt idx="27310">
                  <c:v>1.1342764218053818</c:v>
                </c:pt>
                <c:pt idx="27311">
                  <c:v>1.1342579939874282</c:v>
                </c:pt>
                <c:pt idx="27312">
                  <c:v>1.1342395661694746</c:v>
                </c:pt>
                <c:pt idx="27313">
                  <c:v>1.1342211383515211</c:v>
                </c:pt>
                <c:pt idx="27314">
                  <c:v>1.1342027105335675</c:v>
                </c:pt>
                <c:pt idx="27315">
                  <c:v>1.1341842827156139</c:v>
                </c:pt>
                <c:pt idx="27316">
                  <c:v>1.1341658548976603</c:v>
                </c:pt>
                <c:pt idx="27317">
                  <c:v>1.1341474270797067</c:v>
                </c:pt>
                <c:pt idx="27318">
                  <c:v>1.1341289992617534</c:v>
                </c:pt>
                <c:pt idx="27319">
                  <c:v>1.1341105714437998</c:v>
                </c:pt>
                <c:pt idx="27320">
                  <c:v>1.1340921436258462</c:v>
                </c:pt>
                <c:pt idx="27321">
                  <c:v>1.1340737158078926</c:v>
                </c:pt>
                <c:pt idx="27322">
                  <c:v>1.134055287989939</c:v>
                </c:pt>
                <c:pt idx="27323">
                  <c:v>1.1340368601719855</c:v>
                </c:pt>
                <c:pt idx="27324">
                  <c:v>1.1340184323540319</c:v>
                </c:pt>
                <c:pt idx="27325">
                  <c:v>1.1340000045360783</c:v>
                </c:pt>
                <c:pt idx="27326">
                  <c:v>1.1339815767181247</c:v>
                </c:pt>
                <c:pt idx="27327">
                  <c:v>1.1339631489001711</c:v>
                </c:pt>
                <c:pt idx="27328">
                  <c:v>1.1339447210822176</c:v>
                </c:pt>
                <c:pt idx="27329">
                  <c:v>1.133926293264264</c:v>
                </c:pt>
                <c:pt idx="27330">
                  <c:v>1.1339078654463104</c:v>
                </c:pt>
                <c:pt idx="27331">
                  <c:v>1.1338894376283568</c:v>
                </c:pt>
                <c:pt idx="27332">
                  <c:v>1.1338710098104032</c:v>
                </c:pt>
                <c:pt idx="27333">
                  <c:v>1.1338525819924496</c:v>
                </c:pt>
                <c:pt idx="27334">
                  <c:v>1.1338338706696045</c:v>
                </c:pt>
                <c:pt idx="27335">
                  <c:v>1.1338151593467594</c:v>
                </c:pt>
                <c:pt idx="27336">
                  <c:v>1.1337964480239142</c:v>
                </c:pt>
                <c:pt idx="27337">
                  <c:v>1.1337777367010691</c:v>
                </c:pt>
                <c:pt idx="27338">
                  <c:v>1.1337590253782239</c:v>
                </c:pt>
                <c:pt idx="27339">
                  <c:v>1.1337403140553788</c:v>
                </c:pt>
                <c:pt idx="27340">
                  <c:v>1.1337216027325336</c:v>
                </c:pt>
                <c:pt idx="27341">
                  <c:v>1.1337028914096883</c:v>
                </c:pt>
                <c:pt idx="27342">
                  <c:v>1.1336841800868431</c:v>
                </c:pt>
                <c:pt idx="27343">
                  <c:v>1.133665468763998</c:v>
                </c:pt>
                <c:pt idx="27344">
                  <c:v>1.1336467574411528</c:v>
                </c:pt>
                <c:pt idx="27345">
                  <c:v>1.1336280461183077</c:v>
                </c:pt>
                <c:pt idx="27346">
                  <c:v>1.1336093347954626</c:v>
                </c:pt>
                <c:pt idx="27347">
                  <c:v>1.1335906234726174</c:v>
                </c:pt>
                <c:pt idx="27348">
                  <c:v>1.1335719121497723</c:v>
                </c:pt>
                <c:pt idx="27349">
                  <c:v>1.1335532008269271</c:v>
                </c:pt>
                <c:pt idx="27350">
                  <c:v>1.133534489504082</c:v>
                </c:pt>
                <c:pt idx="27351">
                  <c:v>1.1335157781812368</c:v>
                </c:pt>
                <c:pt idx="27352">
                  <c:v>1.1334970668583915</c:v>
                </c:pt>
                <c:pt idx="27353">
                  <c:v>1.1334783555355463</c:v>
                </c:pt>
                <c:pt idx="27354">
                  <c:v>1.1334596442127012</c:v>
                </c:pt>
                <c:pt idx="27355">
                  <c:v>1.133440932889856</c:v>
                </c:pt>
                <c:pt idx="27356">
                  <c:v>1.1334222215670109</c:v>
                </c:pt>
                <c:pt idx="27357">
                  <c:v>1.1334035102441657</c:v>
                </c:pt>
                <c:pt idx="27358">
                  <c:v>1.1333847989213206</c:v>
                </c:pt>
                <c:pt idx="27359">
                  <c:v>1.1333660875984755</c:v>
                </c:pt>
                <c:pt idx="27360">
                  <c:v>1.1333473762756303</c:v>
                </c:pt>
                <c:pt idx="27361">
                  <c:v>1.1333286649527852</c:v>
                </c:pt>
                <c:pt idx="27362">
                  <c:v>1.13330995362994</c:v>
                </c:pt>
                <c:pt idx="27363">
                  <c:v>1.1332912423070947</c:v>
                </c:pt>
                <c:pt idx="27364">
                  <c:v>1.1332725309842495</c:v>
                </c:pt>
                <c:pt idx="27365">
                  <c:v>1.1332538196614044</c:v>
                </c:pt>
                <c:pt idx="27366">
                  <c:v>1.1332351083385592</c:v>
                </c:pt>
                <c:pt idx="27367">
                  <c:v>1.1332163970157141</c:v>
                </c:pt>
                <c:pt idx="27368">
                  <c:v>1.1331976856928689</c:v>
                </c:pt>
                <c:pt idx="27369">
                  <c:v>1.1331789743700238</c:v>
                </c:pt>
                <c:pt idx="27370">
                  <c:v>1.1331602630471787</c:v>
                </c:pt>
                <c:pt idx="27371">
                  <c:v>1.1331415517243335</c:v>
                </c:pt>
                <c:pt idx="27372">
                  <c:v>1.1331228404014884</c:v>
                </c:pt>
                <c:pt idx="27373">
                  <c:v>1.1331041290786432</c:v>
                </c:pt>
                <c:pt idx="27374">
                  <c:v>1.1330854177557979</c:v>
                </c:pt>
                <c:pt idx="27375">
                  <c:v>1.1330667064329527</c:v>
                </c:pt>
                <c:pt idx="27376">
                  <c:v>1.1330479951101076</c:v>
                </c:pt>
                <c:pt idx="27377">
                  <c:v>1.1330292837872624</c:v>
                </c:pt>
                <c:pt idx="27378">
                  <c:v>1.1330105724644173</c:v>
                </c:pt>
                <c:pt idx="27379">
                  <c:v>1.1329918611415721</c:v>
                </c:pt>
                <c:pt idx="27380">
                  <c:v>1.132973149818727</c:v>
                </c:pt>
                <c:pt idx="27381">
                  <c:v>1.1329544384958818</c:v>
                </c:pt>
                <c:pt idx="27382">
                  <c:v>1.1329357271730367</c:v>
                </c:pt>
                <c:pt idx="27383">
                  <c:v>1.1329170158501916</c:v>
                </c:pt>
                <c:pt idx="27384">
                  <c:v>1.1328983045273464</c:v>
                </c:pt>
                <c:pt idx="27385">
                  <c:v>1.132879593204501</c:v>
                </c:pt>
                <c:pt idx="27386">
                  <c:v>1.1328608818816559</c:v>
                </c:pt>
                <c:pt idx="27387">
                  <c:v>1.1328421705588108</c:v>
                </c:pt>
                <c:pt idx="27388">
                  <c:v>1.1328234592359656</c:v>
                </c:pt>
                <c:pt idx="27389">
                  <c:v>1.1328047479131205</c:v>
                </c:pt>
                <c:pt idx="27390">
                  <c:v>1.1327860365902753</c:v>
                </c:pt>
                <c:pt idx="27391">
                  <c:v>1.1327673252674302</c:v>
                </c:pt>
                <c:pt idx="27392">
                  <c:v>1.132748613944585</c:v>
                </c:pt>
                <c:pt idx="27393">
                  <c:v>1.1327299026217399</c:v>
                </c:pt>
                <c:pt idx="27394">
                  <c:v>1.1327111912988947</c:v>
                </c:pt>
                <c:pt idx="27395">
                  <c:v>1.1326924799760496</c:v>
                </c:pt>
                <c:pt idx="27396">
                  <c:v>1.1326737686532042</c:v>
                </c:pt>
                <c:pt idx="27397">
                  <c:v>1.1326550573303591</c:v>
                </c:pt>
                <c:pt idx="27398">
                  <c:v>1.1326363460075139</c:v>
                </c:pt>
                <c:pt idx="27399">
                  <c:v>1.1326176346846688</c:v>
                </c:pt>
                <c:pt idx="27400">
                  <c:v>1.1325989233618237</c:v>
                </c:pt>
                <c:pt idx="27401">
                  <c:v>1.1325802120389785</c:v>
                </c:pt>
                <c:pt idx="27402">
                  <c:v>1.1325615007161334</c:v>
                </c:pt>
                <c:pt idx="27403">
                  <c:v>1.1325427893932882</c:v>
                </c:pt>
                <c:pt idx="27404">
                  <c:v>1.1325240780704431</c:v>
                </c:pt>
                <c:pt idx="27405">
                  <c:v>1.1325053667475979</c:v>
                </c:pt>
                <c:pt idx="27406">
                  <c:v>1.1324866554247528</c:v>
                </c:pt>
                <c:pt idx="27407">
                  <c:v>1.1324679441019074</c:v>
                </c:pt>
                <c:pt idx="27408">
                  <c:v>1.1324492327790623</c:v>
                </c:pt>
                <c:pt idx="27409">
                  <c:v>1.1324305214562171</c:v>
                </c:pt>
                <c:pt idx="27410">
                  <c:v>1.132411810133372</c:v>
                </c:pt>
                <c:pt idx="27411">
                  <c:v>1.1323930988105269</c:v>
                </c:pt>
                <c:pt idx="27412">
                  <c:v>1.1323743874876817</c:v>
                </c:pt>
                <c:pt idx="27413">
                  <c:v>1.1323556761648366</c:v>
                </c:pt>
                <c:pt idx="27414">
                  <c:v>1.1323366813370999</c:v>
                </c:pt>
                <c:pt idx="27415">
                  <c:v>1.1323176865093629</c:v>
                </c:pt>
                <c:pt idx="27416">
                  <c:v>1.1322986916816262</c:v>
                </c:pt>
                <c:pt idx="27417">
                  <c:v>1.1322796968538895</c:v>
                </c:pt>
                <c:pt idx="27418">
                  <c:v>1.1322607020261528</c:v>
                </c:pt>
                <c:pt idx="27419">
                  <c:v>1.1322417071984161</c:v>
                </c:pt>
                <c:pt idx="27420">
                  <c:v>1.1322227123706792</c:v>
                </c:pt>
                <c:pt idx="27421">
                  <c:v>1.1322037175429425</c:v>
                </c:pt>
                <c:pt idx="27422">
                  <c:v>1.1321847227152058</c:v>
                </c:pt>
                <c:pt idx="27423">
                  <c:v>1.1321657278874691</c:v>
                </c:pt>
                <c:pt idx="27424">
                  <c:v>1.1321467330597321</c:v>
                </c:pt>
                <c:pt idx="27425">
                  <c:v>1.1321277382319954</c:v>
                </c:pt>
                <c:pt idx="27426">
                  <c:v>1.1321087434042587</c:v>
                </c:pt>
                <c:pt idx="27427">
                  <c:v>1.132089748576522</c:v>
                </c:pt>
                <c:pt idx="27428">
                  <c:v>1.1320707537487851</c:v>
                </c:pt>
                <c:pt idx="27429">
                  <c:v>1.1320517589210484</c:v>
                </c:pt>
                <c:pt idx="27430">
                  <c:v>1.1320327640933117</c:v>
                </c:pt>
                <c:pt idx="27431">
                  <c:v>1.132013769265575</c:v>
                </c:pt>
                <c:pt idx="27432">
                  <c:v>1.1319947744378382</c:v>
                </c:pt>
                <c:pt idx="27433">
                  <c:v>1.1319757796101013</c:v>
                </c:pt>
                <c:pt idx="27434">
                  <c:v>1.1319567847823646</c:v>
                </c:pt>
                <c:pt idx="27435">
                  <c:v>1.1319377899546279</c:v>
                </c:pt>
                <c:pt idx="27436">
                  <c:v>1.1319187951268912</c:v>
                </c:pt>
                <c:pt idx="27437">
                  <c:v>1.1318998002991543</c:v>
                </c:pt>
                <c:pt idx="27438">
                  <c:v>1.1318808054714176</c:v>
                </c:pt>
                <c:pt idx="27439">
                  <c:v>1.1318618106436809</c:v>
                </c:pt>
                <c:pt idx="27440">
                  <c:v>1.1318428158159441</c:v>
                </c:pt>
                <c:pt idx="27441">
                  <c:v>1.1318238209882074</c:v>
                </c:pt>
                <c:pt idx="27442">
                  <c:v>1.1318048261604705</c:v>
                </c:pt>
                <c:pt idx="27443">
                  <c:v>1.1317858313327338</c:v>
                </c:pt>
                <c:pt idx="27444">
                  <c:v>1.1317668365049971</c:v>
                </c:pt>
                <c:pt idx="27445">
                  <c:v>1.1317478416772604</c:v>
                </c:pt>
                <c:pt idx="27446">
                  <c:v>1.1317288468495235</c:v>
                </c:pt>
                <c:pt idx="27447">
                  <c:v>1.1317098520217868</c:v>
                </c:pt>
                <c:pt idx="27448">
                  <c:v>1.13169085719405</c:v>
                </c:pt>
                <c:pt idx="27449">
                  <c:v>1.1316718623663133</c:v>
                </c:pt>
                <c:pt idx="27450">
                  <c:v>1.1316528675385764</c:v>
                </c:pt>
                <c:pt idx="27451">
                  <c:v>1.1316338727108397</c:v>
                </c:pt>
                <c:pt idx="27452">
                  <c:v>1.131614877883103</c:v>
                </c:pt>
                <c:pt idx="27453">
                  <c:v>1.1315958830553663</c:v>
                </c:pt>
                <c:pt idx="27454">
                  <c:v>1.1315768882276296</c:v>
                </c:pt>
                <c:pt idx="27455">
                  <c:v>1.1315578933998927</c:v>
                </c:pt>
                <c:pt idx="27456">
                  <c:v>1.1315388985721559</c:v>
                </c:pt>
                <c:pt idx="27457">
                  <c:v>1.1315199037444192</c:v>
                </c:pt>
                <c:pt idx="27458">
                  <c:v>1.1315009089166825</c:v>
                </c:pt>
                <c:pt idx="27459">
                  <c:v>1.1314819140889456</c:v>
                </c:pt>
                <c:pt idx="27460">
                  <c:v>1.1314629192612089</c:v>
                </c:pt>
                <c:pt idx="27461">
                  <c:v>1.1314439244334722</c:v>
                </c:pt>
                <c:pt idx="27462">
                  <c:v>1.1314249296057355</c:v>
                </c:pt>
                <c:pt idx="27463">
                  <c:v>1.1314059347779986</c:v>
                </c:pt>
                <c:pt idx="27464">
                  <c:v>1.1313869399502618</c:v>
                </c:pt>
                <c:pt idx="27465">
                  <c:v>1.1313679451225251</c:v>
                </c:pt>
                <c:pt idx="27466">
                  <c:v>1.1313489502947884</c:v>
                </c:pt>
                <c:pt idx="27467">
                  <c:v>1.1313299554670517</c:v>
                </c:pt>
                <c:pt idx="27468">
                  <c:v>1.1313109606393148</c:v>
                </c:pt>
                <c:pt idx="27469">
                  <c:v>1.1312919658115781</c:v>
                </c:pt>
                <c:pt idx="27470">
                  <c:v>1.1312729709838414</c:v>
                </c:pt>
                <c:pt idx="27471">
                  <c:v>1.1312539761561047</c:v>
                </c:pt>
                <c:pt idx="27472">
                  <c:v>1.1312349813283678</c:v>
                </c:pt>
                <c:pt idx="27473">
                  <c:v>1.131215986500631</c:v>
                </c:pt>
                <c:pt idx="27474">
                  <c:v>1.1311969916728943</c:v>
                </c:pt>
                <c:pt idx="27475">
                  <c:v>1.1311779968451576</c:v>
                </c:pt>
                <c:pt idx="27476">
                  <c:v>1.1311590020174207</c:v>
                </c:pt>
                <c:pt idx="27477">
                  <c:v>1.131140007189684</c:v>
                </c:pt>
                <c:pt idx="27478">
                  <c:v>1.1311210123619473</c:v>
                </c:pt>
                <c:pt idx="27479">
                  <c:v>1.1311020175342106</c:v>
                </c:pt>
                <c:pt idx="27480">
                  <c:v>1.1310830227064739</c:v>
                </c:pt>
                <c:pt idx="27481">
                  <c:v>1.1310640278787369</c:v>
                </c:pt>
                <c:pt idx="27482">
                  <c:v>1.1310450330510002</c:v>
                </c:pt>
                <c:pt idx="27483">
                  <c:v>1.1310260382232635</c:v>
                </c:pt>
                <c:pt idx="27484">
                  <c:v>1.1310070433955268</c:v>
                </c:pt>
                <c:pt idx="27485">
                  <c:v>1.1309880485677899</c:v>
                </c:pt>
                <c:pt idx="27486">
                  <c:v>1.1309690537400532</c:v>
                </c:pt>
                <c:pt idx="27487">
                  <c:v>1.1309500589123165</c:v>
                </c:pt>
                <c:pt idx="27488">
                  <c:v>1.1309310640845798</c:v>
                </c:pt>
                <c:pt idx="27489">
                  <c:v>1.1309120692568431</c:v>
                </c:pt>
                <c:pt idx="27490">
                  <c:v>1.1308930744291061</c:v>
                </c:pt>
                <c:pt idx="27491">
                  <c:v>1.1308740796013694</c:v>
                </c:pt>
                <c:pt idx="27492">
                  <c:v>1.1308550847736327</c:v>
                </c:pt>
                <c:pt idx="27493">
                  <c:v>1.130836089945896</c:v>
                </c:pt>
                <c:pt idx="27494">
                  <c:v>1.1308170951181591</c:v>
                </c:pt>
                <c:pt idx="27495">
                  <c:v>1.1307981002904224</c:v>
                </c:pt>
                <c:pt idx="27496">
                  <c:v>1.1307791054626857</c:v>
                </c:pt>
                <c:pt idx="27497">
                  <c:v>1.130760110634949</c:v>
                </c:pt>
                <c:pt idx="27498">
                  <c:v>1.130741115807212</c:v>
                </c:pt>
                <c:pt idx="27499">
                  <c:v>1.1307221209794753</c:v>
                </c:pt>
                <c:pt idx="27500">
                  <c:v>1.1307031261517386</c:v>
                </c:pt>
                <c:pt idx="27501">
                  <c:v>1.1306841313240019</c:v>
                </c:pt>
                <c:pt idx="27502">
                  <c:v>1.1306651364962652</c:v>
                </c:pt>
                <c:pt idx="27503">
                  <c:v>1.1306461416685283</c:v>
                </c:pt>
                <c:pt idx="27504">
                  <c:v>1.1306271468407916</c:v>
                </c:pt>
                <c:pt idx="27505">
                  <c:v>1.1306081520130549</c:v>
                </c:pt>
                <c:pt idx="27506">
                  <c:v>1.1305888736804264</c:v>
                </c:pt>
                <c:pt idx="27507">
                  <c:v>1.1305695953477981</c:v>
                </c:pt>
                <c:pt idx="27508">
                  <c:v>1.1305503170151698</c:v>
                </c:pt>
                <c:pt idx="27509">
                  <c:v>1.1305310386825413</c:v>
                </c:pt>
                <c:pt idx="27510">
                  <c:v>1.1305117603499131</c:v>
                </c:pt>
                <c:pt idx="27511">
                  <c:v>1.1304924820172848</c:v>
                </c:pt>
                <c:pt idx="27512">
                  <c:v>1.1304732036846563</c:v>
                </c:pt>
                <c:pt idx="27513">
                  <c:v>1.130453925352028</c:v>
                </c:pt>
                <c:pt idx="27514">
                  <c:v>1.1304346470193998</c:v>
                </c:pt>
                <c:pt idx="27515">
                  <c:v>1.1304153686867713</c:v>
                </c:pt>
                <c:pt idx="27516">
                  <c:v>1.130396090354143</c:v>
                </c:pt>
                <c:pt idx="27517">
                  <c:v>1.1303768120215145</c:v>
                </c:pt>
                <c:pt idx="27518">
                  <c:v>1.1303575336888863</c:v>
                </c:pt>
                <c:pt idx="27519">
                  <c:v>1.130338255356258</c:v>
                </c:pt>
                <c:pt idx="27520">
                  <c:v>1.1303189770236295</c:v>
                </c:pt>
                <c:pt idx="27521">
                  <c:v>1.1302996986910012</c:v>
                </c:pt>
                <c:pt idx="27522">
                  <c:v>1.130280420358373</c:v>
                </c:pt>
                <c:pt idx="27523">
                  <c:v>1.1302611420257445</c:v>
                </c:pt>
                <c:pt idx="27524">
                  <c:v>1.1302418636931162</c:v>
                </c:pt>
                <c:pt idx="27525">
                  <c:v>1.1302225853604879</c:v>
                </c:pt>
                <c:pt idx="27526">
                  <c:v>1.1302033070278594</c:v>
                </c:pt>
                <c:pt idx="27527">
                  <c:v>1.1301840286952312</c:v>
                </c:pt>
                <c:pt idx="27528">
                  <c:v>1.1301647503626027</c:v>
                </c:pt>
                <c:pt idx="27529">
                  <c:v>1.1301454720299744</c:v>
                </c:pt>
                <c:pt idx="27530">
                  <c:v>1.1301261936973461</c:v>
                </c:pt>
                <c:pt idx="27531">
                  <c:v>1.1301069153647176</c:v>
                </c:pt>
                <c:pt idx="27532">
                  <c:v>1.1300876370320894</c:v>
                </c:pt>
                <c:pt idx="27533">
                  <c:v>1.1300683586994611</c:v>
                </c:pt>
                <c:pt idx="27534">
                  <c:v>1.1300490803668326</c:v>
                </c:pt>
                <c:pt idx="27535">
                  <c:v>1.1300298020342043</c:v>
                </c:pt>
                <c:pt idx="27536">
                  <c:v>1.1300105237015758</c:v>
                </c:pt>
                <c:pt idx="27537">
                  <c:v>1.1299912453689476</c:v>
                </c:pt>
                <c:pt idx="27538">
                  <c:v>1.1299719670363193</c:v>
                </c:pt>
                <c:pt idx="27539">
                  <c:v>1.1299526887036908</c:v>
                </c:pt>
                <c:pt idx="27540">
                  <c:v>1.1299334103710625</c:v>
                </c:pt>
                <c:pt idx="27541">
                  <c:v>1.1299141320384343</c:v>
                </c:pt>
                <c:pt idx="27542">
                  <c:v>1.1298948537058058</c:v>
                </c:pt>
                <c:pt idx="27543">
                  <c:v>1.1298755753731775</c:v>
                </c:pt>
                <c:pt idx="27544">
                  <c:v>1.1298562970405492</c:v>
                </c:pt>
                <c:pt idx="27545">
                  <c:v>1.1298370187079207</c:v>
                </c:pt>
                <c:pt idx="27546">
                  <c:v>1.1298177403752925</c:v>
                </c:pt>
                <c:pt idx="27547">
                  <c:v>1.129798462042664</c:v>
                </c:pt>
                <c:pt idx="27548">
                  <c:v>1.1297791837100357</c:v>
                </c:pt>
                <c:pt idx="27549">
                  <c:v>1.1297599053774074</c:v>
                </c:pt>
                <c:pt idx="27550">
                  <c:v>1.129740627044779</c:v>
                </c:pt>
                <c:pt idx="27551">
                  <c:v>1.1297213487121507</c:v>
                </c:pt>
                <c:pt idx="27552">
                  <c:v>1.1297020703795224</c:v>
                </c:pt>
                <c:pt idx="27553">
                  <c:v>1.1296827920468939</c:v>
                </c:pt>
                <c:pt idx="27554">
                  <c:v>1.1296635137142657</c:v>
                </c:pt>
                <c:pt idx="27555">
                  <c:v>1.1296442353816374</c:v>
                </c:pt>
                <c:pt idx="27556">
                  <c:v>1.1296249570490089</c:v>
                </c:pt>
                <c:pt idx="27557">
                  <c:v>1.1296056787163806</c:v>
                </c:pt>
                <c:pt idx="27558">
                  <c:v>1.1295864003837521</c:v>
                </c:pt>
                <c:pt idx="27559">
                  <c:v>1.1295671220511239</c:v>
                </c:pt>
                <c:pt idx="27560">
                  <c:v>1.1295478437184956</c:v>
                </c:pt>
                <c:pt idx="27561">
                  <c:v>1.1295285653858671</c:v>
                </c:pt>
                <c:pt idx="27562">
                  <c:v>1.1295092870532388</c:v>
                </c:pt>
                <c:pt idx="27563">
                  <c:v>1.1294900087206106</c:v>
                </c:pt>
                <c:pt idx="27564">
                  <c:v>1.1294707303879821</c:v>
                </c:pt>
                <c:pt idx="27565">
                  <c:v>1.1294514520553538</c:v>
                </c:pt>
                <c:pt idx="27566">
                  <c:v>1.1294321737227253</c:v>
                </c:pt>
                <c:pt idx="27567">
                  <c:v>1.129412895390097</c:v>
                </c:pt>
                <c:pt idx="27568">
                  <c:v>1.1293936170574688</c:v>
                </c:pt>
                <c:pt idx="27569">
                  <c:v>1.1293743387248403</c:v>
                </c:pt>
                <c:pt idx="27570">
                  <c:v>1.129355060392212</c:v>
                </c:pt>
                <c:pt idx="27571">
                  <c:v>1.1293357820595837</c:v>
                </c:pt>
                <c:pt idx="27572">
                  <c:v>1.1293165037269552</c:v>
                </c:pt>
                <c:pt idx="27573">
                  <c:v>1.129297225394327</c:v>
                </c:pt>
                <c:pt idx="27574">
                  <c:v>1.1292779470616987</c:v>
                </c:pt>
                <c:pt idx="27575">
                  <c:v>1.1292586687290702</c:v>
                </c:pt>
                <c:pt idx="27576">
                  <c:v>1.1292393903964419</c:v>
                </c:pt>
                <c:pt idx="27577">
                  <c:v>1.1292201120638135</c:v>
                </c:pt>
                <c:pt idx="27578">
                  <c:v>1.1292008337311852</c:v>
                </c:pt>
                <c:pt idx="27579">
                  <c:v>1.1291815553985569</c:v>
                </c:pt>
                <c:pt idx="27580">
                  <c:v>1.1291622770659284</c:v>
                </c:pt>
                <c:pt idx="27581">
                  <c:v>1.1291429987333002</c:v>
                </c:pt>
                <c:pt idx="27582">
                  <c:v>1.1291237204006719</c:v>
                </c:pt>
                <c:pt idx="27583">
                  <c:v>1.1291044420680434</c:v>
                </c:pt>
                <c:pt idx="27584">
                  <c:v>1.1290851637354151</c:v>
                </c:pt>
                <c:pt idx="27585">
                  <c:v>1.1290658854027869</c:v>
                </c:pt>
                <c:pt idx="27586">
                  <c:v>1.1290466070701584</c:v>
                </c:pt>
                <c:pt idx="27587">
                  <c:v>1.1290273287375301</c:v>
                </c:pt>
                <c:pt idx="27588">
                  <c:v>1.1290080504049016</c:v>
                </c:pt>
                <c:pt idx="27589">
                  <c:v>1.1289887720722733</c:v>
                </c:pt>
                <c:pt idx="27590">
                  <c:v>1.1289694937396451</c:v>
                </c:pt>
                <c:pt idx="27591">
                  <c:v>1.1289502154070166</c:v>
                </c:pt>
                <c:pt idx="27592">
                  <c:v>1.1289309370743883</c:v>
                </c:pt>
                <c:pt idx="27593">
                  <c:v>1.12891165874176</c:v>
                </c:pt>
                <c:pt idx="27594">
                  <c:v>1.12889209690424</c:v>
                </c:pt>
                <c:pt idx="27595">
                  <c:v>1.1288725350667201</c:v>
                </c:pt>
                <c:pt idx="27596">
                  <c:v>1.1288529732292001</c:v>
                </c:pt>
                <c:pt idx="27597">
                  <c:v>1.1288334113916803</c:v>
                </c:pt>
                <c:pt idx="27598">
                  <c:v>1.1288138495541602</c:v>
                </c:pt>
                <c:pt idx="27599">
                  <c:v>1.1287942877166404</c:v>
                </c:pt>
                <c:pt idx="27600">
                  <c:v>1.1287747258791203</c:v>
                </c:pt>
                <c:pt idx="27601">
                  <c:v>1.1287551640416005</c:v>
                </c:pt>
                <c:pt idx="27602">
                  <c:v>1.1287356022040804</c:v>
                </c:pt>
                <c:pt idx="27603">
                  <c:v>1.1287160403665606</c:v>
                </c:pt>
                <c:pt idx="27604">
                  <c:v>1.1286964785290405</c:v>
                </c:pt>
                <c:pt idx="27605">
                  <c:v>1.1286769166915207</c:v>
                </c:pt>
                <c:pt idx="27606">
                  <c:v>1.1286573548540006</c:v>
                </c:pt>
                <c:pt idx="27607">
                  <c:v>1.1286377930164808</c:v>
                </c:pt>
                <c:pt idx="27608">
                  <c:v>1.1286182311789608</c:v>
                </c:pt>
                <c:pt idx="27609">
                  <c:v>1.1285986693414407</c:v>
                </c:pt>
                <c:pt idx="27610">
                  <c:v>1.1285791075039209</c:v>
                </c:pt>
                <c:pt idx="27611">
                  <c:v>1.1285595456664008</c:v>
                </c:pt>
                <c:pt idx="27612">
                  <c:v>1.128539983828881</c:v>
                </c:pt>
                <c:pt idx="27613">
                  <c:v>1.1285204219913609</c:v>
                </c:pt>
                <c:pt idx="27614">
                  <c:v>1.1285008601538411</c:v>
                </c:pt>
                <c:pt idx="27615">
                  <c:v>1.128481298316321</c:v>
                </c:pt>
                <c:pt idx="27616">
                  <c:v>1.1284617364788012</c:v>
                </c:pt>
                <c:pt idx="27617">
                  <c:v>1.1284421746412812</c:v>
                </c:pt>
                <c:pt idx="27618">
                  <c:v>1.1284226128037613</c:v>
                </c:pt>
                <c:pt idx="27619">
                  <c:v>1.1284030509662413</c:v>
                </c:pt>
                <c:pt idx="27620">
                  <c:v>1.1283834891287214</c:v>
                </c:pt>
                <c:pt idx="27621">
                  <c:v>1.1283639272912014</c:v>
                </c:pt>
                <c:pt idx="27622">
                  <c:v>1.1283443654536816</c:v>
                </c:pt>
                <c:pt idx="27623">
                  <c:v>1.1283248036161615</c:v>
                </c:pt>
                <c:pt idx="27624">
                  <c:v>1.1283052417786417</c:v>
                </c:pt>
                <c:pt idx="27625">
                  <c:v>1.1282856799411216</c:v>
                </c:pt>
                <c:pt idx="27626">
                  <c:v>1.1282661181036018</c:v>
                </c:pt>
                <c:pt idx="27627">
                  <c:v>1.1282465562660817</c:v>
                </c:pt>
                <c:pt idx="27628">
                  <c:v>1.1282269944285619</c:v>
                </c:pt>
                <c:pt idx="27629">
                  <c:v>1.1282074325910418</c:v>
                </c:pt>
                <c:pt idx="27630">
                  <c:v>1.128187870753522</c:v>
                </c:pt>
                <c:pt idx="27631">
                  <c:v>1.1281683089160019</c:v>
                </c:pt>
                <c:pt idx="27632">
                  <c:v>1.1281487470784821</c:v>
                </c:pt>
                <c:pt idx="27633">
                  <c:v>1.1281291852409621</c:v>
                </c:pt>
                <c:pt idx="27634">
                  <c:v>1.1281096234034422</c:v>
                </c:pt>
                <c:pt idx="27635">
                  <c:v>1.1280900615659222</c:v>
                </c:pt>
                <c:pt idx="27636">
                  <c:v>1.1280704997284023</c:v>
                </c:pt>
                <c:pt idx="27637">
                  <c:v>1.1280509378908823</c:v>
                </c:pt>
                <c:pt idx="27638">
                  <c:v>1.1280313760533625</c:v>
                </c:pt>
                <c:pt idx="27639">
                  <c:v>1.1280118142158424</c:v>
                </c:pt>
                <c:pt idx="27640">
                  <c:v>1.1279922523783226</c:v>
                </c:pt>
                <c:pt idx="27641">
                  <c:v>1.1279726905408025</c:v>
                </c:pt>
                <c:pt idx="27642">
                  <c:v>1.1279531287032827</c:v>
                </c:pt>
                <c:pt idx="27643">
                  <c:v>1.1279335668657626</c:v>
                </c:pt>
                <c:pt idx="27644">
                  <c:v>1.1279140050282428</c:v>
                </c:pt>
                <c:pt idx="27645">
                  <c:v>1.1278944431907227</c:v>
                </c:pt>
                <c:pt idx="27646">
                  <c:v>1.1278748813532029</c:v>
                </c:pt>
                <c:pt idx="27647">
                  <c:v>1.1278553195156829</c:v>
                </c:pt>
                <c:pt idx="27648">
                  <c:v>1.127835757678163</c:v>
                </c:pt>
                <c:pt idx="27649">
                  <c:v>1.127816195840643</c:v>
                </c:pt>
                <c:pt idx="27650">
                  <c:v>1.1277966340031231</c:v>
                </c:pt>
                <c:pt idx="27651">
                  <c:v>1.1277770721656031</c:v>
                </c:pt>
                <c:pt idx="27652">
                  <c:v>1.1277575103280832</c:v>
                </c:pt>
                <c:pt idx="27653">
                  <c:v>1.1277379484905632</c:v>
                </c:pt>
                <c:pt idx="27654">
                  <c:v>1.1277183866530434</c:v>
                </c:pt>
                <c:pt idx="27655">
                  <c:v>1.1276988248155233</c:v>
                </c:pt>
                <c:pt idx="27656">
                  <c:v>1.1276792629780035</c:v>
                </c:pt>
                <c:pt idx="27657">
                  <c:v>1.1276597011404834</c:v>
                </c:pt>
                <c:pt idx="27658">
                  <c:v>1.1276401393029636</c:v>
                </c:pt>
                <c:pt idx="27659">
                  <c:v>1.1276205774654435</c:v>
                </c:pt>
                <c:pt idx="27660">
                  <c:v>1.1276010156279237</c:v>
                </c:pt>
                <c:pt idx="27661">
                  <c:v>1.1275814537904036</c:v>
                </c:pt>
                <c:pt idx="27662">
                  <c:v>1.1275618919528838</c:v>
                </c:pt>
                <c:pt idx="27663">
                  <c:v>1.1275423301153638</c:v>
                </c:pt>
                <c:pt idx="27664">
                  <c:v>1.1275227682778439</c:v>
                </c:pt>
                <c:pt idx="27665">
                  <c:v>1.1275032064403239</c:v>
                </c:pt>
                <c:pt idx="27666">
                  <c:v>1.127483644602804</c:v>
                </c:pt>
                <c:pt idx="27667">
                  <c:v>1.127464082765284</c:v>
                </c:pt>
                <c:pt idx="27668">
                  <c:v>1.1274445209277641</c:v>
                </c:pt>
                <c:pt idx="27669">
                  <c:v>1.1274249590902441</c:v>
                </c:pt>
                <c:pt idx="27670">
                  <c:v>1.1274053972527243</c:v>
                </c:pt>
                <c:pt idx="27671">
                  <c:v>1.1273858354152042</c:v>
                </c:pt>
                <c:pt idx="27672">
                  <c:v>1.1273662735776844</c:v>
                </c:pt>
                <c:pt idx="27673">
                  <c:v>1.1273467117401643</c:v>
                </c:pt>
                <c:pt idx="27674">
                  <c:v>1.1273271499026445</c:v>
                </c:pt>
                <c:pt idx="27675">
                  <c:v>1.1273075880651244</c:v>
                </c:pt>
                <c:pt idx="27676">
                  <c:v>1.1272880262276046</c:v>
                </c:pt>
                <c:pt idx="27677">
                  <c:v>1.1272684643900845</c:v>
                </c:pt>
                <c:pt idx="27678">
                  <c:v>1.1272489025525647</c:v>
                </c:pt>
                <c:pt idx="27679">
                  <c:v>1.1272293407150447</c:v>
                </c:pt>
                <c:pt idx="27680">
                  <c:v>1.1272097788775248</c:v>
                </c:pt>
                <c:pt idx="27681">
                  <c:v>1.1271899335351132</c:v>
                </c:pt>
                <c:pt idx="27682">
                  <c:v>1.1271700881927016</c:v>
                </c:pt>
                <c:pt idx="27683">
                  <c:v>1.1271502428502902</c:v>
                </c:pt>
                <c:pt idx="27684">
                  <c:v>1.1271303975078786</c:v>
                </c:pt>
                <c:pt idx="27685">
                  <c:v>1.127110552165467</c:v>
                </c:pt>
                <c:pt idx="27686">
                  <c:v>1.1270907068230556</c:v>
                </c:pt>
                <c:pt idx="27687">
                  <c:v>1.1270708614806439</c:v>
                </c:pt>
                <c:pt idx="27688">
                  <c:v>1.1270510161382326</c:v>
                </c:pt>
                <c:pt idx="27689">
                  <c:v>1.1270311707958209</c:v>
                </c:pt>
                <c:pt idx="27690">
                  <c:v>1.1270113254534093</c:v>
                </c:pt>
                <c:pt idx="27691">
                  <c:v>1.1269914801109979</c:v>
                </c:pt>
                <c:pt idx="27692">
                  <c:v>1.1269716347685863</c:v>
                </c:pt>
                <c:pt idx="27693">
                  <c:v>1.1269517894261747</c:v>
                </c:pt>
                <c:pt idx="27694">
                  <c:v>1.1269319440837633</c:v>
                </c:pt>
                <c:pt idx="27695">
                  <c:v>1.1269120987413517</c:v>
                </c:pt>
                <c:pt idx="27696">
                  <c:v>1.1268922533989401</c:v>
                </c:pt>
                <c:pt idx="27697">
                  <c:v>1.1268724080565287</c:v>
                </c:pt>
                <c:pt idx="27698">
                  <c:v>1.126852562714117</c:v>
                </c:pt>
                <c:pt idx="27699">
                  <c:v>1.1268327173717054</c:v>
                </c:pt>
                <c:pt idx="27700">
                  <c:v>1.126812872029294</c:v>
                </c:pt>
                <c:pt idx="27701">
                  <c:v>1.1267930266868824</c:v>
                </c:pt>
                <c:pt idx="27702">
                  <c:v>1.126773181344471</c:v>
                </c:pt>
                <c:pt idx="27703">
                  <c:v>1.1267533360020594</c:v>
                </c:pt>
                <c:pt idx="27704">
                  <c:v>1.1267334906596478</c:v>
                </c:pt>
                <c:pt idx="27705">
                  <c:v>1.1267136453172364</c:v>
                </c:pt>
                <c:pt idx="27706">
                  <c:v>1.1266937999748248</c:v>
                </c:pt>
                <c:pt idx="27707">
                  <c:v>1.1266739546324132</c:v>
                </c:pt>
                <c:pt idx="27708">
                  <c:v>1.1266541092900018</c:v>
                </c:pt>
                <c:pt idx="27709">
                  <c:v>1.1266342639475901</c:v>
                </c:pt>
                <c:pt idx="27710">
                  <c:v>1.1266144186051785</c:v>
                </c:pt>
                <c:pt idx="27711">
                  <c:v>1.1265945732627671</c:v>
                </c:pt>
                <c:pt idx="27712">
                  <c:v>1.1265747279203555</c:v>
                </c:pt>
                <c:pt idx="27713">
                  <c:v>1.1265548825779439</c:v>
                </c:pt>
                <c:pt idx="27714">
                  <c:v>1.1265350372355325</c:v>
                </c:pt>
                <c:pt idx="27715">
                  <c:v>1.1265151918931209</c:v>
                </c:pt>
                <c:pt idx="27716">
                  <c:v>1.1264953465507095</c:v>
                </c:pt>
                <c:pt idx="27717">
                  <c:v>1.1264755012082979</c:v>
                </c:pt>
                <c:pt idx="27718">
                  <c:v>1.1264556558658863</c:v>
                </c:pt>
                <c:pt idx="27719">
                  <c:v>1.1264358105234749</c:v>
                </c:pt>
                <c:pt idx="27720">
                  <c:v>1.1264159651810632</c:v>
                </c:pt>
                <c:pt idx="27721">
                  <c:v>1.1263961198386516</c:v>
                </c:pt>
                <c:pt idx="27722">
                  <c:v>1.1263762744962402</c:v>
                </c:pt>
                <c:pt idx="27723">
                  <c:v>1.1263564291538286</c:v>
                </c:pt>
                <c:pt idx="27724">
                  <c:v>1.126336583811417</c:v>
                </c:pt>
                <c:pt idx="27725">
                  <c:v>1.1263167384690056</c:v>
                </c:pt>
                <c:pt idx="27726">
                  <c:v>1.126296893126594</c:v>
                </c:pt>
                <c:pt idx="27727">
                  <c:v>1.1262770477841824</c:v>
                </c:pt>
                <c:pt idx="27728">
                  <c:v>1.126257202441771</c:v>
                </c:pt>
                <c:pt idx="27729">
                  <c:v>1.1262373570993593</c:v>
                </c:pt>
                <c:pt idx="27730">
                  <c:v>1.126217511756948</c:v>
                </c:pt>
                <c:pt idx="27731">
                  <c:v>1.1261976664145363</c:v>
                </c:pt>
                <c:pt idx="27732">
                  <c:v>1.1261778210721247</c:v>
                </c:pt>
                <c:pt idx="27733">
                  <c:v>1.1261579757297133</c:v>
                </c:pt>
                <c:pt idx="27734">
                  <c:v>1.1261381303873017</c:v>
                </c:pt>
                <c:pt idx="27735">
                  <c:v>1.1261182850448901</c:v>
                </c:pt>
                <c:pt idx="27736">
                  <c:v>1.1260984397024787</c:v>
                </c:pt>
                <c:pt idx="27737">
                  <c:v>1.1260785943600671</c:v>
                </c:pt>
                <c:pt idx="27738">
                  <c:v>1.1260587490176555</c:v>
                </c:pt>
                <c:pt idx="27739">
                  <c:v>1.1260389036752441</c:v>
                </c:pt>
                <c:pt idx="27740">
                  <c:v>1.1260190583328324</c:v>
                </c:pt>
                <c:pt idx="27741">
                  <c:v>1.1259992129904208</c:v>
                </c:pt>
                <c:pt idx="27742">
                  <c:v>1.1259793676480094</c:v>
                </c:pt>
                <c:pt idx="27743">
                  <c:v>1.1259595223055978</c:v>
                </c:pt>
                <c:pt idx="27744">
                  <c:v>1.1259396769631864</c:v>
                </c:pt>
                <c:pt idx="27745">
                  <c:v>1.1259198316207748</c:v>
                </c:pt>
                <c:pt idx="27746">
                  <c:v>1.1258999862783632</c:v>
                </c:pt>
                <c:pt idx="27747">
                  <c:v>1.1258801409359518</c:v>
                </c:pt>
                <c:pt idx="27748">
                  <c:v>1.1258602955935402</c:v>
                </c:pt>
                <c:pt idx="27749">
                  <c:v>1.1258404502511286</c:v>
                </c:pt>
                <c:pt idx="27750">
                  <c:v>1.1258206049087172</c:v>
                </c:pt>
                <c:pt idx="27751">
                  <c:v>1.1258007595663055</c:v>
                </c:pt>
                <c:pt idx="27752">
                  <c:v>1.1257809142238939</c:v>
                </c:pt>
                <c:pt idx="27753">
                  <c:v>1.1257610688814825</c:v>
                </c:pt>
                <c:pt idx="27754">
                  <c:v>1.1257412235390709</c:v>
                </c:pt>
                <c:pt idx="27755">
                  <c:v>1.1257213781966593</c:v>
                </c:pt>
                <c:pt idx="27756">
                  <c:v>1.1257015328542479</c:v>
                </c:pt>
                <c:pt idx="27757">
                  <c:v>1.1256816875118363</c:v>
                </c:pt>
                <c:pt idx="27758">
                  <c:v>1.1256618421694249</c:v>
                </c:pt>
                <c:pt idx="27759">
                  <c:v>1.1256419968270133</c:v>
                </c:pt>
                <c:pt idx="27760">
                  <c:v>1.1256221514846017</c:v>
                </c:pt>
                <c:pt idx="27761">
                  <c:v>1.1256023061421903</c:v>
                </c:pt>
                <c:pt idx="27762">
                  <c:v>1.1255824607997786</c:v>
                </c:pt>
                <c:pt idx="27763">
                  <c:v>1.125562615457367</c:v>
                </c:pt>
                <c:pt idx="27764">
                  <c:v>1.1255427701149556</c:v>
                </c:pt>
                <c:pt idx="27765">
                  <c:v>1.125522924772544</c:v>
                </c:pt>
                <c:pt idx="27766">
                  <c:v>1.1255030794301324</c:v>
                </c:pt>
                <c:pt idx="27767">
                  <c:v>1.1254829505828294</c:v>
                </c:pt>
                <c:pt idx="27768">
                  <c:v>1.1254628217355263</c:v>
                </c:pt>
                <c:pt idx="27769">
                  <c:v>1.1254426928882231</c:v>
                </c:pt>
                <c:pt idx="27770">
                  <c:v>1.1254225640409199</c:v>
                </c:pt>
                <c:pt idx="27771">
                  <c:v>1.1254024351936169</c:v>
                </c:pt>
                <c:pt idx="27772">
                  <c:v>1.1253823063463138</c:v>
                </c:pt>
                <c:pt idx="27773">
                  <c:v>1.1253621774990106</c:v>
                </c:pt>
                <c:pt idx="27774">
                  <c:v>1.1253420486517074</c:v>
                </c:pt>
                <c:pt idx="27775">
                  <c:v>1.1253219198044042</c:v>
                </c:pt>
                <c:pt idx="27776">
                  <c:v>1.1253017909571013</c:v>
                </c:pt>
                <c:pt idx="27777">
                  <c:v>1.1252816621097981</c:v>
                </c:pt>
                <c:pt idx="27778">
                  <c:v>1.1252615332624949</c:v>
                </c:pt>
                <c:pt idx="27779">
                  <c:v>1.1252414044151917</c:v>
                </c:pt>
                <c:pt idx="27780">
                  <c:v>1.1252212755678888</c:v>
                </c:pt>
                <c:pt idx="27781">
                  <c:v>1.1252011467205856</c:v>
                </c:pt>
                <c:pt idx="27782">
                  <c:v>1.1251810178732824</c:v>
                </c:pt>
                <c:pt idx="27783">
                  <c:v>1.1251608890259792</c:v>
                </c:pt>
                <c:pt idx="27784">
                  <c:v>1.125140760178676</c:v>
                </c:pt>
                <c:pt idx="27785">
                  <c:v>1.1251206313313731</c:v>
                </c:pt>
                <c:pt idx="27786">
                  <c:v>1.1251005024840699</c:v>
                </c:pt>
                <c:pt idx="27787">
                  <c:v>1.1250803736367667</c:v>
                </c:pt>
                <c:pt idx="27788">
                  <c:v>1.1250602447894635</c:v>
                </c:pt>
                <c:pt idx="27789">
                  <c:v>1.1250401159421604</c:v>
                </c:pt>
                <c:pt idx="27790">
                  <c:v>1.1250199870948574</c:v>
                </c:pt>
                <c:pt idx="27791">
                  <c:v>1.1249998582475542</c:v>
                </c:pt>
                <c:pt idx="27792">
                  <c:v>1.124979729400251</c:v>
                </c:pt>
                <c:pt idx="27793">
                  <c:v>1.1249596005529479</c:v>
                </c:pt>
                <c:pt idx="27794">
                  <c:v>1.1249394717056449</c:v>
                </c:pt>
                <c:pt idx="27795">
                  <c:v>1.1249193428583417</c:v>
                </c:pt>
                <c:pt idx="27796">
                  <c:v>1.1248992140110385</c:v>
                </c:pt>
                <c:pt idx="27797">
                  <c:v>1.1248790851637354</c:v>
                </c:pt>
                <c:pt idx="27798">
                  <c:v>1.1248589563164322</c:v>
                </c:pt>
                <c:pt idx="27799">
                  <c:v>1.1248388274691292</c:v>
                </c:pt>
                <c:pt idx="27800">
                  <c:v>1.124818698621826</c:v>
                </c:pt>
                <c:pt idx="27801">
                  <c:v>1.1247985697745229</c:v>
                </c:pt>
                <c:pt idx="27802">
                  <c:v>1.1247784409272197</c:v>
                </c:pt>
                <c:pt idx="27803">
                  <c:v>1.1247583120799167</c:v>
                </c:pt>
                <c:pt idx="27804">
                  <c:v>1.1247381832326135</c:v>
                </c:pt>
                <c:pt idx="27805">
                  <c:v>1.1247180543853104</c:v>
                </c:pt>
                <c:pt idx="27806">
                  <c:v>1.1246979255380072</c:v>
                </c:pt>
                <c:pt idx="27807">
                  <c:v>1.124677796690704</c:v>
                </c:pt>
                <c:pt idx="27808">
                  <c:v>1.124657667843401</c:v>
                </c:pt>
                <c:pt idx="27809">
                  <c:v>1.1246375389960979</c:v>
                </c:pt>
                <c:pt idx="27810">
                  <c:v>1.1246174101487947</c:v>
                </c:pt>
                <c:pt idx="27811">
                  <c:v>1.1245972813014915</c:v>
                </c:pt>
                <c:pt idx="27812">
                  <c:v>1.1245771524541885</c:v>
                </c:pt>
                <c:pt idx="27813">
                  <c:v>1.1245570236068854</c:v>
                </c:pt>
                <c:pt idx="27814">
                  <c:v>1.1245368947595822</c:v>
                </c:pt>
                <c:pt idx="27815">
                  <c:v>1.124516765912279</c:v>
                </c:pt>
                <c:pt idx="27816">
                  <c:v>1.1244966370649758</c:v>
                </c:pt>
                <c:pt idx="27817">
                  <c:v>1.1244765082176729</c:v>
                </c:pt>
                <c:pt idx="27818">
                  <c:v>1.1244563793703697</c:v>
                </c:pt>
                <c:pt idx="27819">
                  <c:v>1.1244362505230665</c:v>
                </c:pt>
                <c:pt idx="27820">
                  <c:v>1.1244161216757633</c:v>
                </c:pt>
                <c:pt idx="27821">
                  <c:v>1.1243959928284604</c:v>
                </c:pt>
                <c:pt idx="27822">
                  <c:v>1.1243758639811572</c:v>
                </c:pt>
                <c:pt idx="27823">
                  <c:v>1.124355735133854</c:v>
                </c:pt>
                <c:pt idx="27824">
                  <c:v>1.1243356062865508</c:v>
                </c:pt>
                <c:pt idx="27825">
                  <c:v>1.1243154774392476</c:v>
                </c:pt>
                <c:pt idx="27826">
                  <c:v>1.1242953485919447</c:v>
                </c:pt>
                <c:pt idx="27827">
                  <c:v>1.1242752197446415</c:v>
                </c:pt>
                <c:pt idx="27828">
                  <c:v>1.1242550908973383</c:v>
                </c:pt>
                <c:pt idx="27829">
                  <c:v>1.1242349620500351</c:v>
                </c:pt>
                <c:pt idx="27830">
                  <c:v>1.1242148332027322</c:v>
                </c:pt>
                <c:pt idx="27831">
                  <c:v>1.124194704355429</c:v>
                </c:pt>
                <c:pt idx="27832">
                  <c:v>1.1241745755081258</c:v>
                </c:pt>
                <c:pt idx="27833">
                  <c:v>1.1241544466608226</c:v>
                </c:pt>
                <c:pt idx="27834">
                  <c:v>1.1241343178135195</c:v>
                </c:pt>
                <c:pt idx="27835">
                  <c:v>1.1241141889662165</c:v>
                </c:pt>
                <c:pt idx="27836">
                  <c:v>1.1240940601189133</c:v>
                </c:pt>
                <c:pt idx="27837">
                  <c:v>1.1240739312716101</c:v>
                </c:pt>
                <c:pt idx="27838">
                  <c:v>1.124053802424307</c:v>
                </c:pt>
                <c:pt idx="27839">
                  <c:v>1.1240336735770038</c:v>
                </c:pt>
                <c:pt idx="27840">
                  <c:v>1.1240135447297008</c:v>
                </c:pt>
                <c:pt idx="27841">
                  <c:v>1.1239934158823977</c:v>
                </c:pt>
                <c:pt idx="27842">
                  <c:v>1.1239732870350945</c:v>
                </c:pt>
                <c:pt idx="27843">
                  <c:v>1.1239531581877913</c:v>
                </c:pt>
                <c:pt idx="27844">
                  <c:v>1.1239330293404883</c:v>
                </c:pt>
                <c:pt idx="27845">
                  <c:v>1.1239129004931852</c:v>
                </c:pt>
                <c:pt idx="27846">
                  <c:v>1.123892771645882</c:v>
                </c:pt>
                <c:pt idx="27847">
                  <c:v>1.1238726427985788</c:v>
                </c:pt>
                <c:pt idx="27848">
                  <c:v>1.1238525139512756</c:v>
                </c:pt>
                <c:pt idx="27849">
                  <c:v>1.1238323851039727</c:v>
                </c:pt>
                <c:pt idx="27850">
                  <c:v>1.1238119727517779</c:v>
                </c:pt>
                <c:pt idx="27851">
                  <c:v>1.1237915603995832</c:v>
                </c:pt>
                <c:pt idx="27852">
                  <c:v>1.1237711480473884</c:v>
                </c:pt>
                <c:pt idx="27853">
                  <c:v>1.1237507356951937</c:v>
                </c:pt>
                <c:pt idx="27854">
                  <c:v>1.1237303233429989</c:v>
                </c:pt>
                <c:pt idx="27855">
                  <c:v>1.1237099109908042</c:v>
                </c:pt>
                <c:pt idx="27856">
                  <c:v>1.1236894986386095</c:v>
                </c:pt>
                <c:pt idx="27857">
                  <c:v>1.1236690862864147</c:v>
                </c:pt>
                <c:pt idx="27858">
                  <c:v>1.12364867393422</c:v>
                </c:pt>
                <c:pt idx="27859">
                  <c:v>1.1236282615820254</c:v>
                </c:pt>
                <c:pt idx="27860">
                  <c:v>1.1236078492298307</c:v>
                </c:pt>
                <c:pt idx="27861">
                  <c:v>1.123587436877636</c:v>
                </c:pt>
                <c:pt idx="27862">
                  <c:v>1.1235670245254412</c:v>
                </c:pt>
                <c:pt idx="27863">
                  <c:v>1.1235466121732465</c:v>
                </c:pt>
                <c:pt idx="27864">
                  <c:v>1.1235261998210517</c:v>
                </c:pt>
                <c:pt idx="27865">
                  <c:v>1.123505787468857</c:v>
                </c:pt>
                <c:pt idx="27866">
                  <c:v>1.1234853751166622</c:v>
                </c:pt>
                <c:pt idx="27867">
                  <c:v>1.1234649627644675</c:v>
                </c:pt>
                <c:pt idx="27868">
                  <c:v>1.1234445504122728</c:v>
                </c:pt>
                <c:pt idx="27869">
                  <c:v>1.123424138060078</c:v>
                </c:pt>
                <c:pt idx="27870">
                  <c:v>1.1234037257078833</c:v>
                </c:pt>
                <c:pt idx="27871">
                  <c:v>1.1233833133556885</c:v>
                </c:pt>
                <c:pt idx="27872">
                  <c:v>1.123362901003494</c:v>
                </c:pt>
                <c:pt idx="27873">
                  <c:v>1.1233424886512993</c:v>
                </c:pt>
                <c:pt idx="27874">
                  <c:v>1.1233220762991045</c:v>
                </c:pt>
                <c:pt idx="27875">
                  <c:v>1.1233016639469098</c:v>
                </c:pt>
                <c:pt idx="27876">
                  <c:v>1.123281251594715</c:v>
                </c:pt>
                <c:pt idx="27877">
                  <c:v>1.1232608392425203</c:v>
                </c:pt>
                <c:pt idx="27878">
                  <c:v>1.1232404268903255</c:v>
                </c:pt>
                <c:pt idx="27879">
                  <c:v>1.1232200145381308</c:v>
                </c:pt>
                <c:pt idx="27880">
                  <c:v>1.1231996021859361</c:v>
                </c:pt>
                <c:pt idx="27881">
                  <c:v>1.1231791898337413</c:v>
                </c:pt>
                <c:pt idx="27882">
                  <c:v>1.1231587774815466</c:v>
                </c:pt>
                <c:pt idx="27883">
                  <c:v>1.1231383651293518</c:v>
                </c:pt>
                <c:pt idx="27884">
                  <c:v>1.1231179527771573</c:v>
                </c:pt>
                <c:pt idx="27885">
                  <c:v>1.1230975404249626</c:v>
                </c:pt>
                <c:pt idx="27886">
                  <c:v>1.1230771280727678</c:v>
                </c:pt>
                <c:pt idx="27887">
                  <c:v>1.1230567157205731</c:v>
                </c:pt>
                <c:pt idx="27888">
                  <c:v>1.1230363033683783</c:v>
                </c:pt>
                <c:pt idx="27889">
                  <c:v>1.1230158910161836</c:v>
                </c:pt>
                <c:pt idx="27890">
                  <c:v>1.1229954786639889</c:v>
                </c:pt>
                <c:pt idx="27891">
                  <c:v>1.1229750663117941</c:v>
                </c:pt>
                <c:pt idx="27892">
                  <c:v>1.1229546539595994</c:v>
                </c:pt>
                <c:pt idx="27893">
                  <c:v>1.1229342416074046</c:v>
                </c:pt>
                <c:pt idx="27894">
                  <c:v>1.1229138292552099</c:v>
                </c:pt>
                <c:pt idx="27895">
                  <c:v>1.1228934169030151</c:v>
                </c:pt>
                <c:pt idx="27896">
                  <c:v>1.1228730045508206</c:v>
                </c:pt>
                <c:pt idx="27897">
                  <c:v>1.1228525921986259</c:v>
                </c:pt>
                <c:pt idx="27898">
                  <c:v>1.1228321798464311</c:v>
                </c:pt>
                <c:pt idx="27899">
                  <c:v>1.1228117674942364</c:v>
                </c:pt>
                <c:pt idx="27900">
                  <c:v>1.1227913551420416</c:v>
                </c:pt>
                <c:pt idx="27901">
                  <c:v>1.1227709427898469</c:v>
                </c:pt>
                <c:pt idx="27902">
                  <c:v>1.1227505304376522</c:v>
                </c:pt>
                <c:pt idx="27903">
                  <c:v>1.1227301180854574</c:v>
                </c:pt>
                <c:pt idx="27904">
                  <c:v>1.1227097057332627</c:v>
                </c:pt>
                <c:pt idx="27905">
                  <c:v>1.1226892933810679</c:v>
                </c:pt>
                <c:pt idx="27906">
                  <c:v>1.1226688810288732</c:v>
                </c:pt>
                <c:pt idx="27907">
                  <c:v>1.1226484686766784</c:v>
                </c:pt>
                <c:pt idx="27908">
                  <c:v>1.1226280563244839</c:v>
                </c:pt>
                <c:pt idx="27909">
                  <c:v>1.1226076439722892</c:v>
                </c:pt>
                <c:pt idx="27910">
                  <c:v>1.1225872316200944</c:v>
                </c:pt>
                <c:pt idx="27911">
                  <c:v>1.1225668192678997</c:v>
                </c:pt>
                <c:pt idx="27912">
                  <c:v>1.122546406915705</c:v>
                </c:pt>
                <c:pt idx="27913">
                  <c:v>1.1225259945635102</c:v>
                </c:pt>
                <c:pt idx="27914">
                  <c:v>1.1225055822113155</c:v>
                </c:pt>
                <c:pt idx="27915">
                  <c:v>1.1224851698591207</c:v>
                </c:pt>
                <c:pt idx="27916">
                  <c:v>1.122464757506926</c:v>
                </c:pt>
                <c:pt idx="27917">
                  <c:v>1.1224443451547312</c:v>
                </c:pt>
                <c:pt idx="27918">
                  <c:v>1.1224239328025365</c:v>
                </c:pt>
                <c:pt idx="27919">
                  <c:v>1.1224035204503418</c:v>
                </c:pt>
                <c:pt idx="27920">
                  <c:v>1.1223831080981472</c:v>
                </c:pt>
                <c:pt idx="27921">
                  <c:v>1.1223626957459525</c:v>
                </c:pt>
                <c:pt idx="27922">
                  <c:v>1.1223422833937577</c:v>
                </c:pt>
                <c:pt idx="27923">
                  <c:v>1.122321871041563</c:v>
                </c:pt>
                <c:pt idx="27924">
                  <c:v>1.1223014586893683</c:v>
                </c:pt>
                <c:pt idx="27925">
                  <c:v>1.1222810463371735</c:v>
                </c:pt>
                <c:pt idx="27926">
                  <c:v>1.1222606339849788</c:v>
                </c:pt>
                <c:pt idx="27927">
                  <c:v>1.122240221632784</c:v>
                </c:pt>
                <c:pt idx="27928">
                  <c:v>1.1222198092805893</c:v>
                </c:pt>
                <c:pt idx="27929">
                  <c:v>1.1221993969283945</c:v>
                </c:pt>
                <c:pt idx="27930">
                  <c:v>1.1221789845761998</c:v>
                </c:pt>
                <c:pt idx="27931">
                  <c:v>1.1221582887191135</c:v>
                </c:pt>
                <c:pt idx="27932">
                  <c:v>1.1221375928620272</c:v>
                </c:pt>
                <c:pt idx="27933">
                  <c:v>1.1221168970049409</c:v>
                </c:pt>
                <c:pt idx="27934">
                  <c:v>1.1220962011478546</c:v>
                </c:pt>
                <c:pt idx="27935">
                  <c:v>1.1220755052907683</c:v>
                </c:pt>
                <c:pt idx="27936">
                  <c:v>1.122054809433682</c:v>
                </c:pt>
                <c:pt idx="27937">
                  <c:v>1.1220341135765957</c:v>
                </c:pt>
                <c:pt idx="27938">
                  <c:v>1.1220134177195094</c:v>
                </c:pt>
                <c:pt idx="27939">
                  <c:v>1.121992721862423</c:v>
                </c:pt>
                <c:pt idx="27940">
                  <c:v>1.1219720260053367</c:v>
                </c:pt>
                <c:pt idx="27941">
                  <c:v>1.1219513301482504</c:v>
                </c:pt>
                <c:pt idx="27942">
                  <c:v>1.1219306342911641</c:v>
                </c:pt>
                <c:pt idx="27943">
                  <c:v>1.1219099384340778</c:v>
                </c:pt>
                <c:pt idx="27944">
                  <c:v>1.1218892425769915</c:v>
                </c:pt>
                <c:pt idx="27945">
                  <c:v>1.1218685467199052</c:v>
                </c:pt>
                <c:pt idx="27946">
                  <c:v>1.1218478508628187</c:v>
                </c:pt>
                <c:pt idx="27947">
                  <c:v>1.1218271550057324</c:v>
                </c:pt>
                <c:pt idx="27948">
                  <c:v>1.1218064591486461</c:v>
                </c:pt>
                <c:pt idx="27949">
                  <c:v>1.1217857632915598</c:v>
                </c:pt>
                <c:pt idx="27950">
                  <c:v>1.1217650674344735</c:v>
                </c:pt>
                <c:pt idx="27951">
                  <c:v>1.1217443715773872</c:v>
                </c:pt>
                <c:pt idx="27952">
                  <c:v>1.1217236757203009</c:v>
                </c:pt>
                <c:pt idx="27953">
                  <c:v>1.1217029798632145</c:v>
                </c:pt>
                <c:pt idx="27954">
                  <c:v>1.1216822840061282</c:v>
                </c:pt>
                <c:pt idx="27955">
                  <c:v>1.1216615881490419</c:v>
                </c:pt>
                <c:pt idx="27956">
                  <c:v>1.1216408922919556</c:v>
                </c:pt>
                <c:pt idx="27957">
                  <c:v>1.1216201964348693</c:v>
                </c:pt>
                <c:pt idx="27958">
                  <c:v>1.121599500577783</c:v>
                </c:pt>
                <c:pt idx="27959">
                  <c:v>1.1215788047206967</c:v>
                </c:pt>
                <c:pt idx="27960">
                  <c:v>1.1215581088636104</c:v>
                </c:pt>
                <c:pt idx="27961">
                  <c:v>1.1215374130065241</c:v>
                </c:pt>
                <c:pt idx="27962">
                  <c:v>1.1215167171494378</c:v>
                </c:pt>
                <c:pt idx="27963">
                  <c:v>1.1214960212923515</c:v>
                </c:pt>
                <c:pt idx="27964">
                  <c:v>1.121475325435265</c:v>
                </c:pt>
                <c:pt idx="27965">
                  <c:v>1.1214546295781787</c:v>
                </c:pt>
                <c:pt idx="27966">
                  <c:v>1.1214339337210923</c:v>
                </c:pt>
                <c:pt idx="27967">
                  <c:v>1.121413237864006</c:v>
                </c:pt>
                <c:pt idx="27968">
                  <c:v>1.1213925420069197</c:v>
                </c:pt>
                <c:pt idx="27969">
                  <c:v>1.1213718461498334</c:v>
                </c:pt>
                <c:pt idx="27970">
                  <c:v>1.1213511502927471</c:v>
                </c:pt>
                <c:pt idx="27971">
                  <c:v>1.1213304544356608</c:v>
                </c:pt>
                <c:pt idx="27972">
                  <c:v>1.1213097585785745</c:v>
                </c:pt>
                <c:pt idx="27973">
                  <c:v>1.1212890627214882</c:v>
                </c:pt>
                <c:pt idx="27974">
                  <c:v>1.1212683668644019</c:v>
                </c:pt>
                <c:pt idx="27975">
                  <c:v>1.1212476710073156</c:v>
                </c:pt>
                <c:pt idx="27976">
                  <c:v>1.1212269751502293</c:v>
                </c:pt>
                <c:pt idx="27977">
                  <c:v>1.121206279293143</c:v>
                </c:pt>
                <c:pt idx="27978">
                  <c:v>1.1211855834360567</c:v>
                </c:pt>
                <c:pt idx="27979">
                  <c:v>1.1211648875789704</c:v>
                </c:pt>
                <c:pt idx="27980">
                  <c:v>1.1211441917218841</c:v>
                </c:pt>
                <c:pt idx="27981">
                  <c:v>1.1211234958647978</c:v>
                </c:pt>
                <c:pt idx="27982">
                  <c:v>1.1211028000077112</c:v>
                </c:pt>
                <c:pt idx="27983">
                  <c:v>1.1210821041506249</c:v>
                </c:pt>
                <c:pt idx="27984">
                  <c:v>1.1210614082935386</c:v>
                </c:pt>
                <c:pt idx="27985">
                  <c:v>1.1210407124364523</c:v>
                </c:pt>
                <c:pt idx="27986">
                  <c:v>1.121020016579366</c:v>
                </c:pt>
                <c:pt idx="27987">
                  <c:v>1.1209993207222797</c:v>
                </c:pt>
                <c:pt idx="27988">
                  <c:v>1.1209786248651934</c:v>
                </c:pt>
                <c:pt idx="27989">
                  <c:v>1.1209579290081071</c:v>
                </c:pt>
                <c:pt idx="27990">
                  <c:v>1.1209372331510208</c:v>
                </c:pt>
                <c:pt idx="27991">
                  <c:v>1.1209165372939345</c:v>
                </c:pt>
                <c:pt idx="27992">
                  <c:v>1.1208958414368482</c:v>
                </c:pt>
                <c:pt idx="27993">
                  <c:v>1.1208751455797619</c:v>
                </c:pt>
                <c:pt idx="27994">
                  <c:v>1.1208544497226756</c:v>
                </c:pt>
                <c:pt idx="27995">
                  <c:v>1.1208337538655893</c:v>
                </c:pt>
                <c:pt idx="27996">
                  <c:v>1.1208130580085029</c:v>
                </c:pt>
                <c:pt idx="27997">
                  <c:v>1.1207923621514166</c:v>
                </c:pt>
                <c:pt idx="27998">
                  <c:v>1.1207716662943303</c:v>
                </c:pt>
                <c:pt idx="27999">
                  <c:v>1.120750970437244</c:v>
                </c:pt>
                <c:pt idx="28000">
                  <c:v>1.1207302745801575</c:v>
                </c:pt>
                <c:pt idx="28001">
                  <c:v>1.1207095787230712</c:v>
                </c:pt>
                <c:pt idx="28002">
                  <c:v>1.1206888828659849</c:v>
                </c:pt>
                <c:pt idx="28003">
                  <c:v>1.1206681870088986</c:v>
                </c:pt>
                <c:pt idx="28004">
                  <c:v>1.1206474911518123</c:v>
                </c:pt>
                <c:pt idx="28005">
                  <c:v>1.120626795294726</c:v>
                </c:pt>
                <c:pt idx="28006">
                  <c:v>1.1206058159327481</c:v>
                </c:pt>
                <c:pt idx="28007">
                  <c:v>1.1205848365707702</c:v>
                </c:pt>
                <c:pt idx="28008">
                  <c:v>1.1205638572087924</c:v>
                </c:pt>
                <c:pt idx="28009">
                  <c:v>1.1205428778468143</c:v>
                </c:pt>
                <c:pt idx="28010">
                  <c:v>1.1205218984848364</c:v>
                </c:pt>
                <c:pt idx="28011">
                  <c:v>1.1205009191228585</c:v>
                </c:pt>
                <c:pt idx="28012">
                  <c:v>1.1204799397608807</c:v>
                </c:pt>
                <c:pt idx="28013">
                  <c:v>1.1204589603989028</c:v>
                </c:pt>
                <c:pt idx="28014">
                  <c:v>1.1204379810369247</c:v>
                </c:pt>
                <c:pt idx="28015">
                  <c:v>1.1204170016749468</c:v>
                </c:pt>
                <c:pt idx="28016">
                  <c:v>1.120396022312969</c:v>
                </c:pt>
                <c:pt idx="28017">
                  <c:v>1.1203750429509911</c:v>
                </c:pt>
                <c:pt idx="28018">
                  <c:v>1.1203540635890132</c:v>
                </c:pt>
                <c:pt idx="28019">
                  <c:v>1.1203330842270351</c:v>
                </c:pt>
                <c:pt idx="28020">
                  <c:v>1.1203121048650573</c:v>
                </c:pt>
                <c:pt idx="28021">
                  <c:v>1.1202911255030794</c:v>
                </c:pt>
                <c:pt idx="28022">
                  <c:v>1.1202701461411015</c:v>
                </c:pt>
                <c:pt idx="28023">
                  <c:v>1.1202491667791237</c:v>
                </c:pt>
                <c:pt idx="28024">
                  <c:v>1.1202281874171458</c:v>
                </c:pt>
                <c:pt idx="28025">
                  <c:v>1.1202072080551677</c:v>
                </c:pt>
                <c:pt idx="28026">
                  <c:v>1.1201862286931898</c:v>
                </c:pt>
                <c:pt idx="28027">
                  <c:v>1.120165249331212</c:v>
                </c:pt>
                <c:pt idx="28028">
                  <c:v>1.1201442699692341</c:v>
                </c:pt>
                <c:pt idx="28029">
                  <c:v>1.1201232906072562</c:v>
                </c:pt>
                <c:pt idx="28030">
                  <c:v>1.1201023112452781</c:v>
                </c:pt>
                <c:pt idx="28031">
                  <c:v>1.1200813318833003</c:v>
                </c:pt>
                <c:pt idx="28032">
                  <c:v>1.1200603525213224</c:v>
                </c:pt>
                <c:pt idx="28033">
                  <c:v>1.1200393731593445</c:v>
                </c:pt>
                <c:pt idx="28034">
                  <c:v>1.1200183937973667</c:v>
                </c:pt>
                <c:pt idx="28035">
                  <c:v>1.1199974144353886</c:v>
                </c:pt>
                <c:pt idx="28036">
                  <c:v>1.1199764350734107</c:v>
                </c:pt>
                <c:pt idx="28037">
                  <c:v>1.1199554557114328</c:v>
                </c:pt>
                <c:pt idx="28038">
                  <c:v>1.119934476349455</c:v>
                </c:pt>
                <c:pt idx="28039">
                  <c:v>1.1199134969874771</c:v>
                </c:pt>
                <c:pt idx="28040">
                  <c:v>1.119892517625499</c:v>
                </c:pt>
                <c:pt idx="28041">
                  <c:v>1.1198715382635211</c:v>
                </c:pt>
                <c:pt idx="28042">
                  <c:v>1.1198505589015433</c:v>
                </c:pt>
                <c:pt idx="28043">
                  <c:v>1.1198295795395654</c:v>
                </c:pt>
                <c:pt idx="28044">
                  <c:v>1.1198086001775875</c:v>
                </c:pt>
                <c:pt idx="28045">
                  <c:v>1.1197876208156095</c:v>
                </c:pt>
                <c:pt idx="28046">
                  <c:v>1.1197666414536316</c:v>
                </c:pt>
                <c:pt idx="28047">
                  <c:v>1.1197456620916537</c:v>
                </c:pt>
                <c:pt idx="28048">
                  <c:v>1.1197246827296758</c:v>
                </c:pt>
                <c:pt idx="28049">
                  <c:v>1.119703703367698</c:v>
                </c:pt>
                <c:pt idx="28050">
                  <c:v>1.1196827240057199</c:v>
                </c:pt>
                <c:pt idx="28051">
                  <c:v>1.119661744643742</c:v>
                </c:pt>
                <c:pt idx="28052">
                  <c:v>1.1196407652817641</c:v>
                </c:pt>
                <c:pt idx="28053">
                  <c:v>1.1196197859197863</c:v>
                </c:pt>
                <c:pt idx="28054">
                  <c:v>1.1195988065578084</c:v>
                </c:pt>
                <c:pt idx="28055">
                  <c:v>1.1195778271958305</c:v>
                </c:pt>
                <c:pt idx="28056">
                  <c:v>1.1195568478338525</c:v>
                </c:pt>
                <c:pt idx="28057">
                  <c:v>1.1195358684718746</c:v>
                </c:pt>
                <c:pt idx="28058">
                  <c:v>1.1195148891098967</c:v>
                </c:pt>
                <c:pt idx="28059">
                  <c:v>1.1194939097479188</c:v>
                </c:pt>
                <c:pt idx="28060">
                  <c:v>1.119472930385941</c:v>
                </c:pt>
                <c:pt idx="28061">
                  <c:v>1.1194519510239629</c:v>
                </c:pt>
                <c:pt idx="28062">
                  <c:v>1.119430971661985</c:v>
                </c:pt>
                <c:pt idx="28063">
                  <c:v>1.1194099923000072</c:v>
                </c:pt>
                <c:pt idx="28064">
                  <c:v>1.1193890129380293</c:v>
                </c:pt>
                <c:pt idx="28065">
                  <c:v>1.1193680335760514</c:v>
                </c:pt>
                <c:pt idx="28066">
                  <c:v>1.1193470542140733</c:v>
                </c:pt>
                <c:pt idx="28067">
                  <c:v>1.1193260748520955</c:v>
                </c:pt>
                <c:pt idx="28068">
                  <c:v>1.1193050954901176</c:v>
                </c:pt>
                <c:pt idx="28069">
                  <c:v>1.1192841161281397</c:v>
                </c:pt>
                <c:pt idx="28070">
                  <c:v>1.1192631367661618</c:v>
                </c:pt>
                <c:pt idx="28071">
                  <c:v>1.1192421574041838</c:v>
                </c:pt>
                <c:pt idx="28072">
                  <c:v>1.1192211780422059</c:v>
                </c:pt>
                <c:pt idx="28073">
                  <c:v>1.119200198680228</c:v>
                </c:pt>
                <c:pt idx="28074">
                  <c:v>1.1191792193182502</c:v>
                </c:pt>
                <c:pt idx="28075">
                  <c:v>1.1191582399562723</c:v>
                </c:pt>
                <c:pt idx="28076">
                  <c:v>1.1191369770894026</c:v>
                </c:pt>
                <c:pt idx="28077">
                  <c:v>1.1191157142225332</c:v>
                </c:pt>
                <c:pt idx="28078">
                  <c:v>1.1190944513556638</c:v>
                </c:pt>
                <c:pt idx="28079">
                  <c:v>1.1190731884887941</c:v>
                </c:pt>
                <c:pt idx="28080">
                  <c:v>1.1190519256219247</c:v>
                </c:pt>
                <c:pt idx="28081">
                  <c:v>1.1190306627550552</c:v>
                </c:pt>
                <c:pt idx="28082">
                  <c:v>1.1190093998881856</c:v>
                </c:pt>
                <c:pt idx="28083">
                  <c:v>1.1189881370213162</c:v>
                </c:pt>
                <c:pt idx="28084">
                  <c:v>1.1189668741544467</c:v>
                </c:pt>
                <c:pt idx="28085">
                  <c:v>1.1189456112875771</c:v>
                </c:pt>
                <c:pt idx="28086">
                  <c:v>1.1189243484207076</c:v>
                </c:pt>
                <c:pt idx="28087">
                  <c:v>1.1189030855538382</c:v>
                </c:pt>
                <c:pt idx="28088">
                  <c:v>1.1188818226869686</c:v>
                </c:pt>
                <c:pt idx="28089">
                  <c:v>1.1188605598200991</c:v>
                </c:pt>
                <c:pt idx="28090">
                  <c:v>1.1188392969532297</c:v>
                </c:pt>
                <c:pt idx="28091">
                  <c:v>1.11881803408636</c:v>
                </c:pt>
                <c:pt idx="28092">
                  <c:v>1.1187967712194906</c:v>
                </c:pt>
                <c:pt idx="28093">
                  <c:v>1.1187755083526212</c:v>
                </c:pt>
                <c:pt idx="28094">
                  <c:v>1.1187542454857515</c:v>
                </c:pt>
                <c:pt idx="28095">
                  <c:v>1.1187329826188821</c:v>
                </c:pt>
                <c:pt idx="28096">
                  <c:v>1.1187117197520127</c:v>
                </c:pt>
                <c:pt idx="28097">
                  <c:v>1.118690456885143</c:v>
                </c:pt>
                <c:pt idx="28098">
                  <c:v>1.1186691940182736</c:v>
                </c:pt>
                <c:pt idx="28099">
                  <c:v>1.1186479311514042</c:v>
                </c:pt>
                <c:pt idx="28100">
                  <c:v>1.1186266682845345</c:v>
                </c:pt>
                <c:pt idx="28101">
                  <c:v>1.1186054054176651</c:v>
                </c:pt>
                <c:pt idx="28102">
                  <c:v>1.1185841425507956</c:v>
                </c:pt>
                <c:pt idx="28103">
                  <c:v>1.118562879683926</c:v>
                </c:pt>
                <c:pt idx="28104">
                  <c:v>1.1185416168170565</c:v>
                </c:pt>
                <c:pt idx="28105">
                  <c:v>1.1185203539501871</c:v>
                </c:pt>
                <c:pt idx="28106">
                  <c:v>1.1184990910833175</c:v>
                </c:pt>
                <c:pt idx="28107">
                  <c:v>1.118477828216448</c:v>
                </c:pt>
                <c:pt idx="28108">
                  <c:v>1.1184565653495786</c:v>
                </c:pt>
                <c:pt idx="28109">
                  <c:v>1.1184353024827089</c:v>
                </c:pt>
                <c:pt idx="28110">
                  <c:v>1.1184140396158395</c:v>
                </c:pt>
                <c:pt idx="28111">
                  <c:v>1.1183927767489701</c:v>
                </c:pt>
                <c:pt idx="28112">
                  <c:v>1.1183715138821004</c:v>
                </c:pt>
                <c:pt idx="28113">
                  <c:v>1.118350251015231</c:v>
                </c:pt>
                <c:pt idx="28114">
                  <c:v>1.1183289881483616</c:v>
                </c:pt>
                <c:pt idx="28115">
                  <c:v>1.1183077252814919</c:v>
                </c:pt>
                <c:pt idx="28116">
                  <c:v>1.1182864624146225</c:v>
                </c:pt>
                <c:pt idx="28117">
                  <c:v>1.1182651995477531</c:v>
                </c:pt>
                <c:pt idx="28118">
                  <c:v>1.1182439366808834</c:v>
                </c:pt>
                <c:pt idx="28119">
                  <c:v>1.118222673814014</c:v>
                </c:pt>
                <c:pt idx="28120">
                  <c:v>1.1182014109471445</c:v>
                </c:pt>
                <c:pt idx="28121">
                  <c:v>1.1181801480802749</c:v>
                </c:pt>
                <c:pt idx="28122">
                  <c:v>1.1181588852134055</c:v>
                </c:pt>
                <c:pt idx="28123">
                  <c:v>1.118137622346536</c:v>
                </c:pt>
                <c:pt idx="28124">
                  <c:v>1.1181163594796664</c:v>
                </c:pt>
                <c:pt idx="28125">
                  <c:v>1.1180950966127969</c:v>
                </c:pt>
                <c:pt idx="28126">
                  <c:v>1.1180738337459275</c:v>
                </c:pt>
                <c:pt idx="28127">
                  <c:v>1.1180525708790578</c:v>
                </c:pt>
                <c:pt idx="28128">
                  <c:v>1.1180313080121884</c:v>
                </c:pt>
                <c:pt idx="28129">
                  <c:v>1.118010045145319</c:v>
                </c:pt>
                <c:pt idx="28130">
                  <c:v>1.1179887822784493</c:v>
                </c:pt>
                <c:pt idx="28131">
                  <c:v>1.1179675194115799</c:v>
                </c:pt>
                <c:pt idx="28132">
                  <c:v>1.1179462565447105</c:v>
                </c:pt>
                <c:pt idx="28133">
                  <c:v>1.1179249936778408</c:v>
                </c:pt>
                <c:pt idx="28134">
                  <c:v>1.1179037308109714</c:v>
                </c:pt>
                <c:pt idx="28135">
                  <c:v>1.117882467944102</c:v>
                </c:pt>
                <c:pt idx="28136">
                  <c:v>1.1178612050772323</c:v>
                </c:pt>
                <c:pt idx="28137">
                  <c:v>1.1178399422103629</c:v>
                </c:pt>
                <c:pt idx="28138">
                  <c:v>1.1178186793434934</c:v>
                </c:pt>
                <c:pt idx="28139">
                  <c:v>1.1177974164766238</c:v>
                </c:pt>
                <c:pt idx="28140">
                  <c:v>1.1177761536097544</c:v>
                </c:pt>
                <c:pt idx="28141">
                  <c:v>1.1177548907428849</c:v>
                </c:pt>
                <c:pt idx="28142">
                  <c:v>1.1177336278760153</c:v>
                </c:pt>
                <c:pt idx="28143">
                  <c:v>1.1177123650091458</c:v>
                </c:pt>
                <c:pt idx="28144">
                  <c:v>1.1176911021422764</c:v>
                </c:pt>
                <c:pt idx="28145">
                  <c:v>1.1176695557705152</c:v>
                </c:pt>
                <c:pt idx="28146">
                  <c:v>1.1176480093987542</c:v>
                </c:pt>
                <c:pt idx="28147">
                  <c:v>1.117626463026993</c:v>
                </c:pt>
                <c:pt idx="28148">
                  <c:v>1.117604916655232</c:v>
                </c:pt>
                <c:pt idx="28149">
                  <c:v>1.1175833702834708</c:v>
                </c:pt>
                <c:pt idx="28150">
                  <c:v>1.1175618239117098</c:v>
                </c:pt>
                <c:pt idx="28151">
                  <c:v>1.1175402775399488</c:v>
                </c:pt>
                <c:pt idx="28152">
                  <c:v>1.1175187311681876</c:v>
                </c:pt>
                <c:pt idx="28153">
                  <c:v>1.1174971847964266</c:v>
                </c:pt>
                <c:pt idx="28154">
                  <c:v>1.1174756384246654</c:v>
                </c:pt>
                <c:pt idx="28155">
                  <c:v>1.1174540920529044</c:v>
                </c:pt>
                <c:pt idx="28156">
                  <c:v>1.1174325456811431</c:v>
                </c:pt>
                <c:pt idx="28157">
                  <c:v>1.1174109993093821</c:v>
                </c:pt>
                <c:pt idx="28158">
                  <c:v>1.1173894529376209</c:v>
                </c:pt>
                <c:pt idx="28159">
                  <c:v>1.1173679065658599</c:v>
                </c:pt>
                <c:pt idx="28160">
                  <c:v>1.1173463601940987</c:v>
                </c:pt>
                <c:pt idx="28161">
                  <c:v>1.1173248138223377</c:v>
                </c:pt>
                <c:pt idx="28162">
                  <c:v>1.1173032674505765</c:v>
                </c:pt>
                <c:pt idx="28163">
                  <c:v>1.1172817210788155</c:v>
                </c:pt>
                <c:pt idx="28164">
                  <c:v>1.1172601747070543</c:v>
                </c:pt>
                <c:pt idx="28165">
                  <c:v>1.1172386283352933</c:v>
                </c:pt>
                <c:pt idx="28166">
                  <c:v>1.1172170819635321</c:v>
                </c:pt>
                <c:pt idx="28167">
                  <c:v>1.1171955355917711</c:v>
                </c:pt>
                <c:pt idx="28168">
                  <c:v>1.1171739892200101</c:v>
                </c:pt>
                <c:pt idx="28169">
                  <c:v>1.1171524428482489</c:v>
                </c:pt>
                <c:pt idx="28170">
                  <c:v>1.1171308964764879</c:v>
                </c:pt>
                <c:pt idx="28171">
                  <c:v>1.1171093501047267</c:v>
                </c:pt>
                <c:pt idx="28172">
                  <c:v>1.1170878037329657</c:v>
                </c:pt>
                <c:pt idx="28173">
                  <c:v>1.1170662573612045</c:v>
                </c:pt>
                <c:pt idx="28174">
                  <c:v>1.1170447109894435</c:v>
                </c:pt>
                <c:pt idx="28175">
                  <c:v>1.1170231646176823</c:v>
                </c:pt>
                <c:pt idx="28176">
                  <c:v>1.1170016182459213</c:v>
                </c:pt>
                <c:pt idx="28177">
                  <c:v>1.11698007187416</c:v>
                </c:pt>
                <c:pt idx="28178">
                  <c:v>1.116958525502399</c:v>
                </c:pt>
                <c:pt idx="28179">
                  <c:v>1.1169369791306378</c:v>
                </c:pt>
                <c:pt idx="28180">
                  <c:v>1.1169154327588768</c:v>
                </c:pt>
                <c:pt idx="28181">
                  <c:v>1.1168938863871156</c:v>
                </c:pt>
                <c:pt idx="28182">
                  <c:v>1.1168723400153546</c:v>
                </c:pt>
                <c:pt idx="28183">
                  <c:v>1.1168507936435936</c:v>
                </c:pt>
                <c:pt idx="28184">
                  <c:v>1.1168292472718324</c:v>
                </c:pt>
                <c:pt idx="28185">
                  <c:v>1.1168077009000714</c:v>
                </c:pt>
                <c:pt idx="28186">
                  <c:v>1.1167861545283102</c:v>
                </c:pt>
                <c:pt idx="28187">
                  <c:v>1.1167646081565492</c:v>
                </c:pt>
                <c:pt idx="28188">
                  <c:v>1.116743061784788</c:v>
                </c:pt>
                <c:pt idx="28189">
                  <c:v>1.116721515413027</c:v>
                </c:pt>
                <c:pt idx="28190">
                  <c:v>1.1166999690412658</c:v>
                </c:pt>
                <c:pt idx="28191">
                  <c:v>1.1166784226695048</c:v>
                </c:pt>
                <c:pt idx="28192">
                  <c:v>1.1166568762977436</c:v>
                </c:pt>
                <c:pt idx="28193">
                  <c:v>1.1166353299259826</c:v>
                </c:pt>
                <c:pt idx="28194">
                  <c:v>1.1166137835542214</c:v>
                </c:pt>
                <c:pt idx="28195">
                  <c:v>1.1165922371824604</c:v>
                </c:pt>
                <c:pt idx="28196">
                  <c:v>1.1165706908106992</c:v>
                </c:pt>
                <c:pt idx="28197">
                  <c:v>1.1165491444389382</c:v>
                </c:pt>
                <c:pt idx="28198">
                  <c:v>1.1165275980671769</c:v>
                </c:pt>
                <c:pt idx="28199">
                  <c:v>1.1165060516954159</c:v>
                </c:pt>
                <c:pt idx="28200">
                  <c:v>1.116484505323655</c:v>
                </c:pt>
                <c:pt idx="28201">
                  <c:v>1.1164629589518937</c:v>
                </c:pt>
                <c:pt idx="28202">
                  <c:v>1.1164414125801327</c:v>
                </c:pt>
                <c:pt idx="28203">
                  <c:v>1.1164198662083715</c:v>
                </c:pt>
                <c:pt idx="28204">
                  <c:v>1.1163983198366105</c:v>
                </c:pt>
                <c:pt idx="28205">
                  <c:v>1.1163767734648493</c:v>
                </c:pt>
                <c:pt idx="28206">
                  <c:v>1.1163549435881968</c:v>
                </c:pt>
                <c:pt idx="28207">
                  <c:v>1.116333113711544</c:v>
                </c:pt>
                <c:pt idx="28208">
                  <c:v>1.1163112838348912</c:v>
                </c:pt>
                <c:pt idx="28209">
                  <c:v>1.1162894539582386</c:v>
                </c:pt>
                <c:pt idx="28210">
                  <c:v>1.1162676240815859</c:v>
                </c:pt>
                <c:pt idx="28211">
                  <c:v>1.1162457942049333</c:v>
                </c:pt>
                <c:pt idx="28212">
                  <c:v>1.1162239643282805</c:v>
                </c:pt>
                <c:pt idx="28213">
                  <c:v>1.1162021344516277</c:v>
                </c:pt>
                <c:pt idx="28214">
                  <c:v>1.1161803045749752</c:v>
                </c:pt>
                <c:pt idx="28215">
                  <c:v>1.1161584746983224</c:v>
                </c:pt>
                <c:pt idx="28216">
                  <c:v>1.1161366448216699</c:v>
                </c:pt>
                <c:pt idx="28217">
                  <c:v>1.1161148149450171</c:v>
                </c:pt>
                <c:pt idx="28218">
                  <c:v>1.1160929850683643</c:v>
                </c:pt>
                <c:pt idx="28219">
                  <c:v>1.1160711551917117</c:v>
                </c:pt>
                <c:pt idx="28220">
                  <c:v>1.116049325315059</c:v>
                </c:pt>
                <c:pt idx="28221">
                  <c:v>1.1160274954384064</c:v>
                </c:pt>
                <c:pt idx="28222">
                  <c:v>1.1160056655617536</c:v>
                </c:pt>
                <c:pt idx="28223">
                  <c:v>1.1159838356851008</c:v>
                </c:pt>
                <c:pt idx="28224">
                  <c:v>1.1159620058084483</c:v>
                </c:pt>
                <c:pt idx="28225">
                  <c:v>1.1159401759317955</c:v>
                </c:pt>
                <c:pt idx="28226">
                  <c:v>1.1159183460551427</c:v>
                </c:pt>
                <c:pt idx="28227">
                  <c:v>1.1158965161784902</c:v>
                </c:pt>
                <c:pt idx="28228">
                  <c:v>1.1158746863018374</c:v>
                </c:pt>
                <c:pt idx="28229">
                  <c:v>1.1158528564251848</c:v>
                </c:pt>
                <c:pt idx="28230">
                  <c:v>1.1158310265485321</c:v>
                </c:pt>
                <c:pt idx="28231">
                  <c:v>1.1158091966718793</c:v>
                </c:pt>
                <c:pt idx="28232">
                  <c:v>1.1157873667952267</c:v>
                </c:pt>
                <c:pt idx="28233">
                  <c:v>1.1157655369185739</c:v>
                </c:pt>
                <c:pt idx="28234">
                  <c:v>1.1157437070419214</c:v>
                </c:pt>
                <c:pt idx="28235">
                  <c:v>1.1157218771652686</c:v>
                </c:pt>
                <c:pt idx="28236">
                  <c:v>1.1157000472886158</c:v>
                </c:pt>
                <c:pt idx="28237">
                  <c:v>1.1156782174119633</c:v>
                </c:pt>
                <c:pt idx="28238">
                  <c:v>1.1156563875353105</c:v>
                </c:pt>
                <c:pt idx="28239">
                  <c:v>1.1156345576586579</c:v>
                </c:pt>
                <c:pt idx="28240">
                  <c:v>1.1156127277820052</c:v>
                </c:pt>
                <c:pt idx="28241">
                  <c:v>1.1155908979053524</c:v>
                </c:pt>
                <c:pt idx="28242">
                  <c:v>1.1155690680286998</c:v>
                </c:pt>
                <c:pt idx="28243">
                  <c:v>1.115547238152047</c:v>
                </c:pt>
                <c:pt idx="28244">
                  <c:v>1.1155254082753945</c:v>
                </c:pt>
                <c:pt idx="28245">
                  <c:v>1.1155035783987417</c:v>
                </c:pt>
                <c:pt idx="28246">
                  <c:v>1.1154817485220889</c:v>
                </c:pt>
                <c:pt idx="28247">
                  <c:v>1.1154599186454364</c:v>
                </c:pt>
                <c:pt idx="28248">
                  <c:v>1.1154380887687836</c:v>
                </c:pt>
                <c:pt idx="28249">
                  <c:v>1.115416258892131</c:v>
                </c:pt>
                <c:pt idx="28250">
                  <c:v>1.1153944290154783</c:v>
                </c:pt>
                <c:pt idx="28251">
                  <c:v>1.1153725991388255</c:v>
                </c:pt>
                <c:pt idx="28252">
                  <c:v>1.1153507692621729</c:v>
                </c:pt>
                <c:pt idx="28253">
                  <c:v>1.1153289393855201</c:v>
                </c:pt>
                <c:pt idx="28254">
                  <c:v>1.1153071095088674</c:v>
                </c:pt>
                <c:pt idx="28255">
                  <c:v>1.1152852796322148</c:v>
                </c:pt>
                <c:pt idx="28256">
                  <c:v>1.115263449755562</c:v>
                </c:pt>
                <c:pt idx="28257">
                  <c:v>1.1152416198789095</c:v>
                </c:pt>
                <c:pt idx="28258">
                  <c:v>1.1152197900022567</c:v>
                </c:pt>
                <c:pt idx="28259">
                  <c:v>1.1151979601256039</c:v>
                </c:pt>
                <c:pt idx="28260">
                  <c:v>1.1151761302489513</c:v>
                </c:pt>
                <c:pt idx="28261">
                  <c:v>1.1151543003722986</c:v>
                </c:pt>
                <c:pt idx="28262">
                  <c:v>1.115132470495646</c:v>
                </c:pt>
                <c:pt idx="28263">
                  <c:v>1.1151106406189932</c:v>
                </c:pt>
                <c:pt idx="28264">
                  <c:v>1.1150888107423405</c:v>
                </c:pt>
                <c:pt idx="28265">
                  <c:v>1.1150666973607963</c:v>
                </c:pt>
                <c:pt idx="28266">
                  <c:v>1.115044583979252</c:v>
                </c:pt>
                <c:pt idx="28267">
                  <c:v>1.1150224705977076</c:v>
                </c:pt>
                <c:pt idx="28268">
                  <c:v>1.1150003572161633</c:v>
                </c:pt>
                <c:pt idx="28269">
                  <c:v>1.1149782438346192</c:v>
                </c:pt>
                <c:pt idx="28270">
                  <c:v>1.1149561304530748</c:v>
                </c:pt>
                <c:pt idx="28271">
                  <c:v>1.1149340170715305</c:v>
                </c:pt>
                <c:pt idx="28272">
                  <c:v>1.1149119036899862</c:v>
                </c:pt>
                <c:pt idx="28273">
                  <c:v>1.114889790308442</c:v>
                </c:pt>
                <c:pt idx="28274">
                  <c:v>1.1148676769268977</c:v>
                </c:pt>
                <c:pt idx="28275">
                  <c:v>1.1148455635453534</c:v>
                </c:pt>
                <c:pt idx="28276">
                  <c:v>1.114823450163809</c:v>
                </c:pt>
                <c:pt idx="28277">
                  <c:v>1.1148013367822649</c:v>
                </c:pt>
                <c:pt idx="28278">
                  <c:v>1.1147792234007206</c:v>
                </c:pt>
                <c:pt idx="28279">
                  <c:v>1.1147571100191762</c:v>
                </c:pt>
                <c:pt idx="28280">
                  <c:v>1.1147349966376321</c:v>
                </c:pt>
                <c:pt idx="28281">
                  <c:v>1.1147128832560877</c:v>
                </c:pt>
                <c:pt idx="28282">
                  <c:v>1.1146907698745434</c:v>
                </c:pt>
                <c:pt idx="28283">
                  <c:v>1.1146686564929991</c:v>
                </c:pt>
                <c:pt idx="28284">
                  <c:v>1.1146465431114549</c:v>
                </c:pt>
                <c:pt idx="28285">
                  <c:v>1.1146244297299106</c:v>
                </c:pt>
                <c:pt idx="28286">
                  <c:v>1.1146023163483663</c:v>
                </c:pt>
                <c:pt idx="28287">
                  <c:v>1.1145802029668219</c:v>
                </c:pt>
                <c:pt idx="28288">
                  <c:v>1.1145580895852778</c:v>
                </c:pt>
                <c:pt idx="28289">
                  <c:v>1.1145359762037335</c:v>
                </c:pt>
                <c:pt idx="28290">
                  <c:v>1.1145138628221891</c:v>
                </c:pt>
                <c:pt idx="28291">
                  <c:v>1.1144917494406448</c:v>
                </c:pt>
                <c:pt idx="28292">
                  <c:v>1.1144696360591007</c:v>
                </c:pt>
                <c:pt idx="28293">
                  <c:v>1.1144475226775563</c:v>
                </c:pt>
                <c:pt idx="28294">
                  <c:v>1.114425409296012</c:v>
                </c:pt>
                <c:pt idx="28295">
                  <c:v>1.1144032959144676</c:v>
                </c:pt>
                <c:pt idx="28296">
                  <c:v>1.1143811825329235</c:v>
                </c:pt>
                <c:pt idx="28297">
                  <c:v>1.1143590691513792</c:v>
                </c:pt>
                <c:pt idx="28298">
                  <c:v>1.1143369557698348</c:v>
                </c:pt>
                <c:pt idx="28299">
                  <c:v>1.1143148423882905</c:v>
                </c:pt>
                <c:pt idx="28300">
                  <c:v>1.1142927290067464</c:v>
                </c:pt>
                <c:pt idx="28301">
                  <c:v>1.114270615625202</c:v>
                </c:pt>
                <c:pt idx="28302">
                  <c:v>1.1142485022436577</c:v>
                </c:pt>
                <c:pt idx="28303">
                  <c:v>1.1142263888621133</c:v>
                </c:pt>
                <c:pt idx="28304">
                  <c:v>1.1142042754805692</c:v>
                </c:pt>
                <c:pt idx="28305">
                  <c:v>1.1141821620990249</c:v>
                </c:pt>
                <c:pt idx="28306">
                  <c:v>1.1141600487174805</c:v>
                </c:pt>
                <c:pt idx="28307">
                  <c:v>1.1141379353359362</c:v>
                </c:pt>
                <c:pt idx="28308">
                  <c:v>1.1141158219543921</c:v>
                </c:pt>
                <c:pt idx="28309">
                  <c:v>1.1140937085728477</c:v>
                </c:pt>
                <c:pt idx="28310">
                  <c:v>1.1140715951913034</c:v>
                </c:pt>
                <c:pt idx="28311">
                  <c:v>1.114049481809759</c:v>
                </c:pt>
                <c:pt idx="28312">
                  <c:v>1.1140273684282149</c:v>
                </c:pt>
                <c:pt idx="28313">
                  <c:v>1.1140052550466706</c:v>
                </c:pt>
                <c:pt idx="28314">
                  <c:v>1.1139831416651262</c:v>
                </c:pt>
                <c:pt idx="28315">
                  <c:v>1.1139610282835819</c:v>
                </c:pt>
                <c:pt idx="28316">
                  <c:v>1.1139389149020378</c:v>
                </c:pt>
                <c:pt idx="28317">
                  <c:v>1.1139168015204934</c:v>
                </c:pt>
                <c:pt idx="28318">
                  <c:v>1.1138946881389491</c:v>
                </c:pt>
                <c:pt idx="28319">
                  <c:v>1.1138725747574048</c:v>
                </c:pt>
                <c:pt idx="28320">
                  <c:v>1.1138504613758606</c:v>
                </c:pt>
                <c:pt idx="28321">
                  <c:v>1.1138283479943163</c:v>
                </c:pt>
                <c:pt idx="28322">
                  <c:v>1.113806234612772</c:v>
                </c:pt>
                <c:pt idx="28323">
                  <c:v>1.1137841212312278</c:v>
                </c:pt>
                <c:pt idx="28324">
                  <c:v>1.1137620078496835</c:v>
                </c:pt>
                <c:pt idx="28325">
                  <c:v>1.1137398944681391</c:v>
                </c:pt>
                <c:pt idx="28326">
                  <c:v>1.1137177810865948</c:v>
                </c:pt>
                <c:pt idx="28327">
                  <c:v>1.1136956677050507</c:v>
                </c:pt>
                <c:pt idx="28328">
                  <c:v>1.1136735543235063</c:v>
                </c:pt>
                <c:pt idx="28329">
                  <c:v>1.113651440941962</c:v>
                </c:pt>
                <c:pt idx="28330">
                  <c:v>1.1136290440555261</c:v>
                </c:pt>
                <c:pt idx="28331">
                  <c:v>1.1136066471690902</c:v>
                </c:pt>
                <c:pt idx="28332">
                  <c:v>1.1135842502826543</c:v>
                </c:pt>
                <c:pt idx="28333">
                  <c:v>1.1135618533962186</c:v>
                </c:pt>
                <c:pt idx="28334">
                  <c:v>1.1135394565097827</c:v>
                </c:pt>
                <c:pt idx="28335">
                  <c:v>1.1135170596233468</c:v>
                </c:pt>
                <c:pt idx="28336">
                  <c:v>1.1134946627369109</c:v>
                </c:pt>
                <c:pt idx="28337">
                  <c:v>1.113472265850475</c:v>
                </c:pt>
                <c:pt idx="28338">
                  <c:v>1.1134498689640391</c:v>
                </c:pt>
                <c:pt idx="28339">
                  <c:v>1.1134274720776032</c:v>
                </c:pt>
                <c:pt idx="28340">
                  <c:v>1.1134050751911673</c:v>
                </c:pt>
                <c:pt idx="28341">
                  <c:v>1.1133826783047314</c:v>
                </c:pt>
                <c:pt idx="28342">
                  <c:v>1.1133602814182957</c:v>
                </c:pt>
                <c:pt idx="28343">
                  <c:v>1.1133378845318598</c:v>
                </c:pt>
                <c:pt idx="28344">
                  <c:v>1.1133154876454239</c:v>
                </c:pt>
                <c:pt idx="28345">
                  <c:v>1.113293090758988</c:v>
                </c:pt>
                <c:pt idx="28346">
                  <c:v>1.1132706938725521</c:v>
                </c:pt>
                <c:pt idx="28347">
                  <c:v>1.1132482969861162</c:v>
                </c:pt>
                <c:pt idx="28348">
                  <c:v>1.1132259000996803</c:v>
                </c:pt>
                <c:pt idx="28349">
                  <c:v>1.1132035032132443</c:v>
                </c:pt>
                <c:pt idx="28350">
                  <c:v>1.1131811063268087</c:v>
                </c:pt>
                <c:pt idx="28351">
                  <c:v>1.1131587094403728</c:v>
                </c:pt>
                <c:pt idx="28352">
                  <c:v>1.1131363125539369</c:v>
                </c:pt>
                <c:pt idx="28353">
                  <c:v>1.113113915667501</c:v>
                </c:pt>
                <c:pt idx="28354">
                  <c:v>1.113091518781065</c:v>
                </c:pt>
                <c:pt idx="28355">
                  <c:v>1.1130691218946291</c:v>
                </c:pt>
                <c:pt idx="28356">
                  <c:v>1.1130467250081932</c:v>
                </c:pt>
                <c:pt idx="28357">
                  <c:v>1.1130243281217573</c:v>
                </c:pt>
                <c:pt idx="28358">
                  <c:v>1.1130019312353214</c:v>
                </c:pt>
                <c:pt idx="28359">
                  <c:v>1.1129795343488857</c:v>
                </c:pt>
                <c:pt idx="28360">
                  <c:v>1.1129571374624498</c:v>
                </c:pt>
                <c:pt idx="28361">
                  <c:v>1.1129347405760139</c:v>
                </c:pt>
                <c:pt idx="28362">
                  <c:v>1.112912343689578</c:v>
                </c:pt>
                <c:pt idx="28363">
                  <c:v>1.1128899468031421</c:v>
                </c:pt>
                <c:pt idx="28364">
                  <c:v>1.1128675499167062</c:v>
                </c:pt>
                <c:pt idx="28365">
                  <c:v>1.1128451530302703</c:v>
                </c:pt>
                <c:pt idx="28366">
                  <c:v>1.1128227561438344</c:v>
                </c:pt>
                <c:pt idx="28367">
                  <c:v>1.1128003592573987</c:v>
                </c:pt>
                <c:pt idx="28368">
                  <c:v>1.1127779623709628</c:v>
                </c:pt>
                <c:pt idx="28369">
                  <c:v>1.1127555654845269</c:v>
                </c:pt>
                <c:pt idx="28370">
                  <c:v>1.112733168598091</c:v>
                </c:pt>
                <c:pt idx="28371">
                  <c:v>1.1127107717116551</c:v>
                </c:pt>
                <c:pt idx="28372">
                  <c:v>1.1126883748252192</c:v>
                </c:pt>
                <c:pt idx="28373">
                  <c:v>1.1126659779387833</c:v>
                </c:pt>
                <c:pt idx="28374">
                  <c:v>1.1126435810523474</c:v>
                </c:pt>
                <c:pt idx="28375">
                  <c:v>1.1126211841659115</c:v>
                </c:pt>
                <c:pt idx="28376">
                  <c:v>1.1125987872794758</c:v>
                </c:pt>
                <c:pt idx="28377">
                  <c:v>1.1125763903930399</c:v>
                </c:pt>
                <c:pt idx="28378">
                  <c:v>1.112553993506604</c:v>
                </c:pt>
                <c:pt idx="28379">
                  <c:v>1.1125315966201681</c:v>
                </c:pt>
                <c:pt idx="28380">
                  <c:v>1.1125091997337322</c:v>
                </c:pt>
                <c:pt idx="28381">
                  <c:v>1.1124868028472963</c:v>
                </c:pt>
                <c:pt idx="28382">
                  <c:v>1.1124644059608604</c:v>
                </c:pt>
                <c:pt idx="28383">
                  <c:v>1.1124420090744245</c:v>
                </c:pt>
                <c:pt idx="28384">
                  <c:v>1.1124196121879888</c:v>
                </c:pt>
                <c:pt idx="28385">
                  <c:v>1.1123972153015529</c:v>
                </c:pt>
                <c:pt idx="28386">
                  <c:v>1.112374818415117</c:v>
                </c:pt>
                <c:pt idx="28387">
                  <c:v>1.1123524215286811</c:v>
                </c:pt>
                <c:pt idx="28388">
                  <c:v>1.1123300246422452</c:v>
                </c:pt>
                <c:pt idx="28389">
                  <c:v>1.1123076277558093</c:v>
                </c:pt>
                <c:pt idx="28390">
                  <c:v>1.1122852308693734</c:v>
                </c:pt>
                <c:pt idx="28391">
                  <c:v>1.1122625504780459</c:v>
                </c:pt>
                <c:pt idx="28392">
                  <c:v>1.1122398700867184</c:v>
                </c:pt>
                <c:pt idx="28393">
                  <c:v>1.112217189695391</c:v>
                </c:pt>
                <c:pt idx="28394">
                  <c:v>1.1121945093040635</c:v>
                </c:pt>
                <c:pt idx="28395">
                  <c:v>1.112171828912736</c:v>
                </c:pt>
                <c:pt idx="28396">
                  <c:v>1.1121491485214086</c:v>
                </c:pt>
                <c:pt idx="28397">
                  <c:v>1.1121264681300811</c:v>
                </c:pt>
                <c:pt idx="28398">
                  <c:v>1.1121037877387536</c:v>
                </c:pt>
                <c:pt idx="28399">
                  <c:v>1.1120811073474262</c:v>
                </c:pt>
                <c:pt idx="28400">
                  <c:v>1.1120584269560987</c:v>
                </c:pt>
                <c:pt idx="28401">
                  <c:v>1.1120357465647712</c:v>
                </c:pt>
                <c:pt idx="28402">
                  <c:v>1.1120130661734438</c:v>
                </c:pt>
                <c:pt idx="28403">
                  <c:v>1.1119903857821163</c:v>
                </c:pt>
                <c:pt idx="28404">
                  <c:v>1.1119677053907888</c:v>
                </c:pt>
                <c:pt idx="28405">
                  <c:v>1.1119450249994614</c:v>
                </c:pt>
                <c:pt idx="28406">
                  <c:v>1.1119223446081339</c:v>
                </c:pt>
                <c:pt idx="28407">
                  <c:v>1.1118996642168064</c:v>
                </c:pt>
                <c:pt idx="28408">
                  <c:v>1.1118769838254789</c:v>
                </c:pt>
                <c:pt idx="28409">
                  <c:v>1.1118543034341515</c:v>
                </c:pt>
                <c:pt idx="28410">
                  <c:v>1.111831623042824</c:v>
                </c:pt>
                <c:pt idx="28411">
                  <c:v>1.1118089426514965</c:v>
                </c:pt>
                <c:pt idx="28412">
                  <c:v>1.1117862622601691</c:v>
                </c:pt>
                <c:pt idx="28413">
                  <c:v>1.1117635818688416</c:v>
                </c:pt>
                <c:pt idx="28414">
                  <c:v>1.1117409014775141</c:v>
                </c:pt>
                <c:pt idx="28415">
                  <c:v>1.1117182210861867</c:v>
                </c:pt>
                <c:pt idx="28416">
                  <c:v>1.1116955406948592</c:v>
                </c:pt>
                <c:pt idx="28417">
                  <c:v>1.1116728603035317</c:v>
                </c:pt>
                <c:pt idx="28418">
                  <c:v>1.1116501799122043</c:v>
                </c:pt>
                <c:pt idx="28419">
                  <c:v>1.1116274995208768</c:v>
                </c:pt>
                <c:pt idx="28420">
                  <c:v>1.1116048191295493</c:v>
                </c:pt>
                <c:pt idx="28421">
                  <c:v>1.1115821387382219</c:v>
                </c:pt>
                <c:pt idx="28422">
                  <c:v>1.1115594583468944</c:v>
                </c:pt>
                <c:pt idx="28423">
                  <c:v>1.1115367779555669</c:v>
                </c:pt>
                <c:pt idx="28424">
                  <c:v>1.1115140975642395</c:v>
                </c:pt>
                <c:pt idx="28425">
                  <c:v>1.111491417172912</c:v>
                </c:pt>
                <c:pt idx="28426">
                  <c:v>1.1114687367815845</c:v>
                </c:pt>
                <c:pt idx="28427">
                  <c:v>1.1114460563902571</c:v>
                </c:pt>
                <c:pt idx="28428">
                  <c:v>1.1114233759989294</c:v>
                </c:pt>
                <c:pt idx="28429">
                  <c:v>1.1114006956076019</c:v>
                </c:pt>
                <c:pt idx="28430">
                  <c:v>1.1113780152162744</c:v>
                </c:pt>
                <c:pt idx="28431">
                  <c:v>1.111355334824947</c:v>
                </c:pt>
                <c:pt idx="28432">
                  <c:v>1.1113326544336195</c:v>
                </c:pt>
                <c:pt idx="28433">
                  <c:v>1.111309974042292</c:v>
                </c:pt>
                <c:pt idx="28434">
                  <c:v>1.1112872936509646</c:v>
                </c:pt>
                <c:pt idx="28435">
                  <c:v>1.1112646132596371</c:v>
                </c:pt>
                <c:pt idx="28436">
                  <c:v>1.1112419328683096</c:v>
                </c:pt>
                <c:pt idx="28437">
                  <c:v>1.1112192524769822</c:v>
                </c:pt>
                <c:pt idx="28438">
                  <c:v>1.1111965720856547</c:v>
                </c:pt>
                <c:pt idx="28439">
                  <c:v>1.1111738916943272</c:v>
                </c:pt>
                <c:pt idx="28440">
                  <c:v>1.1111512113029998</c:v>
                </c:pt>
                <c:pt idx="28441">
                  <c:v>1.1111285309116723</c:v>
                </c:pt>
                <c:pt idx="28442">
                  <c:v>1.1111058505203448</c:v>
                </c:pt>
                <c:pt idx="28443">
                  <c:v>1.1110831701290174</c:v>
                </c:pt>
                <c:pt idx="28444">
                  <c:v>1.1110604897376899</c:v>
                </c:pt>
                <c:pt idx="28445">
                  <c:v>1.1110378093463624</c:v>
                </c:pt>
                <c:pt idx="28446">
                  <c:v>1.111015128955035</c:v>
                </c:pt>
                <c:pt idx="28447">
                  <c:v>1.1109924485637075</c:v>
                </c:pt>
                <c:pt idx="28448">
                  <c:v>1.11096976817238</c:v>
                </c:pt>
                <c:pt idx="28449">
                  <c:v>1.1109470877810526</c:v>
                </c:pt>
                <c:pt idx="28450">
                  <c:v>1.1109244073897251</c:v>
                </c:pt>
                <c:pt idx="28451">
                  <c:v>1.1109017269983976</c:v>
                </c:pt>
                <c:pt idx="28452">
                  <c:v>1.1108790466070702</c:v>
                </c:pt>
                <c:pt idx="28453">
                  <c:v>1.1108563662157427</c:v>
                </c:pt>
                <c:pt idx="28454">
                  <c:v>1.1108336858244152</c:v>
                </c:pt>
                <c:pt idx="28455">
                  <c:v>1.1108110054330878</c:v>
                </c:pt>
                <c:pt idx="28456">
                  <c:v>1.1107883250417603</c:v>
                </c:pt>
                <c:pt idx="28457">
                  <c:v>1.1107656446504328</c:v>
                </c:pt>
                <c:pt idx="28458">
                  <c:v>1.1107429642591053</c:v>
                </c:pt>
                <c:pt idx="28459">
                  <c:v>1.1107202838677779</c:v>
                </c:pt>
                <c:pt idx="28460">
                  <c:v>1.1106976034764504</c:v>
                </c:pt>
                <c:pt idx="28461">
                  <c:v>1.1106749230851229</c:v>
                </c:pt>
                <c:pt idx="28462">
                  <c:v>1.1106522426937955</c:v>
                </c:pt>
                <c:pt idx="28463">
                  <c:v>1.110629562302468</c:v>
                </c:pt>
                <c:pt idx="28464">
                  <c:v>1.110606598406249</c:v>
                </c:pt>
                <c:pt idx="28465">
                  <c:v>1.1105836345100297</c:v>
                </c:pt>
                <c:pt idx="28466">
                  <c:v>1.1105606706138107</c:v>
                </c:pt>
                <c:pt idx="28467">
                  <c:v>1.1105377067175917</c:v>
                </c:pt>
                <c:pt idx="28468">
                  <c:v>1.1105147428213726</c:v>
                </c:pt>
                <c:pt idx="28469">
                  <c:v>1.1104917789251536</c:v>
                </c:pt>
                <c:pt idx="28470">
                  <c:v>1.1104688150289346</c:v>
                </c:pt>
                <c:pt idx="28471">
                  <c:v>1.1104458511327155</c:v>
                </c:pt>
                <c:pt idx="28472">
                  <c:v>1.1104228872364963</c:v>
                </c:pt>
                <c:pt idx="28473">
                  <c:v>1.1103999233402773</c:v>
                </c:pt>
                <c:pt idx="28474">
                  <c:v>1.1103769594440582</c:v>
                </c:pt>
                <c:pt idx="28475">
                  <c:v>1.1103539955478392</c:v>
                </c:pt>
                <c:pt idx="28476">
                  <c:v>1.1103310316516202</c:v>
                </c:pt>
                <c:pt idx="28477">
                  <c:v>1.1103080677554011</c:v>
                </c:pt>
                <c:pt idx="28478">
                  <c:v>1.1102851038591819</c:v>
                </c:pt>
                <c:pt idx="28479">
                  <c:v>1.1102621399629629</c:v>
                </c:pt>
                <c:pt idx="28480">
                  <c:v>1.1102391760667438</c:v>
                </c:pt>
                <c:pt idx="28481">
                  <c:v>1.1102162121705248</c:v>
                </c:pt>
                <c:pt idx="28482">
                  <c:v>1.1101932482743058</c:v>
                </c:pt>
                <c:pt idx="28483">
                  <c:v>1.1101702843780867</c:v>
                </c:pt>
                <c:pt idx="28484">
                  <c:v>1.1101473204818675</c:v>
                </c:pt>
                <c:pt idx="28485">
                  <c:v>1.1101243565856485</c:v>
                </c:pt>
                <c:pt idx="28486">
                  <c:v>1.1101013926894294</c:v>
                </c:pt>
                <c:pt idx="28487">
                  <c:v>1.1100784287932104</c:v>
                </c:pt>
                <c:pt idx="28488">
                  <c:v>1.1100554648969914</c:v>
                </c:pt>
                <c:pt idx="28489">
                  <c:v>1.1100325010007723</c:v>
                </c:pt>
                <c:pt idx="28490">
                  <c:v>1.1100095371045533</c:v>
                </c:pt>
                <c:pt idx="28491">
                  <c:v>1.109986573208334</c:v>
                </c:pt>
                <c:pt idx="28492">
                  <c:v>1.109963609312115</c:v>
                </c:pt>
                <c:pt idx="28493">
                  <c:v>1.109940645415896</c:v>
                </c:pt>
                <c:pt idx="28494">
                  <c:v>1.109917681519677</c:v>
                </c:pt>
                <c:pt idx="28495">
                  <c:v>1.1098947176234579</c:v>
                </c:pt>
                <c:pt idx="28496">
                  <c:v>1.1098717537272389</c:v>
                </c:pt>
                <c:pt idx="28497">
                  <c:v>1.1098487898310196</c:v>
                </c:pt>
                <c:pt idx="28498">
                  <c:v>1.1098258259348006</c:v>
                </c:pt>
                <c:pt idx="28499">
                  <c:v>1.1098028620385816</c:v>
                </c:pt>
                <c:pt idx="28500">
                  <c:v>1.1097798981423626</c:v>
                </c:pt>
                <c:pt idx="28501">
                  <c:v>1.1097569342461435</c:v>
                </c:pt>
                <c:pt idx="28502">
                  <c:v>1.1097339703499245</c:v>
                </c:pt>
                <c:pt idx="28503">
                  <c:v>1.1097110064537055</c:v>
                </c:pt>
                <c:pt idx="28504">
                  <c:v>1.1096880425574862</c:v>
                </c:pt>
                <c:pt idx="28505">
                  <c:v>1.1096650786612672</c:v>
                </c:pt>
                <c:pt idx="28506">
                  <c:v>1.1096421147650481</c:v>
                </c:pt>
                <c:pt idx="28507">
                  <c:v>1.1096191508688291</c:v>
                </c:pt>
                <c:pt idx="28508">
                  <c:v>1.1095961869726101</c:v>
                </c:pt>
                <c:pt idx="28509">
                  <c:v>1.1095732230763911</c:v>
                </c:pt>
                <c:pt idx="28510">
                  <c:v>1.1095502591801718</c:v>
                </c:pt>
                <c:pt idx="28511">
                  <c:v>1.1095272952839528</c:v>
                </c:pt>
                <c:pt idx="28512">
                  <c:v>1.1095043313877337</c:v>
                </c:pt>
                <c:pt idx="28513">
                  <c:v>1.1094813674915147</c:v>
                </c:pt>
                <c:pt idx="28514">
                  <c:v>1.1094584035952957</c:v>
                </c:pt>
                <c:pt idx="28515">
                  <c:v>1.1094354396990767</c:v>
                </c:pt>
                <c:pt idx="28516">
                  <c:v>1.1094124758028574</c:v>
                </c:pt>
                <c:pt idx="28517">
                  <c:v>1.1093895119066384</c:v>
                </c:pt>
                <c:pt idx="28518">
                  <c:v>1.1093665480104193</c:v>
                </c:pt>
                <c:pt idx="28519">
                  <c:v>1.1093435841142003</c:v>
                </c:pt>
                <c:pt idx="28520">
                  <c:v>1.1093206202179813</c:v>
                </c:pt>
                <c:pt idx="28521">
                  <c:v>1.1092976563217622</c:v>
                </c:pt>
                <c:pt idx="28522">
                  <c:v>1.1092746924255432</c:v>
                </c:pt>
                <c:pt idx="28523">
                  <c:v>1.109251728529324</c:v>
                </c:pt>
                <c:pt idx="28524">
                  <c:v>1.1092287646331049</c:v>
                </c:pt>
                <c:pt idx="28525">
                  <c:v>1.1092058007368859</c:v>
                </c:pt>
                <c:pt idx="28526">
                  <c:v>1.1091828368406669</c:v>
                </c:pt>
                <c:pt idx="28527">
                  <c:v>1.1091598729444478</c:v>
                </c:pt>
                <c:pt idx="28528">
                  <c:v>1.1091369090482288</c:v>
                </c:pt>
                <c:pt idx="28529">
                  <c:v>1.1091139451520096</c:v>
                </c:pt>
                <c:pt idx="28530">
                  <c:v>1.1090909812557905</c:v>
                </c:pt>
                <c:pt idx="28531">
                  <c:v>1.1090680173595715</c:v>
                </c:pt>
                <c:pt idx="28532">
                  <c:v>1.1090450534633525</c:v>
                </c:pt>
                <c:pt idx="28533">
                  <c:v>1.1090220895671334</c:v>
                </c:pt>
                <c:pt idx="28534">
                  <c:v>1.1089991256709144</c:v>
                </c:pt>
                <c:pt idx="28535">
                  <c:v>1.1089761617746952</c:v>
                </c:pt>
                <c:pt idx="28536">
                  <c:v>1.1089531978784761</c:v>
                </c:pt>
                <c:pt idx="28537">
                  <c:v>1.1089299504773655</c:v>
                </c:pt>
                <c:pt idx="28538">
                  <c:v>1.1089067030762549</c:v>
                </c:pt>
                <c:pt idx="28539">
                  <c:v>1.1088834556751441</c:v>
                </c:pt>
                <c:pt idx="28540">
                  <c:v>1.1088602082740335</c:v>
                </c:pt>
                <c:pt idx="28541">
                  <c:v>1.1088369608729229</c:v>
                </c:pt>
                <c:pt idx="28542">
                  <c:v>1.1088137134718123</c:v>
                </c:pt>
                <c:pt idx="28543">
                  <c:v>1.1087904660707015</c:v>
                </c:pt>
                <c:pt idx="28544">
                  <c:v>1.1087672186695909</c:v>
                </c:pt>
                <c:pt idx="28545">
                  <c:v>1.1087439712684803</c:v>
                </c:pt>
                <c:pt idx="28546">
                  <c:v>1.1087207238673695</c:v>
                </c:pt>
                <c:pt idx="28547">
                  <c:v>1.1086974764662589</c:v>
                </c:pt>
                <c:pt idx="28548">
                  <c:v>1.1086742290651483</c:v>
                </c:pt>
                <c:pt idx="28549">
                  <c:v>1.1086509816640375</c:v>
                </c:pt>
                <c:pt idx="28550">
                  <c:v>1.1086277342629269</c:v>
                </c:pt>
                <c:pt idx="28551">
                  <c:v>1.1086044868618163</c:v>
                </c:pt>
                <c:pt idx="28552">
                  <c:v>1.1085812394607057</c:v>
                </c:pt>
                <c:pt idx="28553">
                  <c:v>1.1085579920595949</c:v>
                </c:pt>
                <c:pt idx="28554">
                  <c:v>1.1085347446584843</c:v>
                </c:pt>
                <c:pt idx="28555">
                  <c:v>1.1085114972573737</c:v>
                </c:pt>
                <c:pt idx="28556">
                  <c:v>1.1084882498562629</c:v>
                </c:pt>
                <c:pt idx="28557">
                  <c:v>1.1084650024551523</c:v>
                </c:pt>
                <c:pt idx="28558">
                  <c:v>1.1084417550540417</c:v>
                </c:pt>
                <c:pt idx="28559">
                  <c:v>1.1084185076529312</c:v>
                </c:pt>
                <c:pt idx="28560">
                  <c:v>1.1083952602518203</c:v>
                </c:pt>
                <c:pt idx="28561">
                  <c:v>1.1083720128507097</c:v>
                </c:pt>
                <c:pt idx="28562">
                  <c:v>1.1083487654495991</c:v>
                </c:pt>
                <c:pt idx="28563">
                  <c:v>1.1083255180484883</c:v>
                </c:pt>
                <c:pt idx="28564">
                  <c:v>1.1083022706473777</c:v>
                </c:pt>
                <c:pt idx="28565">
                  <c:v>1.1082790232462671</c:v>
                </c:pt>
                <c:pt idx="28566">
                  <c:v>1.1082557758451563</c:v>
                </c:pt>
                <c:pt idx="28567">
                  <c:v>1.1082325284440457</c:v>
                </c:pt>
                <c:pt idx="28568">
                  <c:v>1.1082092810429351</c:v>
                </c:pt>
                <c:pt idx="28569">
                  <c:v>1.1081860336418246</c:v>
                </c:pt>
                <c:pt idx="28570">
                  <c:v>1.1081627862407137</c:v>
                </c:pt>
                <c:pt idx="28571">
                  <c:v>1.1081395388396031</c:v>
                </c:pt>
                <c:pt idx="28572">
                  <c:v>1.1081162914384926</c:v>
                </c:pt>
                <c:pt idx="28573">
                  <c:v>1.1080930440373817</c:v>
                </c:pt>
                <c:pt idx="28574">
                  <c:v>1.1080697966362711</c:v>
                </c:pt>
                <c:pt idx="28575">
                  <c:v>1.1080465492351605</c:v>
                </c:pt>
                <c:pt idx="28576">
                  <c:v>1.1080233018340497</c:v>
                </c:pt>
                <c:pt idx="28577">
                  <c:v>1.1080000544329391</c:v>
                </c:pt>
                <c:pt idx="28578">
                  <c:v>1.1079768070318285</c:v>
                </c:pt>
                <c:pt idx="28579">
                  <c:v>1.107953559630718</c:v>
                </c:pt>
                <c:pt idx="28580">
                  <c:v>1.1079303122296071</c:v>
                </c:pt>
                <c:pt idx="28581">
                  <c:v>1.1079070648284965</c:v>
                </c:pt>
                <c:pt idx="28582">
                  <c:v>1.107883817427386</c:v>
                </c:pt>
                <c:pt idx="28583">
                  <c:v>1.1078605700262751</c:v>
                </c:pt>
                <c:pt idx="28584">
                  <c:v>1.1078373226251645</c:v>
                </c:pt>
                <c:pt idx="28585">
                  <c:v>1.107814075224054</c:v>
                </c:pt>
                <c:pt idx="28586">
                  <c:v>1.1077908278229434</c:v>
                </c:pt>
                <c:pt idx="28587">
                  <c:v>1.1077675804218325</c:v>
                </c:pt>
                <c:pt idx="28588">
                  <c:v>1.1077443330207219</c:v>
                </c:pt>
                <c:pt idx="28589">
                  <c:v>1.1077210856196114</c:v>
                </c:pt>
                <c:pt idx="28590">
                  <c:v>1.107697554713609</c:v>
                </c:pt>
                <c:pt idx="28591">
                  <c:v>1.1076740238076068</c:v>
                </c:pt>
                <c:pt idx="28592">
                  <c:v>1.1076504929016044</c:v>
                </c:pt>
                <c:pt idx="28593">
                  <c:v>1.1076269619956023</c:v>
                </c:pt>
                <c:pt idx="28594">
                  <c:v>1.1076034310895999</c:v>
                </c:pt>
                <c:pt idx="28595">
                  <c:v>1.1075799001835978</c:v>
                </c:pt>
                <c:pt idx="28596">
                  <c:v>1.1075563692775956</c:v>
                </c:pt>
                <c:pt idx="28597">
                  <c:v>1.1075328383715932</c:v>
                </c:pt>
                <c:pt idx="28598">
                  <c:v>1.1075093074655911</c:v>
                </c:pt>
                <c:pt idx="28599">
                  <c:v>1.1074857765595887</c:v>
                </c:pt>
                <c:pt idx="28600">
                  <c:v>1.1074622456535865</c:v>
                </c:pt>
                <c:pt idx="28601">
                  <c:v>1.1074387147475842</c:v>
                </c:pt>
                <c:pt idx="28602">
                  <c:v>1.107415183841582</c:v>
                </c:pt>
                <c:pt idx="28603">
                  <c:v>1.1073916529355798</c:v>
                </c:pt>
                <c:pt idx="28604">
                  <c:v>1.1073681220295775</c:v>
                </c:pt>
                <c:pt idx="28605">
                  <c:v>1.1073445911235753</c:v>
                </c:pt>
                <c:pt idx="28606">
                  <c:v>1.1073210602175729</c:v>
                </c:pt>
                <c:pt idx="28607">
                  <c:v>1.1072975293115708</c:v>
                </c:pt>
                <c:pt idx="28608">
                  <c:v>1.1072739984055684</c:v>
                </c:pt>
                <c:pt idx="28609">
                  <c:v>1.1072504674995662</c:v>
                </c:pt>
                <c:pt idx="28610">
                  <c:v>1.1072269365935641</c:v>
                </c:pt>
                <c:pt idx="28611">
                  <c:v>1.1072034056875617</c:v>
                </c:pt>
                <c:pt idx="28612">
                  <c:v>1.1071798747815595</c:v>
                </c:pt>
                <c:pt idx="28613">
                  <c:v>1.1071563438755572</c:v>
                </c:pt>
                <c:pt idx="28614">
                  <c:v>1.107132812969555</c:v>
                </c:pt>
                <c:pt idx="28615">
                  <c:v>1.1071092820635526</c:v>
                </c:pt>
                <c:pt idx="28616">
                  <c:v>1.1070857511575505</c:v>
                </c:pt>
                <c:pt idx="28617">
                  <c:v>1.1070622202515483</c:v>
                </c:pt>
                <c:pt idx="28618">
                  <c:v>1.1070386893455459</c:v>
                </c:pt>
                <c:pt idx="28619">
                  <c:v>1.1070151584395438</c:v>
                </c:pt>
                <c:pt idx="28620">
                  <c:v>1.1069916275335414</c:v>
                </c:pt>
                <c:pt idx="28621">
                  <c:v>1.1069680966275393</c:v>
                </c:pt>
                <c:pt idx="28622">
                  <c:v>1.1069445657215369</c:v>
                </c:pt>
                <c:pt idx="28623">
                  <c:v>1.1069210348155347</c:v>
                </c:pt>
                <c:pt idx="28624">
                  <c:v>1.1068975039095326</c:v>
                </c:pt>
                <c:pt idx="28625">
                  <c:v>1.1068739730035302</c:v>
                </c:pt>
                <c:pt idx="28626">
                  <c:v>1.106850442097528</c:v>
                </c:pt>
                <c:pt idx="28627">
                  <c:v>1.1068269111915257</c:v>
                </c:pt>
                <c:pt idx="28628">
                  <c:v>1.1068033802855235</c:v>
                </c:pt>
                <c:pt idx="28629">
                  <c:v>1.1067798493795211</c:v>
                </c:pt>
                <c:pt idx="28630">
                  <c:v>1.106756318473519</c:v>
                </c:pt>
                <c:pt idx="28631">
                  <c:v>1.1067327875675166</c:v>
                </c:pt>
                <c:pt idx="28632">
                  <c:v>1.1067092566615144</c:v>
                </c:pt>
                <c:pt idx="28633">
                  <c:v>1.1066857257555123</c:v>
                </c:pt>
                <c:pt idx="28634">
                  <c:v>1.1066621948495099</c:v>
                </c:pt>
                <c:pt idx="28635">
                  <c:v>1.1066386639435077</c:v>
                </c:pt>
                <c:pt idx="28636">
                  <c:v>1.1066151330375054</c:v>
                </c:pt>
                <c:pt idx="28637">
                  <c:v>1.1065916021315032</c:v>
                </c:pt>
                <c:pt idx="28638">
                  <c:v>1.1065680712255008</c:v>
                </c:pt>
                <c:pt idx="28639">
                  <c:v>1.1065445403194987</c:v>
                </c:pt>
                <c:pt idx="28640">
                  <c:v>1.1065210094134965</c:v>
                </c:pt>
                <c:pt idx="28641">
                  <c:v>1.1064974785074941</c:v>
                </c:pt>
                <c:pt idx="28642">
                  <c:v>1.106473947601492</c:v>
                </c:pt>
                <c:pt idx="28643">
                  <c:v>1.1064504166954896</c:v>
                </c:pt>
                <c:pt idx="28644">
                  <c:v>1.1064268857894874</c:v>
                </c:pt>
                <c:pt idx="28645">
                  <c:v>1.1064033548834851</c:v>
                </c:pt>
                <c:pt idx="28646">
                  <c:v>1.1063798239774829</c:v>
                </c:pt>
                <c:pt idx="28647">
                  <c:v>1.1063562930714808</c:v>
                </c:pt>
                <c:pt idx="28648">
                  <c:v>1.1063327621654784</c:v>
                </c:pt>
                <c:pt idx="28649">
                  <c:v>1.1063092312594762</c:v>
                </c:pt>
                <c:pt idx="28650">
                  <c:v>1.1062857003534738</c:v>
                </c:pt>
                <c:pt idx="28651">
                  <c:v>1.1062621694474717</c:v>
                </c:pt>
                <c:pt idx="28652">
                  <c:v>1.1062386385414693</c:v>
                </c:pt>
                <c:pt idx="28653">
                  <c:v>1.1062151076354672</c:v>
                </c:pt>
                <c:pt idx="28654">
                  <c:v>1.106191576729465</c:v>
                </c:pt>
                <c:pt idx="28655">
                  <c:v>1.1061680458234626</c:v>
                </c:pt>
                <c:pt idx="28656">
                  <c:v>1.1061445149174605</c:v>
                </c:pt>
                <c:pt idx="28657">
                  <c:v>1.1061209840114581</c:v>
                </c:pt>
                <c:pt idx="28658">
                  <c:v>1.1060974531054559</c:v>
                </c:pt>
                <c:pt idx="28659">
                  <c:v>1.1060739221994536</c:v>
                </c:pt>
                <c:pt idx="28660">
                  <c:v>1.1060503912934514</c:v>
                </c:pt>
                <c:pt idx="28661">
                  <c:v>1.106026860387449</c:v>
                </c:pt>
                <c:pt idx="28662">
                  <c:v>1.1060033294814469</c:v>
                </c:pt>
                <c:pt idx="28663">
                  <c:v>1.1059797985754447</c:v>
                </c:pt>
                <c:pt idx="28664">
                  <c:v>1.1059562676694423</c:v>
                </c:pt>
                <c:pt idx="28665">
                  <c:v>1.1059327367634402</c:v>
                </c:pt>
                <c:pt idx="28666">
                  <c:v>1.1059092058574378</c:v>
                </c:pt>
                <c:pt idx="28667">
                  <c:v>1.1058856749514356</c:v>
                </c:pt>
                <c:pt idx="28668">
                  <c:v>1.1058621440454333</c:v>
                </c:pt>
                <c:pt idx="28669">
                  <c:v>1.1058386131394311</c:v>
                </c:pt>
                <c:pt idx="28670">
                  <c:v>1.1058150822334289</c:v>
                </c:pt>
                <c:pt idx="28671">
                  <c:v>1.1057915513274266</c:v>
                </c:pt>
                <c:pt idx="28672">
                  <c:v>1.1057680204214244</c:v>
                </c:pt>
                <c:pt idx="28673">
                  <c:v>1.105744489515422</c:v>
                </c:pt>
                <c:pt idx="28674">
                  <c:v>1.1057209586094199</c:v>
                </c:pt>
                <c:pt idx="28675">
                  <c:v>1.1056974277034175</c:v>
                </c:pt>
                <c:pt idx="28676">
                  <c:v>1.1056738967974153</c:v>
                </c:pt>
                <c:pt idx="28677">
                  <c:v>1.1056503658914132</c:v>
                </c:pt>
                <c:pt idx="28678">
                  <c:v>1.1056268349854108</c:v>
                </c:pt>
                <c:pt idx="28679">
                  <c:v>1.1056033040794087</c:v>
                </c:pt>
                <c:pt idx="28680">
                  <c:v>1.1055797731734063</c:v>
                </c:pt>
                <c:pt idx="28681">
                  <c:v>1.1055562422674041</c:v>
                </c:pt>
                <c:pt idx="28682">
                  <c:v>1.1055327113614017</c:v>
                </c:pt>
                <c:pt idx="28683">
                  <c:v>1.1055091804553996</c:v>
                </c:pt>
                <c:pt idx="28684">
                  <c:v>1.1054856495493974</c:v>
                </c:pt>
                <c:pt idx="28685">
                  <c:v>1.1054621186433951</c:v>
                </c:pt>
                <c:pt idx="28686">
                  <c:v>1.1054385877373929</c:v>
                </c:pt>
                <c:pt idx="28687">
                  <c:v>1.1054150568313905</c:v>
                </c:pt>
                <c:pt idx="28688">
                  <c:v>1.1053915259253884</c:v>
                </c:pt>
                <c:pt idx="28689">
                  <c:v>1.105367995019386</c:v>
                </c:pt>
                <c:pt idx="28690">
                  <c:v>1.1053444641133838</c:v>
                </c:pt>
                <c:pt idx="28691">
                  <c:v>1.1053209332073815</c:v>
                </c:pt>
                <c:pt idx="28692">
                  <c:v>1.1052974023013793</c:v>
                </c:pt>
                <c:pt idx="28693">
                  <c:v>1.1052738713953771</c:v>
                </c:pt>
                <c:pt idx="28694">
                  <c:v>1.1052503404893748</c:v>
                </c:pt>
                <c:pt idx="28695">
                  <c:v>1.1052268095833726</c:v>
                </c:pt>
                <c:pt idx="28696">
                  <c:v>1.1052032786773702</c:v>
                </c:pt>
                <c:pt idx="28697">
                  <c:v>1.1051794642664765</c:v>
                </c:pt>
                <c:pt idx="28698">
                  <c:v>1.1051556498555826</c:v>
                </c:pt>
                <c:pt idx="28699">
                  <c:v>1.1051318354446888</c:v>
                </c:pt>
                <c:pt idx="28700">
                  <c:v>1.1051080210337949</c:v>
                </c:pt>
                <c:pt idx="28701">
                  <c:v>1.105084206622901</c:v>
                </c:pt>
                <c:pt idx="28702">
                  <c:v>1.1050603922120072</c:v>
                </c:pt>
                <c:pt idx="28703">
                  <c:v>1.1050365778011133</c:v>
                </c:pt>
                <c:pt idx="28704">
                  <c:v>1.1050127633902196</c:v>
                </c:pt>
                <c:pt idx="28705">
                  <c:v>1.1049889489793256</c:v>
                </c:pt>
                <c:pt idx="28706">
                  <c:v>1.1049651345684319</c:v>
                </c:pt>
                <c:pt idx="28707">
                  <c:v>1.104941320157538</c:v>
                </c:pt>
                <c:pt idx="28708">
                  <c:v>1.104917505746644</c:v>
                </c:pt>
                <c:pt idx="28709">
                  <c:v>1.1048936913357503</c:v>
                </c:pt>
                <c:pt idx="28710">
                  <c:v>1.1048698769248564</c:v>
                </c:pt>
                <c:pt idx="28711">
                  <c:v>1.1048460625139627</c:v>
                </c:pt>
                <c:pt idx="28712">
                  <c:v>1.1048222481030687</c:v>
                </c:pt>
                <c:pt idx="28713">
                  <c:v>1.104798433692175</c:v>
                </c:pt>
                <c:pt idx="28714">
                  <c:v>1.1047746192812811</c:v>
                </c:pt>
                <c:pt idx="28715">
                  <c:v>1.1047508048703871</c:v>
                </c:pt>
                <c:pt idx="28716">
                  <c:v>1.1047269904594934</c:v>
                </c:pt>
                <c:pt idx="28717">
                  <c:v>1.1047031760485995</c:v>
                </c:pt>
                <c:pt idx="28718">
                  <c:v>1.1046793616377057</c:v>
                </c:pt>
                <c:pt idx="28719">
                  <c:v>1.1046555472268118</c:v>
                </c:pt>
                <c:pt idx="28720">
                  <c:v>1.1046317328159181</c:v>
                </c:pt>
                <c:pt idx="28721">
                  <c:v>1.1046079184050241</c:v>
                </c:pt>
                <c:pt idx="28722">
                  <c:v>1.1045841039941302</c:v>
                </c:pt>
                <c:pt idx="28723">
                  <c:v>1.1045602895832365</c:v>
                </c:pt>
                <c:pt idx="28724">
                  <c:v>1.1045364751723425</c:v>
                </c:pt>
                <c:pt idx="28725">
                  <c:v>1.1045126607614488</c:v>
                </c:pt>
                <c:pt idx="28726">
                  <c:v>1.1044888463505549</c:v>
                </c:pt>
                <c:pt idx="28727">
                  <c:v>1.1044650319396612</c:v>
                </c:pt>
                <c:pt idx="28728">
                  <c:v>1.1044412175287672</c:v>
                </c:pt>
                <c:pt idx="28729">
                  <c:v>1.1044174031178733</c:v>
                </c:pt>
                <c:pt idx="28730">
                  <c:v>1.1043935887069796</c:v>
                </c:pt>
                <c:pt idx="28731">
                  <c:v>1.1043697742960856</c:v>
                </c:pt>
                <c:pt idx="28732">
                  <c:v>1.1043459598851919</c:v>
                </c:pt>
                <c:pt idx="28733">
                  <c:v>1.104322145474298</c:v>
                </c:pt>
                <c:pt idx="28734">
                  <c:v>1.1042983310634042</c:v>
                </c:pt>
                <c:pt idx="28735">
                  <c:v>1.1042745166525103</c:v>
                </c:pt>
                <c:pt idx="28736">
                  <c:v>1.1042507022416164</c:v>
                </c:pt>
                <c:pt idx="28737">
                  <c:v>1.1042268878307226</c:v>
                </c:pt>
                <c:pt idx="28738">
                  <c:v>1.1042030734198287</c:v>
                </c:pt>
                <c:pt idx="28739">
                  <c:v>1.104179259008935</c:v>
                </c:pt>
                <c:pt idx="28740">
                  <c:v>1.104155444598041</c:v>
                </c:pt>
                <c:pt idx="28741">
                  <c:v>1.1041316301871473</c:v>
                </c:pt>
                <c:pt idx="28742">
                  <c:v>1.1041078157762534</c:v>
                </c:pt>
                <c:pt idx="28743">
                  <c:v>1.1040840013653597</c:v>
                </c:pt>
                <c:pt idx="28744">
                  <c:v>1.1040601869544657</c:v>
                </c:pt>
                <c:pt idx="28745">
                  <c:v>1.1040360890386802</c:v>
                </c:pt>
                <c:pt idx="28746">
                  <c:v>1.1040119911228949</c:v>
                </c:pt>
                <c:pt idx="28747">
                  <c:v>1.1039878932071094</c:v>
                </c:pt>
                <c:pt idx="28748">
                  <c:v>1.1039637952913239</c:v>
                </c:pt>
                <c:pt idx="28749">
                  <c:v>1.1039396973755384</c:v>
                </c:pt>
                <c:pt idx="28750">
                  <c:v>1.1039155994597531</c:v>
                </c:pt>
                <c:pt idx="28751">
                  <c:v>1.1038915015439676</c:v>
                </c:pt>
                <c:pt idx="28752">
                  <c:v>1.1038674036281821</c:v>
                </c:pt>
                <c:pt idx="28753">
                  <c:v>1.1038433057123969</c:v>
                </c:pt>
                <c:pt idx="28754">
                  <c:v>1.1038192077966114</c:v>
                </c:pt>
                <c:pt idx="28755">
                  <c:v>1.1037951098808259</c:v>
                </c:pt>
                <c:pt idx="28756">
                  <c:v>1.1037710119650403</c:v>
                </c:pt>
                <c:pt idx="28757">
                  <c:v>1.1037469140492551</c:v>
                </c:pt>
                <c:pt idx="28758">
                  <c:v>1.1037228161334696</c:v>
                </c:pt>
                <c:pt idx="28759">
                  <c:v>1.1036987182176841</c:v>
                </c:pt>
                <c:pt idx="28760">
                  <c:v>1.1036746203018988</c:v>
                </c:pt>
                <c:pt idx="28761">
                  <c:v>1.1036505223861133</c:v>
                </c:pt>
                <c:pt idx="28762">
                  <c:v>1.1036264244703278</c:v>
                </c:pt>
                <c:pt idx="28763">
                  <c:v>1.1036023265545423</c:v>
                </c:pt>
                <c:pt idx="28764">
                  <c:v>1.103578228638757</c:v>
                </c:pt>
                <c:pt idx="28765">
                  <c:v>1.1035541307229715</c:v>
                </c:pt>
                <c:pt idx="28766">
                  <c:v>1.103530032807186</c:v>
                </c:pt>
                <c:pt idx="28767">
                  <c:v>1.1035059348914007</c:v>
                </c:pt>
                <c:pt idx="28768">
                  <c:v>1.1034818369756152</c:v>
                </c:pt>
                <c:pt idx="28769">
                  <c:v>1.1034577390598297</c:v>
                </c:pt>
                <c:pt idx="28770">
                  <c:v>1.1034336411440444</c:v>
                </c:pt>
                <c:pt idx="28771">
                  <c:v>1.1034095432282589</c:v>
                </c:pt>
                <c:pt idx="28772">
                  <c:v>1.1033854453124734</c:v>
                </c:pt>
                <c:pt idx="28773">
                  <c:v>1.1033613473966879</c:v>
                </c:pt>
                <c:pt idx="28774">
                  <c:v>1.1033372494809026</c:v>
                </c:pt>
                <c:pt idx="28775">
                  <c:v>1.1033131515651171</c:v>
                </c:pt>
                <c:pt idx="28776">
                  <c:v>1.1032890536493316</c:v>
                </c:pt>
                <c:pt idx="28777">
                  <c:v>1.1032649557335463</c:v>
                </c:pt>
                <c:pt idx="28778">
                  <c:v>1.1032408578177608</c:v>
                </c:pt>
                <c:pt idx="28779">
                  <c:v>1.1032167599019753</c:v>
                </c:pt>
                <c:pt idx="28780">
                  <c:v>1.1031926619861898</c:v>
                </c:pt>
                <c:pt idx="28781">
                  <c:v>1.1031685640704045</c:v>
                </c:pt>
                <c:pt idx="28782">
                  <c:v>1.103144466154619</c:v>
                </c:pt>
                <c:pt idx="28783">
                  <c:v>1.1031203682388335</c:v>
                </c:pt>
                <c:pt idx="28784">
                  <c:v>1.1030962703230482</c:v>
                </c:pt>
                <c:pt idx="28785">
                  <c:v>1.1030721724072627</c:v>
                </c:pt>
                <c:pt idx="28786">
                  <c:v>1.1030480744914772</c:v>
                </c:pt>
                <c:pt idx="28787">
                  <c:v>1.1030239765756917</c:v>
                </c:pt>
                <c:pt idx="28788">
                  <c:v>1.1029998786599065</c:v>
                </c:pt>
                <c:pt idx="28789">
                  <c:v>1.1029757807441209</c:v>
                </c:pt>
                <c:pt idx="28790">
                  <c:v>1.1029516828283354</c:v>
                </c:pt>
                <c:pt idx="28791">
                  <c:v>1.1029275849125502</c:v>
                </c:pt>
                <c:pt idx="28792">
                  <c:v>1.1029034869967647</c:v>
                </c:pt>
                <c:pt idx="28793">
                  <c:v>1.1028793890809792</c:v>
                </c:pt>
                <c:pt idx="28794">
                  <c:v>1.1028552911651939</c:v>
                </c:pt>
                <c:pt idx="28795">
                  <c:v>1.1028311932494084</c:v>
                </c:pt>
                <c:pt idx="28796">
                  <c:v>1.1028070953336229</c:v>
                </c:pt>
                <c:pt idx="28797">
                  <c:v>1.1027829974178374</c:v>
                </c:pt>
                <c:pt idx="28798">
                  <c:v>1.1027588995020521</c:v>
                </c:pt>
                <c:pt idx="28799">
                  <c:v>1.1027348015862666</c:v>
                </c:pt>
                <c:pt idx="28800">
                  <c:v>1.1027107036704811</c:v>
                </c:pt>
                <c:pt idx="28801">
                  <c:v>1.1026866057546958</c:v>
                </c:pt>
                <c:pt idx="28802">
                  <c:v>1.1026622243340187</c:v>
                </c:pt>
                <c:pt idx="28803">
                  <c:v>1.1026378429133417</c:v>
                </c:pt>
                <c:pt idx="28804">
                  <c:v>1.1026134614926646</c:v>
                </c:pt>
                <c:pt idx="28805">
                  <c:v>1.1025890800719875</c:v>
                </c:pt>
                <c:pt idx="28806">
                  <c:v>1.1025646986513105</c:v>
                </c:pt>
                <c:pt idx="28807">
                  <c:v>1.1025403172306334</c:v>
                </c:pt>
                <c:pt idx="28808">
                  <c:v>1.1025159358099565</c:v>
                </c:pt>
                <c:pt idx="28809">
                  <c:v>1.1024915543892795</c:v>
                </c:pt>
                <c:pt idx="28810">
                  <c:v>1.1024671729686024</c:v>
                </c:pt>
                <c:pt idx="28811">
                  <c:v>1.1024427915479253</c:v>
                </c:pt>
                <c:pt idx="28812">
                  <c:v>1.1024184101272483</c:v>
                </c:pt>
                <c:pt idx="28813">
                  <c:v>1.1023940287065712</c:v>
                </c:pt>
                <c:pt idx="28814">
                  <c:v>1.1023696472858944</c:v>
                </c:pt>
                <c:pt idx="28815">
                  <c:v>1.1023452658652173</c:v>
                </c:pt>
                <c:pt idx="28816">
                  <c:v>1.1023208844445402</c:v>
                </c:pt>
                <c:pt idx="28817">
                  <c:v>1.1022965030238632</c:v>
                </c:pt>
                <c:pt idx="28818">
                  <c:v>1.1022721216031861</c:v>
                </c:pt>
                <c:pt idx="28819">
                  <c:v>1.102247740182509</c:v>
                </c:pt>
                <c:pt idx="28820">
                  <c:v>1.102223358761832</c:v>
                </c:pt>
                <c:pt idx="28821">
                  <c:v>1.1021989773411551</c:v>
                </c:pt>
                <c:pt idx="28822">
                  <c:v>1.1021745959204781</c:v>
                </c:pt>
                <c:pt idx="28823">
                  <c:v>1.102150214499801</c:v>
                </c:pt>
                <c:pt idx="28824">
                  <c:v>1.1021258330791239</c:v>
                </c:pt>
                <c:pt idx="28825">
                  <c:v>1.1021014516584469</c:v>
                </c:pt>
                <c:pt idx="28826">
                  <c:v>1.1020770702377698</c:v>
                </c:pt>
                <c:pt idx="28827">
                  <c:v>1.102052688817093</c:v>
                </c:pt>
                <c:pt idx="28828">
                  <c:v>1.1020283073964159</c:v>
                </c:pt>
                <c:pt idx="28829">
                  <c:v>1.1020039259757388</c:v>
                </c:pt>
                <c:pt idx="28830">
                  <c:v>1.1019795445550618</c:v>
                </c:pt>
                <c:pt idx="28831">
                  <c:v>1.1019551631343847</c:v>
                </c:pt>
                <c:pt idx="28832">
                  <c:v>1.1019307817137076</c:v>
                </c:pt>
                <c:pt idx="28833">
                  <c:v>1.1019064002930306</c:v>
                </c:pt>
                <c:pt idx="28834">
                  <c:v>1.1018820188723537</c:v>
                </c:pt>
                <c:pt idx="28835">
                  <c:v>1.1018576374516766</c:v>
                </c:pt>
                <c:pt idx="28836">
                  <c:v>1.1018332560309996</c:v>
                </c:pt>
                <c:pt idx="28837">
                  <c:v>1.1018088746103225</c:v>
                </c:pt>
                <c:pt idx="28838">
                  <c:v>1.1017844931896454</c:v>
                </c:pt>
                <c:pt idx="28839">
                  <c:v>1.1017601117689684</c:v>
                </c:pt>
                <c:pt idx="28840">
                  <c:v>1.1017357303482915</c:v>
                </c:pt>
                <c:pt idx="28841">
                  <c:v>1.1017113489276145</c:v>
                </c:pt>
                <c:pt idx="28842">
                  <c:v>1.1016869675069374</c:v>
                </c:pt>
                <c:pt idx="28843">
                  <c:v>1.1016623025813688</c:v>
                </c:pt>
                <c:pt idx="28844">
                  <c:v>1.1016376376558001</c:v>
                </c:pt>
                <c:pt idx="28845">
                  <c:v>1.1016129727302315</c:v>
                </c:pt>
                <c:pt idx="28846">
                  <c:v>1.1015883078046629</c:v>
                </c:pt>
                <c:pt idx="28847">
                  <c:v>1.1015636428790943</c:v>
                </c:pt>
                <c:pt idx="28848">
                  <c:v>1.1015389779535256</c:v>
                </c:pt>
                <c:pt idx="28849">
                  <c:v>1.101514313027957</c:v>
                </c:pt>
                <c:pt idx="28850">
                  <c:v>1.1014896481023884</c:v>
                </c:pt>
                <c:pt idx="28851">
                  <c:v>1.1014649831768197</c:v>
                </c:pt>
                <c:pt idx="28852">
                  <c:v>1.1014403182512511</c:v>
                </c:pt>
                <c:pt idx="28853">
                  <c:v>1.1014156533256825</c:v>
                </c:pt>
                <c:pt idx="28854">
                  <c:v>1.1013909884001138</c:v>
                </c:pt>
                <c:pt idx="28855">
                  <c:v>1.1013663234745452</c:v>
                </c:pt>
                <c:pt idx="28856">
                  <c:v>1.1013416585489766</c:v>
                </c:pt>
                <c:pt idx="28857">
                  <c:v>1.101316993623408</c:v>
                </c:pt>
                <c:pt idx="28858">
                  <c:v>1.1012923286978393</c:v>
                </c:pt>
                <c:pt idx="28859">
                  <c:v>1.1012676637722707</c:v>
                </c:pt>
                <c:pt idx="28860">
                  <c:v>1.1012429988467021</c:v>
                </c:pt>
                <c:pt idx="28861">
                  <c:v>1.1012183339211334</c:v>
                </c:pt>
                <c:pt idx="28862">
                  <c:v>1.1011936689955648</c:v>
                </c:pt>
                <c:pt idx="28863">
                  <c:v>1.1011690040699962</c:v>
                </c:pt>
                <c:pt idx="28864">
                  <c:v>1.1011443391444276</c:v>
                </c:pt>
                <c:pt idx="28865">
                  <c:v>1.1011196742188589</c:v>
                </c:pt>
                <c:pt idx="28866">
                  <c:v>1.1010950092932903</c:v>
                </c:pt>
                <c:pt idx="28867">
                  <c:v>1.1010703443677217</c:v>
                </c:pt>
                <c:pt idx="28868">
                  <c:v>1.101045679442153</c:v>
                </c:pt>
                <c:pt idx="28869">
                  <c:v>1.1010210145165844</c:v>
                </c:pt>
                <c:pt idx="28870">
                  <c:v>1.1009963495910158</c:v>
                </c:pt>
                <c:pt idx="28871">
                  <c:v>1.1009716846654471</c:v>
                </c:pt>
                <c:pt idx="28872">
                  <c:v>1.1009470197398785</c:v>
                </c:pt>
                <c:pt idx="28873">
                  <c:v>1.1009223548143099</c:v>
                </c:pt>
                <c:pt idx="28874">
                  <c:v>1.1008976898887413</c:v>
                </c:pt>
                <c:pt idx="28875">
                  <c:v>1.1008730249631726</c:v>
                </c:pt>
                <c:pt idx="28876">
                  <c:v>1.100848360037604</c:v>
                </c:pt>
                <c:pt idx="28877">
                  <c:v>1.1008236951120354</c:v>
                </c:pt>
                <c:pt idx="28878">
                  <c:v>1.1007990301864667</c:v>
                </c:pt>
                <c:pt idx="28879">
                  <c:v>1.1007743652608981</c:v>
                </c:pt>
                <c:pt idx="28880">
                  <c:v>1.1007497003353295</c:v>
                </c:pt>
                <c:pt idx="28881">
                  <c:v>1.1007250354097609</c:v>
                </c:pt>
                <c:pt idx="28882">
                  <c:v>1.1007003704841922</c:v>
                </c:pt>
                <c:pt idx="28883">
                  <c:v>1.1006757055586238</c:v>
                </c:pt>
                <c:pt idx="28884">
                  <c:v>1.1006507571281634</c:v>
                </c:pt>
                <c:pt idx="28885">
                  <c:v>1.1006258086977032</c:v>
                </c:pt>
                <c:pt idx="28886">
                  <c:v>1.100600860267243</c:v>
                </c:pt>
                <c:pt idx="28887">
                  <c:v>1.1005759118367828</c:v>
                </c:pt>
                <c:pt idx="28888">
                  <c:v>1.1005509634063226</c:v>
                </c:pt>
                <c:pt idx="28889">
                  <c:v>1.1005260149758624</c:v>
                </c:pt>
                <c:pt idx="28890">
                  <c:v>1.1005010665454023</c:v>
                </c:pt>
                <c:pt idx="28891">
                  <c:v>1.1004761181149421</c:v>
                </c:pt>
                <c:pt idx="28892">
                  <c:v>1.1004511696844816</c:v>
                </c:pt>
                <c:pt idx="28893">
                  <c:v>1.1004262212540215</c:v>
                </c:pt>
                <c:pt idx="28894">
                  <c:v>1.1004012728235613</c:v>
                </c:pt>
                <c:pt idx="28895">
                  <c:v>1.1003763243931011</c:v>
                </c:pt>
                <c:pt idx="28896">
                  <c:v>1.1003513759626409</c:v>
                </c:pt>
                <c:pt idx="28897">
                  <c:v>1.1003264275321807</c:v>
                </c:pt>
                <c:pt idx="28898">
                  <c:v>1.1003014791017205</c:v>
                </c:pt>
                <c:pt idx="28899">
                  <c:v>1.1002765306712603</c:v>
                </c:pt>
                <c:pt idx="28900">
                  <c:v>1.1002515822407999</c:v>
                </c:pt>
                <c:pt idx="28901">
                  <c:v>1.1002266338103397</c:v>
                </c:pt>
                <c:pt idx="28902">
                  <c:v>1.1002016853798795</c:v>
                </c:pt>
                <c:pt idx="28903">
                  <c:v>1.1001767369494193</c:v>
                </c:pt>
                <c:pt idx="28904">
                  <c:v>1.1001517885189591</c:v>
                </c:pt>
                <c:pt idx="28905">
                  <c:v>1.1001268400884989</c:v>
                </c:pt>
                <c:pt idx="28906">
                  <c:v>1.1001018916580387</c:v>
                </c:pt>
                <c:pt idx="28907">
                  <c:v>1.1000769432275785</c:v>
                </c:pt>
                <c:pt idx="28908">
                  <c:v>1.1000519947971181</c:v>
                </c:pt>
                <c:pt idx="28909">
                  <c:v>1.1000270463666579</c:v>
                </c:pt>
                <c:pt idx="28910">
                  <c:v>1.1000020979361977</c:v>
                </c:pt>
                <c:pt idx="28911">
                  <c:v>1.0999771495057376</c:v>
                </c:pt>
                <c:pt idx="28912">
                  <c:v>1.0999522010752774</c:v>
                </c:pt>
                <c:pt idx="28913">
                  <c:v>1.0999272526448172</c:v>
                </c:pt>
                <c:pt idx="28914">
                  <c:v>1.099902304214357</c:v>
                </c:pt>
                <c:pt idx="28915">
                  <c:v>1.0998773557838968</c:v>
                </c:pt>
                <c:pt idx="28916">
                  <c:v>1.0998524073534364</c:v>
                </c:pt>
                <c:pt idx="28917">
                  <c:v>1.0998274589229762</c:v>
                </c:pt>
                <c:pt idx="28918">
                  <c:v>1.099802510492516</c:v>
                </c:pt>
                <c:pt idx="28919">
                  <c:v>1.0997775620620558</c:v>
                </c:pt>
                <c:pt idx="28920">
                  <c:v>1.0997526136315956</c:v>
                </c:pt>
                <c:pt idx="28921">
                  <c:v>1.0997276652011354</c:v>
                </c:pt>
                <c:pt idx="28922">
                  <c:v>1.0997027167706752</c:v>
                </c:pt>
                <c:pt idx="28923">
                  <c:v>1.099677768340215</c:v>
                </c:pt>
                <c:pt idx="28924">
                  <c:v>1.0996528199097548</c:v>
                </c:pt>
                <c:pt idx="28925">
                  <c:v>1.0996278714792944</c:v>
                </c:pt>
                <c:pt idx="28926">
                  <c:v>1.0996029230488342</c:v>
                </c:pt>
                <c:pt idx="28927">
                  <c:v>1.099577974618374</c:v>
                </c:pt>
                <c:pt idx="28928">
                  <c:v>1.0995530261879138</c:v>
                </c:pt>
                <c:pt idx="28929">
                  <c:v>1.0995280777574536</c:v>
                </c:pt>
                <c:pt idx="28930">
                  <c:v>1.0995031293269935</c:v>
                </c:pt>
                <c:pt idx="28931">
                  <c:v>1.0994781808965333</c:v>
                </c:pt>
                <c:pt idx="28932">
                  <c:v>1.0994529489611813</c:v>
                </c:pt>
                <c:pt idx="28933">
                  <c:v>1.0994277170258295</c:v>
                </c:pt>
                <c:pt idx="28934">
                  <c:v>1.0994024850904778</c:v>
                </c:pt>
                <c:pt idx="28935">
                  <c:v>1.099377253155126</c:v>
                </c:pt>
                <c:pt idx="28936">
                  <c:v>1.099352021219774</c:v>
                </c:pt>
                <c:pt idx="28937">
                  <c:v>1.0993267892844223</c:v>
                </c:pt>
                <c:pt idx="28938">
                  <c:v>1.0993015573490705</c:v>
                </c:pt>
                <c:pt idx="28939">
                  <c:v>1.0992763254137188</c:v>
                </c:pt>
                <c:pt idx="28940">
                  <c:v>1.0992510934783668</c:v>
                </c:pt>
                <c:pt idx="28941">
                  <c:v>1.099225861543015</c:v>
                </c:pt>
                <c:pt idx="28942">
                  <c:v>1.0992006296076633</c:v>
                </c:pt>
                <c:pt idx="28943">
                  <c:v>1.0991753976723115</c:v>
                </c:pt>
                <c:pt idx="28944">
                  <c:v>1.0991501657369596</c:v>
                </c:pt>
                <c:pt idx="28945">
                  <c:v>1.0991249338016078</c:v>
                </c:pt>
                <c:pt idx="28946">
                  <c:v>1.0990997018662561</c:v>
                </c:pt>
                <c:pt idx="28947">
                  <c:v>1.0990744699309043</c:v>
                </c:pt>
                <c:pt idx="28948">
                  <c:v>1.0990492379955523</c:v>
                </c:pt>
                <c:pt idx="28949">
                  <c:v>1.0990240060602006</c:v>
                </c:pt>
                <c:pt idx="28950">
                  <c:v>1.0989987741248488</c:v>
                </c:pt>
                <c:pt idx="28951">
                  <c:v>1.0989735421894968</c:v>
                </c:pt>
                <c:pt idx="28952">
                  <c:v>1.0989483102541451</c:v>
                </c:pt>
                <c:pt idx="28953">
                  <c:v>1.0989230783187933</c:v>
                </c:pt>
                <c:pt idx="28954">
                  <c:v>1.0988978463834416</c:v>
                </c:pt>
                <c:pt idx="28955">
                  <c:v>1.0988726144480896</c:v>
                </c:pt>
                <c:pt idx="28956">
                  <c:v>1.0988473825127378</c:v>
                </c:pt>
                <c:pt idx="28957">
                  <c:v>1.0988221505773861</c:v>
                </c:pt>
                <c:pt idx="28958">
                  <c:v>1.0987969186420343</c:v>
                </c:pt>
                <c:pt idx="28959">
                  <c:v>1.0987716867066823</c:v>
                </c:pt>
                <c:pt idx="28960">
                  <c:v>1.0987464547713306</c:v>
                </c:pt>
                <c:pt idx="28961">
                  <c:v>1.0987212228359788</c:v>
                </c:pt>
                <c:pt idx="28962">
                  <c:v>1.0986959909006271</c:v>
                </c:pt>
                <c:pt idx="28963">
                  <c:v>1.0986707589652751</c:v>
                </c:pt>
                <c:pt idx="28964">
                  <c:v>1.0986455270299234</c:v>
                </c:pt>
                <c:pt idx="28965">
                  <c:v>1.0986202950945716</c:v>
                </c:pt>
                <c:pt idx="28966">
                  <c:v>1.0985950631592198</c:v>
                </c:pt>
                <c:pt idx="28967">
                  <c:v>1.0985698312238679</c:v>
                </c:pt>
                <c:pt idx="28968">
                  <c:v>1.0985445992885161</c:v>
                </c:pt>
                <c:pt idx="28969">
                  <c:v>1.0985193673531644</c:v>
                </c:pt>
                <c:pt idx="28970">
                  <c:v>1.0984941354178126</c:v>
                </c:pt>
                <c:pt idx="28971">
                  <c:v>1.0984689034824606</c:v>
                </c:pt>
                <c:pt idx="28972">
                  <c:v>1.0984436715471089</c:v>
                </c:pt>
                <c:pt idx="28973">
                  <c:v>1.0984184396117571</c:v>
                </c:pt>
                <c:pt idx="28974">
                  <c:v>1.0983932076764054</c:v>
                </c:pt>
                <c:pt idx="28975">
                  <c:v>1.0983679757410534</c:v>
                </c:pt>
                <c:pt idx="28976">
                  <c:v>1.0983427438057016</c:v>
                </c:pt>
                <c:pt idx="28977">
                  <c:v>1.0983175118703499</c:v>
                </c:pt>
                <c:pt idx="28978">
                  <c:v>1.0982922799349979</c:v>
                </c:pt>
                <c:pt idx="28979">
                  <c:v>1.0982670479996461</c:v>
                </c:pt>
                <c:pt idx="28980">
                  <c:v>1.0982418160642944</c:v>
                </c:pt>
                <c:pt idx="28981">
                  <c:v>1.0982163006240511</c:v>
                </c:pt>
                <c:pt idx="28982">
                  <c:v>1.0981907851838075</c:v>
                </c:pt>
                <c:pt idx="28983">
                  <c:v>1.0981652697435642</c:v>
                </c:pt>
                <c:pt idx="28984">
                  <c:v>1.0981397543033207</c:v>
                </c:pt>
                <c:pt idx="28985">
                  <c:v>1.0981142388630774</c:v>
                </c:pt>
                <c:pt idx="28986">
                  <c:v>1.098088723422834</c:v>
                </c:pt>
                <c:pt idx="28987">
                  <c:v>1.0980632079825905</c:v>
                </c:pt>
                <c:pt idx="28988">
                  <c:v>1.0980376925423472</c:v>
                </c:pt>
                <c:pt idx="28989">
                  <c:v>1.0980121771021036</c:v>
                </c:pt>
                <c:pt idx="28990">
                  <c:v>1.0979866616618603</c:v>
                </c:pt>
                <c:pt idx="28991">
                  <c:v>1.097961146221617</c:v>
                </c:pt>
                <c:pt idx="28992">
                  <c:v>1.0979356307813735</c:v>
                </c:pt>
                <c:pt idx="28993">
                  <c:v>1.0979101153411301</c:v>
                </c:pt>
                <c:pt idx="28994">
                  <c:v>1.0978845999008866</c:v>
                </c:pt>
                <c:pt idx="28995">
                  <c:v>1.0978590844606433</c:v>
                </c:pt>
                <c:pt idx="28996">
                  <c:v>1.0978335690204</c:v>
                </c:pt>
                <c:pt idx="28997">
                  <c:v>1.0978080535801564</c:v>
                </c:pt>
                <c:pt idx="28998">
                  <c:v>1.0977825381399131</c:v>
                </c:pt>
                <c:pt idx="28999">
                  <c:v>1.0977570226996696</c:v>
                </c:pt>
                <c:pt idx="29000">
                  <c:v>1.0977315072594263</c:v>
                </c:pt>
                <c:pt idx="29001">
                  <c:v>1.0977059918191829</c:v>
                </c:pt>
                <c:pt idx="29002">
                  <c:v>1.0976804763789394</c:v>
                </c:pt>
                <c:pt idx="29003">
                  <c:v>1.0976549609386961</c:v>
                </c:pt>
                <c:pt idx="29004">
                  <c:v>1.0976294454984525</c:v>
                </c:pt>
                <c:pt idx="29005">
                  <c:v>1.0976039300582092</c:v>
                </c:pt>
                <c:pt idx="29006">
                  <c:v>1.0975784146179659</c:v>
                </c:pt>
                <c:pt idx="29007">
                  <c:v>1.0975528991777224</c:v>
                </c:pt>
                <c:pt idx="29008">
                  <c:v>1.097527383737479</c:v>
                </c:pt>
                <c:pt idx="29009">
                  <c:v>1.0975018682972355</c:v>
                </c:pt>
                <c:pt idx="29010">
                  <c:v>1.0974763528569922</c:v>
                </c:pt>
                <c:pt idx="29011">
                  <c:v>1.0974508374167489</c:v>
                </c:pt>
                <c:pt idx="29012">
                  <c:v>1.0974253219765053</c:v>
                </c:pt>
                <c:pt idx="29013">
                  <c:v>1.097399806536262</c:v>
                </c:pt>
                <c:pt idx="29014">
                  <c:v>1.0973742910960185</c:v>
                </c:pt>
                <c:pt idx="29015">
                  <c:v>1.0973487756557752</c:v>
                </c:pt>
                <c:pt idx="29016">
                  <c:v>1.0973232602155318</c:v>
                </c:pt>
                <c:pt idx="29017">
                  <c:v>1.0972977447752883</c:v>
                </c:pt>
                <c:pt idx="29018">
                  <c:v>1.097272229335045</c:v>
                </c:pt>
                <c:pt idx="29019">
                  <c:v>1.0972467138948014</c:v>
                </c:pt>
                <c:pt idx="29020">
                  <c:v>1.0972211984545581</c:v>
                </c:pt>
                <c:pt idx="29021">
                  <c:v>1.0971956830143148</c:v>
                </c:pt>
                <c:pt idx="29022">
                  <c:v>1.0971701675740713</c:v>
                </c:pt>
                <c:pt idx="29023">
                  <c:v>1.0971446521338279</c:v>
                </c:pt>
                <c:pt idx="29024">
                  <c:v>1.0971191366935844</c:v>
                </c:pt>
                <c:pt idx="29025">
                  <c:v>1.0970936212533411</c:v>
                </c:pt>
                <c:pt idx="29026">
                  <c:v>1.0970681058130978</c:v>
                </c:pt>
                <c:pt idx="29027">
                  <c:v>1.0970425903728542</c:v>
                </c:pt>
                <c:pt idx="29028">
                  <c:v>1.0970170749326109</c:v>
                </c:pt>
                <c:pt idx="29029">
                  <c:v>1.0969912759874758</c:v>
                </c:pt>
                <c:pt idx="29030">
                  <c:v>1.0969654770423409</c:v>
                </c:pt>
                <c:pt idx="29031">
                  <c:v>1.0969396780972058</c:v>
                </c:pt>
                <c:pt idx="29032">
                  <c:v>1.0969138791520709</c:v>
                </c:pt>
                <c:pt idx="29033">
                  <c:v>1.0968880802069358</c:v>
                </c:pt>
                <c:pt idx="29034">
                  <c:v>1.096862281261801</c:v>
                </c:pt>
                <c:pt idx="29035">
                  <c:v>1.0968364823166659</c:v>
                </c:pt>
                <c:pt idx="29036">
                  <c:v>1.096810683371531</c:v>
                </c:pt>
                <c:pt idx="29037">
                  <c:v>1.0967848844263959</c:v>
                </c:pt>
                <c:pt idx="29038">
                  <c:v>1.096759085481261</c:v>
                </c:pt>
                <c:pt idx="29039">
                  <c:v>1.0967332865361259</c:v>
                </c:pt>
                <c:pt idx="29040">
                  <c:v>1.0967074875909908</c:v>
                </c:pt>
                <c:pt idx="29041">
                  <c:v>1.0966816886458559</c:v>
                </c:pt>
                <c:pt idx="29042">
                  <c:v>1.0966558897007208</c:v>
                </c:pt>
                <c:pt idx="29043">
                  <c:v>1.0966300907555859</c:v>
                </c:pt>
                <c:pt idx="29044">
                  <c:v>1.0966042918104508</c:v>
                </c:pt>
                <c:pt idx="29045">
                  <c:v>1.0965784928653159</c:v>
                </c:pt>
                <c:pt idx="29046">
                  <c:v>1.0965526939201808</c:v>
                </c:pt>
                <c:pt idx="29047">
                  <c:v>1.096526894975046</c:v>
                </c:pt>
                <c:pt idx="29048">
                  <c:v>1.0965010960299109</c:v>
                </c:pt>
                <c:pt idx="29049">
                  <c:v>1.096475297084776</c:v>
                </c:pt>
                <c:pt idx="29050">
                  <c:v>1.0964494981396409</c:v>
                </c:pt>
                <c:pt idx="29051">
                  <c:v>1.096423699194506</c:v>
                </c:pt>
                <c:pt idx="29052">
                  <c:v>1.0963979002493709</c:v>
                </c:pt>
                <c:pt idx="29053">
                  <c:v>1.096372101304236</c:v>
                </c:pt>
                <c:pt idx="29054">
                  <c:v>1.0963463023591009</c:v>
                </c:pt>
                <c:pt idx="29055">
                  <c:v>1.0963205034139658</c:v>
                </c:pt>
                <c:pt idx="29056">
                  <c:v>1.0962947044688309</c:v>
                </c:pt>
                <c:pt idx="29057">
                  <c:v>1.0962689055236958</c:v>
                </c:pt>
                <c:pt idx="29058">
                  <c:v>1.0962431065785609</c:v>
                </c:pt>
                <c:pt idx="29059">
                  <c:v>1.0962173076334258</c:v>
                </c:pt>
                <c:pt idx="29060">
                  <c:v>1.096191508688291</c:v>
                </c:pt>
                <c:pt idx="29061">
                  <c:v>1.0961657097431559</c:v>
                </c:pt>
                <c:pt idx="29062">
                  <c:v>1.096139910798021</c:v>
                </c:pt>
                <c:pt idx="29063">
                  <c:v>1.0961141118528859</c:v>
                </c:pt>
                <c:pt idx="29064">
                  <c:v>1.096088312907751</c:v>
                </c:pt>
                <c:pt idx="29065">
                  <c:v>1.0960625139626159</c:v>
                </c:pt>
                <c:pt idx="29066">
                  <c:v>1.096036715017481</c:v>
                </c:pt>
                <c:pt idx="29067">
                  <c:v>1.0960109160723459</c:v>
                </c:pt>
                <c:pt idx="29068">
                  <c:v>1.0959851171272108</c:v>
                </c:pt>
                <c:pt idx="29069">
                  <c:v>1.0959593181820759</c:v>
                </c:pt>
                <c:pt idx="29070">
                  <c:v>1.0959335192369408</c:v>
                </c:pt>
                <c:pt idx="29071">
                  <c:v>1.0959077202918059</c:v>
                </c:pt>
                <c:pt idx="29072">
                  <c:v>1.0958819213466708</c:v>
                </c:pt>
                <c:pt idx="29073">
                  <c:v>1.095856122401536</c:v>
                </c:pt>
                <c:pt idx="29074">
                  <c:v>1.0958303234564009</c:v>
                </c:pt>
                <c:pt idx="29075">
                  <c:v>1.095804524511266</c:v>
                </c:pt>
                <c:pt idx="29076">
                  <c:v>1.0957787255661309</c:v>
                </c:pt>
                <c:pt idx="29077">
                  <c:v>1.095752926620996</c:v>
                </c:pt>
                <c:pt idx="29078">
                  <c:v>1.0957271276758609</c:v>
                </c:pt>
                <c:pt idx="29079">
                  <c:v>1.095701328730726</c:v>
                </c:pt>
                <c:pt idx="29080">
                  <c:v>1.0956755297855909</c:v>
                </c:pt>
                <c:pt idx="29081">
                  <c:v>1.095649730840456</c:v>
                </c:pt>
                <c:pt idx="29082">
                  <c:v>1.0956239318953209</c:v>
                </c:pt>
                <c:pt idx="29083">
                  <c:v>1.0955981329501858</c:v>
                </c:pt>
                <c:pt idx="29084">
                  <c:v>1.0955723340050509</c:v>
                </c:pt>
                <c:pt idx="29085">
                  <c:v>1.0955465350599158</c:v>
                </c:pt>
                <c:pt idx="29086">
                  <c:v>1.0955204526098894</c:v>
                </c:pt>
                <c:pt idx="29087">
                  <c:v>1.0954943701598627</c:v>
                </c:pt>
                <c:pt idx="29088">
                  <c:v>1.0954682877098361</c:v>
                </c:pt>
                <c:pt idx="29089">
                  <c:v>1.0954422052598096</c:v>
                </c:pt>
                <c:pt idx="29090">
                  <c:v>1.095416122809783</c:v>
                </c:pt>
                <c:pt idx="29091">
                  <c:v>1.0953900403597563</c:v>
                </c:pt>
                <c:pt idx="29092">
                  <c:v>1.0953639579097298</c:v>
                </c:pt>
                <c:pt idx="29093">
                  <c:v>1.0953378754597032</c:v>
                </c:pt>
                <c:pt idx="29094">
                  <c:v>1.0953117930096765</c:v>
                </c:pt>
                <c:pt idx="29095">
                  <c:v>1.0952857105596501</c:v>
                </c:pt>
                <c:pt idx="29096">
                  <c:v>1.0952596281096234</c:v>
                </c:pt>
                <c:pt idx="29097">
                  <c:v>1.0952335456595967</c:v>
                </c:pt>
                <c:pt idx="29098">
                  <c:v>1.0952074632095703</c:v>
                </c:pt>
                <c:pt idx="29099">
                  <c:v>1.0951813807595436</c:v>
                </c:pt>
                <c:pt idx="29100">
                  <c:v>1.095155298309517</c:v>
                </c:pt>
                <c:pt idx="29101">
                  <c:v>1.0951292158594905</c:v>
                </c:pt>
                <c:pt idx="29102">
                  <c:v>1.0951031334094639</c:v>
                </c:pt>
                <c:pt idx="29103">
                  <c:v>1.0950770509594372</c:v>
                </c:pt>
                <c:pt idx="29104">
                  <c:v>1.0950509685094107</c:v>
                </c:pt>
                <c:pt idx="29105">
                  <c:v>1.0950248860593841</c:v>
                </c:pt>
                <c:pt idx="29106">
                  <c:v>1.0949988036093574</c:v>
                </c:pt>
                <c:pt idx="29107">
                  <c:v>1.094972721159331</c:v>
                </c:pt>
                <c:pt idx="29108">
                  <c:v>1.0949466387093043</c:v>
                </c:pt>
                <c:pt idx="29109">
                  <c:v>1.0949205562592776</c:v>
                </c:pt>
                <c:pt idx="29110">
                  <c:v>1.0948944738092512</c:v>
                </c:pt>
                <c:pt idx="29111">
                  <c:v>1.0948683913592245</c:v>
                </c:pt>
                <c:pt idx="29112">
                  <c:v>1.0948423089091979</c:v>
                </c:pt>
                <c:pt idx="29113">
                  <c:v>1.0948162264591714</c:v>
                </c:pt>
                <c:pt idx="29114">
                  <c:v>1.0947901440091448</c:v>
                </c:pt>
                <c:pt idx="29115">
                  <c:v>1.0947640615591181</c:v>
                </c:pt>
                <c:pt idx="29116">
                  <c:v>1.0947379791090917</c:v>
                </c:pt>
                <c:pt idx="29117">
                  <c:v>1.094711896659065</c:v>
                </c:pt>
                <c:pt idx="29118">
                  <c:v>1.0946858142090383</c:v>
                </c:pt>
                <c:pt idx="29119">
                  <c:v>1.0946597317590119</c:v>
                </c:pt>
                <c:pt idx="29120">
                  <c:v>1.0946336493089852</c:v>
                </c:pt>
                <c:pt idx="29121">
                  <c:v>1.0946075668589585</c:v>
                </c:pt>
                <c:pt idx="29122">
                  <c:v>1.0945814844089319</c:v>
                </c:pt>
                <c:pt idx="29123">
                  <c:v>1.0945554019589054</c:v>
                </c:pt>
                <c:pt idx="29124">
                  <c:v>1.0945293195088788</c:v>
                </c:pt>
                <c:pt idx="29125">
                  <c:v>1.0945029535539605</c:v>
                </c:pt>
                <c:pt idx="29126">
                  <c:v>1.0944765875990425</c:v>
                </c:pt>
                <c:pt idx="29127">
                  <c:v>1.0944502216441243</c:v>
                </c:pt>
                <c:pt idx="29128">
                  <c:v>1.0944238556892061</c:v>
                </c:pt>
                <c:pt idx="29129">
                  <c:v>1.0943974897342879</c:v>
                </c:pt>
                <c:pt idx="29130">
                  <c:v>1.0943711237793696</c:v>
                </c:pt>
                <c:pt idx="29131">
                  <c:v>1.0943447578244514</c:v>
                </c:pt>
                <c:pt idx="29132">
                  <c:v>1.0943183918695334</c:v>
                </c:pt>
                <c:pt idx="29133">
                  <c:v>1.0942920259146152</c:v>
                </c:pt>
                <c:pt idx="29134">
                  <c:v>1.0942656599596969</c:v>
                </c:pt>
                <c:pt idx="29135">
                  <c:v>1.0942392940047787</c:v>
                </c:pt>
                <c:pt idx="29136">
                  <c:v>1.0942129280498605</c:v>
                </c:pt>
                <c:pt idx="29137">
                  <c:v>1.0941865620949425</c:v>
                </c:pt>
                <c:pt idx="29138">
                  <c:v>1.0941601961400242</c:v>
                </c:pt>
                <c:pt idx="29139">
                  <c:v>1.094133830185106</c:v>
                </c:pt>
                <c:pt idx="29140">
                  <c:v>1.0941074642301878</c:v>
                </c:pt>
                <c:pt idx="29141">
                  <c:v>1.0940810982752696</c:v>
                </c:pt>
                <c:pt idx="29142">
                  <c:v>1.0940547323203516</c:v>
                </c:pt>
                <c:pt idx="29143">
                  <c:v>1.0940283663654333</c:v>
                </c:pt>
                <c:pt idx="29144">
                  <c:v>1.0940020004105151</c:v>
                </c:pt>
                <c:pt idx="29145">
                  <c:v>1.0939756344555969</c:v>
                </c:pt>
                <c:pt idx="29146">
                  <c:v>1.0939492685006786</c:v>
                </c:pt>
                <c:pt idx="29147">
                  <c:v>1.0939229025457606</c:v>
                </c:pt>
                <c:pt idx="29148">
                  <c:v>1.0938965365908424</c:v>
                </c:pt>
                <c:pt idx="29149">
                  <c:v>1.0938701706359242</c:v>
                </c:pt>
                <c:pt idx="29150">
                  <c:v>1.0938438046810059</c:v>
                </c:pt>
                <c:pt idx="29151">
                  <c:v>1.0938174387260877</c:v>
                </c:pt>
                <c:pt idx="29152">
                  <c:v>1.0937910727711695</c:v>
                </c:pt>
                <c:pt idx="29153">
                  <c:v>1.0937647068162515</c:v>
                </c:pt>
                <c:pt idx="29154">
                  <c:v>1.0937383408613333</c:v>
                </c:pt>
                <c:pt idx="29155">
                  <c:v>1.093711974906415</c:v>
                </c:pt>
                <c:pt idx="29156">
                  <c:v>1.0936856089514968</c:v>
                </c:pt>
                <c:pt idx="29157">
                  <c:v>1.0936592429965786</c:v>
                </c:pt>
                <c:pt idx="29158">
                  <c:v>1.0936328770416606</c:v>
                </c:pt>
                <c:pt idx="29159">
                  <c:v>1.0936065110867423</c:v>
                </c:pt>
                <c:pt idx="29160">
                  <c:v>1.0935801451318241</c:v>
                </c:pt>
                <c:pt idx="29161">
                  <c:v>1.0935537791769059</c:v>
                </c:pt>
                <c:pt idx="29162">
                  <c:v>1.0935274132219877</c:v>
                </c:pt>
                <c:pt idx="29163">
                  <c:v>1.0935010472670696</c:v>
                </c:pt>
                <c:pt idx="29164">
                  <c:v>1.0934746813121514</c:v>
                </c:pt>
                <c:pt idx="29165">
                  <c:v>1.0934483153572332</c:v>
                </c:pt>
                <c:pt idx="29166">
                  <c:v>1.093421949402315</c:v>
                </c:pt>
                <c:pt idx="29167">
                  <c:v>1.0933955834473967</c:v>
                </c:pt>
                <c:pt idx="29168">
                  <c:v>1.0933692174924785</c:v>
                </c:pt>
                <c:pt idx="29169">
                  <c:v>1.0933428515375605</c:v>
                </c:pt>
                <c:pt idx="29170">
                  <c:v>1.0933164855826423</c:v>
                </c:pt>
                <c:pt idx="29171">
                  <c:v>1.093290119627724</c:v>
                </c:pt>
                <c:pt idx="29172">
                  <c:v>1.0932637536728058</c:v>
                </c:pt>
                <c:pt idx="29173">
                  <c:v>1.0932373877178876</c:v>
                </c:pt>
                <c:pt idx="29174">
                  <c:v>1.0932110217629696</c:v>
                </c:pt>
                <c:pt idx="29175">
                  <c:v>1.0931846558080514</c:v>
                </c:pt>
                <c:pt idx="29176">
                  <c:v>1.0931582898531331</c:v>
                </c:pt>
                <c:pt idx="29177">
                  <c:v>1.0931316403933233</c:v>
                </c:pt>
                <c:pt idx="29178">
                  <c:v>1.0931049909335135</c:v>
                </c:pt>
                <c:pt idx="29179">
                  <c:v>1.0930783414737038</c:v>
                </c:pt>
                <c:pt idx="29180">
                  <c:v>1.093051692013894</c:v>
                </c:pt>
                <c:pt idx="29181">
                  <c:v>1.0930250425540842</c:v>
                </c:pt>
                <c:pt idx="29182">
                  <c:v>1.0929983930942744</c:v>
                </c:pt>
                <c:pt idx="29183">
                  <c:v>1.0929717436344646</c:v>
                </c:pt>
                <c:pt idx="29184">
                  <c:v>1.0929450941746548</c:v>
                </c:pt>
                <c:pt idx="29185">
                  <c:v>1.092918444714845</c:v>
                </c:pt>
                <c:pt idx="29186">
                  <c:v>1.0928917952550354</c:v>
                </c:pt>
                <c:pt idx="29187">
                  <c:v>1.0928651457952256</c:v>
                </c:pt>
                <c:pt idx="29188">
                  <c:v>1.0928384963354159</c:v>
                </c:pt>
                <c:pt idx="29189">
                  <c:v>1.0928118468756061</c:v>
                </c:pt>
                <c:pt idx="29190">
                  <c:v>1.0927851974157963</c:v>
                </c:pt>
                <c:pt idx="29191">
                  <c:v>1.0927585479559865</c:v>
                </c:pt>
                <c:pt idx="29192">
                  <c:v>1.0927318984961767</c:v>
                </c:pt>
                <c:pt idx="29193">
                  <c:v>1.0927052490363669</c:v>
                </c:pt>
                <c:pt idx="29194">
                  <c:v>1.0926785995765571</c:v>
                </c:pt>
                <c:pt idx="29195">
                  <c:v>1.0926519501167473</c:v>
                </c:pt>
                <c:pt idx="29196">
                  <c:v>1.0926253006569375</c:v>
                </c:pt>
                <c:pt idx="29197">
                  <c:v>1.0925986511971277</c:v>
                </c:pt>
                <c:pt idx="29198">
                  <c:v>1.0925720017373179</c:v>
                </c:pt>
                <c:pt idx="29199">
                  <c:v>1.0925453522775082</c:v>
                </c:pt>
                <c:pt idx="29200">
                  <c:v>1.0925187028176984</c:v>
                </c:pt>
                <c:pt idx="29201">
                  <c:v>1.0924920533578886</c:v>
                </c:pt>
                <c:pt idx="29202">
                  <c:v>1.0924654038980788</c:v>
                </c:pt>
                <c:pt idx="29203">
                  <c:v>1.092438754438269</c:v>
                </c:pt>
                <c:pt idx="29204">
                  <c:v>1.0924121049784592</c:v>
                </c:pt>
                <c:pt idx="29205">
                  <c:v>1.0923854555186496</c:v>
                </c:pt>
                <c:pt idx="29206">
                  <c:v>1.0923588060588398</c:v>
                </c:pt>
                <c:pt idx="29207">
                  <c:v>1.09233215659903</c:v>
                </c:pt>
                <c:pt idx="29208">
                  <c:v>1.0923055071392203</c:v>
                </c:pt>
                <c:pt idx="29209">
                  <c:v>1.0922788576794105</c:v>
                </c:pt>
                <c:pt idx="29210">
                  <c:v>1.0922522082196007</c:v>
                </c:pt>
                <c:pt idx="29211">
                  <c:v>1.0922255587597909</c:v>
                </c:pt>
                <c:pt idx="29212">
                  <c:v>1.0921989092999811</c:v>
                </c:pt>
                <c:pt idx="29213">
                  <c:v>1.0921722598401713</c:v>
                </c:pt>
                <c:pt idx="29214">
                  <c:v>1.0921456103803615</c:v>
                </c:pt>
                <c:pt idx="29215">
                  <c:v>1.0921189609205517</c:v>
                </c:pt>
                <c:pt idx="29216">
                  <c:v>1.0920923114607419</c:v>
                </c:pt>
                <c:pt idx="29217">
                  <c:v>1.0920656620009321</c:v>
                </c:pt>
                <c:pt idx="29218">
                  <c:v>1.0920387290362308</c:v>
                </c:pt>
                <c:pt idx="29219">
                  <c:v>1.0920117960715294</c:v>
                </c:pt>
                <c:pt idx="29220">
                  <c:v>1.0919848631068281</c:v>
                </c:pt>
                <c:pt idx="29221">
                  <c:v>1.0919579301421267</c:v>
                </c:pt>
                <c:pt idx="29222">
                  <c:v>1.0919309971774254</c:v>
                </c:pt>
                <c:pt idx="29223">
                  <c:v>1.091904064212724</c:v>
                </c:pt>
                <c:pt idx="29224">
                  <c:v>1.0918771312480227</c:v>
                </c:pt>
                <c:pt idx="29225">
                  <c:v>1.0918501982833211</c:v>
                </c:pt>
                <c:pt idx="29226">
                  <c:v>1.0918232653186197</c:v>
                </c:pt>
                <c:pt idx="29227">
                  <c:v>1.0917963323539184</c:v>
                </c:pt>
                <c:pt idx="29228">
                  <c:v>1.091769399389217</c:v>
                </c:pt>
                <c:pt idx="29229">
                  <c:v>1.0917424664245157</c:v>
                </c:pt>
                <c:pt idx="29230">
                  <c:v>1.0917155334598143</c:v>
                </c:pt>
                <c:pt idx="29231">
                  <c:v>1.091688600495113</c:v>
                </c:pt>
                <c:pt idx="29232">
                  <c:v>1.0916616675304116</c:v>
                </c:pt>
                <c:pt idx="29233">
                  <c:v>1.0916347345657103</c:v>
                </c:pt>
                <c:pt idx="29234">
                  <c:v>1.0916078016010089</c:v>
                </c:pt>
                <c:pt idx="29235">
                  <c:v>1.0915808686363075</c:v>
                </c:pt>
                <c:pt idx="29236">
                  <c:v>1.091553935671606</c:v>
                </c:pt>
                <c:pt idx="29237">
                  <c:v>1.0915270027069046</c:v>
                </c:pt>
                <c:pt idx="29238">
                  <c:v>1.0915000697422033</c:v>
                </c:pt>
                <c:pt idx="29239">
                  <c:v>1.0914731367775019</c:v>
                </c:pt>
                <c:pt idx="29240">
                  <c:v>1.0914462038128006</c:v>
                </c:pt>
                <c:pt idx="29241">
                  <c:v>1.0914192708480992</c:v>
                </c:pt>
                <c:pt idx="29242">
                  <c:v>1.0913923378833978</c:v>
                </c:pt>
                <c:pt idx="29243">
                  <c:v>1.0913654049186965</c:v>
                </c:pt>
                <c:pt idx="29244">
                  <c:v>1.0913384719539951</c:v>
                </c:pt>
                <c:pt idx="29245">
                  <c:v>1.0913115389892938</c:v>
                </c:pt>
                <c:pt idx="29246">
                  <c:v>1.0912846060245924</c:v>
                </c:pt>
                <c:pt idx="29247">
                  <c:v>1.0912576730598911</c:v>
                </c:pt>
                <c:pt idx="29248">
                  <c:v>1.0912307400951895</c:v>
                </c:pt>
                <c:pt idx="29249">
                  <c:v>1.0912038071304881</c:v>
                </c:pt>
                <c:pt idx="29250">
                  <c:v>1.0911768741657868</c:v>
                </c:pt>
                <c:pt idx="29251">
                  <c:v>1.0911499412010854</c:v>
                </c:pt>
                <c:pt idx="29252">
                  <c:v>1.0911230082363841</c:v>
                </c:pt>
                <c:pt idx="29253">
                  <c:v>1.0910960752716827</c:v>
                </c:pt>
                <c:pt idx="29254">
                  <c:v>1.0910691423069814</c:v>
                </c:pt>
                <c:pt idx="29255">
                  <c:v>1.09104220934228</c:v>
                </c:pt>
                <c:pt idx="29256">
                  <c:v>1.0910152763775787</c:v>
                </c:pt>
                <c:pt idx="29257">
                  <c:v>1.0909883434128773</c:v>
                </c:pt>
                <c:pt idx="29258">
                  <c:v>1.090961410448176</c:v>
                </c:pt>
                <c:pt idx="29259">
                  <c:v>1.0909344774834746</c:v>
                </c:pt>
                <c:pt idx="29260">
                  <c:v>1.090907544518773</c:v>
                </c:pt>
                <c:pt idx="29261">
                  <c:v>1.0908806115540717</c:v>
                </c:pt>
                <c:pt idx="29262">
                  <c:v>1.0908536785893703</c:v>
                </c:pt>
                <c:pt idx="29263">
                  <c:v>1.090826745624669</c:v>
                </c:pt>
                <c:pt idx="29264">
                  <c:v>1.0907998126599676</c:v>
                </c:pt>
                <c:pt idx="29265">
                  <c:v>1.0907728796952663</c:v>
                </c:pt>
                <c:pt idx="29266">
                  <c:v>1.0907459467305649</c:v>
                </c:pt>
                <c:pt idx="29267">
                  <c:v>1.0907190137658636</c:v>
                </c:pt>
                <c:pt idx="29268">
                  <c:v>1.0906920808011622</c:v>
                </c:pt>
                <c:pt idx="29269">
                  <c:v>1.0906651478364608</c:v>
                </c:pt>
                <c:pt idx="29270">
                  <c:v>1.0906382148717595</c:v>
                </c:pt>
                <c:pt idx="29271">
                  <c:v>1.0906112819070579</c:v>
                </c:pt>
                <c:pt idx="29272">
                  <c:v>1.0905843489423566</c:v>
                </c:pt>
                <c:pt idx="29273">
                  <c:v>1.0905574159776552</c:v>
                </c:pt>
                <c:pt idx="29274">
                  <c:v>1.0905304830129539</c:v>
                </c:pt>
                <c:pt idx="29275">
                  <c:v>1.0905035500482525</c:v>
                </c:pt>
                <c:pt idx="29276">
                  <c:v>1.0904766170835511</c:v>
                </c:pt>
                <c:pt idx="29277">
                  <c:v>1.0904496841188498</c:v>
                </c:pt>
                <c:pt idx="29278">
                  <c:v>1.0904227511541484</c:v>
                </c:pt>
                <c:pt idx="29279">
                  <c:v>1.0903958181894471</c:v>
                </c:pt>
                <c:pt idx="29280">
                  <c:v>1.0903688852247457</c:v>
                </c:pt>
                <c:pt idx="29281">
                  <c:v>1.0903419522600444</c:v>
                </c:pt>
                <c:pt idx="29282">
                  <c:v>1.090315019295343</c:v>
                </c:pt>
                <c:pt idx="29283">
                  <c:v>1.0902880863306414</c:v>
                </c:pt>
                <c:pt idx="29284">
                  <c:v>1.0902611533659401</c:v>
                </c:pt>
                <c:pt idx="29285">
                  <c:v>1.0902342204012387</c:v>
                </c:pt>
                <c:pt idx="29286">
                  <c:v>1.0902072874365374</c:v>
                </c:pt>
                <c:pt idx="29287">
                  <c:v>1.090180354471836</c:v>
                </c:pt>
                <c:pt idx="29288">
                  <c:v>1.0901534215071347</c:v>
                </c:pt>
                <c:pt idx="29289">
                  <c:v>1.0901264885424333</c:v>
                </c:pt>
                <c:pt idx="29290">
                  <c:v>1.090099555577732</c:v>
                </c:pt>
                <c:pt idx="29291">
                  <c:v>1.0900726226130306</c:v>
                </c:pt>
                <c:pt idx="29292">
                  <c:v>1.0900456896483293</c:v>
                </c:pt>
                <c:pt idx="29293">
                  <c:v>1.0900187566836279</c:v>
                </c:pt>
                <c:pt idx="29294">
                  <c:v>1.0899918237189266</c:v>
                </c:pt>
                <c:pt idx="29295">
                  <c:v>1.089964890754225</c:v>
                </c:pt>
                <c:pt idx="29296">
                  <c:v>1.0899376742846321</c:v>
                </c:pt>
                <c:pt idx="29297">
                  <c:v>1.0899104578150391</c:v>
                </c:pt>
                <c:pt idx="29298">
                  <c:v>1.0898832413454462</c:v>
                </c:pt>
                <c:pt idx="29299">
                  <c:v>1.0898560248758533</c:v>
                </c:pt>
                <c:pt idx="29300">
                  <c:v>1.0898288084062602</c:v>
                </c:pt>
                <c:pt idx="29301">
                  <c:v>1.0898015919366673</c:v>
                </c:pt>
                <c:pt idx="29302">
                  <c:v>1.0897743754670743</c:v>
                </c:pt>
                <c:pt idx="29303">
                  <c:v>1.0897471589974814</c:v>
                </c:pt>
                <c:pt idx="29304">
                  <c:v>1.0897199425278883</c:v>
                </c:pt>
                <c:pt idx="29305">
                  <c:v>1.0896927260582954</c:v>
                </c:pt>
                <c:pt idx="29306">
                  <c:v>1.0896655095887025</c:v>
                </c:pt>
                <c:pt idx="29307">
                  <c:v>1.0896382931191095</c:v>
                </c:pt>
                <c:pt idx="29308">
                  <c:v>1.0896110766495166</c:v>
                </c:pt>
                <c:pt idx="29309">
                  <c:v>1.0895838601799235</c:v>
                </c:pt>
                <c:pt idx="29310">
                  <c:v>1.0895566437103306</c:v>
                </c:pt>
                <c:pt idx="29311">
                  <c:v>1.0895294272407376</c:v>
                </c:pt>
                <c:pt idx="29312">
                  <c:v>1.0895022107711447</c:v>
                </c:pt>
                <c:pt idx="29313">
                  <c:v>1.0894749943015516</c:v>
                </c:pt>
                <c:pt idx="29314">
                  <c:v>1.0894477778319587</c:v>
                </c:pt>
                <c:pt idx="29315">
                  <c:v>1.0894205613623658</c:v>
                </c:pt>
                <c:pt idx="29316">
                  <c:v>1.0893933448927728</c:v>
                </c:pt>
                <c:pt idx="29317">
                  <c:v>1.0893661284231797</c:v>
                </c:pt>
                <c:pt idx="29318">
                  <c:v>1.0893389119535868</c:v>
                </c:pt>
                <c:pt idx="29319">
                  <c:v>1.0893116954839939</c:v>
                </c:pt>
                <c:pt idx="29320">
                  <c:v>1.089284479014401</c:v>
                </c:pt>
                <c:pt idx="29321">
                  <c:v>1.089257262544808</c:v>
                </c:pt>
                <c:pt idx="29322">
                  <c:v>1.0892300460752149</c:v>
                </c:pt>
                <c:pt idx="29323">
                  <c:v>1.089202829605622</c:v>
                </c:pt>
                <c:pt idx="29324">
                  <c:v>1.0891756131360291</c:v>
                </c:pt>
                <c:pt idx="29325">
                  <c:v>1.0891483966664361</c:v>
                </c:pt>
                <c:pt idx="29326">
                  <c:v>1.089121180196843</c:v>
                </c:pt>
                <c:pt idx="29327">
                  <c:v>1.0890939637272501</c:v>
                </c:pt>
                <c:pt idx="29328">
                  <c:v>1.0890667472576572</c:v>
                </c:pt>
                <c:pt idx="29329">
                  <c:v>1.0890392472831727</c:v>
                </c:pt>
                <c:pt idx="29330">
                  <c:v>1.089011747308688</c:v>
                </c:pt>
                <c:pt idx="29331">
                  <c:v>1.0889842473342035</c:v>
                </c:pt>
                <c:pt idx="29332">
                  <c:v>1.088956747359719</c:v>
                </c:pt>
                <c:pt idx="29333">
                  <c:v>1.0889292473852343</c:v>
                </c:pt>
                <c:pt idx="29334">
                  <c:v>1.0889017474107499</c:v>
                </c:pt>
                <c:pt idx="29335">
                  <c:v>1.0888742474362654</c:v>
                </c:pt>
                <c:pt idx="29336">
                  <c:v>1.0888467474617807</c:v>
                </c:pt>
                <c:pt idx="29337">
                  <c:v>1.0888192474872962</c:v>
                </c:pt>
                <c:pt idx="29338">
                  <c:v>1.0887917475128115</c:v>
                </c:pt>
                <c:pt idx="29339">
                  <c:v>1.088764247538327</c:v>
                </c:pt>
                <c:pt idx="29340">
                  <c:v>1.0887367475638425</c:v>
                </c:pt>
                <c:pt idx="29341">
                  <c:v>1.0887092475893578</c:v>
                </c:pt>
                <c:pt idx="29342">
                  <c:v>1.0886817476148734</c:v>
                </c:pt>
                <c:pt idx="29343">
                  <c:v>1.0886542476403889</c:v>
                </c:pt>
                <c:pt idx="29344">
                  <c:v>1.0886267476659042</c:v>
                </c:pt>
                <c:pt idx="29345">
                  <c:v>1.0885992476914197</c:v>
                </c:pt>
                <c:pt idx="29346">
                  <c:v>1.0885717477169352</c:v>
                </c:pt>
                <c:pt idx="29347">
                  <c:v>1.0885442477424505</c:v>
                </c:pt>
                <c:pt idx="29348">
                  <c:v>1.088516747767966</c:v>
                </c:pt>
                <c:pt idx="29349">
                  <c:v>1.0884892477934813</c:v>
                </c:pt>
                <c:pt idx="29350">
                  <c:v>1.0884617478189968</c:v>
                </c:pt>
                <c:pt idx="29351">
                  <c:v>1.0884342478445124</c:v>
                </c:pt>
                <c:pt idx="29352">
                  <c:v>1.0884067478700277</c:v>
                </c:pt>
                <c:pt idx="29353">
                  <c:v>1.0883792478955432</c:v>
                </c:pt>
                <c:pt idx="29354">
                  <c:v>1.0883517479210587</c:v>
                </c:pt>
                <c:pt idx="29355">
                  <c:v>1.088324247946574</c:v>
                </c:pt>
                <c:pt idx="29356">
                  <c:v>1.0882967479720895</c:v>
                </c:pt>
                <c:pt idx="29357">
                  <c:v>1.088269247997605</c:v>
                </c:pt>
                <c:pt idx="29358">
                  <c:v>1.0882417480231203</c:v>
                </c:pt>
                <c:pt idx="29359">
                  <c:v>1.0882142480486359</c:v>
                </c:pt>
                <c:pt idx="29360">
                  <c:v>1.0881867480741512</c:v>
                </c:pt>
                <c:pt idx="29361">
                  <c:v>1.0881592480996667</c:v>
                </c:pt>
                <c:pt idx="29362">
                  <c:v>1.0881317481251822</c:v>
                </c:pt>
                <c:pt idx="29363">
                  <c:v>1.0881042481506975</c:v>
                </c:pt>
                <c:pt idx="29364">
                  <c:v>1.088076748176213</c:v>
                </c:pt>
                <c:pt idx="29365">
                  <c:v>1.0880492482017285</c:v>
                </c:pt>
                <c:pt idx="29366">
                  <c:v>1.0880217482272438</c:v>
                </c:pt>
                <c:pt idx="29367">
                  <c:v>1.0879942482527594</c:v>
                </c:pt>
                <c:pt idx="29368">
                  <c:v>1.0879667482782749</c:v>
                </c:pt>
                <c:pt idx="29369">
                  <c:v>1.0879392483037902</c:v>
                </c:pt>
                <c:pt idx="29370">
                  <c:v>1.0879117483293057</c:v>
                </c:pt>
                <c:pt idx="29371">
                  <c:v>1.087884248354821</c:v>
                </c:pt>
                <c:pt idx="29372">
                  <c:v>1.0878567483803365</c:v>
                </c:pt>
                <c:pt idx="29373">
                  <c:v>1.087829248405852</c:v>
                </c:pt>
                <c:pt idx="29374">
                  <c:v>1.0878017484313673</c:v>
                </c:pt>
                <c:pt idx="29375">
                  <c:v>1.0877739649519913</c:v>
                </c:pt>
                <c:pt idx="29376">
                  <c:v>1.087746181472615</c:v>
                </c:pt>
                <c:pt idx="29377">
                  <c:v>1.087718397993239</c:v>
                </c:pt>
                <c:pt idx="29378">
                  <c:v>1.0876906145138627</c:v>
                </c:pt>
                <c:pt idx="29379">
                  <c:v>1.0876628310344867</c:v>
                </c:pt>
                <c:pt idx="29380">
                  <c:v>1.0876350475551104</c:v>
                </c:pt>
                <c:pt idx="29381">
                  <c:v>1.0876072640757344</c:v>
                </c:pt>
                <c:pt idx="29382">
                  <c:v>1.0875794805963581</c:v>
                </c:pt>
                <c:pt idx="29383">
                  <c:v>1.0875516971169821</c:v>
                </c:pt>
                <c:pt idx="29384">
                  <c:v>1.0875239136376058</c:v>
                </c:pt>
                <c:pt idx="29385">
                  <c:v>1.0874961301582298</c:v>
                </c:pt>
                <c:pt idx="29386">
                  <c:v>1.0874683466788535</c:v>
                </c:pt>
                <c:pt idx="29387">
                  <c:v>1.0874405631994775</c:v>
                </c:pt>
                <c:pt idx="29388">
                  <c:v>1.0874127797201012</c:v>
                </c:pt>
                <c:pt idx="29389">
                  <c:v>1.0873849962407252</c:v>
                </c:pt>
                <c:pt idx="29390">
                  <c:v>1.0873572127613489</c:v>
                </c:pt>
                <c:pt idx="29391">
                  <c:v>1.0873294292819728</c:v>
                </c:pt>
                <c:pt idx="29392">
                  <c:v>1.0873016458025966</c:v>
                </c:pt>
                <c:pt idx="29393">
                  <c:v>1.0872738623232205</c:v>
                </c:pt>
                <c:pt idx="29394">
                  <c:v>1.0872460788438443</c:v>
                </c:pt>
                <c:pt idx="29395">
                  <c:v>1.0872182953644682</c:v>
                </c:pt>
                <c:pt idx="29396">
                  <c:v>1.087190511885092</c:v>
                </c:pt>
                <c:pt idx="29397">
                  <c:v>1.0871627284057159</c:v>
                </c:pt>
                <c:pt idx="29398">
                  <c:v>1.0871349449263397</c:v>
                </c:pt>
                <c:pt idx="29399">
                  <c:v>1.0871071614469636</c:v>
                </c:pt>
                <c:pt idx="29400">
                  <c:v>1.0870793779675874</c:v>
                </c:pt>
                <c:pt idx="29401">
                  <c:v>1.0870515944882113</c:v>
                </c:pt>
                <c:pt idx="29402">
                  <c:v>1.0870238110088351</c:v>
                </c:pt>
                <c:pt idx="29403">
                  <c:v>1.086996027529459</c:v>
                </c:pt>
                <c:pt idx="29404">
                  <c:v>1.0869682440500827</c:v>
                </c:pt>
                <c:pt idx="29405">
                  <c:v>1.0869401770658151</c:v>
                </c:pt>
                <c:pt idx="29406">
                  <c:v>1.0869121100815473</c:v>
                </c:pt>
                <c:pt idx="29407">
                  <c:v>1.0868840430972797</c:v>
                </c:pt>
                <c:pt idx="29408">
                  <c:v>1.0868559761130119</c:v>
                </c:pt>
                <c:pt idx="29409">
                  <c:v>1.0868279091287441</c:v>
                </c:pt>
                <c:pt idx="29410">
                  <c:v>1.0867998421444764</c:v>
                </c:pt>
                <c:pt idx="29411">
                  <c:v>1.0867717751602086</c:v>
                </c:pt>
                <c:pt idx="29412">
                  <c:v>1.0867437081759408</c:v>
                </c:pt>
                <c:pt idx="29413">
                  <c:v>1.0867156411916732</c:v>
                </c:pt>
                <c:pt idx="29414">
                  <c:v>1.0866875742074054</c:v>
                </c:pt>
                <c:pt idx="29415">
                  <c:v>1.0866595072231375</c:v>
                </c:pt>
                <c:pt idx="29416">
                  <c:v>1.0866314402388699</c:v>
                </c:pt>
                <c:pt idx="29417">
                  <c:v>1.0866033732546021</c:v>
                </c:pt>
                <c:pt idx="29418">
                  <c:v>1.0865753062703345</c:v>
                </c:pt>
                <c:pt idx="29419">
                  <c:v>1.0865472392860667</c:v>
                </c:pt>
                <c:pt idx="29420">
                  <c:v>1.0865191723017988</c:v>
                </c:pt>
                <c:pt idx="29421">
                  <c:v>1.0864911053175312</c:v>
                </c:pt>
                <c:pt idx="29422">
                  <c:v>1.0864630383332634</c:v>
                </c:pt>
                <c:pt idx="29423">
                  <c:v>1.0864349713489956</c:v>
                </c:pt>
                <c:pt idx="29424">
                  <c:v>1.086406904364728</c:v>
                </c:pt>
                <c:pt idx="29425">
                  <c:v>1.0863788373804601</c:v>
                </c:pt>
                <c:pt idx="29426">
                  <c:v>1.0863507703961923</c:v>
                </c:pt>
                <c:pt idx="29427">
                  <c:v>1.0863227034119247</c:v>
                </c:pt>
                <c:pt idx="29428">
                  <c:v>1.0862946364276569</c:v>
                </c:pt>
                <c:pt idx="29429">
                  <c:v>1.0862665694433893</c:v>
                </c:pt>
                <c:pt idx="29430">
                  <c:v>1.0862385024591215</c:v>
                </c:pt>
                <c:pt idx="29431">
                  <c:v>1.0862104354748536</c:v>
                </c:pt>
                <c:pt idx="29432">
                  <c:v>1.086182368490586</c:v>
                </c:pt>
                <c:pt idx="29433">
                  <c:v>1.0861543015063182</c:v>
                </c:pt>
                <c:pt idx="29434">
                  <c:v>1.0861262345220504</c:v>
                </c:pt>
                <c:pt idx="29435">
                  <c:v>1.0860981675377828</c:v>
                </c:pt>
                <c:pt idx="29436">
                  <c:v>1.0860701005535149</c:v>
                </c:pt>
                <c:pt idx="29437">
                  <c:v>1.0860420335692471</c:v>
                </c:pt>
                <c:pt idx="29438">
                  <c:v>1.0860139665849795</c:v>
                </c:pt>
                <c:pt idx="29439">
                  <c:v>1.0859858996007117</c:v>
                </c:pt>
                <c:pt idx="29440">
                  <c:v>1.0859578326164441</c:v>
                </c:pt>
                <c:pt idx="29441">
                  <c:v>1.0859297656321762</c:v>
                </c:pt>
                <c:pt idx="29442">
                  <c:v>1.0859016986479084</c:v>
                </c:pt>
                <c:pt idx="29443">
                  <c:v>1.0858736316636408</c:v>
                </c:pt>
                <c:pt idx="29444">
                  <c:v>1.0858452811744814</c:v>
                </c:pt>
                <c:pt idx="29445">
                  <c:v>1.085816930685322</c:v>
                </c:pt>
                <c:pt idx="29446">
                  <c:v>1.0857885801961626</c:v>
                </c:pt>
                <c:pt idx="29447">
                  <c:v>1.0857602297070033</c:v>
                </c:pt>
                <c:pt idx="29448">
                  <c:v>1.0857318792178441</c:v>
                </c:pt>
                <c:pt idx="29449">
                  <c:v>1.0857035287286847</c:v>
                </c:pt>
                <c:pt idx="29450">
                  <c:v>1.0856751782395253</c:v>
                </c:pt>
                <c:pt idx="29451">
                  <c:v>1.0856468277503659</c:v>
                </c:pt>
                <c:pt idx="29452">
                  <c:v>1.0856184772612067</c:v>
                </c:pt>
                <c:pt idx="29453">
                  <c:v>1.0855901267720474</c:v>
                </c:pt>
                <c:pt idx="29454">
                  <c:v>1.085561776282888</c:v>
                </c:pt>
                <c:pt idx="29455">
                  <c:v>1.0855334257937286</c:v>
                </c:pt>
                <c:pt idx="29456">
                  <c:v>1.0855050753045694</c:v>
                </c:pt>
                <c:pt idx="29457">
                  <c:v>1.08547672481541</c:v>
                </c:pt>
                <c:pt idx="29458">
                  <c:v>1.0854483743262506</c:v>
                </c:pt>
                <c:pt idx="29459">
                  <c:v>1.0854200238370912</c:v>
                </c:pt>
                <c:pt idx="29460">
                  <c:v>1.0853916733479319</c:v>
                </c:pt>
                <c:pt idx="29461">
                  <c:v>1.0853633228587727</c:v>
                </c:pt>
                <c:pt idx="29462">
                  <c:v>1.0853349723696133</c:v>
                </c:pt>
                <c:pt idx="29463">
                  <c:v>1.0853066218804539</c:v>
                </c:pt>
                <c:pt idx="29464">
                  <c:v>1.0852782713912945</c:v>
                </c:pt>
                <c:pt idx="29465">
                  <c:v>1.0852499209021353</c:v>
                </c:pt>
                <c:pt idx="29466">
                  <c:v>1.085221570412976</c:v>
                </c:pt>
                <c:pt idx="29467">
                  <c:v>1.0851932199238166</c:v>
                </c:pt>
                <c:pt idx="29468">
                  <c:v>1.0851648694346572</c:v>
                </c:pt>
                <c:pt idx="29469">
                  <c:v>1.0851365189454978</c:v>
                </c:pt>
                <c:pt idx="29470">
                  <c:v>1.0851081684563386</c:v>
                </c:pt>
                <c:pt idx="29471">
                  <c:v>1.0850798179671792</c:v>
                </c:pt>
                <c:pt idx="29472">
                  <c:v>1.0850514674780198</c:v>
                </c:pt>
                <c:pt idx="29473">
                  <c:v>1.0850231169888604</c:v>
                </c:pt>
                <c:pt idx="29474">
                  <c:v>1.0849947664997013</c:v>
                </c:pt>
                <c:pt idx="29475">
                  <c:v>1.0849664160105419</c:v>
                </c:pt>
                <c:pt idx="29476">
                  <c:v>1.0849380655213825</c:v>
                </c:pt>
                <c:pt idx="29477">
                  <c:v>1.0849097150322231</c:v>
                </c:pt>
                <c:pt idx="29478">
                  <c:v>1.0848813645430637</c:v>
                </c:pt>
                <c:pt idx="29479">
                  <c:v>1.0848530140539046</c:v>
                </c:pt>
                <c:pt idx="29480">
                  <c:v>1.0848246635647452</c:v>
                </c:pt>
                <c:pt idx="29481">
                  <c:v>1.0847963130755858</c:v>
                </c:pt>
                <c:pt idx="29482">
                  <c:v>1.0847679625864264</c:v>
                </c:pt>
                <c:pt idx="29483">
                  <c:v>1.0847396120972672</c:v>
                </c:pt>
                <c:pt idx="29484">
                  <c:v>1.0847112616081078</c:v>
                </c:pt>
                <c:pt idx="29485">
                  <c:v>1.0846829111189484</c:v>
                </c:pt>
                <c:pt idx="29486">
                  <c:v>1.084654560629789</c:v>
                </c:pt>
                <c:pt idx="29487">
                  <c:v>1.0846262101406299</c:v>
                </c:pt>
                <c:pt idx="29488">
                  <c:v>1.0845978596514705</c:v>
                </c:pt>
                <c:pt idx="29489">
                  <c:v>1.0845695091623111</c:v>
                </c:pt>
                <c:pt idx="29490">
                  <c:v>1.0845411586731517</c:v>
                </c:pt>
                <c:pt idx="29491">
                  <c:v>1.0845128081839923</c:v>
                </c:pt>
                <c:pt idx="29492">
                  <c:v>1.0844841741899414</c:v>
                </c:pt>
                <c:pt idx="29493">
                  <c:v>1.0844555401958906</c:v>
                </c:pt>
                <c:pt idx="29494">
                  <c:v>1.0844269062018397</c:v>
                </c:pt>
                <c:pt idx="29495">
                  <c:v>1.0843982722077887</c:v>
                </c:pt>
                <c:pt idx="29496">
                  <c:v>1.0843696382137378</c:v>
                </c:pt>
                <c:pt idx="29497">
                  <c:v>1.0843410042196868</c:v>
                </c:pt>
                <c:pt idx="29498">
                  <c:v>1.0843123702256359</c:v>
                </c:pt>
                <c:pt idx="29499">
                  <c:v>1.0842837362315849</c:v>
                </c:pt>
                <c:pt idx="29500">
                  <c:v>1.084255102237534</c:v>
                </c:pt>
                <c:pt idx="29501">
                  <c:v>1.084226468243483</c:v>
                </c:pt>
                <c:pt idx="29502">
                  <c:v>1.0841978342494321</c:v>
                </c:pt>
                <c:pt idx="29503">
                  <c:v>1.0841692002553811</c:v>
                </c:pt>
                <c:pt idx="29504">
                  <c:v>1.0841405662613304</c:v>
                </c:pt>
                <c:pt idx="29505">
                  <c:v>1.0841119322672794</c:v>
                </c:pt>
                <c:pt idx="29506">
                  <c:v>1.0840832982732285</c:v>
                </c:pt>
                <c:pt idx="29507">
                  <c:v>1.0840546642791775</c:v>
                </c:pt>
                <c:pt idx="29508">
                  <c:v>1.0840260302851266</c:v>
                </c:pt>
                <c:pt idx="29509">
                  <c:v>1.0839973962910756</c:v>
                </c:pt>
                <c:pt idx="29510">
                  <c:v>1.0839687622970247</c:v>
                </c:pt>
                <c:pt idx="29511">
                  <c:v>1.0839401283029737</c:v>
                </c:pt>
                <c:pt idx="29512">
                  <c:v>1.0839114943089228</c:v>
                </c:pt>
                <c:pt idx="29513">
                  <c:v>1.0838828603148718</c:v>
                </c:pt>
                <c:pt idx="29514">
                  <c:v>1.0838542263208208</c:v>
                </c:pt>
                <c:pt idx="29515">
                  <c:v>1.0838255923267701</c:v>
                </c:pt>
                <c:pt idx="29516">
                  <c:v>1.0837969583327192</c:v>
                </c:pt>
                <c:pt idx="29517">
                  <c:v>1.0837683243386682</c:v>
                </c:pt>
                <c:pt idx="29518">
                  <c:v>1.0837396903446173</c:v>
                </c:pt>
                <c:pt idx="29519">
                  <c:v>1.0837110563505663</c:v>
                </c:pt>
                <c:pt idx="29520">
                  <c:v>1.0836824223565154</c:v>
                </c:pt>
                <c:pt idx="29521">
                  <c:v>1.0836537883624644</c:v>
                </c:pt>
                <c:pt idx="29522">
                  <c:v>1.0836251543684134</c:v>
                </c:pt>
                <c:pt idx="29523">
                  <c:v>1.0835965203743625</c:v>
                </c:pt>
                <c:pt idx="29524">
                  <c:v>1.0835678863803115</c:v>
                </c:pt>
                <c:pt idx="29525">
                  <c:v>1.0835392523862606</c:v>
                </c:pt>
                <c:pt idx="29526">
                  <c:v>1.0835106183922096</c:v>
                </c:pt>
                <c:pt idx="29527">
                  <c:v>1.0834819843981589</c:v>
                </c:pt>
                <c:pt idx="29528">
                  <c:v>1.083453350404108</c:v>
                </c:pt>
                <c:pt idx="29529">
                  <c:v>1.083424716410057</c:v>
                </c:pt>
                <c:pt idx="29530">
                  <c:v>1.083396082416006</c:v>
                </c:pt>
                <c:pt idx="29531">
                  <c:v>1.0833674484219551</c:v>
                </c:pt>
                <c:pt idx="29532">
                  <c:v>1.0833388144279041</c:v>
                </c:pt>
                <c:pt idx="29533">
                  <c:v>1.0833101804338532</c:v>
                </c:pt>
                <c:pt idx="29534">
                  <c:v>1.0832815464398022</c:v>
                </c:pt>
                <c:pt idx="29535">
                  <c:v>1.0832529124457513</c:v>
                </c:pt>
                <c:pt idx="29536">
                  <c:v>1.0832242784517003</c:v>
                </c:pt>
                <c:pt idx="29537">
                  <c:v>1.0831956444576494</c:v>
                </c:pt>
                <c:pt idx="29538">
                  <c:v>1.0831670104635986</c:v>
                </c:pt>
                <c:pt idx="29539">
                  <c:v>1.0831383764695477</c:v>
                </c:pt>
                <c:pt idx="29540">
                  <c:v>1.0831094589706052</c:v>
                </c:pt>
                <c:pt idx="29541">
                  <c:v>1.0830805414716627</c:v>
                </c:pt>
                <c:pt idx="29542">
                  <c:v>1.0830516239727199</c:v>
                </c:pt>
                <c:pt idx="29543">
                  <c:v>1.0830227064737774</c:v>
                </c:pt>
                <c:pt idx="29544">
                  <c:v>1.0829937889748349</c:v>
                </c:pt>
                <c:pt idx="29545">
                  <c:v>1.0829648714758924</c:v>
                </c:pt>
                <c:pt idx="29546">
                  <c:v>1.0829359539769499</c:v>
                </c:pt>
                <c:pt idx="29547">
                  <c:v>1.0829070364780073</c:v>
                </c:pt>
                <c:pt idx="29548">
                  <c:v>1.0828781189790648</c:v>
                </c:pt>
                <c:pt idx="29549">
                  <c:v>1.0828492014801223</c:v>
                </c:pt>
                <c:pt idx="29550">
                  <c:v>1.0828202839811798</c:v>
                </c:pt>
                <c:pt idx="29551">
                  <c:v>1.0827913664822373</c:v>
                </c:pt>
                <c:pt idx="29552">
                  <c:v>1.0827624489832948</c:v>
                </c:pt>
                <c:pt idx="29553">
                  <c:v>1.0827335314843523</c:v>
                </c:pt>
                <c:pt idx="29554">
                  <c:v>1.0827046139854097</c:v>
                </c:pt>
                <c:pt idx="29555">
                  <c:v>1.0826756964864672</c:v>
                </c:pt>
                <c:pt idx="29556">
                  <c:v>1.0826467789875247</c:v>
                </c:pt>
                <c:pt idx="29557">
                  <c:v>1.0826178614885822</c:v>
                </c:pt>
                <c:pt idx="29558">
                  <c:v>1.0825889439896397</c:v>
                </c:pt>
                <c:pt idx="29559">
                  <c:v>1.0825600264906972</c:v>
                </c:pt>
                <c:pt idx="29560">
                  <c:v>1.0825311089917546</c:v>
                </c:pt>
                <c:pt idx="29561">
                  <c:v>1.0825021914928121</c:v>
                </c:pt>
                <c:pt idx="29562">
                  <c:v>1.0824732739938694</c:v>
                </c:pt>
                <c:pt idx="29563">
                  <c:v>1.0824443564949269</c:v>
                </c:pt>
                <c:pt idx="29564">
                  <c:v>1.0824154389959844</c:v>
                </c:pt>
                <c:pt idx="29565">
                  <c:v>1.0823865214970418</c:v>
                </c:pt>
                <c:pt idx="29566">
                  <c:v>1.0823576039980993</c:v>
                </c:pt>
                <c:pt idx="29567">
                  <c:v>1.0823286864991568</c:v>
                </c:pt>
                <c:pt idx="29568">
                  <c:v>1.0822997690002143</c:v>
                </c:pt>
                <c:pt idx="29569">
                  <c:v>1.0822708515012718</c:v>
                </c:pt>
                <c:pt idx="29570">
                  <c:v>1.0822419340023293</c:v>
                </c:pt>
                <c:pt idx="29571">
                  <c:v>1.0822130165033867</c:v>
                </c:pt>
                <c:pt idx="29572">
                  <c:v>1.0821840990044442</c:v>
                </c:pt>
                <c:pt idx="29573">
                  <c:v>1.0821551815055017</c:v>
                </c:pt>
                <c:pt idx="29574">
                  <c:v>1.0821259805016676</c:v>
                </c:pt>
                <c:pt idx="29575">
                  <c:v>1.0820967794978336</c:v>
                </c:pt>
                <c:pt idx="29576">
                  <c:v>1.0820675784939993</c:v>
                </c:pt>
                <c:pt idx="29577">
                  <c:v>1.0820383774901652</c:v>
                </c:pt>
                <c:pt idx="29578">
                  <c:v>1.0820091764863311</c:v>
                </c:pt>
                <c:pt idx="29579">
                  <c:v>1.081979975482497</c:v>
                </c:pt>
                <c:pt idx="29580">
                  <c:v>1.0819507744786629</c:v>
                </c:pt>
                <c:pt idx="29581">
                  <c:v>1.0819215734748286</c:v>
                </c:pt>
                <c:pt idx="29582">
                  <c:v>1.0818923724709946</c:v>
                </c:pt>
                <c:pt idx="29583">
                  <c:v>1.0818631714671605</c:v>
                </c:pt>
                <c:pt idx="29584">
                  <c:v>1.0818339704633264</c:v>
                </c:pt>
                <c:pt idx="29585">
                  <c:v>1.0818047694594923</c:v>
                </c:pt>
                <c:pt idx="29586">
                  <c:v>1.081775568455658</c:v>
                </c:pt>
                <c:pt idx="29587">
                  <c:v>1.081746367451824</c:v>
                </c:pt>
                <c:pt idx="29588">
                  <c:v>1.0817171664479899</c:v>
                </c:pt>
                <c:pt idx="29589">
                  <c:v>1.0816879654441558</c:v>
                </c:pt>
                <c:pt idx="29590">
                  <c:v>1.0816587644403217</c:v>
                </c:pt>
                <c:pt idx="29591">
                  <c:v>1.0816295634364876</c:v>
                </c:pt>
                <c:pt idx="29592">
                  <c:v>1.0816003624326533</c:v>
                </c:pt>
                <c:pt idx="29593">
                  <c:v>1.0815711614288193</c:v>
                </c:pt>
                <c:pt idx="29594">
                  <c:v>1.0815419604249852</c:v>
                </c:pt>
                <c:pt idx="29595">
                  <c:v>1.0815127594211511</c:v>
                </c:pt>
                <c:pt idx="29596">
                  <c:v>1.081483558417317</c:v>
                </c:pt>
                <c:pt idx="29597">
                  <c:v>1.0814543574134827</c:v>
                </c:pt>
                <c:pt idx="29598">
                  <c:v>1.0814251564096486</c:v>
                </c:pt>
                <c:pt idx="29599">
                  <c:v>1.0813959554058146</c:v>
                </c:pt>
                <c:pt idx="29600">
                  <c:v>1.0813667544019805</c:v>
                </c:pt>
                <c:pt idx="29601">
                  <c:v>1.0813375533981464</c:v>
                </c:pt>
                <c:pt idx="29602">
                  <c:v>1.0813083523943121</c:v>
                </c:pt>
                <c:pt idx="29603">
                  <c:v>1.081279151390478</c:v>
                </c:pt>
                <c:pt idx="29604">
                  <c:v>1.081249950386644</c:v>
                </c:pt>
                <c:pt idx="29605">
                  <c:v>1.0812207493828099</c:v>
                </c:pt>
                <c:pt idx="29606">
                  <c:v>1.0811915483789758</c:v>
                </c:pt>
                <c:pt idx="29607">
                  <c:v>1.0811623473751417</c:v>
                </c:pt>
                <c:pt idx="29608">
                  <c:v>1.0811328628664159</c:v>
                </c:pt>
                <c:pt idx="29609">
                  <c:v>1.0811033783576902</c:v>
                </c:pt>
                <c:pt idx="29610">
                  <c:v>1.0810738938489646</c:v>
                </c:pt>
                <c:pt idx="29611">
                  <c:v>1.0810444093402387</c:v>
                </c:pt>
                <c:pt idx="29612">
                  <c:v>1.0810149248315131</c:v>
                </c:pt>
                <c:pt idx="29613">
                  <c:v>1.0809854403227874</c:v>
                </c:pt>
                <c:pt idx="29614">
                  <c:v>1.0809559558140616</c:v>
                </c:pt>
                <c:pt idx="29615">
                  <c:v>1.0809264713053359</c:v>
                </c:pt>
                <c:pt idx="29616">
                  <c:v>1.0808969867966103</c:v>
                </c:pt>
                <c:pt idx="29617">
                  <c:v>1.0808675022878844</c:v>
                </c:pt>
                <c:pt idx="29618">
                  <c:v>1.0808380177791588</c:v>
                </c:pt>
                <c:pt idx="29619">
                  <c:v>1.0808085332704331</c:v>
                </c:pt>
                <c:pt idx="29620">
                  <c:v>1.0807790487617073</c:v>
                </c:pt>
                <c:pt idx="29621">
                  <c:v>1.0807495642529816</c:v>
                </c:pt>
                <c:pt idx="29622">
                  <c:v>1.080720079744256</c:v>
                </c:pt>
                <c:pt idx="29623">
                  <c:v>1.0806905952355301</c:v>
                </c:pt>
                <c:pt idx="29624">
                  <c:v>1.0806611107268045</c:v>
                </c:pt>
                <c:pt idx="29625">
                  <c:v>1.0806316262180788</c:v>
                </c:pt>
                <c:pt idx="29626">
                  <c:v>1.080602141709353</c:v>
                </c:pt>
                <c:pt idx="29627">
                  <c:v>1.0805726572006273</c:v>
                </c:pt>
                <c:pt idx="29628">
                  <c:v>1.0805431726919017</c:v>
                </c:pt>
                <c:pt idx="29629">
                  <c:v>1.0805136881831758</c:v>
                </c:pt>
                <c:pt idx="29630">
                  <c:v>1.0804842036744502</c:v>
                </c:pt>
                <c:pt idx="29631">
                  <c:v>1.0804547191657246</c:v>
                </c:pt>
                <c:pt idx="29632">
                  <c:v>1.0804252346569987</c:v>
                </c:pt>
                <c:pt idx="29633">
                  <c:v>1.080395750148273</c:v>
                </c:pt>
                <c:pt idx="29634">
                  <c:v>1.0803662656395474</c:v>
                </c:pt>
                <c:pt idx="29635">
                  <c:v>1.0803367811308215</c:v>
                </c:pt>
                <c:pt idx="29636">
                  <c:v>1.0803072966220959</c:v>
                </c:pt>
                <c:pt idx="29637">
                  <c:v>1.0802778121133703</c:v>
                </c:pt>
                <c:pt idx="29638">
                  <c:v>1.0802483276046444</c:v>
                </c:pt>
                <c:pt idx="29639">
                  <c:v>1.0802188430959188</c:v>
                </c:pt>
                <c:pt idx="29640">
                  <c:v>1.0801893585871931</c:v>
                </c:pt>
                <c:pt idx="29641">
                  <c:v>1.0801598740784673</c:v>
                </c:pt>
                <c:pt idx="29642">
                  <c:v>1.0801303895697416</c:v>
                </c:pt>
                <c:pt idx="29643">
                  <c:v>1.0801006215561244</c:v>
                </c:pt>
                <c:pt idx="29644">
                  <c:v>1.080070853542507</c:v>
                </c:pt>
                <c:pt idx="29645">
                  <c:v>1.0800410855288898</c:v>
                </c:pt>
                <c:pt idx="29646">
                  <c:v>1.0800113175152724</c:v>
                </c:pt>
                <c:pt idx="29647">
                  <c:v>1.0799815495016551</c:v>
                </c:pt>
                <c:pt idx="29648">
                  <c:v>1.0799517814880377</c:v>
                </c:pt>
                <c:pt idx="29649">
                  <c:v>1.0799220134744205</c:v>
                </c:pt>
                <c:pt idx="29650">
                  <c:v>1.0798922454608031</c:v>
                </c:pt>
                <c:pt idx="29651">
                  <c:v>1.0798624774471859</c:v>
                </c:pt>
                <c:pt idx="29652">
                  <c:v>1.0798327094335685</c:v>
                </c:pt>
                <c:pt idx="29653">
                  <c:v>1.0798029414199513</c:v>
                </c:pt>
                <c:pt idx="29654">
                  <c:v>1.0797731734063341</c:v>
                </c:pt>
                <c:pt idx="29655">
                  <c:v>1.0797434053927166</c:v>
                </c:pt>
                <c:pt idx="29656">
                  <c:v>1.0797136373790994</c:v>
                </c:pt>
                <c:pt idx="29657">
                  <c:v>1.079683869365482</c:v>
                </c:pt>
                <c:pt idx="29658">
                  <c:v>1.0796541013518648</c:v>
                </c:pt>
                <c:pt idx="29659">
                  <c:v>1.0796243333382474</c:v>
                </c:pt>
                <c:pt idx="29660">
                  <c:v>1.0795945653246302</c:v>
                </c:pt>
                <c:pt idx="29661">
                  <c:v>1.0795647973110127</c:v>
                </c:pt>
                <c:pt idx="29662">
                  <c:v>1.0795350292973955</c:v>
                </c:pt>
                <c:pt idx="29663">
                  <c:v>1.0795052612837781</c:v>
                </c:pt>
                <c:pt idx="29664">
                  <c:v>1.0794754932701609</c:v>
                </c:pt>
                <c:pt idx="29665">
                  <c:v>1.0794457252565435</c:v>
                </c:pt>
                <c:pt idx="29666">
                  <c:v>1.0794159572429263</c:v>
                </c:pt>
                <c:pt idx="29667">
                  <c:v>1.0793861892293091</c:v>
                </c:pt>
                <c:pt idx="29668">
                  <c:v>1.0793564212156916</c:v>
                </c:pt>
                <c:pt idx="29669">
                  <c:v>1.0793266532020744</c:v>
                </c:pt>
                <c:pt idx="29670">
                  <c:v>1.079296885188457</c:v>
                </c:pt>
                <c:pt idx="29671">
                  <c:v>1.0792671171748398</c:v>
                </c:pt>
                <c:pt idx="29672">
                  <c:v>1.0792373491612224</c:v>
                </c:pt>
                <c:pt idx="29673">
                  <c:v>1.0792072976427136</c:v>
                </c:pt>
                <c:pt idx="29674">
                  <c:v>1.0791772461242046</c:v>
                </c:pt>
                <c:pt idx="29675">
                  <c:v>1.0791471946056956</c:v>
                </c:pt>
                <c:pt idx="29676">
                  <c:v>1.0791171430871869</c:v>
                </c:pt>
                <c:pt idx="29677">
                  <c:v>1.0790870915686779</c:v>
                </c:pt>
                <c:pt idx="29678">
                  <c:v>1.0790570400501691</c:v>
                </c:pt>
                <c:pt idx="29679">
                  <c:v>1.0790269885316601</c:v>
                </c:pt>
                <c:pt idx="29680">
                  <c:v>1.0789969370131511</c:v>
                </c:pt>
                <c:pt idx="29681">
                  <c:v>1.0789668854946424</c:v>
                </c:pt>
                <c:pt idx="29682">
                  <c:v>1.0789368339761334</c:v>
                </c:pt>
                <c:pt idx="29683">
                  <c:v>1.0789067824576246</c:v>
                </c:pt>
                <c:pt idx="29684">
                  <c:v>1.0788767309391156</c:v>
                </c:pt>
                <c:pt idx="29685">
                  <c:v>1.0788466794206066</c:v>
                </c:pt>
                <c:pt idx="29686">
                  <c:v>1.0788166279020979</c:v>
                </c:pt>
                <c:pt idx="29687">
                  <c:v>1.0787865763835889</c:v>
                </c:pt>
                <c:pt idx="29688">
                  <c:v>1.0787565248650801</c:v>
                </c:pt>
                <c:pt idx="29689">
                  <c:v>1.0787264733465711</c:v>
                </c:pt>
                <c:pt idx="29690">
                  <c:v>1.0786964218280621</c:v>
                </c:pt>
                <c:pt idx="29691">
                  <c:v>1.0786663703095534</c:v>
                </c:pt>
                <c:pt idx="29692">
                  <c:v>1.0786363187910444</c:v>
                </c:pt>
                <c:pt idx="29693">
                  <c:v>1.0786062672725356</c:v>
                </c:pt>
                <c:pt idx="29694">
                  <c:v>1.0785762157540266</c:v>
                </c:pt>
                <c:pt idx="29695">
                  <c:v>1.0785461642355176</c:v>
                </c:pt>
                <c:pt idx="29696">
                  <c:v>1.0785161127170089</c:v>
                </c:pt>
                <c:pt idx="29697">
                  <c:v>1.0784860611984999</c:v>
                </c:pt>
                <c:pt idx="29698">
                  <c:v>1.0784560096799911</c:v>
                </c:pt>
                <c:pt idx="29699">
                  <c:v>1.0784259581614821</c:v>
                </c:pt>
                <c:pt idx="29700">
                  <c:v>1.0783959066429731</c:v>
                </c:pt>
                <c:pt idx="29701">
                  <c:v>1.0783658551244644</c:v>
                </c:pt>
                <c:pt idx="29702">
                  <c:v>1.0783358036059554</c:v>
                </c:pt>
                <c:pt idx="29703">
                  <c:v>1.0783057520874466</c:v>
                </c:pt>
                <c:pt idx="29704">
                  <c:v>1.0782757005689376</c:v>
                </c:pt>
                <c:pt idx="29705">
                  <c:v>1.0782456490504286</c:v>
                </c:pt>
                <c:pt idx="29706">
                  <c:v>1.0782155975319199</c:v>
                </c:pt>
                <c:pt idx="29707">
                  <c:v>1.0781852625085193</c:v>
                </c:pt>
                <c:pt idx="29708">
                  <c:v>1.0781549274851188</c:v>
                </c:pt>
                <c:pt idx="29709">
                  <c:v>1.0781245924617184</c:v>
                </c:pt>
                <c:pt idx="29710">
                  <c:v>1.0780942574383179</c:v>
                </c:pt>
                <c:pt idx="29711">
                  <c:v>1.0780639224149173</c:v>
                </c:pt>
                <c:pt idx="29712">
                  <c:v>1.0780335873915168</c:v>
                </c:pt>
                <c:pt idx="29713">
                  <c:v>1.0780032523681164</c:v>
                </c:pt>
                <c:pt idx="29714">
                  <c:v>1.0779729173447159</c:v>
                </c:pt>
                <c:pt idx="29715">
                  <c:v>1.0779425823213153</c:v>
                </c:pt>
                <c:pt idx="29716">
                  <c:v>1.0779122472979148</c:v>
                </c:pt>
                <c:pt idx="29717">
                  <c:v>1.0778819122745145</c:v>
                </c:pt>
                <c:pt idx="29718">
                  <c:v>1.0778515772511139</c:v>
                </c:pt>
                <c:pt idx="29719">
                  <c:v>1.0778212422277134</c:v>
                </c:pt>
                <c:pt idx="29720">
                  <c:v>1.0777909072043128</c:v>
                </c:pt>
                <c:pt idx="29721">
                  <c:v>1.0777605721809125</c:v>
                </c:pt>
                <c:pt idx="29722">
                  <c:v>1.0777302371575119</c:v>
                </c:pt>
                <c:pt idx="29723">
                  <c:v>1.0776999021341114</c:v>
                </c:pt>
                <c:pt idx="29724">
                  <c:v>1.0776695671107108</c:v>
                </c:pt>
                <c:pt idx="29725">
                  <c:v>1.0776392320873105</c:v>
                </c:pt>
                <c:pt idx="29726">
                  <c:v>1.0776088970639099</c:v>
                </c:pt>
                <c:pt idx="29727">
                  <c:v>1.0775785620405094</c:v>
                </c:pt>
                <c:pt idx="29728">
                  <c:v>1.0775482270171091</c:v>
                </c:pt>
                <c:pt idx="29729">
                  <c:v>1.0775178919937085</c:v>
                </c:pt>
                <c:pt idx="29730">
                  <c:v>1.077487556970308</c:v>
                </c:pt>
                <c:pt idx="29731">
                  <c:v>1.0774572219469074</c:v>
                </c:pt>
                <c:pt idx="29732">
                  <c:v>1.0774268869235071</c:v>
                </c:pt>
                <c:pt idx="29733">
                  <c:v>1.0773965519001065</c:v>
                </c:pt>
                <c:pt idx="29734">
                  <c:v>1.077366216876706</c:v>
                </c:pt>
                <c:pt idx="29735">
                  <c:v>1.0773358818533054</c:v>
                </c:pt>
                <c:pt idx="29736">
                  <c:v>1.0773055468299051</c:v>
                </c:pt>
                <c:pt idx="29737">
                  <c:v>1.0772752118065045</c:v>
                </c:pt>
                <c:pt idx="29738">
                  <c:v>1.077244876783104</c:v>
                </c:pt>
                <c:pt idx="29739">
                  <c:v>1.0772145417597034</c:v>
                </c:pt>
                <c:pt idx="29740">
                  <c:v>1.0771842067363031</c:v>
                </c:pt>
                <c:pt idx="29741">
                  <c:v>1.0771538717129026</c:v>
                </c:pt>
                <c:pt idx="29742">
                  <c:v>1.077123536689502</c:v>
                </c:pt>
                <c:pt idx="29743">
                  <c:v>1.0770932016661015</c:v>
                </c:pt>
                <c:pt idx="29744">
                  <c:v>1.0770628666427011</c:v>
                </c:pt>
                <c:pt idx="29745">
                  <c:v>1.0770325316193006</c:v>
                </c:pt>
                <c:pt idx="29746">
                  <c:v>1.0770021965959</c:v>
                </c:pt>
                <c:pt idx="29747">
                  <c:v>1.0769718615724995</c:v>
                </c:pt>
                <c:pt idx="29748">
                  <c:v>1.0769415265490991</c:v>
                </c:pt>
                <c:pt idx="29749">
                  <c:v>1.0769111915256986</c:v>
                </c:pt>
                <c:pt idx="29750">
                  <c:v>1.076880856502298</c:v>
                </c:pt>
                <c:pt idx="29751">
                  <c:v>1.0768505214788977</c:v>
                </c:pt>
                <c:pt idx="29752">
                  <c:v>1.0768201864554972</c:v>
                </c:pt>
                <c:pt idx="29753">
                  <c:v>1.076789567927205</c:v>
                </c:pt>
                <c:pt idx="29754">
                  <c:v>1.0767589493989129</c:v>
                </c:pt>
                <c:pt idx="29755">
                  <c:v>1.0767283308706208</c:v>
                </c:pt>
                <c:pt idx="29756">
                  <c:v>1.0766977123423287</c:v>
                </c:pt>
                <c:pt idx="29757">
                  <c:v>1.0766670938140366</c:v>
                </c:pt>
                <c:pt idx="29758">
                  <c:v>1.0766364752857447</c:v>
                </c:pt>
                <c:pt idx="29759">
                  <c:v>1.0766058567574526</c:v>
                </c:pt>
                <c:pt idx="29760">
                  <c:v>1.0765752382291605</c:v>
                </c:pt>
                <c:pt idx="29761">
                  <c:v>1.0765446197008683</c:v>
                </c:pt>
                <c:pt idx="29762">
                  <c:v>1.0765140011725762</c:v>
                </c:pt>
                <c:pt idx="29763">
                  <c:v>1.0764833826442841</c:v>
                </c:pt>
                <c:pt idx="29764">
                  <c:v>1.076452764115992</c:v>
                </c:pt>
                <c:pt idx="29765">
                  <c:v>1.0764221455876999</c:v>
                </c:pt>
                <c:pt idx="29766">
                  <c:v>1.076391527059408</c:v>
                </c:pt>
                <c:pt idx="29767">
                  <c:v>1.0763609085311159</c:v>
                </c:pt>
                <c:pt idx="29768">
                  <c:v>1.0763302900028238</c:v>
                </c:pt>
                <c:pt idx="29769">
                  <c:v>1.0762996714745316</c:v>
                </c:pt>
                <c:pt idx="29770">
                  <c:v>1.0762690529462395</c:v>
                </c:pt>
                <c:pt idx="29771">
                  <c:v>1.0762384344179474</c:v>
                </c:pt>
                <c:pt idx="29772">
                  <c:v>1.0762078158896553</c:v>
                </c:pt>
                <c:pt idx="29773">
                  <c:v>1.0761771973613632</c:v>
                </c:pt>
                <c:pt idx="29774">
                  <c:v>1.0761465788330711</c:v>
                </c:pt>
                <c:pt idx="29775">
                  <c:v>1.0761159603047792</c:v>
                </c:pt>
                <c:pt idx="29776">
                  <c:v>1.0760853417764871</c:v>
                </c:pt>
                <c:pt idx="29777">
                  <c:v>1.076054723248195</c:v>
                </c:pt>
                <c:pt idx="29778">
                  <c:v>1.0760241047199028</c:v>
                </c:pt>
                <c:pt idx="29779">
                  <c:v>1.0759934861916107</c:v>
                </c:pt>
                <c:pt idx="29780">
                  <c:v>1.0759628676633186</c:v>
                </c:pt>
                <c:pt idx="29781">
                  <c:v>1.0759322491350265</c:v>
                </c:pt>
                <c:pt idx="29782">
                  <c:v>1.0759016306067344</c:v>
                </c:pt>
                <c:pt idx="29783">
                  <c:v>1.0758710120784425</c:v>
                </c:pt>
                <c:pt idx="29784">
                  <c:v>1.0758403935501504</c:v>
                </c:pt>
                <c:pt idx="29785">
                  <c:v>1.0758097750218583</c:v>
                </c:pt>
                <c:pt idx="29786">
                  <c:v>1.0757791564935661</c:v>
                </c:pt>
                <c:pt idx="29787">
                  <c:v>1.075748537965274</c:v>
                </c:pt>
                <c:pt idx="29788">
                  <c:v>1.0757179194369819</c:v>
                </c:pt>
                <c:pt idx="29789">
                  <c:v>1.0756873009086898</c:v>
                </c:pt>
                <c:pt idx="29790">
                  <c:v>1.0756566823803977</c:v>
                </c:pt>
                <c:pt idx="29791">
                  <c:v>1.0756260638521058</c:v>
                </c:pt>
                <c:pt idx="29792">
                  <c:v>1.0755951618189221</c:v>
                </c:pt>
                <c:pt idx="29793">
                  <c:v>1.0755642597857384</c:v>
                </c:pt>
                <c:pt idx="29794">
                  <c:v>1.0755333577525548</c:v>
                </c:pt>
                <c:pt idx="29795">
                  <c:v>1.0755024557193711</c:v>
                </c:pt>
                <c:pt idx="29796">
                  <c:v>1.0754715536861874</c:v>
                </c:pt>
                <c:pt idx="29797">
                  <c:v>1.0754406516530037</c:v>
                </c:pt>
                <c:pt idx="29798">
                  <c:v>1.0754097496198198</c:v>
                </c:pt>
                <c:pt idx="29799">
                  <c:v>1.0753788475866362</c:v>
                </c:pt>
                <c:pt idx="29800">
                  <c:v>1.0753479455534525</c:v>
                </c:pt>
                <c:pt idx="29801">
                  <c:v>1.0753170435202688</c:v>
                </c:pt>
                <c:pt idx="29802">
                  <c:v>1.0752861414870851</c:v>
                </c:pt>
                <c:pt idx="29803">
                  <c:v>1.0752552394539014</c:v>
                </c:pt>
                <c:pt idx="29804">
                  <c:v>1.0752243374207178</c:v>
                </c:pt>
                <c:pt idx="29805">
                  <c:v>1.0751934353875341</c:v>
                </c:pt>
                <c:pt idx="29806">
                  <c:v>1.0751625333543504</c:v>
                </c:pt>
                <c:pt idx="29807">
                  <c:v>1.0751316313211667</c:v>
                </c:pt>
                <c:pt idx="29808">
                  <c:v>1.0751007292879831</c:v>
                </c:pt>
                <c:pt idx="29809">
                  <c:v>1.0750698272547994</c:v>
                </c:pt>
                <c:pt idx="29810">
                  <c:v>1.0750389252216157</c:v>
                </c:pt>
                <c:pt idx="29811">
                  <c:v>1.075008023188432</c:v>
                </c:pt>
                <c:pt idx="29812">
                  <c:v>1.0749771211552483</c:v>
                </c:pt>
                <c:pt idx="29813">
                  <c:v>1.0749462191220647</c:v>
                </c:pt>
                <c:pt idx="29814">
                  <c:v>1.074915317088881</c:v>
                </c:pt>
                <c:pt idx="29815">
                  <c:v>1.0748844150556973</c:v>
                </c:pt>
                <c:pt idx="29816">
                  <c:v>1.0748535130225136</c:v>
                </c:pt>
                <c:pt idx="29817">
                  <c:v>1.07482261098933</c:v>
                </c:pt>
                <c:pt idx="29818">
                  <c:v>1.0747917089561463</c:v>
                </c:pt>
                <c:pt idx="29819">
                  <c:v>1.0747608069229626</c:v>
                </c:pt>
                <c:pt idx="29820">
                  <c:v>1.0747299048897789</c:v>
                </c:pt>
                <c:pt idx="29821">
                  <c:v>1.0746990028565953</c:v>
                </c:pt>
                <c:pt idx="29822">
                  <c:v>1.0746681008234116</c:v>
                </c:pt>
                <c:pt idx="29823">
                  <c:v>1.0746371987902279</c:v>
                </c:pt>
                <c:pt idx="29824">
                  <c:v>1.0746062967570442</c:v>
                </c:pt>
                <c:pt idx="29825">
                  <c:v>1.0745753947238605</c:v>
                </c:pt>
                <c:pt idx="29826">
                  <c:v>1.0745444926906769</c:v>
                </c:pt>
                <c:pt idx="29827">
                  <c:v>1.0745135906574932</c:v>
                </c:pt>
                <c:pt idx="29828">
                  <c:v>1.0744826886243095</c:v>
                </c:pt>
                <c:pt idx="29829">
                  <c:v>1.0744517865911258</c:v>
                </c:pt>
                <c:pt idx="29830">
                  <c:v>1.0744208845579422</c:v>
                </c:pt>
                <c:pt idx="29831">
                  <c:v>1.0743899825247585</c:v>
                </c:pt>
                <c:pt idx="29832">
                  <c:v>1.0743590804915748</c:v>
                </c:pt>
                <c:pt idx="29833">
                  <c:v>1.0743281784583911</c:v>
                </c:pt>
                <c:pt idx="29834">
                  <c:v>1.0742972764252074</c:v>
                </c:pt>
                <c:pt idx="29835">
                  <c:v>1.0742663743920238</c:v>
                </c:pt>
                <c:pt idx="29836">
                  <c:v>1.0742354723588401</c:v>
                </c:pt>
                <c:pt idx="29837">
                  <c:v>1.0742045703256564</c:v>
                </c:pt>
                <c:pt idx="29838">
                  <c:v>1.0741736682924727</c:v>
                </c:pt>
                <c:pt idx="29839">
                  <c:v>1.0741427662592891</c:v>
                </c:pt>
                <c:pt idx="29840">
                  <c:v>1.0741118642261054</c:v>
                </c:pt>
                <c:pt idx="29841">
                  <c:v>1.0740809621929217</c:v>
                </c:pt>
                <c:pt idx="29842">
                  <c:v>1.074050060159738</c:v>
                </c:pt>
                <c:pt idx="29843">
                  <c:v>1.0740188746216628</c:v>
                </c:pt>
                <c:pt idx="29844">
                  <c:v>1.0739876890835875</c:v>
                </c:pt>
                <c:pt idx="29845">
                  <c:v>1.0739565035455121</c:v>
                </c:pt>
                <c:pt idx="29846">
                  <c:v>1.0739253180074368</c:v>
                </c:pt>
                <c:pt idx="29847">
                  <c:v>1.0738941324693616</c:v>
                </c:pt>
                <c:pt idx="29848">
                  <c:v>1.0738629469312864</c:v>
                </c:pt>
                <c:pt idx="29849">
                  <c:v>1.0738317613932111</c:v>
                </c:pt>
                <c:pt idx="29850">
                  <c:v>1.0738005758551359</c:v>
                </c:pt>
                <c:pt idx="29851">
                  <c:v>1.0737693903170604</c:v>
                </c:pt>
                <c:pt idx="29852">
                  <c:v>1.0737382047789852</c:v>
                </c:pt>
                <c:pt idx="29853">
                  <c:v>1.0737070192409099</c:v>
                </c:pt>
                <c:pt idx="29854">
                  <c:v>1.0736758337028347</c:v>
                </c:pt>
                <c:pt idx="29855">
                  <c:v>1.0736446481647595</c:v>
                </c:pt>
                <c:pt idx="29856">
                  <c:v>1.0736134626266842</c:v>
                </c:pt>
                <c:pt idx="29857">
                  <c:v>1.073582277088609</c:v>
                </c:pt>
                <c:pt idx="29858">
                  <c:v>1.0735510915505335</c:v>
                </c:pt>
                <c:pt idx="29859">
                  <c:v>1.0735199060124583</c:v>
                </c:pt>
                <c:pt idx="29860">
                  <c:v>1.073488720474383</c:v>
                </c:pt>
                <c:pt idx="29861">
                  <c:v>1.0734575349363078</c:v>
                </c:pt>
                <c:pt idx="29862">
                  <c:v>1.0734263493982326</c:v>
                </c:pt>
                <c:pt idx="29863">
                  <c:v>1.0733951638601573</c:v>
                </c:pt>
                <c:pt idx="29864">
                  <c:v>1.0733639783220821</c:v>
                </c:pt>
                <c:pt idx="29865">
                  <c:v>1.0733327927840066</c:v>
                </c:pt>
                <c:pt idx="29866">
                  <c:v>1.0733016072459314</c:v>
                </c:pt>
                <c:pt idx="29867">
                  <c:v>1.0732704217078561</c:v>
                </c:pt>
                <c:pt idx="29868">
                  <c:v>1.0732392361697809</c:v>
                </c:pt>
                <c:pt idx="29869">
                  <c:v>1.0732080506317057</c:v>
                </c:pt>
                <c:pt idx="29870">
                  <c:v>1.0731768650936304</c:v>
                </c:pt>
                <c:pt idx="29871">
                  <c:v>1.073145679555555</c:v>
                </c:pt>
                <c:pt idx="29872">
                  <c:v>1.0731144940174797</c:v>
                </c:pt>
                <c:pt idx="29873">
                  <c:v>1.0730833084794045</c:v>
                </c:pt>
                <c:pt idx="29874">
                  <c:v>1.0730521229413292</c:v>
                </c:pt>
                <c:pt idx="29875">
                  <c:v>1.073020937403254</c:v>
                </c:pt>
                <c:pt idx="29876">
                  <c:v>1.0729897518651788</c:v>
                </c:pt>
                <c:pt idx="29877">
                  <c:v>1.0729585663271035</c:v>
                </c:pt>
                <c:pt idx="29878">
                  <c:v>1.0729273807890281</c:v>
                </c:pt>
                <c:pt idx="29879">
                  <c:v>1.0728961952509528</c:v>
                </c:pt>
                <c:pt idx="29880">
                  <c:v>1.0728650097128776</c:v>
                </c:pt>
                <c:pt idx="29881">
                  <c:v>1.0728338241748023</c:v>
                </c:pt>
                <c:pt idx="29882">
                  <c:v>1.0728026386367271</c:v>
                </c:pt>
                <c:pt idx="29883">
                  <c:v>1.0727711695937601</c:v>
                </c:pt>
                <c:pt idx="29884">
                  <c:v>1.0727397005507933</c:v>
                </c:pt>
                <c:pt idx="29885">
                  <c:v>1.0727082315078265</c:v>
                </c:pt>
                <c:pt idx="29886">
                  <c:v>1.0726767624648597</c:v>
                </c:pt>
                <c:pt idx="29887">
                  <c:v>1.0726452934218926</c:v>
                </c:pt>
                <c:pt idx="29888">
                  <c:v>1.0726138243789258</c:v>
                </c:pt>
                <c:pt idx="29889">
                  <c:v>1.072582355335959</c:v>
                </c:pt>
                <c:pt idx="29890">
                  <c:v>1.072550886292992</c:v>
                </c:pt>
                <c:pt idx="29891">
                  <c:v>1.0725194172500252</c:v>
                </c:pt>
                <c:pt idx="29892">
                  <c:v>1.0724879482070584</c:v>
                </c:pt>
                <c:pt idx="29893">
                  <c:v>1.0724564791640916</c:v>
                </c:pt>
                <c:pt idx="29894">
                  <c:v>1.0724250101211246</c:v>
                </c:pt>
                <c:pt idx="29895">
                  <c:v>1.0723935410781578</c:v>
                </c:pt>
                <c:pt idx="29896">
                  <c:v>1.072362072035191</c:v>
                </c:pt>
                <c:pt idx="29897">
                  <c:v>1.0723306029922239</c:v>
                </c:pt>
                <c:pt idx="29898">
                  <c:v>1.0722991339492571</c:v>
                </c:pt>
                <c:pt idx="29899">
                  <c:v>1.0722676649062903</c:v>
                </c:pt>
                <c:pt idx="29900">
                  <c:v>1.0722361958633235</c:v>
                </c:pt>
                <c:pt idx="29901">
                  <c:v>1.0722047268203565</c:v>
                </c:pt>
                <c:pt idx="29902">
                  <c:v>1.0721732577773897</c:v>
                </c:pt>
                <c:pt idx="29903">
                  <c:v>1.0721417887344229</c:v>
                </c:pt>
                <c:pt idx="29904">
                  <c:v>1.0721103196914559</c:v>
                </c:pt>
                <c:pt idx="29905">
                  <c:v>1.0720788506484891</c:v>
                </c:pt>
                <c:pt idx="29906">
                  <c:v>1.0720473816055223</c:v>
                </c:pt>
                <c:pt idx="29907">
                  <c:v>1.0720159125625555</c:v>
                </c:pt>
                <c:pt idx="29908">
                  <c:v>1.0719844435195884</c:v>
                </c:pt>
                <c:pt idx="29909">
                  <c:v>1.0719529744766216</c:v>
                </c:pt>
                <c:pt idx="29910">
                  <c:v>1.0719215054336548</c:v>
                </c:pt>
                <c:pt idx="29911">
                  <c:v>1.0718900363906878</c:v>
                </c:pt>
                <c:pt idx="29912">
                  <c:v>1.071858567347721</c:v>
                </c:pt>
                <c:pt idx="29913">
                  <c:v>1.0718270983047542</c:v>
                </c:pt>
                <c:pt idx="29914">
                  <c:v>1.0717956292617872</c:v>
                </c:pt>
                <c:pt idx="29915">
                  <c:v>1.0717641602188204</c:v>
                </c:pt>
                <c:pt idx="29916">
                  <c:v>1.0717326911758536</c:v>
                </c:pt>
                <c:pt idx="29917">
                  <c:v>1.071700938627995</c:v>
                </c:pt>
                <c:pt idx="29918">
                  <c:v>1.0716691860801366</c:v>
                </c:pt>
                <c:pt idx="29919">
                  <c:v>1.0716374335322782</c:v>
                </c:pt>
                <c:pt idx="29920">
                  <c:v>1.0716056809844197</c:v>
                </c:pt>
                <c:pt idx="29921">
                  <c:v>1.0715739284365613</c:v>
                </c:pt>
                <c:pt idx="29922">
                  <c:v>1.0715421758887027</c:v>
                </c:pt>
                <c:pt idx="29923">
                  <c:v>1.0715104233408443</c:v>
                </c:pt>
                <c:pt idx="29924">
                  <c:v>1.0714786707929858</c:v>
                </c:pt>
                <c:pt idx="29925">
                  <c:v>1.0714469182451274</c:v>
                </c:pt>
                <c:pt idx="29926">
                  <c:v>1.071415165697269</c:v>
                </c:pt>
                <c:pt idx="29927">
                  <c:v>1.0713834131494104</c:v>
                </c:pt>
                <c:pt idx="29928">
                  <c:v>1.0713516606015521</c:v>
                </c:pt>
                <c:pt idx="29929">
                  <c:v>1.0713199080536935</c:v>
                </c:pt>
                <c:pt idx="29930">
                  <c:v>1.0712881555058351</c:v>
                </c:pt>
                <c:pt idx="29931">
                  <c:v>1.0712564029579765</c:v>
                </c:pt>
                <c:pt idx="29932">
                  <c:v>1.0712246504101182</c:v>
                </c:pt>
                <c:pt idx="29933">
                  <c:v>1.0711928978622598</c:v>
                </c:pt>
                <c:pt idx="29934">
                  <c:v>1.0711611453144012</c:v>
                </c:pt>
                <c:pt idx="29935">
                  <c:v>1.0711293927665428</c:v>
                </c:pt>
                <c:pt idx="29936">
                  <c:v>1.0710976402186843</c:v>
                </c:pt>
                <c:pt idx="29937">
                  <c:v>1.0710658876708259</c:v>
                </c:pt>
                <c:pt idx="29938">
                  <c:v>1.0710341351229673</c:v>
                </c:pt>
                <c:pt idx="29939">
                  <c:v>1.0710023825751089</c:v>
                </c:pt>
                <c:pt idx="29940">
                  <c:v>1.0709706300272506</c:v>
                </c:pt>
                <c:pt idx="29941">
                  <c:v>1.070938877479392</c:v>
                </c:pt>
                <c:pt idx="29942">
                  <c:v>1.0709071249315336</c:v>
                </c:pt>
                <c:pt idx="29943">
                  <c:v>1.070875372383675</c:v>
                </c:pt>
                <c:pt idx="29944">
                  <c:v>1.0708436198358167</c:v>
                </c:pt>
                <c:pt idx="29945">
                  <c:v>1.0708118672879583</c:v>
                </c:pt>
                <c:pt idx="29946">
                  <c:v>1.0707801147400997</c:v>
                </c:pt>
                <c:pt idx="29947">
                  <c:v>1.0707483621922413</c:v>
                </c:pt>
                <c:pt idx="29948">
                  <c:v>1.0707166096443828</c:v>
                </c:pt>
                <c:pt idx="29949">
                  <c:v>1.0706848570965244</c:v>
                </c:pt>
                <c:pt idx="29950">
                  <c:v>1.0706528210437742</c:v>
                </c:pt>
                <c:pt idx="29951">
                  <c:v>1.0706207849910243</c:v>
                </c:pt>
                <c:pt idx="29952">
                  <c:v>1.0705887489382742</c:v>
                </c:pt>
                <c:pt idx="29953">
                  <c:v>1.0705567128855242</c:v>
                </c:pt>
                <c:pt idx="29954">
                  <c:v>1.0705246768327741</c:v>
                </c:pt>
                <c:pt idx="29955">
                  <c:v>1.0704926407800239</c:v>
                </c:pt>
                <c:pt idx="29956">
                  <c:v>1.070460604727274</c:v>
                </c:pt>
                <c:pt idx="29957">
                  <c:v>1.0704285686745239</c:v>
                </c:pt>
                <c:pt idx="29958">
                  <c:v>1.0703965326217739</c:v>
                </c:pt>
                <c:pt idx="29959">
                  <c:v>1.0703644965690238</c:v>
                </c:pt>
                <c:pt idx="29960">
                  <c:v>1.0703324605162738</c:v>
                </c:pt>
                <c:pt idx="29961">
                  <c:v>1.0703004244635237</c:v>
                </c:pt>
                <c:pt idx="29962">
                  <c:v>1.0702683884107735</c:v>
                </c:pt>
                <c:pt idx="29963">
                  <c:v>1.0702363523580236</c:v>
                </c:pt>
                <c:pt idx="29964">
                  <c:v>1.0702043163052735</c:v>
                </c:pt>
                <c:pt idx="29965">
                  <c:v>1.0701722802525235</c:v>
                </c:pt>
                <c:pt idx="29966">
                  <c:v>1.0701402441997734</c:v>
                </c:pt>
                <c:pt idx="29967">
                  <c:v>1.0701082081470235</c:v>
                </c:pt>
                <c:pt idx="29968">
                  <c:v>1.0700761720942733</c:v>
                </c:pt>
                <c:pt idx="29969">
                  <c:v>1.0700441360415232</c:v>
                </c:pt>
                <c:pt idx="29970">
                  <c:v>1.0700120999887732</c:v>
                </c:pt>
                <c:pt idx="29971">
                  <c:v>1.0699800639360231</c:v>
                </c:pt>
                <c:pt idx="29972">
                  <c:v>1.0699480278832731</c:v>
                </c:pt>
                <c:pt idx="29973">
                  <c:v>1.069915991830523</c:v>
                </c:pt>
                <c:pt idx="29974">
                  <c:v>1.0698839557777731</c:v>
                </c:pt>
                <c:pt idx="29975">
                  <c:v>1.0698519197250229</c:v>
                </c:pt>
                <c:pt idx="29976">
                  <c:v>1.069819883672273</c:v>
                </c:pt>
                <c:pt idx="29977">
                  <c:v>1.0697878476195228</c:v>
                </c:pt>
                <c:pt idx="29978">
                  <c:v>1.0697558115667727</c:v>
                </c:pt>
                <c:pt idx="29979">
                  <c:v>1.0697237755140228</c:v>
                </c:pt>
                <c:pt idx="29980">
                  <c:v>1.0696917394612726</c:v>
                </c:pt>
                <c:pt idx="29981">
                  <c:v>1.0696597034085227</c:v>
                </c:pt>
                <c:pt idx="29982">
                  <c:v>1.0696276673557725</c:v>
                </c:pt>
                <c:pt idx="29983">
                  <c:v>1.0695956313030226</c:v>
                </c:pt>
                <c:pt idx="29984">
                  <c:v>1.0695633117453809</c:v>
                </c:pt>
                <c:pt idx="29985">
                  <c:v>1.0695309921877392</c:v>
                </c:pt>
                <c:pt idx="29986">
                  <c:v>1.0694986726300975</c:v>
                </c:pt>
                <c:pt idx="29987">
                  <c:v>1.069466353072456</c:v>
                </c:pt>
                <c:pt idx="29988">
                  <c:v>1.0694340335148143</c:v>
                </c:pt>
                <c:pt idx="29989">
                  <c:v>1.0694017139571725</c:v>
                </c:pt>
                <c:pt idx="29990">
                  <c:v>1.069369394399531</c:v>
                </c:pt>
                <c:pt idx="29991">
                  <c:v>1.0693370748418893</c:v>
                </c:pt>
                <c:pt idx="29992">
                  <c:v>1.0693047552842476</c:v>
                </c:pt>
                <c:pt idx="29993">
                  <c:v>1.0692724357266061</c:v>
                </c:pt>
                <c:pt idx="29994">
                  <c:v>1.0692401161689644</c:v>
                </c:pt>
                <c:pt idx="29995">
                  <c:v>1.0692077966113227</c:v>
                </c:pt>
                <c:pt idx="29996">
                  <c:v>1.069175477053681</c:v>
                </c:pt>
                <c:pt idx="29997">
                  <c:v>1.0691431574960395</c:v>
                </c:pt>
                <c:pt idx="29998">
                  <c:v>1.0691108379383978</c:v>
                </c:pt>
                <c:pt idx="29999">
                  <c:v>1.0690785183807561</c:v>
                </c:pt>
                <c:pt idx="30000">
                  <c:v>1.0690461988231146</c:v>
                </c:pt>
                <c:pt idx="30001">
                  <c:v>1.0690138792654729</c:v>
                </c:pt>
                <c:pt idx="30002">
                  <c:v>1.0689815597078312</c:v>
                </c:pt>
                <c:pt idx="30003">
                  <c:v>1.0689492401501897</c:v>
                </c:pt>
                <c:pt idx="30004">
                  <c:v>1.0689169205925479</c:v>
                </c:pt>
                <c:pt idx="30005">
                  <c:v>1.0688846010349062</c:v>
                </c:pt>
                <c:pt idx="30006">
                  <c:v>1.0688522814772645</c:v>
                </c:pt>
                <c:pt idx="30007">
                  <c:v>1.068819961919623</c:v>
                </c:pt>
                <c:pt idx="30008">
                  <c:v>1.0687876423619813</c:v>
                </c:pt>
                <c:pt idx="30009">
                  <c:v>1.0687553228043396</c:v>
                </c:pt>
                <c:pt idx="30010">
                  <c:v>1.0687230032466981</c:v>
                </c:pt>
                <c:pt idx="30011">
                  <c:v>1.0686906836890564</c:v>
                </c:pt>
                <c:pt idx="30012">
                  <c:v>1.0686583641314147</c:v>
                </c:pt>
                <c:pt idx="30013">
                  <c:v>1.068626044573773</c:v>
                </c:pt>
                <c:pt idx="30014">
                  <c:v>1.0685937250161315</c:v>
                </c:pt>
                <c:pt idx="30015">
                  <c:v>1.0685614054584898</c:v>
                </c:pt>
                <c:pt idx="30016">
                  <c:v>1.0685290859008481</c:v>
                </c:pt>
                <c:pt idx="30017">
                  <c:v>1.0684967663432066</c:v>
                </c:pt>
                <c:pt idx="30018">
                  <c:v>1.0684644467855648</c:v>
                </c:pt>
                <c:pt idx="30019">
                  <c:v>1.0684321272279231</c:v>
                </c:pt>
                <c:pt idx="30020">
                  <c:v>1.0683998076702816</c:v>
                </c:pt>
                <c:pt idx="30021">
                  <c:v>1.0683674881126399</c:v>
                </c:pt>
                <c:pt idx="30022">
                  <c:v>1.0683351685549982</c:v>
                </c:pt>
                <c:pt idx="30023">
                  <c:v>1.0683028489973565</c:v>
                </c:pt>
                <c:pt idx="30024">
                  <c:v>1.0682702459348234</c:v>
                </c:pt>
                <c:pt idx="30025">
                  <c:v>1.0682376428722902</c:v>
                </c:pt>
                <c:pt idx="30026">
                  <c:v>1.0682050398097569</c:v>
                </c:pt>
                <c:pt idx="30027">
                  <c:v>1.0681724367472236</c:v>
                </c:pt>
                <c:pt idx="30028">
                  <c:v>1.0681398336846903</c:v>
                </c:pt>
                <c:pt idx="30029">
                  <c:v>1.0681072306221571</c:v>
                </c:pt>
                <c:pt idx="30030">
                  <c:v>1.068074627559624</c:v>
                </c:pt>
                <c:pt idx="30031">
                  <c:v>1.0680420244970907</c:v>
                </c:pt>
                <c:pt idx="30032">
                  <c:v>1.0680094214345575</c:v>
                </c:pt>
                <c:pt idx="30033">
                  <c:v>1.0679768183720242</c:v>
                </c:pt>
                <c:pt idx="30034">
                  <c:v>1.0679442153094909</c:v>
                </c:pt>
                <c:pt idx="30035">
                  <c:v>1.0679116122469576</c:v>
                </c:pt>
                <c:pt idx="30036">
                  <c:v>1.0678790091844246</c:v>
                </c:pt>
                <c:pt idx="30037">
                  <c:v>1.0678464061218913</c:v>
                </c:pt>
                <c:pt idx="30038">
                  <c:v>1.067813803059358</c:v>
                </c:pt>
                <c:pt idx="30039">
                  <c:v>1.0677811999968247</c:v>
                </c:pt>
                <c:pt idx="30040">
                  <c:v>1.0677485969342915</c:v>
                </c:pt>
                <c:pt idx="30041">
                  <c:v>1.0677159938717582</c:v>
                </c:pt>
                <c:pt idx="30042">
                  <c:v>1.0676833908092249</c:v>
                </c:pt>
                <c:pt idx="30043">
                  <c:v>1.0676507877466919</c:v>
                </c:pt>
                <c:pt idx="30044">
                  <c:v>1.0676181846841586</c:v>
                </c:pt>
                <c:pt idx="30045">
                  <c:v>1.0675855816216253</c:v>
                </c:pt>
                <c:pt idx="30046">
                  <c:v>1.067552978559092</c:v>
                </c:pt>
                <c:pt idx="30047">
                  <c:v>1.0675203754965588</c:v>
                </c:pt>
                <c:pt idx="30048">
                  <c:v>1.0674877724340255</c:v>
                </c:pt>
                <c:pt idx="30049">
                  <c:v>1.0674551693714924</c:v>
                </c:pt>
                <c:pt idx="30050">
                  <c:v>1.0674225663089592</c:v>
                </c:pt>
                <c:pt idx="30051">
                  <c:v>1.0673899632464259</c:v>
                </c:pt>
                <c:pt idx="30052">
                  <c:v>1.0673573601838926</c:v>
                </c:pt>
                <c:pt idx="30053">
                  <c:v>1.0673247571213593</c:v>
                </c:pt>
                <c:pt idx="30054">
                  <c:v>1.067292154058826</c:v>
                </c:pt>
                <c:pt idx="30055">
                  <c:v>1.067259550996293</c:v>
                </c:pt>
                <c:pt idx="30056">
                  <c:v>1.0672269479337597</c:v>
                </c:pt>
                <c:pt idx="30057">
                  <c:v>1.0671943448712264</c:v>
                </c:pt>
                <c:pt idx="30058">
                  <c:v>1.0671617418086932</c:v>
                </c:pt>
                <c:pt idx="30059">
                  <c:v>1.0671291387461599</c:v>
                </c:pt>
                <c:pt idx="30060">
                  <c:v>1.0670965356836266</c:v>
                </c:pt>
                <c:pt idx="30061">
                  <c:v>1.0670639326210933</c:v>
                </c:pt>
                <c:pt idx="30062">
                  <c:v>1.0670310460536687</c:v>
                </c:pt>
                <c:pt idx="30063">
                  <c:v>1.0669981594862439</c:v>
                </c:pt>
                <c:pt idx="30064">
                  <c:v>1.066965272918819</c:v>
                </c:pt>
                <c:pt idx="30065">
                  <c:v>1.0669323863513942</c:v>
                </c:pt>
                <c:pt idx="30066">
                  <c:v>1.0668994997839694</c:v>
                </c:pt>
                <c:pt idx="30067">
                  <c:v>1.0668666132165445</c:v>
                </c:pt>
                <c:pt idx="30068">
                  <c:v>1.0668337266491197</c:v>
                </c:pt>
                <c:pt idx="30069">
                  <c:v>1.0668008400816948</c:v>
                </c:pt>
                <c:pt idx="30070">
                  <c:v>1.06676795351427</c:v>
                </c:pt>
                <c:pt idx="30071">
                  <c:v>1.0667350669468452</c:v>
                </c:pt>
                <c:pt idx="30072">
                  <c:v>1.0667021803794203</c:v>
                </c:pt>
                <c:pt idx="30073">
                  <c:v>1.0666692938119955</c:v>
                </c:pt>
                <c:pt idx="30074">
                  <c:v>1.0666364072445707</c:v>
                </c:pt>
                <c:pt idx="30075">
                  <c:v>1.0666035206771458</c:v>
                </c:pt>
                <c:pt idx="30076">
                  <c:v>1.066570634109721</c:v>
                </c:pt>
                <c:pt idx="30077">
                  <c:v>1.0665377475422961</c:v>
                </c:pt>
                <c:pt idx="30078">
                  <c:v>1.0665048609748713</c:v>
                </c:pt>
                <c:pt idx="30079">
                  <c:v>1.0664719744074465</c:v>
                </c:pt>
                <c:pt idx="30080">
                  <c:v>1.0664390878400216</c:v>
                </c:pt>
                <c:pt idx="30081">
                  <c:v>1.0664062012725968</c:v>
                </c:pt>
                <c:pt idx="30082">
                  <c:v>1.0663733147051719</c:v>
                </c:pt>
                <c:pt idx="30083">
                  <c:v>1.0663404281377471</c:v>
                </c:pt>
                <c:pt idx="30084">
                  <c:v>1.0663075415703223</c:v>
                </c:pt>
                <c:pt idx="30085">
                  <c:v>1.0662746550028974</c:v>
                </c:pt>
                <c:pt idx="30086">
                  <c:v>1.0662417684354726</c:v>
                </c:pt>
                <c:pt idx="30087">
                  <c:v>1.0662088818680477</c:v>
                </c:pt>
                <c:pt idx="30088">
                  <c:v>1.0661759953006229</c:v>
                </c:pt>
                <c:pt idx="30089">
                  <c:v>1.0661431087331981</c:v>
                </c:pt>
                <c:pt idx="30090">
                  <c:v>1.0661102221657732</c:v>
                </c:pt>
                <c:pt idx="30091">
                  <c:v>1.0660773355983484</c:v>
                </c:pt>
                <c:pt idx="30092">
                  <c:v>1.0660444490309235</c:v>
                </c:pt>
                <c:pt idx="30093">
                  <c:v>1.0660115624634987</c:v>
                </c:pt>
                <c:pt idx="30094">
                  <c:v>1.0659786758960739</c:v>
                </c:pt>
                <c:pt idx="30095">
                  <c:v>1.065945789328649</c:v>
                </c:pt>
                <c:pt idx="30096">
                  <c:v>1.0659129027612242</c:v>
                </c:pt>
                <c:pt idx="30097">
                  <c:v>1.0658800161937994</c:v>
                </c:pt>
                <c:pt idx="30098">
                  <c:v>1.0658471296263745</c:v>
                </c:pt>
                <c:pt idx="30099">
                  <c:v>1.0658142430589497</c:v>
                </c:pt>
                <c:pt idx="30100">
                  <c:v>1.0657813564915248</c:v>
                </c:pt>
                <c:pt idx="30101">
                  <c:v>1.0657484699241</c:v>
                </c:pt>
                <c:pt idx="30102">
                  <c:v>1.0657155833566752</c:v>
                </c:pt>
                <c:pt idx="30103">
                  <c:v>1.0656826967892503</c:v>
                </c:pt>
                <c:pt idx="30104">
                  <c:v>1.0656495267169339</c:v>
                </c:pt>
                <c:pt idx="30105">
                  <c:v>1.0656163566446175</c:v>
                </c:pt>
                <c:pt idx="30106">
                  <c:v>1.0655831865723011</c:v>
                </c:pt>
                <c:pt idx="30107">
                  <c:v>1.0655500164999847</c:v>
                </c:pt>
                <c:pt idx="30108">
                  <c:v>1.0655168464276683</c:v>
                </c:pt>
                <c:pt idx="30109">
                  <c:v>1.0654836763553519</c:v>
                </c:pt>
                <c:pt idx="30110">
                  <c:v>1.0654505062830355</c:v>
                </c:pt>
                <c:pt idx="30111">
                  <c:v>1.0654173362107189</c:v>
                </c:pt>
                <c:pt idx="30112">
                  <c:v>1.0653841661384025</c:v>
                </c:pt>
                <c:pt idx="30113">
                  <c:v>1.0653509960660861</c:v>
                </c:pt>
                <c:pt idx="30114">
                  <c:v>1.0653178259937697</c:v>
                </c:pt>
                <c:pt idx="30115">
                  <c:v>1.0652846559214533</c:v>
                </c:pt>
                <c:pt idx="30116">
                  <c:v>1.0652514858491369</c:v>
                </c:pt>
                <c:pt idx="30117">
                  <c:v>1.0652183157768205</c:v>
                </c:pt>
                <c:pt idx="30118">
                  <c:v>1.0651851457045041</c:v>
                </c:pt>
                <c:pt idx="30119">
                  <c:v>1.0651519756321877</c:v>
                </c:pt>
                <c:pt idx="30120">
                  <c:v>1.065118805559871</c:v>
                </c:pt>
                <c:pt idx="30121">
                  <c:v>1.0650856354875546</c:v>
                </c:pt>
                <c:pt idx="30122">
                  <c:v>1.0650524654152382</c:v>
                </c:pt>
                <c:pt idx="30123">
                  <c:v>1.0650192953429218</c:v>
                </c:pt>
                <c:pt idx="30124">
                  <c:v>1.0649861252706054</c:v>
                </c:pt>
                <c:pt idx="30125">
                  <c:v>1.064952955198289</c:v>
                </c:pt>
                <c:pt idx="30126">
                  <c:v>1.0649197851259726</c:v>
                </c:pt>
                <c:pt idx="30127">
                  <c:v>1.0648866150536562</c:v>
                </c:pt>
                <c:pt idx="30128">
                  <c:v>1.0648534449813396</c:v>
                </c:pt>
                <c:pt idx="30129">
                  <c:v>1.0648202749090232</c:v>
                </c:pt>
                <c:pt idx="30130">
                  <c:v>1.0647871048367068</c:v>
                </c:pt>
                <c:pt idx="30131">
                  <c:v>1.0647536512594988</c:v>
                </c:pt>
                <c:pt idx="30132">
                  <c:v>1.0647201976822909</c:v>
                </c:pt>
                <c:pt idx="30133">
                  <c:v>1.0646867441050827</c:v>
                </c:pt>
                <c:pt idx="30134">
                  <c:v>1.0646532905278747</c:v>
                </c:pt>
                <c:pt idx="30135">
                  <c:v>1.0646198369506668</c:v>
                </c:pt>
                <c:pt idx="30136">
                  <c:v>1.0645863833734588</c:v>
                </c:pt>
                <c:pt idx="30137">
                  <c:v>1.0645529297962506</c:v>
                </c:pt>
                <c:pt idx="30138">
                  <c:v>1.0645194762190426</c:v>
                </c:pt>
                <c:pt idx="30139">
                  <c:v>1.0644860226418347</c:v>
                </c:pt>
                <c:pt idx="30140">
                  <c:v>1.0644525690646267</c:v>
                </c:pt>
                <c:pt idx="30141">
                  <c:v>1.0644191154874185</c:v>
                </c:pt>
                <c:pt idx="30142">
                  <c:v>1.0643856619102106</c:v>
                </c:pt>
                <c:pt idx="30143">
                  <c:v>1.0643522083330026</c:v>
                </c:pt>
                <c:pt idx="30144">
                  <c:v>1.0643187547557946</c:v>
                </c:pt>
                <c:pt idx="30145">
                  <c:v>1.0642853011785864</c:v>
                </c:pt>
                <c:pt idx="30146">
                  <c:v>1.0642518476013785</c:v>
                </c:pt>
                <c:pt idx="30147">
                  <c:v>1.0642183940241705</c:v>
                </c:pt>
                <c:pt idx="30148">
                  <c:v>1.0641849404469625</c:v>
                </c:pt>
                <c:pt idx="30149">
                  <c:v>1.0641514868697544</c:v>
                </c:pt>
                <c:pt idx="30150">
                  <c:v>1.0641180332925464</c:v>
                </c:pt>
                <c:pt idx="30151">
                  <c:v>1.0640845797153384</c:v>
                </c:pt>
                <c:pt idx="30152">
                  <c:v>1.0640511261381305</c:v>
                </c:pt>
                <c:pt idx="30153">
                  <c:v>1.0640176725609223</c:v>
                </c:pt>
                <c:pt idx="30154">
                  <c:v>1.0639842189837143</c:v>
                </c:pt>
                <c:pt idx="30155">
                  <c:v>1.0639507654065063</c:v>
                </c:pt>
                <c:pt idx="30156">
                  <c:v>1.0639173118292984</c:v>
                </c:pt>
                <c:pt idx="30157">
                  <c:v>1.0638838582520902</c:v>
                </c:pt>
                <c:pt idx="30158">
                  <c:v>1.0638504046748822</c:v>
                </c:pt>
                <c:pt idx="30159">
                  <c:v>1.0638169510976743</c:v>
                </c:pt>
                <c:pt idx="30160">
                  <c:v>1.0637834975204663</c:v>
                </c:pt>
                <c:pt idx="30161">
                  <c:v>1.0637500439432581</c:v>
                </c:pt>
                <c:pt idx="30162">
                  <c:v>1.0637165903660502</c:v>
                </c:pt>
                <c:pt idx="30163">
                  <c:v>1.0636831367888422</c:v>
                </c:pt>
                <c:pt idx="30164">
                  <c:v>1.0636496832116342</c:v>
                </c:pt>
                <c:pt idx="30165">
                  <c:v>1.063616229634426</c:v>
                </c:pt>
                <c:pt idx="30166">
                  <c:v>1.0635827760572181</c:v>
                </c:pt>
                <c:pt idx="30167">
                  <c:v>1.0635493224800101</c:v>
                </c:pt>
                <c:pt idx="30168">
                  <c:v>1.0635155853979104</c:v>
                </c:pt>
                <c:pt idx="30169">
                  <c:v>1.0634818483158108</c:v>
                </c:pt>
                <c:pt idx="30170">
                  <c:v>1.0634481112337113</c:v>
                </c:pt>
                <c:pt idx="30171">
                  <c:v>1.0634143741516116</c:v>
                </c:pt>
                <c:pt idx="30172">
                  <c:v>1.063380637069512</c:v>
                </c:pt>
                <c:pt idx="30173">
                  <c:v>1.0633468999874123</c:v>
                </c:pt>
                <c:pt idx="30174">
                  <c:v>1.0633131629053127</c:v>
                </c:pt>
                <c:pt idx="30175">
                  <c:v>1.0632794258232132</c:v>
                </c:pt>
                <c:pt idx="30176">
                  <c:v>1.0632456887411135</c:v>
                </c:pt>
                <c:pt idx="30177">
                  <c:v>1.0632119516590139</c:v>
                </c:pt>
                <c:pt idx="30178">
                  <c:v>1.0631782145769144</c:v>
                </c:pt>
                <c:pt idx="30179">
                  <c:v>1.0631444774948147</c:v>
                </c:pt>
                <c:pt idx="30180">
                  <c:v>1.0631107404127151</c:v>
                </c:pt>
                <c:pt idx="30181">
                  <c:v>1.0630770033306154</c:v>
                </c:pt>
                <c:pt idx="30182">
                  <c:v>1.0630432662485159</c:v>
                </c:pt>
                <c:pt idx="30183">
                  <c:v>1.0630095291664163</c:v>
                </c:pt>
                <c:pt idx="30184">
                  <c:v>1.0629757920843166</c:v>
                </c:pt>
                <c:pt idx="30185">
                  <c:v>1.0629420550022171</c:v>
                </c:pt>
                <c:pt idx="30186">
                  <c:v>1.0629083179201173</c:v>
                </c:pt>
                <c:pt idx="30187">
                  <c:v>1.0628745808380178</c:v>
                </c:pt>
                <c:pt idx="30188">
                  <c:v>1.0628408437559183</c:v>
                </c:pt>
                <c:pt idx="30189">
                  <c:v>1.0628071066738185</c:v>
                </c:pt>
                <c:pt idx="30190">
                  <c:v>1.062773369591719</c:v>
                </c:pt>
                <c:pt idx="30191">
                  <c:v>1.0627396325096192</c:v>
                </c:pt>
                <c:pt idx="30192">
                  <c:v>1.0627058954275197</c:v>
                </c:pt>
                <c:pt idx="30193">
                  <c:v>1.0626721583454202</c:v>
                </c:pt>
                <c:pt idx="30194">
                  <c:v>1.0626384212633204</c:v>
                </c:pt>
                <c:pt idx="30195">
                  <c:v>1.0626046841812209</c:v>
                </c:pt>
                <c:pt idx="30196">
                  <c:v>1.0625706635942296</c:v>
                </c:pt>
                <c:pt idx="30197">
                  <c:v>1.0625366430072385</c:v>
                </c:pt>
                <c:pt idx="30198">
                  <c:v>1.0625026224202472</c:v>
                </c:pt>
                <c:pt idx="30199">
                  <c:v>1.0624686018332561</c:v>
                </c:pt>
                <c:pt idx="30200">
                  <c:v>1.0624345812462648</c:v>
                </c:pt>
                <c:pt idx="30201">
                  <c:v>1.0624005606592737</c:v>
                </c:pt>
                <c:pt idx="30202">
                  <c:v>1.0623665400722824</c:v>
                </c:pt>
                <c:pt idx="30203">
                  <c:v>1.0623325194852913</c:v>
                </c:pt>
                <c:pt idx="30204">
                  <c:v>1.0622984988983</c:v>
                </c:pt>
                <c:pt idx="30205">
                  <c:v>1.0622644783113089</c:v>
                </c:pt>
                <c:pt idx="30206">
                  <c:v>1.0622304577243176</c:v>
                </c:pt>
                <c:pt idx="30207">
                  <c:v>1.0621964371373265</c:v>
                </c:pt>
                <c:pt idx="30208">
                  <c:v>1.0621624165503352</c:v>
                </c:pt>
                <c:pt idx="30209">
                  <c:v>1.0621283959633439</c:v>
                </c:pt>
                <c:pt idx="30210">
                  <c:v>1.0620943753763528</c:v>
                </c:pt>
                <c:pt idx="30211">
                  <c:v>1.0620603547893614</c:v>
                </c:pt>
                <c:pt idx="30212">
                  <c:v>1.0620263342023704</c:v>
                </c:pt>
                <c:pt idx="30213">
                  <c:v>1.061992313615379</c:v>
                </c:pt>
                <c:pt idx="30214">
                  <c:v>1.061958293028388</c:v>
                </c:pt>
                <c:pt idx="30215">
                  <c:v>1.0619242724413966</c:v>
                </c:pt>
                <c:pt idx="30216">
                  <c:v>1.0618902518544056</c:v>
                </c:pt>
                <c:pt idx="30217">
                  <c:v>1.0618562312674142</c:v>
                </c:pt>
                <c:pt idx="30218">
                  <c:v>1.0618222106804232</c:v>
                </c:pt>
                <c:pt idx="30219">
                  <c:v>1.0617881900934318</c:v>
                </c:pt>
                <c:pt idx="30220">
                  <c:v>1.0617541695064407</c:v>
                </c:pt>
                <c:pt idx="30221">
                  <c:v>1.0617201489194494</c:v>
                </c:pt>
                <c:pt idx="30222">
                  <c:v>1.0616858448275666</c:v>
                </c:pt>
                <c:pt idx="30223">
                  <c:v>1.0616515407356839</c:v>
                </c:pt>
                <c:pt idx="30224">
                  <c:v>1.061617236643801</c:v>
                </c:pt>
                <c:pt idx="30225">
                  <c:v>1.0615829325519182</c:v>
                </c:pt>
                <c:pt idx="30226">
                  <c:v>1.0615486284600355</c:v>
                </c:pt>
                <c:pt idx="30227">
                  <c:v>1.0615143243681526</c:v>
                </c:pt>
                <c:pt idx="30228">
                  <c:v>1.0614800202762698</c:v>
                </c:pt>
                <c:pt idx="30229">
                  <c:v>1.0614457161843871</c:v>
                </c:pt>
                <c:pt idx="30230">
                  <c:v>1.0614114120925042</c:v>
                </c:pt>
                <c:pt idx="30231">
                  <c:v>1.0613771080006213</c:v>
                </c:pt>
                <c:pt idx="30232">
                  <c:v>1.0613428039087387</c:v>
                </c:pt>
                <c:pt idx="30233">
                  <c:v>1.0613084998168558</c:v>
                </c:pt>
                <c:pt idx="30234">
                  <c:v>1.0612741957249729</c:v>
                </c:pt>
                <c:pt idx="30235">
                  <c:v>1.0612398916330903</c:v>
                </c:pt>
                <c:pt idx="30236">
                  <c:v>1.0612055875412074</c:v>
                </c:pt>
                <c:pt idx="30237">
                  <c:v>1.0611712834493245</c:v>
                </c:pt>
                <c:pt idx="30238">
                  <c:v>1.0611369793574419</c:v>
                </c:pt>
                <c:pt idx="30239">
                  <c:v>1.061102675265559</c:v>
                </c:pt>
                <c:pt idx="30240">
                  <c:v>1.0610683711736761</c:v>
                </c:pt>
                <c:pt idx="30241">
                  <c:v>1.0610340670817935</c:v>
                </c:pt>
                <c:pt idx="30242">
                  <c:v>1.0609997629899106</c:v>
                </c:pt>
                <c:pt idx="30243">
                  <c:v>1.0609654588980277</c:v>
                </c:pt>
                <c:pt idx="30244">
                  <c:v>1.0609311548061451</c:v>
                </c:pt>
                <c:pt idx="30245">
                  <c:v>1.0608968507142622</c:v>
                </c:pt>
                <c:pt idx="30246">
                  <c:v>1.0608625466223793</c:v>
                </c:pt>
                <c:pt idx="30247">
                  <c:v>1.0608282425304967</c:v>
                </c:pt>
                <c:pt idx="30248">
                  <c:v>1.0607939384386138</c:v>
                </c:pt>
                <c:pt idx="30249">
                  <c:v>1.0607593508418394</c:v>
                </c:pt>
                <c:pt idx="30250">
                  <c:v>1.0607247632450649</c:v>
                </c:pt>
                <c:pt idx="30251">
                  <c:v>1.0606901756482907</c:v>
                </c:pt>
                <c:pt idx="30252">
                  <c:v>1.0606555880515163</c:v>
                </c:pt>
                <c:pt idx="30253">
                  <c:v>1.0606210004547418</c:v>
                </c:pt>
                <c:pt idx="30254">
                  <c:v>1.0605864128579674</c:v>
                </c:pt>
                <c:pt idx="30255">
                  <c:v>1.060551825261193</c:v>
                </c:pt>
                <c:pt idx="30256">
                  <c:v>1.0605172376644187</c:v>
                </c:pt>
                <c:pt idx="30257">
                  <c:v>1.0604826500676443</c:v>
                </c:pt>
                <c:pt idx="30258">
                  <c:v>1.0604480624708699</c:v>
                </c:pt>
                <c:pt idx="30259">
                  <c:v>1.0604134748740954</c:v>
                </c:pt>
                <c:pt idx="30260">
                  <c:v>1.060378887277321</c:v>
                </c:pt>
                <c:pt idx="30261">
                  <c:v>1.0603442996805468</c:v>
                </c:pt>
                <c:pt idx="30262">
                  <c:v>1.0603097120837723</c:v>
                </c:pt>
                <c:pt idx="30263">
                  <c:v>1.0602751244869979</c:v>
                </c:pt>
                <c:pt idx="30264">
                  <c:v>1.0602405368902235</c:v>
                </c:pt>
                <c:pt idx="30265">
                  <c:v>1.060205949293449</c:v>
                </c:pt>
                <c:pt idx="30266">
                  <c:v>1.0601713616966748</c:v>
                </c:pt>
                <c:pt idx="30267">
                  <c:v>1.0601367740999004</c:v>
                </c:pt>
                <c:pt idx="30268">
                  <c:v>1.0601021865031259</c:v>
                </c:pt>
                <c:pt idx="30269">
                  <c:v>1.0600675989063515</c:v>
                </c:pt>
                <c:pt idx="30270">
                  <c:v>1.0600330113095771</c:v>
                </c:pt>
                <c:pt idx="30271">
                  <c:v>1.0599984237128028</c:v>
                </c:pt>
                <c:pt idx="30272">
                  <c:v>1.0599638361160284</c:v>
                </c:pt>
                <c:pt idx="30273">
                  <c:v>1.059929248519254</c:v>
                </c:pt>
                <c:pt idx="30274">
                  <c:v>1.0598946609224795</c:v>
                </c:pt>
                <c:pt idx="30275">
                  <c:v>1.0598600733257051</c:v>
                </c:pt>
                <c:pt idx="30276">
                  <c:v>1.0598254857289309</c:v>
                </c:pt>
                <c:pt idx="30277">
                  <c:v>1.0597908981321564</c:v>
                </c:pt>
                <c:pt idx="30278">
                  <c:v>1.059756310535382</c:v>
                </c:pt>
                <c:pt idx="30279">
                  <c:v>1.0597217229386076</c:v>
                </c:pt>
                <c:pt idx="30280">
                  <c:v>1.0596871353418331</c:v>
                </c:pt>
                <c:pt idx="30281">
                  <c:v>1.0596525477450589</c:v>
                </c:pt>
                <c:pt idx="30282">
                  <c:v>1.0596179601482845</c:v>
                </c:pt>
                <c:pt idx="30283">
                  <c:v>1.05958337255151</c:v>
                </c:pt>
                <c:pt idx="30284">
                  <c:v>1.0595487849547356</c:v>
                </c:pt>
                <c:pt idx="30285">
                  <c:v>1.0595141973579612</c:v>
                </c:pt>
                <c:pt idx="30286">
                  <c:v>1.0594796097611867</c:v>
                </c:pt>
                <c:pt idx="30287">
                  <c:v>1.0594447386595209</c:v>
                </c:pt>
                <c:pt idx="30288">
                  <c:v>1.0594098675578549</c:v>
                </c:pt>
                <c:pt idx="30289">
                  <c:v>1.0593749964561889</c:v>
                </c:pt>
                <c:pt idx="30290">
                  <c:v>1.0593401253545229</c:v>
                </c:pt>
                <c:pt idx="30291">
                  <c:v>1.0593052542528569</c:v>
                </c:pt>
                <c:pt idx="30292">
                  <c:v>1.0592703831511909</c:v>
                </c:pt>
                <c:pt idx="30293">
                  <c:v>1.0592355120495249</c:v>
                </c:pt>
                <c:pt idx="30294">
                  <c:v>1.0592006409478589</c:v>
                </c:pt>
                <c:pt idx="30295">
                  <c:v>1.0591657698461929</c:v>
                </c:pt>
                <c:pt idx="30296">
                  <c:v>1.0591308987445269</c:v>
                </c:pt>
                <c:pt idx="30297">
                  <c:v>1.0590960276428609</c:v>
                </c:pt>
                <c:pt idx="30298">
                  <c:v>1.0590611565411949</c:v>
                </c:pt>
                <c:pt idx="30299">
                  <c:v>1.0590262854395289</c:v>
                </c:pt>
                <c:pt idx="30300">
                  <c:v>1.0589914143378629</c:v>
                </c:pt>
                <c:pt idx="30301">
                  <c:v>1.0589565432361969</c:v>
                </c:pt>
                <c:pt idx="30302">
                  <c:v>1.0589216721345309</c:v>
                </c:pt>
                <c:pt idx="30303">
                  <c:v>1.0588868010328649</c:v>
                </c:pt>
                <c:pt idx="30304">
                  <c:v>1.0588519299311991</c:v>
                </c:pt>
                <c:pt idx="30305">
                  <c:v>1.0588170588295331</c:v>
                </c:pt>
                <c:pt idx="30306">
                  <c:v>1.0587821877278671</c:v>
                </c:pt>
                <c:pt idx="30307">
                  <c:v>1.0587473166262011</c:v>
                </c:pt>
                <c:pt idx="30308">
                  <c:v>1.0587124455245351</c:v>
                </c:pt>
                <c:pt idx="30309">
                  <c:v>1.0586775744228691</c:v>
                </c:pt>
                <c:pt idx="30310">
                  <c:v>1.0586427033212031</c:v>
                </c:pt>
                <c:pt idx="30311">
                  <c:v>1.0586078322195371</c:v>
                </c:pt>
                <c:pt idx="30312">
                  <c:v>1.0585729611178711</c:v>
                </c:pt>
                <c:pt idx="30313">
                  <c:v>1.0585380900162051</c:v>
                </c:pt>
                <c:pt idx="30314">
                  <c:v>1.0585032189145391</c:v>
                </c:pt>
                <c:pt idx="30315">
                  <c:v>1.0584680643079816</c:v>
                </c:pt>
                <c:pt idx="30316">
                  <c:v>1.058432909701424</c:v>
                </c:pt>
                <c:pt idx="30317">
                  <c:v>1.0583977550948664</c:v>
                </c:pt>
                <c:pt idx="30318">
                  <c:v>1.0583626004883089</c:v>
                </c:pt>
                <c:pt idx="30319">
                  <c:v>1.0583274458817513</c:v>
                </c:pt>
                <c:pt idx="30320">
                  <c:v>1.0582922912751938</c:v>
                </c:pt>
                <c:pt idx="30321">
                  <c:v>1.0582571366686362</c:v>
                </c:pt>
                <c:pt idx="30322">
                  <c:v>1.0582219820620784</c:v>
                </c:pt>
                <c:pt idx="30323">
                  <c:v>1.0581868274555208</c:v>
                </c:pt>
                <c:pt idx="30324">
                  <c:v>1.0581516728489633</c:v>
                </c:pt>
                <c:pt idx="30325">
                  <c:v>1.0581165182424057</c:v>
                </c:pt>
                <c:pt idx="30326">
                  <c:v>1.0580813636358481</c:v>
                </c:pt>
                <c:pt idx="30327">
                  <c:v>1.0580462090292906</c:v>
                </c:pt>
                <c:pt idx="30328">
                  <c:v>1.058011054422733</c:v>
                </c:pt>
                <c:pt idx="30329">
                  <c:v>1.0579758998161755</c:v>
                </c:pt>
                <c:pt idx="30330">
                  <c:v>1.0579407452096179</c:v>
                </c:pt>
                <c:pt idx="30331">
                  <c:v>1.0579055906030603</c:v>
                </c:pt>
                <c:pt idx="30332">
                  <c:v>1.0578704359965028</c:v>
                </c:pt>
                <c:pt idx="30333">
                  <c:v>1.0578352813899452</c:v>
                </c:pt>
                <c:pt idx="30334">
                  <c:v>1.0578001267833874</c:v>
                </c:pt>
                <c:pt idx="30335">
                  <c:v>1.0577649721768299</c:v>
                </c:pt>
                <c:pt idx="30336">
                  <c:v>1.0577298175702723</c:v>
                </c:pt>
                <c:pt idx="30337">
                  <c:v>1.0576946629637147</c:v>
                </c:pt>
                <c:pt idx="30338">
                  <c:v>1.0576595083571572</c:v>
                </c:pt>
                <c:pt idx="30339">
                  <c:v>1.0576243537505996</c:v>
                </c:pt>
                <c:pt idx="30340">
                  <c:v>1.057589199144042</c:v>
                </c:pt>
                <c:pt idx="30341">
                  <c:v>1.0575540445374845</c:v>
                </c:pt>
                <c:pt idx="30342">
                  <c:v>1.0575188899309269</c:v>
                </c:pt>
                <c:pt idx="30343">
                  <c:v>1.0574837353243693</c:v>
                </c:pt>
                <c:pt idx="30344">
                  <c:v>1.0574485807178118</c:v>
                </c:pt>
                <c:pt idx="30345">
                  <c:v>1.0574134261112542</c:v>
                </c:pt>
                <c:pt idx="30346">
                  <c:v>1.0573782715046964</c:v>
                </c:pt>
                <c:pt idx="30347">
                  <c:v>1.0573431168981389</c:v>
                </c:pt>
                <c:pt idx="30348">
                  <c:v>1.0573079622915813</c:v>
                </c:pt>
                <c:pt idx="30349">
                  <c:v>1.0572725241801322</c:v>
                </c:pt>
                <c:pt idx="30350">
                  <c:v>1.0572370860686831</c:v>
                </c:pt>
                <c:pt idx="30351">
                  <c:v>1.0572016479572339</c:v>
                </c:pt>
                <c:pt idx="30352">
                  <c:v>1.0571662098457846</c:v>
                </c:pt>
                <c:pt idx="30353">
                  <c:v>1.0571307717343355</c:v>
                </c:pt>
                <c:pt idx="30354">
                  <c:v>1.0570953336228863</c:v>
                </c:pt>
                <c:pt idx="30355">
                  <c:v>1.0570598955114372</c:v>
                </c:pt>
                <c:pt idx="30356">
                  <c:v>1.0570244573999881</c:v>
                </c:pt>
                <c:pt idx="30357">
                  <c:v>1.0569890192885387</c:v>
                </c:pt>
                <c:pt idx="30358">
                  <c:v>1.0569535811770896</c:v>
                </c:pt>
                <c:pt idx="30359">
                  <c:v>1.0569181430656405</c:v>
                </c:pt>
                <c:pt idx="30360">
                  <c:v>1.0568827049541913</c:v>
                </c:pt>
                <c:pt idx="30361">
                  <c:v>1.056847266842742</c:v>
                </c:pt>
                <c:pt idx="30362">
                  <c:v>1.0568118287312929</c:v>
                </c:pt>
                <c:pt idx="30363">
                  <c:v>1.0567763906198437</c:v>
                </c:pt>
                <c:pt idx="30364">
                  <c:v>1.0567409525083946</c:v>
                </c:pt>
                <c:pt idx="30365">
                  <c:v>1.0567055143969455</c:v>
                </c:pt>
                <c:pt idx="30366">
                  <c:v>1.0566700762854961</c:v>
                </c:pt>
                <c:pt idx="30367">
                  <c:v>1.056634638174047</c:v>
                </c:pt>
                <c:pt idx="30368">
                  <c:v>1.0565992000625979</c:v>
                </c:pt>
                <c:pt idx="30369">
                  <c:v>1.0565637619511488</c:v>
                </c:pt>
                <c:pt idx="30370">
                  <c:v>1.0565283238396996</c:v>
                </c:pt>
                <c:pt idx="30371">
                  <c:v>1.0564928857282503</c:v>
                </c:pt>
                <c:pt idx="30372">
                  <c:v>1.0564574476168012</c:v>
                </c:pt>
                <c:pt idx="30373">
                  <c:v>1.056422009505352</c:v>
                </c:pt>
                <c:pt idx="30374">
                  <c:v>1.0563865713939029</c:v>
                </c:pt>
                <c:pt idx="30375">
                  <c:v>1.0563511332824536</c:v>
                </c:pt>
                <c:pt idx="30376">
                  <c:v>1.0563156951710044</c:v>
                </c:pt>
                <c:pt idx="30377">
                  <c:v>1.0562802570595553</c:v>
                </c:pt>
                <c:pt idx="30378">
                  <c:v>1.0562448189481062</c:v>
                </c:pt>
                <c:pt idx="30379">
                  <c:v>1.0562093808366571</c:v>
                </c:pt>
                <c:pt idx="30380">
                  <c:v>1.0561739427252077</c:v>
                </c:pt>
                <c:pt idx="30381">
                  <c:v>1.0561385046137586</c:v>
                </c:pt>
                <c:pt idx="30382">
                  <c:v>1.0561030665023095</c:v>
                </c:pt>
                <c:pt idx="30383">
                  <c:v>1.0560673448859688</c:v>
                </c:pt>
                <c:pt idx="30384">
                  <c:v>1.0560316232696279</c:v>
                </c:pt>
                <c:pt idx="30385">
                  <c:v>1.0559959016532872</c:v>
                </c:pt>
                <c:pt idx="30386">
                  <c:v>1.0559601800369462</c:v>
                </c:pt>
                <c:pt idx="30387">
                  <c:v>1.0559244584206056</c:v>
                </c:pt>
                <c:pt idx="30388">
                  <c:v>1.0558887368042649</c:v>
                </c:pt>
                <c:pt idx="30389">
                  <c:v>1.055853015187924</c:v>
                </c:pt>
                <c:pt idx="30390">
                  <c:v>1.0558172935715833</c:v>
                </c:pt>
                <c:pt idx="30391">
                  <c:v>1.0557815719552426</c:v>
                </c:pt>
                <c:pt idx="30392">
                  <c:v>1.0557458503389017</c:v>
                </c:pt>
                <c:pt idx="30393">
                  <c:v>1.055710128722561</c:v>
                </c:pt>
                <c:pt idx="30394">
                  <c:v>1.0556744071062203</c:v>
                </c:pt>
                <c:pt idx="30395">
                  <c:v>1.0556386854898794</c:v>
                </c:pt>
                <c:pt idx="30396">
                  <c:v>1.0556029638735387</c:v>
                </c:pt>
                <c:pt idx="30397">
                  <c:v>1.055567242257198</c:v>
                </c:pt>
                <c:pt idx="30398">
                  <c:v>1.0555315206408571</c:v>
                </c:pt>
                <c:pt idx="30399">
                  <c:v>1.0554957990245164</c:v>
                </c:pt>
                <c:pt idx="30400">
                  <c:v>1.0554600774081755</c:v>
                </c:pt>
                <c:pt idx="30401">
                  <c:v>1.0554243557918348</c:v>
                </c:pt>
                <c:pt idx="30402">
                  <c:v>1.0553886341754941</c:v>
                </c:pt>
                <c:pt idx="30403">
                  <c:v>1.0553529125591532</c:v>
                </c:pt>
                <c:pt idx="30404">
                  <c:v>1.0553171909428125</c:v>
                </c:pt>
                <c:pt idx="30405">
                  <c:v>1.0552814693264718</c:v>
                </c:pt>
                <c:pt idx="30406">
                  <c:v>1.0552457477101309</c:v>
                </c:pt>
                <c:pt idx="30407">
                  <c:v>1.0552100260937902</c:v>
                </c:pt>
                <c:pt idx="30408">
                  <c:v>1.0551743044774495</c:v>
                </c:pt>
                <c:pt idx="30409">
                  <c:v>1.0551385828611086</c:v>
                </c:pt>
                <c:pt idx="30410">
                  <c:v>1.0551028612447679</c:v>
                </c:pt>
                <c:pt idx="30411">
                  <c:v>1.0550671396284272</c:v>
                </c:pt>
                <c:pt idx="30412">
                  <c:v>1.0550311345071948</c:v>
                </c:pt>
                <c:pt idx="30413">
                  <c:v>1.0549951293859625</c:v>
                </c:pt>
                <c:pt idx="30414">
                  <c:v>1.05495912426473</c:v>
                </c:pt>
                <c:pt idx="30415">
                  <c:v>1.0549231191434978</c:v>
                </c:pt>
                <c:pt idx="30416">
                  <c:v>1.0548871140222653</c:v>
                </c:pt>
                <c:pt idx="30417">
                  <c:v>1.0548511089010331</c:v>
                </c:pt>
                <c:pt idx="30418">
                  <c:v>1.0548151037798006</c:v>
                </c:pt>
                <c:pt idx="30419">
                  <c:v>1.0547790986585683</c:v>
                </c:pt>
                <c:pt idx="30420">
                  <c:v>1.0547430935373359</c:v>
                </c:pt>
                <c:pt idx="30421">
                  <c:v>1.0547070884161036</c:v>
                </c:pt>
                <c:pt idx="30422">
                  <c:v>1.0546710832948711</c:v>
                </c:pt>
                <c:pt idx="30423">
                  <c:v>1.0546350781736389</c:v>
                </c:pt>
                <c:pt idx="30424">
                  <c:v>1.0545990730524064</c:v>
                </c:pt>
                <c:pt idx="30425">
                  <c:v>1.0545630679311742</c:v>
                </c:pt>
                <c:pt idx="30426">
                  <c:v>1.0545270628099417</c:v>
                </c:pt>
                <c:pt idx="30427">
                  <c:v>1.0544910576887094</c:v>
                </c:pt>
                <c:pt idx="30428">
                  <c:v>1.054455052567477</c:v>
                </c:pt>
                <c:pt idx="30429">
                  <c:v>1.0544190474462447</c:v>
                </c:pt>
                <c:pt idx="30430">
                  <c:v>1.0543830423250122</c:v>
                </c:pt>
                <c:pt idx="30431">
                  <c:v>1.05434703720378</c:v>
                </c:pt>
                <c:pt idx="30432">
                  <c:v>1.0543110320825475</c:v>
                </c:pt>
                <c:pt idx="30433">
                  <c:v>1.0542750269613153</c:v>
                </c:pt>
                <c:pt idx="30434">
                  <c:v>1.0542387383351912</c:v>
                </c:pt>
                <c:pt idx="30435">
                  <c:v>1.0542024497090672</c:v>
                </c:pt>
                <c:pt idx="30436">
                  <c:v>1.0541661610829434</c:v>
                </c:pt>
                <c:pt idx="30437">
                  <c:v>1.0541298724568193</c:v>
                </c:pt>
                <c:pt idx="30438">
                  <c:v>1.0540935838306955</c:v>
                </c:pt>
                <c:pt idx="30439">
                  <c:v>1.0540572952045715</c:v>
                </c:pt>
                <c:pt idx="30440">
                  <c:v>1.0540210065784474</c:v>
                </c:pt>
                <c:pt idx="30441">
                  <c:v>1.0539847179523236</c:v>
                </c:pt>
                <c:pt idx="30442">
                  <c:v>1.0539484293261996</c:v>
                </c:pt>
                <c:pt idx="30443">
                  <c:v>1.0539121407000756</c:v>
                </c:pt>
                <c:pt idx="30444">
                  <c:v>1.0538758520739517</c:v>
                </c:pt>
                <c:pt idx="30445">
                  <c:v>1.0538395634478277</c:v>
                </c:pt>
                <c:pt idx="30446">
                  <c:v>1.0538032748217039</c:v>
                </c:pt>
                <c:pt idx="30447">
                  <c:v>1.0537669861955798</c:v>
                </c:pt>
                <c:pt idx="30448">
                  <c:v>1.0537306975694558</c:v>
                </c:pt>
                <c:pt idx="30449">
                  <c:v>1.053694408943332</c:v>
                </c:pt>
                <c:pt idx="30450">
                  <c:v>1.053658120317208</c:v>
                </c:pt>
                <c:pt idx="30451">
                  <c:v>1.0536218316910839</c:v>
                </c:pt>
                <c:pt idx="30452">
                  <c:v>1.0535855430649601</c:v>
                </c:pt>
                <c:pt idx="30453">
                  <c:v>1.0535492544388361</c:v>
                </c:pt>
                <c:pt idx="30454">
                  <c:v>1.053512965812712</c:v>
                </c:pt>
                <c:pt idx="30455">
                  <c:v>1.0534766771865882</c:v>
                </c:pt>
                <c:pt idx="30456">
                  <c:v>1.0534403885604642</c:v>
                </c:pt>
                <c:pt idx="30457">
                  <c:v>1.0534040999343404</c:v>
                </c:pt>
                <c:pt idx="30458">
                  <c:v>1.0533678113082163</c:v>
                </c:pt>
                <c:pt idx="30459">
                  <c:v>1.0533315226820923</c:v>
                </c:pt>
                <c:pt idx="30460">
                  <c:v>1.0532952340559685</c:v>
                </c:pt>
                <c:pt idx="30461">
                  <c:v>1.0532589454298444</c:v>
                </c:pt>
                <c:pt idx="30462">
                  <c:v>1.0532226568037204</c:v>
                </c:pt>
                <c:pt idx="30463">
                  <c:v>1.0531863681775966</c:v>
                </c:pt>
                <c:pt idx="30464">
                  <c:v>1.0531500795514726</c:v>
                </c:pt>
                <c:pt idx="30465">
                  <c:v>1.0531137909253487</c:v>
                </c:pt>
                <c:pt idx="30466">
                  <c:v>1.0530772187943331</c:v>
                </c:pt>
                <c:pt idx="30467">
                  <c:v>1.0530406466633175</c:v>
                </c:pt>
                <c:pt idx="30468">
                  <c:v>1.0530040745323019</c:v>
                </c:pt>
                <c:pt idx="30469">
                  <c:v>1.0529675024012863</c:v>
                </c:pt>
                <c:pt idx="30470">
                  <c:v>1.052930930270271</c:v>
                </c:pt>
                <c:pt idx="30471">
                  <c:v>1.0528943581392554</c:v>
                </c:pt>
                <c:pt idx="30472">
                  <c:v>1.0528577860082398</c:v>
                </c:pt>
                <c:pt idx="30473">
                  <c:v>1.0528212138772242</c:v>
                </c:pt>
                <c:pt idx="30474">
                  <c:v>1.0527846417462088</c:v>
                </c:pt>
                <c:pt idx="30475">
                  <c:v>1.0527480696151932</c:v>
                </c:pt>
                <c:pt idx="30476">
                  <c:v>1.0527114974841776</c:v>
                </c:pt>
                <c:pt idx="30477">
                  <c:v>1.052674925353162</c:v>
                </c:pt>
                <c:pt idx="30478">
                  <c:v>1.0526383532221466</c:v>
                </c:pt>
                <c:pt idx="30479">
                  <c:v>1.052601781091131</c:v>
                </c:pt>
                <c:pt idx="30480">
                  <c:v>1.0525652089601154</c:v>
                </c:pt>
                <c:pt idx="30481">
                  <c:v>1.0525286368290998</c:v>
                </c:pt>
                <c:pt idx="30482">
                  <c:v>1.0524920646980842</c:v>
                </c:pt>
                <c:pt idx="30483">
                  <c:v>1.0524554925670688</c:v>
                </c:pt>
                <c:pt idx="30484">
                  <c:v>1.0524189204360532</c:v>
                </c:pt>
                <c:pt idx="30485">
                  <c:v>1.0523823483050376</c:v>
                </c:pt>
                <c:pt idx="30486">
                  <c:v>1.052345776174022</c:v>
                </c:pt>
                <c:pt idx="30487">
                  <c:v>1.0523092040430067</c:v>
                </c:pt>
                <c:pt idx="30488">
                  <c:v>1.0522726319119911</c:v>
                </c:pt>
                <c:pt idx="30489">
                  <c:v>1.0522360597809755</c:v>
                </c:pt>
                <c:pt idx="30490">
                  <c:v>1.0521994876499599</c:v>
                </c:pt>
                <c:pt idx="30491">
                  <c:v>1.0521629155189443</c:v>
                </c:pt>
                <c:pt idx="30492">
                  <c:v>1.0521263433879289</c:v>
                </c:pt>
                <c:pt idx="30493">
                  <c:v>1.0520897712569133</c:v>
                </c:pt>
                <c:pt idx="30494">
                  <c:v>1.0520531991258977</c:v>
                </c:pt>
                <c:pt idx="30495">
                  <c:v>1.0520166269948821</c:v>
                </c:pt>
                <c:pt idx="30496">
                  <c:v>1.0519797713589751</c:v>
                </c:pt>
                <c:pt idx="30497">
                  <c:v>1.051942915723068</c:v>
                </c:pt>
                <c:pt idx="30498">
                  <c:v>1.0519060600871608</c:v>
                </c:pt>
                <c:pt idx="30499">
                  <c:v>1.0518692044512536</c:v>
                </c:pt>
                <c:pt idx="30500">
                  <c:v>1.0518323488153465</c:v>
                </c:pt>
                <c:pt idx="30501">
                  <c:v>1.0517954931794393</c:v>
                </c:pt>
                <c:pt idx="30502">
                  <c:v>1.0517586375435322</c:v>
                </c:pt>
                <c:pt idx="30503">
                  <c:v>1.051721781907625</c:v>
                </c:pt>
                <c:pt idx="30504">
                  <c:v>1.0516849262717178</c:v>
                </c:pt>
                <c:pt idx="30505">
                  <c:v>1.0516480706358107</c:v>
                </c:pt>
                <c:pt idx="30506">
                  <c:v>1.0516112149999035</c:v>
                </c:pt>
                <c:pt idx="30507">
                  <c:v>1.0515743593639966</c:v>
                </c:pt>
                <c:pt idx="30508">
                  <c:v>1.0515375037280894</c:v>
                </c:pt>
                <c:pt idx="30509">
                  <c:v>1.0515006480921822</c:v>
                </c:pt>
                <c:pt idx="30510">
                  <c:v>1.0514637924562751</c:v>
                </c:pt>
                <c:pt idx="30511">
                  <c:v>1.0514269368203679</c:v>
                </c:pt>
                <c:pt idx="30512">
                  <c:v>1.0513900811844608</c:v>
                </c:pt>
                <c:pt idx="30513">
                  <c:v>1.0513532255485536</c:v>
                </c:pt>
                <c:pt idx="30514">
                  <c:v>1.0513163699126464</c:v>
                </c:pt>
                <c:pt idx="30515">
                  <c:v>1.0512795142767393</c:v>
                </c:pt>
                <c:pt idx="30516">
                  <c:v>1.0512426586408321</c:v>
                </c:pt>
                <c:pt idx="30517">
                  <c:v>1.0512058030049249</c:v>
                </c:pt>
                <c:pt idx="30518">
                  <c:v>1.051168947369018</c:v>
                </c:pt>
                <c:pt idx="30519">
                  <c:v>1.0511320917331108</c:v>
                </c:pt>
                <c:pt idx="30520">
                  <c:v>1.0510952360972037</c:v>
                </c:pt>
                <c:pt idx="30521">
                  <c:v>1.0510583804612965</c:v>
                </c:pt>
                <c:pt idx="30522">
                  <c:v>1.0510215248253894</c:v>
                </c:pt>
                <c:pt idx="30523">
                  <c:v>1.0509846691894822</c:v>
                </c:pt>
                <c:pt idx="30524">
                  <c:v>1.050947813553575</c:v>
                </c:pt>
                <c:pt idx="30525">
                  <c:v>1.0509109579176679</c:v>
                </c:pt>
                <c:pt idx="30526">
                  <c:v>1.0508741022817607</c:v>
                </c:pt>
                <c:pt idx="30527">
                  <c:v>1.0508372466458535</c:v>
                </c:pt>
                <c:pt idx="30528">
                  <c:v>1.0508003910099464</c:v>
                </c:pt>
                <c:pt idx="30529">
                  <c:v>1.0507635353740394</c:v>
                </c:pt>
                <c:pt idx="30530">
                  <c:v>1.0507266797381323</c:v>
                </c:pt>
                <c:pt idx="30531">
                  <c:v>1.0506898241022251</c:v>
                </c:pt>
                <c:pt idx="30532">
                  <c:v>1.0506529684663179</c:v>
                </c:pt>
                <c:pt idx="30533">
                  <c:v>1.0506161128304108</c:v>
                </c:pt>
                <c:pt idx="30534">
                  <c:v>1.0505792571945036</c:v>
                </c:pt>
                <c:pt idx="30535">
                  <c:v>1.0505421180537049</c:v>
                </c:pt>
                <c:pt idx="30536">
                  <c:v>1.0505049789129062</c:v>
                </c:pt>
                <c:pt idx="30537">
                  <c:v>1.0504678397721074</c:v>
                </c:pt>
                <c:pt idx="30538">
                  <c:v>1.0504307006313087</c:v>
                </c:pt>
                <c:pt idx="30539">
                  <c:v>1.05039356149051</c:v>
                </c:pt>
                <c:pt idx="30540">
                  <c:v>1.0503564223497113</c:v>
                </c:pt>
                <c:pt idx="30541">
                  <c:v>1.0503192832089125</c:v>
                </c:pt>
                <c:pt idx="30542">
                  <c:v>1.0502821440681138</c:v>
                </c:pt>
                <c:pt idx="30543">
                  <c:v>1.0502450049273151</c:v>
                </c:pt>
                <c:pt idx="30544">
                  <c:v>1.0502078657865164</c:v>
                </c:pt>
                <c:pt idx="30545">
                  <c:v>1.0501707266457176</c:v>
                </c:pt>
                <c:pt idx="30546">
                  <c:v>1.0501335875049189</c:v>
                </c:pt>
                <c:pt idx="30547">
                  <c:v>1.05009644836412</c:v>
                </c:pt>
                <c:pt idx="30548">
                  <c:v>1.0500593092233212</c:v>
                </c:pt>
                <c:pt idx="30549">
                  <c:v>1.0500221700825225</c:v>
                </c:pt>
                <c:pt idx="30550">
                  <c:v>1.0499850309417238</c:v>
                </c:pt>
                <c:pt idx="30551">
                  <c:v>1.0499478918009251</c:v>
                </c:pt>
                <c:pt idx="30552">
                  <c:v>1.0499107526601263</c:v>
                </c:pt>
                <c:pt idx="30553">
                  <c:v>1.0498736135193276</c:v>
                </c:pt>
                <c:pt idx="30554">
                  <c:v>1.0498361908736373</c:v>
                </c:pt>
                <c:pt idx="30555">
                  <c:v>1.049798768227947</c:v>
                </c:pt>
                <c:pt idx="30556">
                  <c:v>1.0497613455822568</c:v>
                </c:pt>
                <c:pt idx="30557">
                  <c:v>1.0497239229365662</c:v>
                </c:pt>
                <c:pt idx="30558">
                  <c:v>1.049686500290876</c:v>
                </c:pt>
                <c:pt idx="30559">
                  <c:v>1.0496490776451857</c:v>
                </c:pt>
                <c:pt idx="30560">
                  <c:v>1.0496116549994954</c:v>
                </c:pt>
                <c:pt idx="30561">
                  <c:v>1.0495742323538051</c:v>
                </c:pt>
                <c:pt idx="30562">
                  <c:v>1.0495368097081148</c:v>
                </c:pt>
                <c:pt idx="30563">
                  <c:v>1.0494993870624243</c:v>
                </c:pt>
                <c:pt idx="30564">
                  <c:v>1.049461964416734</c:v>
                </c:pt>
                <c:pt idx="30565">
                  <c:v>1.0494245417710437</c:v>
                </c:pt>
                <c:pt idx="30566">
                  <c:v>1.0493871191253534</c:v>
                </c:pt>
                <c:pt idx="30567">
                  <c:v>1.0493496964796631</c:v>
                </c:pt>
                <c:pt idx="30568">
                  <c:v>1.0493122738339726</c:v>
                </c:pt>
                <c:pt idx="30569">
                  <c:v>1.0492748511882823</c:v>
                </c:pt>
                <c:pt idx="30570">
                  <c:v>1.0492374285425921</c:v>
                </c:pt>
                <c:pt idx="30571">
                  <c:v>1.0492000058969018</c:v>
                </c:pt>
                <c:pt idx="30572">
                  <c:v>1.0491625832512115</c:v>
                </c:pt>
                <c:pt idx="30573">
                  <c:v>1.0491251606055212</c:v>
                </c:pt>
                <c:pt idx="30574">
                  <c:v>1.0490877379598307</c:v>
                </c:pt>
                <c:pt idx="30575">
                  <c:v>1.0490503153141404</c:v>
                </c:pt>
                <c:pt idx="30576">
                  <c:v>1.0490128926684501</c:v>
                </c:pt>
                <c:pt idx="30577">
                  <c:v>1.0489754700227598</c:v>
                </c:pt>
                <c:pt idx="30578">
                  <c:v>1.0489380473770695</c:v>
                </c:pt>
                <c:pt idx="30579">
                  <c:v>1.048900624731379</c:v>
                </c:pt>
                <c:pt idx="30580">
                  <c:v>1.0488632020856887</c:v>
                </c:pt>
                <c:pt idx="30581">
                  <c:v>1.0488257794399984</c:v>
                </c:pt>
                <c:pt idx="30582">
                  <c:v>1.0487883567943082</c:v>
                </c:pt>
                <c:pt idx="30583">
                  <c:v>1.0487509341486179</c:v>
                </c:pt>
                <c:pt idx="30584">
                  <c:v>1.0487135115029276</c:v>
                </c:pt>
                <c:pt idx="30585">
                  <c:v>1.0486760888572371</c:v>
                </c:pt>
                <c:pt idx="30586">
                  <c:v>1.0486386662115468</c:v>
                </c:pt>
                <c:pt idx="30587">
                  <c:v>1.0486012435658565</c:v>
                </c:pt>
                <c:pt idx="30588">
                  <c:v>1.0485638209201662</c:v>
                </c:pt>
                <c:pt idx="30589">
                  <c:v>1.0485263982744759</c:v>
                </c:pt>
                <c:pt idx="30590">
                  <c:v>1.0484886921238938</c:v>
                </c:pt>
                <c:pt idx="30591">
                  <c:v>1.048450985973312</c:v>
                </c:pt>
                <c:pt idx="30592">
                  <c:v>1.0484132798227301</c:v>
                </c:pt>
                <c:pt idx="30593">
                  <c:v>1.0483755736721481</c:v>
                </c:pt>
                <c:pt idx="30594">
                  <c:v>1.0483378675215662</c:v>
                </c:pt>
                <c:pt idx="30595">
                  <c:v>1.0483001613709844</c:v>
                </c:pt>
                <c:pt idx="30596">
                  <c:v>1.0482624552204023</c:v>
                </c:pt>
                <c:pt idx="30597">
                  <c:v>1.0482247490698204</c:v>
                </c:pt>
                <c:pt idx="30598">
                  <c:v>1.0481870429192386</c:v>
                </c:pt>
                <c:pt idx="30599">
                  <c:v>1.0481493367686565</c:v>
                </c:pt>
                <c:pt idx="30600">
                  <c:v>1.0481116306180747</c:v>
                </c:pt>
                <c:pt idx="30601">
                  <c:v>1.0480739244674928</c:v>
                </c:pt>
                <c:pt idx="30602">
                  <c:v>1.0480362183169107</c:v>
                </c:pt>
                <c:pt idx="30603">
                  <c:v>1.0479985121663289</c:v>
                </c:pt>
                <c:pt idx="30604">
                  <c:v>1.047960806015747</c:v>
                </c:pt>
                <c:pt idx="30605">
                  <c:v>1.047923099865165</c:v>
                </c:pt>
                <c:pt idx="30606">
                  <c:v>1.0478853937145831</c:v>
                </c:pt>
                <c:pt idx="30607">
                  <c:v>1.0478476875640013</c:v>
                </c:pt>
                <c:pt idx="30608">
                  <c:v>1.0478099814134194</c:v>
                </c:pt>
                <c:pt idx="30609">
                  <c:v>1.0477722752628373</c:v>
                </c:pt>
                <c:pt idx="30610">
                  <c:v>1.0477345691122555</c:v>
                </c:pt>
                <c:pt idx="30611">
                  <c:v>1.0476965794567819</c:v>
                </c:pt>
                <c:pt idx="30612">
                  <c:v>1.0476585898013084</c:v>
                </c:pt>
                <c:pt idx="30613">
                  <c:v>1.047620600145835</c:v>
                </c:pt>
                <c:pt idx="30614">
                  <c:v>1.0475826104903614</c:v>
                </c:pt>
                <c:pt idx="30615">
                  <c:v>1.047544620834888</c:v>
                </c:pt>
                <c:pt idx="30616">
                  <c:v>1.0475066311794143</c:v>
                </c:pt>
                <c:pt idx="30617">
                  <c:v>1.0474686415239409</c:v>
                </c:pt>
                <c:pt idx="30618">
                  <c:v>1.0474306518684673</c:v>
                </c:pt>
                <c:pt idx="30619">
                  <c:v>1.0473926622129939</c:v>
                </c:pt>
                <c:pt idx="30620">
                  <c:v>1.0473546725575202</c:v>
                </c:pt>
                <c:pt idx="30621">
                  <c:v>1.0473166829020468</c:v>
                </c:pt>
                <c:pt idx="30622">
                  <c:v>1.0472786932465732</c:v>
                </c:pt>
                <c:pt idx="30623">
                  <c:v>1.0472407035910998</c:v>
                </c:pt>
                <c:pt idx="30624">
                  <c:v>1.0472027139356261</c:v>
                </c:pt>
                <c:pt idx="30625">
                  <c:v>1.0471647242801527</c:v>
                </c:pt>
                <c:pt idx="30626">
                  <c:v>1.0471267346246793</c:v>
                </c:pt>
                <c:pt idx="30627">
                  <c:v>1.0470887449692057</c:v>
                </c:pt>
                <c:pt idx="30628">
                  <c:v>1.0470507553137323</c:v>
                </c:pt>
                <c:pt idx="30629">
                  <c:v>1.0470127656582586</c:v>
                </c:pt>
                <c:pt idx="30630">
                  <c:v>1.0469747760027852</c:v>
                </c:pt>
                <c:pt idx="30631">
                  <c:v>1.0469367863473116</c:v>
                </c:pt>
                <c:pt idx="30632">
                  <c:v>1.0468987966918382</c:v>
                </c:pt>
                <c:pt idx="30633">
                  <c:v>1.0468608070363645</c:v>
                </c:pt>
                <c:pt idx="30634">
                  <c:v>1.0468228173808911</c:v>
                </c:pt>
                <c:pt idx="30635">
                  <c:v>1.0467848277254175</c:v>
                </c:pt>
                <c:pt idx="30636">
                  <c:v>1.0467468380699441</c:v>
                </c:pt>
                <c:pt idx="30637">
                  <c:v>1.0467088484144706</c:v>
                </c:pt>
                <c:pt idx="30638">
                  <c:v>1.046670858758997</c:v>
                </c:pt>
                <c:pt idx="30639">
                  <c:v>1.0466328691035236</c:v>
                </c:pt>
                <c:pt idx="30640">
                  <c:v>1.04659487944805</c:v>
                </c:pt>
                <c:pt idx="30641">
                  <c:v>1.046556606287685</c:v>
                </c:pt>
                <c:pt idx="30642">
                  <c:v>1.0465183331273198</c:v>
                </c:pt>
                <c:pt idx="30643">
                  <c:v>1.0464800599669546</c:v>
                </c:pt>
                <c:pt idx="30644">
                  <c:v>1.0464417868065896</c:v>
                </c:pt>
                <c:pt idx="30645">
                  <c:v>1.0464035136462244</c:v>
                </c:pt>
                <c:pt idx="30646">
                  <c:v>1.0463652404858594</c:v>
                </c:pt>
                <c:pt idx="30647">
                  <c:v>1.0463269673254942</c:v>
                </c:pt>
                <c:pt idx="30648">
                  <c:v>1.046288694165129</c:v>
                </c:pt>
                <c:pt idx="30649">
                  <c:v>1.0462504210047641</c:v>
                </c:pt>
                <c:pt idx="30650">
                  <c:v>1.0462121478443989</c:v>
                </c:pt>
                <c:pt idx="30651">
                  <c:v>1.0461738746840339</c:v>
                </c:pt>
                <c:pt idx="30652">
                  <c:v>1.0461356015236687</c:v>
                </c:pt>
                <c:pt idx="30653">
                  <c:v>1.0460973283633035</c:v>
                </c:pt>
                <c:pt idx="30654">
                  <c:v>1.0460590552029385</c:v>
                </c:pt>
                <c:pt idx="30655">
                  <c:v>1.0460207820425733</c:v>
                </c:pt>
                <c:pt idx="30656">
                  <c:v>1.0459825088822083</c:v>
                </c:pt>
                <c:pt idx="30657">
                  <c:v>1.0459442357218431</c:v>
                </c:pt>
                <c:pt idx="30658">
                  <c:v>1.0459059625614779</c:v>
                </c:pt>
                <c:pt idx="30659">
                  <c:v>1.045867689401113</c:v>
                </c:pt>
                <c:pt idx="30660">
                  <c:v>1.0458294162407478</c:v>
                </c:pt>
                <c:pt idx="30661">
                  <c:v>1.0457911430803828</c:v>
                </c:pt>
                <c:pt idx="30662">
                  <c:v>1.0457528699200176</c:v>
                </c:pt>
                <c:pt idx="30663">
                  <c:v>1.0457145967596524</c:v>
                </c:pt>
                <c:pt idx="30664">
                  <c:v>1.0456763235992874</c:v>
                </c:pt>
                <c:pt idx="30665">
                  <c:v>1.0456380504389222</c:v>
                </c:pt>
                <c:pt idx="30666">
                  <c:v>1.0455997772785572</c:v>
                </c:pt>
                <c:pt idx="30667">
                  <c:v>1.045561504118192</c:v>
                </c:pt>
                <c:pt idx="30668">
                  <c:v>1.0455229474529353</c:v>
                </c:pt>
                <c:pt idx="30669">
                  <c:v>1.0454843907876787</c:v>
                </c:pt>
                <c:pt idx="30670">
                  <c:v>1.045445834122422</c:v>
                </c:pt>
                <c:pt idx="30671">
                  <c:v>1.0454072774571652</c:v>
                </c:pt>
                <c:pt idx="30672">
                  <c:v>1.0453687207919085</c:v>
                </c:pt>
                <c:pt idx="30673">
                  <c:v>1.0453301641266519</c:v>
                </c:pt>
                <c:pt idx="30674">
                  <c:v>1.0452916074613952</c:v>
                </c:pt>
                <c:pt idx="30675">
                  <c:v>1.0452530507961384</c:v>
                </c:pt>
                <c:pt idx="30676">
                  <c:v>1.0452144941308816</c:v>
                </c:pt>
                <c:pt idx="30677">
                  <c:v>1.0451759374656251</c:v>
                </c:pt>
                <c:pt idx="30678">
                  <c:v>1.0451373808003683</c:v>
                </c:pt>
                <c:pt idx="30679">
                  <c:v>1.0450988241351116</c:v>
                </c:pt>
                <c:pt idx="30680">
                  <c:v>1.045060267469855</c:v>
                </c:pt>
                <c:pt idx="30681">
                  <c:v>1.0450217108045983</c:v>
                </c:pt>
                <c:pt idx="30682">
                  <c:v>1.0449831541393415</c:v>
                </c:pt>
                <c:pt idx="30683">
                  <c:v>1.0449445974740847</c:v>
                </c:pt>
                <c:pt idx="30684">
                  <c:v>1.0449060408088282</c:v>
                </c:pt>
                <c:pt idx="30685">
                  <c:v>1.0448674841435714</c:v>
                </c:pt>
                <c:pt idx="30686">
                  <c:v>1.0448289274783147</c:v>
                </c:pt>
                <c:pt idx="30687">
                  <c:v>1.0447903708130579</c:v>
                </c:pt>
                <c:pt idx="30688">
                  <c:v>1.0447518141478014</c:v>
                </c:pt>
                <c:pt idx="30689">
                  <c:v>1.0447132574825446</c:v>
                </c:pt>
                <c:pt idx="30690">
                  <c:v>1.0446747008172879</c:v>
                </c:pt>
                <c:pt idx="30691">
                  <c:v>1.0446361441520311</c:v>
                </c:pt>
                <c:pt idx="30692">
                  <c:v>1.0445975874867746</c:v>
                </c:pt>
                <c:pt idx="30693">
                  <c:v>1.0445590308215178</c:v>
                </c:pt>
                <c:pt idx="30694">
                  <c:v>1.0445201906513695</c:v>
                </c:pt>
                <c:pt idx="30695">
                  <c:v>1.0444813504812211</c:v>
                </c:pt>
                <c:pt idx="30696">
                  <c:v>1.0444425103110728</c:v>
                </c:pt>
                <c:pt idx="30697">
                  <c:v>1.0444036701409245</c:v>
                </c:pt>
                <c:pt idx="30698">
                  <c:v>1.0443648299707764</c:v>
                </c:pt>
                <c:pt idx="30699">
                  <c:v>1.0443259898006281</c:v>
                </c:pt>
                <c:pt idx="30700">
                  <c:v>1.0442871496304797</c:v>
                </c:pt>
                <c:pt idx="30701">
                  <c:v>1.0442483094603314</c:v>
                </c:pt>
                <c:pt idx="30702">
                  <c:v>1.0442094692901831</c:v>
                </c:pt>
                <c:pt idx="30703">
                  <c:v>1.0441706291200348</c:v>
                </c:pt>
                <c:pt idx="30704">
                  <c:v>1.0441317889498865</c:v>
                </c:pt>
                <c:pt idx="30705">
                  <c:v>1.0440929487797384</c:v>
                </c:pt>
                <c:pt idx="30706">
                  <c:v>1.04405410860959</c:v>
                </c:pt>
                <c:pt idx="30707">
                  <c:v>1.0440152684394417</c:v>
                </c:pt>
                <c:pt idx="30708">
                  <c:v>1.0439764282692934</c:v>
                </c:pt>
                <c:pt idx="30709">
                  <c:v>1.0439375880991451</c:v>
                </c:pt>
                <c:pt idx="30710">
                  <c:v>1.0438987479289967</c:v>
                </c:pt>
                <c:pt idx="30711">
                  <c:v>1.0438599077588484</c:v>
                </c:pt>
                <c:pt idx="30712">
                  <c:v>1.0438210675887001</c:v>
                </c:pt>
                <c:pt idx="30713">
                  <c:v>1.043782227418552</c:v>
                </c:pt>
                <c:pt idx="30714">
                  <c:v>1.0437433872484037</c:v>
                </c:pt>
                <c:pt idx="30715">
                  <c:v>1.0437045470782553</c:v>
                </c:pt>
                <c:pt idx="30716">
                  <c:v>1.043665706908107</c:v>
                </c:pt>
                <c:pt idx="30717">
                  <c:v>1.0436268667379587</c:v>
                </c:pt>
                <c:pt idx="30718">
                  <c:v>1.0435880265678104</c:v>
                </c:pt>
                <c:pt idx="30719">
                  <c:v>1.0435489028927705</c:v>
                </c:pt>
                <c:pt idx="30720">
                  <c:v>1.0435097792177306</c:v>
                </c:pt>
                <c:pt idx="30721">
                  <c:v>1.0434706555426907</c:v>
                </c:pt>
                <c:pt idx="30722">
                  <c:v>1.0434315318676508</c:v>
                </c:pt>
                <c:pt idx="30723">
                  <c:v>1.0433924081926109</c:v>
                </c:pt>
                <c:pt idx="30724">
                  <c:v>1.043353284517571</c:v>
                </c:pt>
                <c:pt idx="30725">
                  <c:v>1.0433141608425311</c:v>
                </c:pt>
                <c:pt idx="30726">
                  <c:v>1.0432750371674913</c:v>
                </c:pt>
                <c:pt idx="30727">
                  <c:v>1.0432359134924514</c:v>
                </c:pt>
                <c:pt idx="30728">
                  <c:v>1.0431967898174115</c:v>
                </c:pt>
                <c:pt idx="30729">
                  <c:v>1.0431576661423716</c:v>
                </c:pt>
                <c:pt idx="30730">
                  <c:v>1.0431185424673317</c:v>
                </c:pt>
                <c:pt idx="30731">
                  <c:v>1.0430794187922918</c:v>
                </c:pt>
                <c:pt idx="30732">
                  <c:v>1.0430402951172519</c:v>
                </c:pt>
                <c:pt idx="30733">
                  <c:v>1.043001171442212</c:v>
                </c:pt>
                <c:pt idx="30734">
                  <c:v>1.0429620477671722</c:v>
                </c:pt>
                <c:pt idx="30735">
                  <c:v>1.0429226405872407</c:v>
                </c:pt>
                <c:pt idx="30736">
                  <c:v>1.0428832334073093</c:v>
                </c:pt>
                <c:pt idx="30737">
                  <c:v>1.0428438262273778</c:v>
                </c:pt>
                <c:pt idx="30738">
                  <c:v>1.0428044190474461</c:v>
                </c:pt>
                <c:pt idx="30739">
                  <c:v>1.0427650118675147</c:v>
                </c:pt>
                <c:pt idx="30740">
                  <c:v>1.0427256046875832</c:v>
                </c:pt>
                <c:pt idx="30741">
                  <c:v>1.0426861975076518</c:v>
                </c:pt>
                <c:pt idx="30742">
                  <c:v>1.0426467903277203</c:v>
                </c:pt>
                <c:pt idx="30743">
                  <c:v>1.0426073831477889</c:v>
                </c:pt>
                <c:pt idx="30744">
                  <c:v>1.0425679759678574</c:v>
                </c:pt>
                <c:pt idx="30745">
                  <c:v>1.0425285687879258</c:v>
                </c:pt>
                <c:pt idx="30746">
                  <c:v>1.0424891616079943</c:v>
                </c:pt>
                <c:pt idx="30747">
                  <c:v>1.0424497544280629</c:v>
                </c:pt>
                <c:pt idx="30748">
                  <c:v>1.0424103472481314</c:v>
                </c:pt>
                <c:pt idx="30749">
                  <c:v>1.0423709400682</c:v>
                </c:pt>
                <c:pt idx="30750">
                  <c:v>1.0423315328882685</c:v>
                </c:pt>
                <c:pt idx="30751">
                  <c:v>1.0422921257083371</c:v>
                </c:pt>
                <c:pt idx="30752">
                  <c:v>1.0422527185284054</c:v>
                </c:pt>
                <c:pt idx="30753">
                  <c:v>1.0422133113484739</c:v>
                </c:pt>
                <c:pt idx="30754">
                  <c:v>1.0421739041685425</c:v>
                </c:pt>
                <c:pt idx="30755">
                  <c:v>1.042134496988611</c:v>
                </c:pt>
                <c:pt idx="30756">
                  <c:v>1.0420950898086796</c:v>
                </c:pt>
                <c:pt idx="30757">
                  <c:v>1.0420556826287481</c:v>
                </c:pt>
                <c:pt idx="30758">
                  <c:v>1.0420159919439249</c:v>
                </c:pt>
                <c:pt idx="30759">
                  <c:v>1.0419763012591019</c:v>
                </c:pt>
                <c:pt idx="30760">
                  <c:v>1.0419366105742789</c:v>
                </c:pt>
                <c:pt idx="30761">
                  <c:v>1.0418969198894559</c:v>
                </c:pt>
                <c:pt idx="30762">
                  <c:v>1.0418572292046326</c:v>
                </c:pt>
                <c:pt idx="30763">
                  <c:v>1.0418175385198096</c:v>
                </c:pt>
                <c:pt idx="30764">
                  <c:v>1.0417778478349866</c:v>
                </c:pt>
                <c:pt idx="30765">
                  <c:v>1.0417381571501634</c:v>
                </c:pt>
                <c:pt idx="30766">
                  <c:v>1.0416984664653404</c:v>
                </c:pt>
                <c:pt idx="30767">
                  <c:v>1.0416587757805174</c:v>
                </c:pt>
                <c:pt idx="30768">
                  <c:v>1.0416190850956943</c:v>
                </c:pt>
                <c:pt idx="30769">
                  <c:v>1.0415793944108711</c:v>
                </c:pt>
                <c:pt idx="30770">
                  <c:v>1.0415397037260481</c:v>
                </c:pt>
                <c:pt idx="30771">
                  <c:v>1.0414997295363335</c:v>
                </c:pt>
                <c:pt idx="30772">
                  <c:v>1.0414597553466187</c:v>
                </c:pt>
                <c:pt idx="30773">
                  <c:v>1.0414197811569041</c:v>
                </c:pt>
                <c:pt idx="30774">
                  <c:v>1.0413798069671893</c:v>
                </c:pt>
                <c:pt idx="30775">
                  <c:v>1.0413398327774748</c:v>
                </c:pt>
                <c:pt idx="30776">
                  <c:v>1.04129985858776</c:v>
                </c:pt>
                <c:pt idx="30777">
                  <c:v>1.0412598843980454</c:v>
                </c:pt>
                <c:pt idx="30778">
                  <c:v>1.0412199102083308</c:v>
                </c:pt>
                <c:pt idx="30779">
                  <c:v>1.041179936018616</c:v>
                </c:pt>
                <c:pt idx="30780">
                  <c:v>1.0411399618289015</c:v>
                </c:pt>
                <c:pt idx="30781">
                  <c:v>1.0410999876391867</c:v>
                </c:pt>
                <c:pt idx="30782">
                  <c:v>1.0410600134494721</c:v>
                </c:pt>
                <c:pt idx="30783">
                  <c:v>1.0410200392597573</c:v>
                </c:pt>
                <c:pt idx="30784">
                  <c:v>1.0409800650700427</c:v>
                </c:pt>
                <c:pt idx="30785">
                  <c:v>1.0409400908803281</c:v>
                </c:pt>
                <c:pt idx="30786">
                  <c:v>1.0409001166906133</c:v>
                </c:pt>
                <c:pt idx="30787">
                  <c:v>1.0408598589960072</c:v>
                </c:pt>
                <c:pt idx="30788">
                  <c:v>1.0408196013014008</c:v>
                </c:pt>
                <c:pt idx="30789">
                  <c:v>1.0407793436067947</c:v>
                </c:pt>
                <c:pt idx="30790">
                  <c:v>1.0407390859121883</c:v>
                </c:pt>
                <c:pt idx="30791">
                  <c:v>1.040698828217582</c:v>
                </c:pt>
                <c:pt idx="30792">
                  <c:v>1.0406585705229758</c:v>
                </c:pt>
                <c:pt idx="30793">
                  <c:v>1.0406183128283695</c:v>
                </c:pt>
                <c:pt idx="30794">
                  <c:v>1.0405780551337633</c:v>
                </c:pt>
                <c:pt idx="30795">
                  <c:v>1.040537797439157</c:v>
                </c:pt>
                <c:pt idx="30796">
                  <c:v>1.0404975397445508</c:v>
                </c:pt>
                <c:pt idx="30797">
                  <c:v>1.0404572820499445</c:v>
                </c:pt>
                <c:pt idx="30798">
                  <c:v>1.0404170243553383</c:v>
                </c:pt>
                <c:pt idx="30799">
                  <c:v>1.040376766660732</c:v>
                </c:pt>
                <c:pt idx="30800">
                  <c:v>1.0403365089661256</c:v>
                </c:pt>
                <c:pt idx="30801">
                  <c:v>1.0402962512715195</c:v>
                </c:pt>
                <c:pt idx="30802">
                  <c:v>1.0402559935769131</c:v>
                </c:pt>
                <c:pt idx="30803">
                  <c:v>1.040215735882307</c:v>
                </c:pt>
                <c:pt idx="30804">
                  <c:v>1.0401754781877006</c:v>
                </c:pt>
                <c:pt idx="30805">
                  <c:v>1.0401352204930945</c:v>
                </c:pt>
                <c:pt idx="30806">
                  <c:v>1.0400949627984881</c:v>
                </c:pt>
                <c:pt idx="30807">
                  <c:v>1.0400547051038818</c:v>
                </c:pt>
                <c:pt idx="30808">
                  <c:v>1.0400144474092756</c:v>
                </c:pt>
                <c:pt idx="30809">
                  <c:v>1.0399739062097777</c:v>
                </c:pt>
                <c:pt idx="30810">
                  <c:v>1.03993336501028</c:v>
                </c:pt>
                <c:pt idx="30811">
                  <c:v>1.0398928238107821</c:v>
                </c:pt>
                <c:pt idx="30812">
                  <c:v>1.0398522826112842</c:v>
                </c:pt>
                <c:pt idx="30813">
                  <c:v>1.0398117414117862</c:v>
                </c:pt>
                <c:pt idx="30814">
                  <c:v>1.0397712002122885</c:v>
                </c:pt>
                <c:pt idx="30815">
                  <c:v>1.0397306590127906</c:v>
                </c:pt>
                <c:pt idx="30816">
                  <c:v>1.0396901178132927</c:v>
                </c:pt>
                <c:pt idx="30817">
                  <c:v>1.039649576613795</c:v>
                </c:pt>
                <c:pt idx="30818">
                  <c:v>1.0396090354142971</c:v>
                </c:pt>
                <c:pt idx="30819">
                  <c:v>1.0395684942147991</c:v>
                </c:pt>
                <c:pt idx="30820">
                  <c:v>1.0395279530153014</c:v>
                </c:pt>
                <c:pt idx="30821">
                  <c:v>1.0394874118158035</c:v>
                </c:pt>
                <c:pt idx="30822">
                  <c:v>1.0394468706163056</c:v>
                </c:pt>
                <c:pt idx="30823">
                  <c:v>1.0394063294168077</c:v>
                </c:pt>
                <c:pt idx="30824">
                  <c:v>1.03936578821731</c:v>
                </c:pt>
                <c:pt idx="30825">
                  <c:v>1.039325247017812</c:v>
                </c:pt>
                <c:pt idx="30826">
                  <c:v>1.0392847058183141</c:v>
                </c:pt>
                <c:pt idx="30827">
                  <c:v>1.0392441646188164</c:v>
                </c:pt>
                <c:pt idx="30828">
                  <c:v>1.0392036234193185</c:v>
                </c:pt>
                <c:pt idx="30829">
                  <c:v>1.039162798714929</c:v>
                </c:pt>
                <c:pt idx="30830">
                  <c:v>1.0391219740105395</c:v>
                </c:pt>
                <c:pt idx="30831">
                  <c:v>1.03908114930615</c:v>
                </c:pt>
                <c:pt idx="30832">
                  <c:v>1.0390403246017608</c:v>
                </c:pt>
                <c:pt idx="30833">
                  <c:v>1.0389994998973713</c:v>
                </c:pt>
                <c:pt idx="30834">
                  <c:v>1.0389586751929818</c:v>
                </c:pt>
                <c:pt idx="30835">
                  <c:v>1.0389178504885923</c:v>
                </c:pt>
                <c:pt idx="30836">
                  <c:v>1.0388770257842028</c:v>
                </c:pt>
                <c:pt idx="30837">
                  <c:v>1.0388362010798133</c:v>
                </c:pt>
                <c:pt idx="30838">
                  <c:v>1.0387953763754241</c:v>
                </c:pt>
                <c:pt idx="30839">
                  <c:v>1.0387545516710346</c:v>
                </c:pt>
                <c:pt idx="30840">
                  <c:v>1.0387137269666451</c:v>
                </c:pt>
                <c:pt idx="30841">
                  <c:v>1.0386729022622556</c:v>
                </c:pt>
                <c:pt idx="30842">
                  <c:v>1.0386320775578661</c:v>
                </c:pt>
                <c:pt idx="30843">
                  <c:v>1.0385912528534766</c:v>
                </c:pt>
                <c:pt idx="30844">
                  <c:v>1.0385504281490874</c:v>
                </c:pt>
                <c:pt idx="30845">
                  <c:v>1.0385096034446979</c:v>
                </c:pt>
                <c:pt idx="30846">
                  <c:v>1.0384687787403084</c:v>
                </c:pt>
                <c:pt idx="30847">
                  <c:v>1.0384279540359189</c:v>
                </c:pt>
                <c:pt idx="30848">
                  <c:v>1.0383871293315294</c:v>
                </c:pt>
                <c:pt idx="30849">
                  <c:v>1.0383463046271399</c:v>
                </c:pt>
                <c:pt idx="30850">
                  <c:v>1.0383054799227507</c:v>
                </c:pt>
                <c:pt idx="30851">
                  <c:v>1.0382646552183612</c:v>
                </c:pt>
                <c:pt idx="30852">
                  <c:v>1.0382238305139717</c:v>
                </c:pt>
                <c:pt idx="30853">
                  <c:v>1.0381830058095822</c:v>
                </c:pt>
                <c:pt idx="30854">
                  <c:v>1.0381418976003012</c:v>
                </c:pt>
                <c:pt idx="30855">
                  <c:v>1.0381007893910201</c:v>
                </c:pt>
                <c:pt idx="30856">
                  <c:v>1.0380596811817391</c:v>
                </c:pt>
                <c:pt idx="30857">
                  <c:v>1.038018572972458</c:v>
                </c:pt>
                <c:pt idx="30858">
                  <c:v>1.037977464763177</c:v>
                </c:pt>
                <c:pt idx="30859">
                  <c:v>1.0379363565538959</c:v>
                </c:pt>
                <c:pt idx="30860">
                  <c:v>1.0378952483446149</c:v>
                </c:pt>
                <c:pt idx="30861">
                  <c:v>1.0378541401353338</c:v>
                </c:pt>
                <c:pt idx="30862">
                  <c:v>1.0378130319260528</c:v>
                </c:pt>
                <c:pt idx="30863">
                  <c:v>1.0377719237167717</c:v>
                </c:pt>
                <c:pt idx="30864">
                  <c:v>1.0377308155074907</c:v>
                </c:pt>
                <c:pt idx="30865">
                  <c:v>1.0376897072982096</c:v>
                </c:pt>
                <c:pt idx="30866">
                  <c:v>1.0376485990889286</c:v>
                </c:pt>
                <c:pt idx="30867">
                  <c:v>1.0376074908796475</c:v>
                </c:pt>
                <c:pt idx="30868">
                  <c:v>1.0375663826703665</c:v>
                </c:pt>
                <c:pt idx="30869">
                  <c:v>1.0375252744610854</c:v>
                </c:pt>
                <c:pt idx="30870">
                  <c:v>1.0374838827469128</c:v>
                </c:pt>
                <c:pt idx="30871">
                  <c:v>1.0374424910327402</c:v>
                </c:pt>
                <c:pt idx="30872">
                  <c:v>1.0374010993185676</c:v>
                </c:pt>
                <c:pt idx="30873">
                  <c:v>1.037359707604395</c:v>
                </c:pt>
                <c:pt idx="30874">
                  <c:v>1.0373183158902224</c:v>
                </c:pt>
                <c:pt idx="30875">
                  <c:v>1.0372769241760498</c:v>
                </c:pt>
                <c:pt idx="30876">
                  <c:v>1.0372355324618772</c:v>
                </c:pt>
                <c:pt idx="30877">
                  <c:v>1.0371941407477046</c:v>
                </c:pt>
                <c:pt idx="30878">
                  <c:v>1.0371527490335317</c:v>
                </c:pt>
                <c:pt idx="30879">
                  <c:v>1.0371113573193591</c:v>
                </c:pt>
                <c:pt idx="30880">
                  <c:v>1.0370699656051865</c:v>
                </c:pt>
                <c:pt idx="30881">
                  <c:v>1.0370285738910139</c:v>
                </c:pt>
                <c:pt idx="30882">
                  <c:v>1.0369871821768413</c:v>
                </c:pt>
                <c:pt idx="30883">
                  <c:v>1.0369457904626687</c:v>
                </c:pt>
                <c:pt idx="30884">
                  <c:v>1.036904398748496</c:v>
                </c:pt>
                <c:pt idx="30885">
                  <c:v>1.0368630070343234</c:v>
                </c:pt>
                <c:pt idx="30886">
                  <c:v>1.0368216153201508</c:v>
                </c:pt>
                <c:pt idx="30887">
                  <c:v>1.036780223605978</c:v>
                </c:pt>
                <c:pt idx="30888">
                  <c:v>1.0367388318918054</c:v>
                </c:pt>
                <c:pt idx="30889">
                  <c:v>1.0366974401776328</c:v>
                </c:pt>
                <c:pt idx="30890">
                  <c:v>1.0366560484634602</c:v>
                </c:pt>
                <c:pt idx="30891">
                  <c:v>1.036614373244396</c:v>
                </c:pt>
                <c:pt idx="30892">
                  <c:v>1.0365726980253318</c:v>
                </c:pt>
                <c:pt idx="30893">
                  <c:v>1.0365310228062674</c:v>
                </c:pt>
                <c:pt idx="30894">
                  <c:v>1.0364893475872032</c:v>
                </c:pt>
                <c:pt idx="30895">
                  <c:v>1.0364476723681391</c:v>
                </c:pt>
                <c:pt idx="30896">
                  <c:v>1.0364059971490749</c:v>
                </c:pt>
                <c:pt idx="30897">
                  <c:v>1.0363643219300105</c:v>
                </c:pt>
                <c:pt idx="30898">
                  <c:v>1.0363226467109463</c:v>
                </c:pt>
                <c:pt idx="30899">
                  <c:v>1.0362809714918821</c:v>
                </c:pt>
                <c:pt idx="30900">
                  <c:v>1.036239296272818</c:v>
                </c:pt>
                <c:pt idx="30901">
                  <c:v>1.0361976210537536</c:v>
                </c:pt>
                <c:pt idx="30902">
                  <c:v>1.0361559458346894</c:v>
                </c:pt>
                <c:pt idx="30903">
                  <c:v>1.0361142706156252</c:v>
                </c:pt>
                <c:pt idx="30904">
                  <c:v>1.036072595396561</c:v>
                </c:pt>
                <c:pt idx="30905">
                  <c:v>1.0360309201774967</c:v>
                </c:pt>
                <c:pt idx="30906">
                  <c:v>1.0359892449584325</c:v>
                </c:pt>
                <c:pt idx="30907">
                  <c:v>1.0359475697393683</c:v>
                </c:pt>
                <c:pt idx="30908">
                  <c:v>1.0359058945203041</c:v>
                </c:pt>
                <c:pt idx="30909">
                  <c:v>1.0358642193012397</c:v>
                </c:pt>
                <c:pt idx="30910">
                  <c:v>1.035822260577284</c:v>
                </c:pt>
                <c:pt idx="30911">
                  <c:v>1.0357803018533283</c:v>
                </c:pt>
                <c:pt idx="30912">
                  <c:v>1.0357383431293723</c:v>
                </c:pt>
                <c:pt idx="30913">
                  <c:v>1.0356963844054166</c:v>
                </c:pt>
                <c:pt idx="30914">
                  <c:v>1.0356544256814606</c:v>
                </c:pt>
                <c:pt idx="30915">
                  <c:v>1.0356124669575049</c:v>
                </c:pt>
                <c:pt idx="30916">
                  <c:v>1.0355705082335491</c:v>
                </c:pt>
                <c:pt idx="30917">
                  <c:v>1.0355285495095932</c:v>
                </c:pt>
                <c:pt idx="30918">
                  <c:v>1.0354865907856374</c:v>
                </c:pt>
                <c:pt idx="30919">
                  <c:v>1.0354446320616817</c:v>
                </c:pt>
                <c:pt idx="30920">
                  <c:v>1.0354026733377257</c:v>
                </c:pt>
                <c:pt idx="30921">
                  <c:v>1.03536071461377</c:v>
                </c:pt>
                <c:pt idx="30922">
                  <c:v>1.035318755889814</c:v>
                </c:pt>
                <c:pt idx="30923">
                  <c:v>1.0352767971658583</c:v>
                </c:pt>
                <c:pt idx="30924">
                  <c:v>1.0352348384419026</c:v>
                </c:pt>
                <c:pt idx="30925">
                  <c:v>1.0351928797179466</c:v>
                </c:pt>
                <c:pt idx="30926">
                  <c:v>1.0351509209939909</c:v>
                </c:pt>
                <c:pt idx="30927">
                  <c:v>1.0351089622700349</c:v>
                </c:pt>
                <c:pt idx="30928">
                  <c:v>1.0350670035460792</c:v>
                </c:pt>
                <c:pt idx="30929">
                  <c:v>1.0350250448221234</c:v>
                </c:pt>
                <c:pt idx="30930">
                  <c:v>1.0349830860981675</c:v>
                </c:pt>
                <c:pt idx="30931">
                  <c:v>1.0349411273742117</c:v>
                </c:pt>
                <c:pt idx="30932">
                  <c:v>1.034899168650256</c:v>
                </c:pt>
                <c:pt idx="30933">
                  <c:v>1.0348572099263</c:v>
                </c:pt>
                <c:pt idx="30934">
                  <c:v>1.0348152512023443</c:v>
                </c:pt>
                <c:pt idx="30935">
                  <c:v>1.0347732924783883</c:v>
                </c:pt>
                <c:pt idx="30936">
                  <c:v>1.0347313337544326</c:v>
                </c:pt>
                <c:pt idx="30937">
                  <c:v>1.0346890915255851</c:v>
                </c:pt>
                <c:pt idx="30938">
                  <c:v>1.0346468492967378</c:v>
                </c:pt>
                <c:pt idx="30939">
                  <c:v>1.0346046070678903</c:v>
                </c:pt>
                <c:pt idx="30940">
                  <c:v>1.034562364839043</c:v>
                </c:pt>
                <c:pt idx="30941">
                  <c:v>1.0345201226101954</c:v>
                </c:pt>
                <c:pt idx="30942">
                  <c:v>1.0344778803813481</c:v>
                </c:pt>
                <c:pt idx="30943">
                  <c:v>1.0344356381525006</c:v>
                </c:pt>
                <c:pt idx="30944">
                  <c:v>1.0343933959236533</c:v>
                </c:pt>
                <c:pt idx="30945">
                  <c:v>1.0343511536948058</c:v>
                </c:pt>
                <c:pt idx="30946">
                  <c:v>1.0343089114659585</c:v>
                </c:pt>
                <c:pt idx="30947">
                  <c:v>1.034266669237111</c:v>
                </c:pt>
                <c:pt idx="30948">
                  <c:v>1.0342244270082637</c:v>
                </c:pt>
                <c:pt idx="30949">
                  <c:v>1.0341821847794161</c:v>
                </c:pt>
                <c:pt idx="30950">
                  <c:v>1.0341399425505688</c:v>
                </c:pt>
                <c:pt idx="30951">
                  <c:v>1.0340977003217213</c:v>
                </c:pt>
                <c:pt idx="30952">
                  <c:v>1.034055458092874</c:v>
                </c:pt>
                <c:pt idx="30953">
                  <c:v>1.0340132158640265</c:v>
                </c:pt>
                <c:pt idx="30954">
                  <c:v>1.0339706901302874</c:v>
                </c:pt>
                <c:pt idx="30955">
                  <c:v>1.0339281643965486</c:v>
                </c:pt>
                <c:pt idx="30956">
                  <c:v>1.0338856386628095</c:v>
                </c:pt>
                <c:pt idx="30957">
                  <c:v>1.0338431129290704</c:v>
                </c:pt>
                <c:pt idx="30958">
                  <c:v>1.0338005871953315</c:v>
                </c:pt>
                <c:pt idx="30959">
                  <c:v>1.0337580614615924</c:v>
                </c:pt>
                <c:pt idx="30960">
                  <c:v>1.0337155357278534</c:v>
                </c:pt>
                <c:pt idx="30961">
                  <c:v>1.0336730099941145</c:v>
                </c:pt>
                <c:pt idx="30962">
                  <c:v>1.0336304842603754</c:v>
                </c:pt>
                <c:pt idx="30963">
                  <c:v>1.0335879585266363</c:v>
                </c:pt>
                <c:pt idx="30964">
                  <c:v>1.0335454327928975</c:v>
                </c:pt>
                <c:pt idx="30965">
                  <c:v>1.0335029070591584</c:v>
                </c:pt>
                <c:pt idx="30966">
                  <c:v>1.0334603813254193</c:v>
                </c:pt>
                <c:pt idx="30967">
                  <c:v>1.0334178555916804</c:v>
                </c:pt>
                <c:pt idx="30968">
                  <c:v>1.0333753298579413</c:v>
                </c:pt>
                <c:pt idx="30969">
                  <c:v>1.0333328041242023</c:v>
                </c:pt>
                <c:pt idx="30970">
                  <c:v>1.0332902783904634</c:v>
                </c:pt>
                <c:pt idx="30971">
                  <c:v>1.0332477526567243</c:v>
                </c:pt>
                <c:pt idx="30972">
                  <c:v>1.0332052269229852</c:v>
                </c:pt>
                <c:pt idx="30973">
                  <c:v>1.0331627011892464</c:v>
                </c:pt>
                <c:pt idx="30974">
                  <c:v>1.0331201754555073</c:v>
                </c:pt>
                <c:pt idx="30975">
                  <c:v>1.0330776497217684</c:v>
                </c:pt>
                <c:pt idx="30976">
                  <c:v>1.0330351239880293</c:v>
                </c:pt>
                <c:pt idx="30977">
                  <c:v>1.0329925982542902</c:v>
                </c:pt>
                <c:pt idx="30978">
                  <c:v>1.0329497890156596</c:v>
                </c:pt>
                <c:pt idx="30979">
                  <c:v>1.0329069797770292</c:v>
                </c:pt>
                <c:pt idx="30980">
                  <c:v>1.0328641705383985</c:v>
                </c:pt>
                <c:pt idx="30981">
                  <c:v>1.0328213612997679</c:v>
                </c:pt>
                <c:pt idx="30982">
                  <c:v>1.0327785520611372</c:v>
                </c:pt>
                <c:pt idx="30983">
                  <c:v>1.0327357428225066</c:v>
                </c:pt>
                <c:pt idx="30984">
                  <c:v>1.0326929335838761</c:v>
                </c:pt>
                <c:pt idx="30985">
                  <c:v>1.0326501243452455</c:v>
                </c:pt>
                <c:pt idx="30986">
                  <c:v>1.0326073151066149</c:v>
                </c:pt>
                <c:pt idx="30987">
                  <c:v>1.0325645058679842</c:v>
                </c:pt>
                <c:pt idx="30988">
                  <c:v>1.0325216966293536</c:v>
                </c:pt>
                <c:pt idx="30989">
                  <c:v>1.0324788873907231</c:v>
                </c:pt>
                <c:pt idx="30990">
                  <c:v>1.0324360781520925</c:v>
                </c:pt>
                <c:pt idx="30991">
                  <c:v>1.0323932689134618</c:v>
                </c:pt>
                <c:pt idx="30992">
                  <c:v>1.0323501761699396</c:v>
                </c:pt>
                <c:pt idx="30993">
                  <c:v>1.0323070834264174</c:v>
                </c:pt>
                <c:pt idx="30994">
                  <c:v>1.0322639906828952</c:v>
                </c:pt>
                <c:pt idx="30995">
                  <c:v>1.032220897939373</c:v>
                </c:pt>
                <c:pt idx="30996">
                  <c:v>1.0321778051958508</c:v>
                </c:pt>
                <c:pt idx="30997">
                  <c:v>1.0321347124523286</c:v>
                </c:pt>
                <c:pt idx="30998">
                  <c:v>1.0320916197088064</c:v>
                </c:pt>
                <c:pt idx="30999">
                  <c:v>1.0320485269652842</c:v>
                </c:pt>
                <c:pt idx="31000">
                  <c:v>1.0320054342217622</c:v>
                </c:pt>
                <c:pt idx="31001">
                  <c:v>1.03196234147824</c:v>
                </c:pt>
                <c:pt idx="31002">
                  <c:v>1.0319192487347177</c:v>
                </c:pt>
                <c:pt idx="31003">
                  <c:v>1.031875872486304</c:v>
                </c:pt>
                <c:pt idx="31004">
                  <c:v>1.0318324962378902</c:v>
                </c:pt>
                <c:pt idx="31005">
                  <c:v>1.0317891199894762</c:v>
                </c:pt>
                <c:pt idx="31006">
                  <c:v>1.0317457437410624</c:v>
                </c:pt>
                <c:pt idx="31007">
                  <c:v>1.0317023674926487</c:v>
                </c:pt>
                <c:pt idx="31008">
                  <c:v>1.0316589912442349</c:v>
                </c:pt>
                <c:pt idx="31009">
                  <c:v>1.0316156149958211</c:v>
                </c:pt>
                <c:pt idx="31010">
                  <c:v>1.0315722387474073</c:v>
                </c:pt>
                <c:pt idx="31011">
                  <c:v>1.0315288624989936</c:v>
                </c:pt>
                <c:pt idx="31012">
                  <c:v>1.0314854862505798</c:v>
                </c:pt>
                <c:pt idx="31013">
                  <c:v>1.031442110002166</c:v>
                </c:pt>
                <c:pt idx="31014">
                  <c:v>1.0313984502488607</c:v>
                </c:pt>
                <c:pt idx="31015">
                  <c:v>1.0313547904955551</c:v>
                </c:pt>
                <c:pt idx="31016">
                  <c:v>1.0313111307422498</c:v>
                </c:pt>
                <c:pt idx="31017">
                  <c:v>1.0312674709889444</c:v>
                </c:pt>
                <c:pt idx="31018">
                  <c:v>1.0312238112356391</c:v>
                </c:pt>
                <c:pt idx="31019">
                  <c:v>1.0311801514823338</c:v>
                </c:pt>
                <c:pt idx="31020">
                  <c:v>1.0311364917290282</c:v>
                </c:pt>
                <c:pt idx="31021">
                  <c:v>1.0310928319757229</c:v>
                </c:pt>
                <c:pt idx="31022">
                  <c:v>1.0310491722224175</c:v>
                </c:pt>
                <c:pt idx="31023">
                  <c:v>1.0310055124691122</c:v>
                </c:pt>
                <c:pt idx="31024">
                  <c:v>1.0309618527158066</c:v>
                </c:pt>
                <c:pt idx="31025">
                  <c:v>1.0309181929625013</c:v>
                </c:pt>
                <c:pt idx="31026">
                  <c:v>1.030874533209196</c:v>
                </c:pt>
                <c:pt idx="31027">
                  <c:v>1.0308308734558906</c:v>
                </c:pt>
                <c:pt idx="31028">
                  <c:v>1.0307872137025853</c:v>
                </c:pt>
                <c:pt idx="31029">
                  <c:v>1.0307432704443882</c:v>
                </c:pt>
                <c:pt idx="31030">
                  <c:v>1.0306993271861913</c:v>
                </c:pt>
                <c:pt idx="31031">
                  <c:v>1.0306553839279944</c:v>
                </c:pt>
                <c:pt idx="31032">
                  <c:v>1.0306114406697973</c:v>
                </c:pt>
                <c:pt idx="31033">
                  <c:v>1.0305674974116004</c:v>
                </c:pt>
                <c:pt idx="31034">
                  <c:v>1.0305235541534035</c:v>
                </c:pt>
                <c:pt idx="31035">
                  <c:v>1.0304796108952063</c:v>
                </c:pt>
                <c:pt idx="31036">
                  <c:v>1.0304356676370094</c:v>
                </c:pt>
                <c:pt idx="31037">
                  <c:v>1.0303917243788123</c:v>
                </c:pt>
                <c:pt idx="31038">
                  <c:v>1.0303477811206154</c:v>
                </c:pt>
                <c:pt idx="31039">
                  <c:v>1.0303038378624185</c:v>
                </c:pt>
                <c:pt idx="31040">
                  <c:v>1.0302598946042214</c:v>
                </c:pt>
                <c:pt idx="31041">
                  <c:v>1.0302159513460245</c:v>
                </c:pt>
                <c:pt idx="31042">
                  <c:v>1.0301720080878276</c:v>
                </c:pt>
                <c:pt idx="31043">
                  <c:v>1.0301280648296305</c:v>
                </c:pt>
                <c:pt idx="31044">
                  <c:v>1.0300841215714336</c:v>
                </c:pt>
                <c:pt idx="31045">
                  <c:v>1.0300401783132367</c:v>
                </c:pt>
                <c:pt idx="31046">
                  <c:v>1.029995951550148</c:v>
                </c:pt>
                <c:pt idx="31047">
                  <c:v>1.0299517247870595</c:v>
                </c:pt>
                <c:pt idx="31048">
                  <c:v>1.0299074980239709</c:v>
                </c:pt>
                <c:pt idx="31049">
                  <c:v>1.0298632712608824</c:v>
                </c:pt>
                <c:pt idx="31050">
                  <c:v>1.0298190444977937</c:v>
                </c:pt>
                <c:pt idx="31051">
                  <c:v>1.0297748177347053</c:v>
                </c:pt>
                <c:pt idx="31052">
                  <c:v>1.0297305909716166</c:v>
                </c:pt>
                <c:pt idx="31053">
                  <c:v>1.0296863642085281</c:v>
                </c:pt>
                <c:pt idx="31054">
                  <c:v>1.0296421374454394</c:v>
                </c:pt>
                <c:pt idx="31055">
                  <c:v>1.029597910682351</c:v>
                </c:pt>
                <c:pt idx="31056">
                  <c:v>1.0295536839192623</c:v>
                </c:pt>
                <c:pt idx="31057">
                  <c:v>1.0295094571561738</c:v>
                </c:pt>
                <c:pt idx="31058">
                  <c:v>1.0294652303930851</c:v>
                </c:pt>
                <c:pt idx="31059">
                  <c:v>1.0294210036299967</c:v>
                </c:pt>
                <c:pt idx="31060">
                  <c:v>1.029376776866908</c:v>
                </c:pt>
                <c:pt idx="31061">
                  <c:v>1.0293325501038195</c:v>
                </c:pt>
                <c:pt idx="31062">
                  <c:v>1.0292883233407308</c:v>
                </c:pt>
                <c:pt idx="31063">
                  <c:v>1.0292440965776424</c:v>
                </c:pt>
                <c:pt idx="31064">
                  <c:v>1.0291998698145537</c:v>
                </c:pt>
                <c:pt idx="31065">
                  <c:v>1.0291556430514652</c:v>
                </c:pt>
                <c:pt idx="31066">
                  <c:v>1.0291114162883765</c:v>
                </c:pt>
                <c:pt idx="31067">
                  <c:v>1.0290671895252881</c:v>
                </c:pt>
                <c:pt idx="31068">
                  <c:v>1.0290226792573078</c:v>
                </c:pt>
                <c:pt idx="31069">
                  <c:v>1.0289781689893278</c:v>
                </c:pt>
                <c:pt idx="31070">
                  <c:v>1.0289336587213476</c:v>
                </c:pt>
                <c:pt idx="31071">
                  <c:v>1.0288891484533673</c:v>
                </c:pt>
                <c:pt idx="31072">
                  <c:v>1.0288446381853873</c:v>
                </c:pt>
                <c:pt idx="31073">
                  <c:v>1.028800127917407</c:v>
                </c:pt>
                <c:pt idx="31074">
                  <c:v>1.028755617649427</c:v>
                </c:pt>
                <c:pt idx="31075">
                  <c:v>1.0287111073814468</c:v>
                </c:pt>
                <c:pt idx="31076">
                  <c:v>1.0286665971134665</c:v>
                </c:pt>
                <c:pt idx="31077">
                  <c:v>1.0286220868454865</c:v>
                </c:pt>
                <c:pt idx="31078">
                  <c:v>1.0285775765775063</c:v>
                </c:pt>
                <c:pt idx="31079">
                  <c:v>1.028533066309526</c:v>
                </c:pt>
                <c:pt idx="31080">
                  <c:v>1.028488556041546</c:v>
                </c:pt>
                <c:pt idx="31081">
                  <c:v>1.0284440457735657</c:v>
                </c:pt>
                <c:pt idx="31082">
                  <c:v>1.0283992520006939</c:v>
                </c:pt>
                <c:pt idx="31083">
                  <c:v>1.0283544582278223</c:v>
                </c:pt>
                <c:pt idx="31084">
                  <c:v>1.0283096644549505</c:v>
                </c:pt>
                <c:pt idx="31085">
                  <c:v>1.0282648706820787</c:v>
                </c:pt>
                <c:pt idx="31086">
                  <c:v>1.0282200769092069</c:v>
                </c:pt>
                <c:pt idx="31087">
                  <c:v>1.0281752831363353</c:v>
                </c:pt>
                <c:pt idx="31088">
                  <c:v>1.0281304893634635</c:v>
                </c:pt>
                <c:pt idx="31089">
                  <c:v>1.0280856955905917</c:v>
                </c:pt>
                <c:pt idx="31090">
                  <c:v>1.0280409018177199</c:v>
                </c:pt>
                <c:pt idx="31091">
                  <c:v>1.0279961080448483</c:v>
                </c:pt>
                <c:pt idx="31092">
                  <c:v>1.0279513142719765</c:v>
                </c:pt>
                <c:pt idx="31093">
                  <c:v>1.0279065204991047</c:v>
                </c:pt>
                <c:pt idx="31094">
                  <c:v>1.0278617267262329</c:v>
                </c:pt>
                <c:pt idx="31095">
                  <c:v>1.0278166494484695</c:v>
                </c:pt>
                <c:pt idx="31096">
                  <c:v>1.0277715721707061</c:v>
                </c:pt>
                <c:pt idx="31097">
                  <c:v>1.027726494892943</c:v>
                </c:pt>
                <c:pt idx="31098">
                  <c:v>1.0276814176151796</c:v>
                </c:pt>
                <c:pt idx="31099">
                  <c:v>1.0276363403374162</c:v>
                </c:pt>
                <c:pt idx="31100">
                  <c:v>1.0275912630596529</c:v>
                </c:pt>
                <c:pt idx="31101">
                  <c:v>1.0275461857818895</c:v>
                </c:pt>
                <c:pt idx="31102">
                  <c:v>1.0275011085041261</c:v>
                </c:pt>
                <c:pt idx="31103">
                  <c:v>1.0274560312263628</c:v>
                </c:pt>
                <c:pt idx="31104">
                  <c:v>1.0274109539485994</c:v>
                </c:pt>
                <c:pt idx="31105">
                  <c:v>1.027365876670836</c:v>
                </c:pt>
                <c:pt idx="31106">
                  <c:v>1.0273207993930726</c:v>
                </c:pt>
                <c:pt idx="31107">
                  <c:v>1.0272757221153095</c:v>
                </c:pt>
                <c:pt idx="31108">
                  <c:v>1.0272306448375461</c:v>
                </c:pt>
                <c:pt idx="31109">
                  <c:v>1.0271855675597827</c:v>
                </c:pt>
                <c:pt idx="31110">
                  <c:v>1.0271404902820194</c:v>
                </c:pt>
                <c:pt idx="31111">
                  <c:v>1.0270951294993644</c:v>
                </c:pt>
                <c:pt idx="31112">
                  <c:v>1.0270497687167095</c:v>
                </c:pt>
                <c:pt idx="31113">
                  <c:v>1.0270044079340546</c:v>
                </c:pt>
                <c:pt idx="31114">
                  <c:v>1.0269590471513996</c:v>
                </c:pt>
                <c:pt idx="31115">
                  <c:v>1.0269136863687447</c:v>
                </c:pt>
                <c:pt idx="31116">
                  <c:v>1.0268683255860898</c:v>
                </c:pt>
                <c:pt idx="31117">
                  <c:v>1.0268229648034348</c:v>
                </c:pt>
                <c:pt idx="31118">
                  <c:v>1.0267776040207797</c:v>
                </c:pt>
                <c:pt idx="31119">
                  <c:v>1.0267322432381247</c:v>
                </c:pt>
                <c:pt idx="31120">
                  <c:v>1.0266868824554698</c:v>
                </c:pt>
                <c:pt idx="31121">
                  <c:v>1.0266415216728149</c:v>
                </c:pt>
                <c:pt idx="31122">
                  <c:v>1.0265961608901599</c:v>
                </c:pt>
                <c:pt idx="31123">
                  <c:v>1.0265505166026134</c:v>
                </c:pt>
                <c:pt idx="31124">
                  <c:v>1.0265048723150669</c:v>
                </c:pt>
                <c:pt idx="31125">
                  <c:v>1.0264592280275204</c:v>
                </c:pt>
                <c:pt idx="31126">
                  <c:v>1.0264135837399739</c:v>
                </c:pt>
                <c:pt idx="31127">
                  <c:v>1.0263679394524272</c:v>
                </c:pt>
                <c:pt idx="31128">
                  <c:v>1.0263222951648807</c:v>
                </c:pt>
                <c:pt idx="31129">
                  <c:v>1.0262766508773342</c:v>
                </c:pt>
                <c:pt idx="31130">
                  <c:v>1.0262310065897877</c:v>
                </c:pt>
                <c:pt idx="31131">
                  <c:v>1.0261853623022412</c:v>
                </c:pt>
                <c:pt idx="31132">
                  <c:v>1.0261397180146947</c:v>
                </c:pt>
                <c:pt idx="31133">
                  <c:v>1.026094073727148</c:v>
                </c:pt>
                <c:pt idx="31134">
                  <c:v>1.0260481459347099</c:v>
                </c:pt>
                <c:pt idx="31135">
                  <c:v>1.0260022181422719</c:v>
                </c:pt>
                <c:pt idx="31136">
                  <c:v>1.0259562903498336</c:v>
                </c:pt>
                <c:pt idx="31137">
                  <c:v>1.0259103625573955</c:v>
                </c:pt>
                <c:pt idx="31138">
                  <c:v>1.0258644347649575</c:v>
                </c:pt>
                <c:pt idx="31139">
                  <c:v>1.0258185069725192</c:v>
                </c:pt>
                <c:pt idx="31140">
                  <c:v>1.0257725791800811</c:v>
                </c:pt>
                <c:pt idx="31141">
                  <c:v>1.0257266513876431</c:v>
                </c:pt>
                <c:pt idx="31142">
                  <c:v>1.025680723595205</c:v>
                </c:pt>
                <c:pt idx="31143">
                  <c:v>1.0256347958027667</c:v>
                </c:pt>
                <c:pt idx="31144">
                  <c:v>1.0255888680103287</c:v>
                </c:pt>
                <c:pt idx="31145">
                  <c:v>1.0255429402178906</c:v>
                </c:pt>
                <c:pt idx="31146">
                  <c:v>1.0254970124254523</c:v>
                </c:pt>
                <c:pt idx="31147">
                  <c:v>1.0254510846330143</c:v>
                </c:pt>
                <c:pt idx="31148">
                  <c:v>1.0254051568405762</c:v>
                </c:pt>
                <c:pt idx="31149">
                  <c:v>1.0253592290481379</c:v>
                </c:pt>
                <c:pt idx="31150">
                  <c:v>1.0253133012556999</c:v>
                </c:pt>
                <c:pt idx="31151">
                  <c:v>1.0252673734632618</c:v>
                </c:pt>
                <c:pt idx="31152">
                  <c:v>1.0252214456708235</c:v>
                </c:pt>
                <c:pt idx="31153">
                  <c:v>1.0251755178783855</c:v>
                </c:pt>
                <c:pt idx="31154">
                  <c:v>1.0251295900859474</c:v>
                </c:pt>
                <c:pt idx="31155">
                  <c:v>1.0250836622935091</c:v>
                </c:pt>
                <c:pt idx="31156">
                  <c:v>1.0250377345010711</c:v>
                </c:pt>
                <c:pt idx="31157">
                  <c:v>1.0249915232037414</c:v>
                </c:pt>
                <c:pt idx="31158">
                  <c:v>1.0249453119064116</c:v>
                </c:pt>
                <c:pt idx="31159">
                  <c:v>1.024899100609082</c:v>
                </c:pt>
                <c:pt idx="31160">
                  <c:v>1.0248528893117521</c:v>
                </c:pt>
                <c:pt idx="31161">
                  <c:v>1.0248066780144225</c:v>
                </c:pt>
                <c:pt idx="31162">
                  <c:v>1.0247604667170926</c:v>
                </c:pt>
                <c:pt idx="31163">
                  <c:v>1.024714255419763</c:v>
                </c:pt>
                <c:pt idx="31164">
                  <c:v>1.0246680441224334</c:v>
                </c:pt>
                <c:pt idx="31165">
                  <c:v>1.0246218328251036</c:v>
                </c:pt>
                <c:pt idx="31166">
                  <c:v>1.0245756215277739</c:v>
                </c:pt>
                <c:pt idx="31167">
                  <c:v>1.0245294102304441</c:v>
                </c:pt>
                <c:pt idx="31168">
                  <c:v>1.0244831989331145</c:v>
                </c:pt>
                <c:pt idx="31169">
                  <c:v>1.0244369876357846</c:v>
                </c:pt>
                <c:pt idx="31170">
                  <c:v>1.024390776338455</c:v>
                </c:pt>
                <c:pt idx="31171">
                  <c:v>1.0243445650411251</c:v>
                </c:pt>
                <c:pt idx="31172">
                  <c:v>1.0242983537437955</c:v>
                </c:pt>
                <c:pt idx="31173">
                  <c:v>1.0242521424464657</c:v>
                </c:pt>
                <c:pt idx="31174">
                  <c:v>1.0242059311491361</c:v>
                </c:pt>
                <c:pt idx="31175">
                  <c:v>1.0241594363469146</c:v>
                </c:pt>
                <c:pt idx="31176">
                  <c:v>1.0241129415446935</c:v>
                </c:pt>
                <c:pt idx="31177">
                  <c:v>1.024066446742472</c:v>
                </c:pt>
                <c:pt idx="31178">
                  <c:v>1.0240199519402509</c:v>
                </c:pt>
                <c:pt idx="31179">
                  <c:v>1.0239734571380295</c:v>
                </c:pt>
                <c:pt idx="31180">
                  <c:v>1.023926962335808</c:v>
                </c:pt>
                <c:pt idx="31181">
                  <c:v>1.0238804675335869</c:v>
                </c:pt>
                <c:pt idx="31182">
                  <c:v>1.0238339727313654</c:v>
                </c:pt>
                <c:pt idx="31183">
                  <c:v>1.0237874779291443</c:v>
                </c:pt>
                <c:pt idx="31184">
                  <c:v>1.0237406996220313</c:v>
                </c:pt>
                <c:pt idx="31185">
                  <c:v>1.0236939213149183</c:v>
                </c:pt>
                <c:pt idx="31186">
                  <c:v>1.0236471430078053</c:v>
                </c:pt>
                <c:pt idx="31187">
                  <c:v>1.0236003647006926</c:v>
                </c:pt>
                <c:pt idx="31188">
                  <c:v>1.0235535863935796</c:v>
                </c:pt>
                <c:pt idx="31189">
                  <c:v>1.0235068080864667</c:v>
                </c:pt>
                <c:pt idx="31190">
                  <c:v>1.0234600297793539</c:v>
                </c:pt>
                <c:pt idx="31191">
                  <c:v>1.0234132514722409</c:v>
                </c:pt>
                <c:pt idx="31192">
                  <c:v>1.023366473165128</c:v>
                </c:pt>
                <c:pt idx="31193">
                  <c:v>1.023319694858015</c:v>
                </c:pt>
                <c:pt idx="31194">
                  <c:v>1.0232729165509022</c:v>
                </c:pt>
                <c:pt idx="31195">
                  <c:v>1.0232261382437893</c:v>
                </c:pt>
                <c:pt idx="31196">
                  <c:v>1.0231793599366763</c:v>
                </c:pt>
                <c:pt idx="31197">
                  <c:v>1.0231325816295633</c:v>
                </c:pt>
                <c:pt idx="31198">
                  <c:v>1.0230858033224506</c:v>
                </c:pt>
                <c:pt idx="31199">
                  <c:v>1.0230390250153376</c:v>
                </c:pt>
                <c:pt idx="31200">
                  <c:v>1.0229922467082246</c:v>
                </c:pt>
                <c:pt idx="31201">
                  <c:v>1.0229454684011119</c:v>
                </c:pt>
                <c:pt idx="31202">
                  <c:v>1.0228986900939989</c:v>
                </c:pt>
                <c:pt idx="31203">
                  <c:v>1.0228519117868859</c:v>
                </c:pt>
                <c:pt idx="31204">
                  <c:v>1.022805133479773</c:v>
                </c:pt>
                <c:pt idx="31205">
                  <c:v>1.0227583551726602</c:v>
                </c:pt>
                <c:pt idx="31206">
                  <c:v>1.0227115768655473</c:v>
                </c:pt>
                <c:pt idx="31207">
                  <c:v>1.0226647985584343</c:v>
                </c:pt>
                <c:pt idx="31208">
                  <c:v>1.0226180202513213</c:v>
                </c:pt>
                <c:pt idx="31209">
                  <c:v>1.0225712419442086</c:v>
                </c:pt>
                <c:pt idx="31210">
                  <c:v>1.0225244636370956</c:v>
                </c:pt>
                <c:pt idx="31211">
                  <c:v>1.0224776853299826</c:v>
                </c:pt>
                <c:pt idx="31212">
                  <c:v>1.0224309070228699</c:v>
                </c:pt>
                <c:pt idx="31213">
                  <c:v>1.0223841287157569</c:v>
                </c:pt>
                <c:pt idx="31214">
                  <c:v>1.0223373504086439</c:v>
                </c:pt>
                <c:pt idx="31215">
                  <c:v>1.022290572101531</c:v>
                </c:pt>
                <c:pt idx="31216">
                  <c:v>1.0222437937944182</c:v>
                </c:pt>
                <c:pt idx="31217">
                  <c:v>1.0221967319824137</c:v>
                </c:pt>
                <c:pt idx="31218">
                  <c:v>1.0221496701704091</c:v>
                </c:pt>
                <c:pt idx="31219">
                  <c:v>1.0221026083584046</c:v>
                </c:pt>
                <c:pt idx="31220">
                  <c:v>1.0220555465464001</c:v>
                </c:pt>
                <c:pt idx="31221">
                  <c:v>1.0220084847343955</c:v>
                </c:pt>
                <c:pt idx="31222">
                  <c:v>1.021961422922391</c:v>
                </c:pt>
                <c:pt idx="31223">
                  <c:v>1.0219143611103867</c:v>
                </c:pt>
                <c:pt idx="31224">
                  <c:v>1.0218672992983822</c:v>
                </c:pt>
                <c:pt idx="31225">
                  <c:v>1.0218202374863776</c:v>
                </c:pt>
                <c:pt idx="31226">
                  <c:v>1.0217731756743731</c:v>
                </c:pt>
                <c:pt idx="31227">
                  <c:v>1.0217261138623686</c:v>
                </c:pt>
                <c:pt idx="31228">
                  <c:v>1.021679052050364</c:v>
                </c:pt>
                <c:pt idx="31229">
                  <c:v>1.0216319902383595</c:v>
                </c:pt>
                <c:pt idx="31230">
                  <c:v>1.0215846449214634</c:v>
                </c:pt>
                <c:pt idx="31231">
                  <c:v>1.0215372996045673</c:v>
                </c:pt>
                <c:pt idx="31232">
                  <c:v>1.0214899542876712</c:v>
                </c:pt>
                <c:pt idx="31233">
                  <c:v>1.0214426089707751</c:v>
                </c:pt>
                <c:pt idx="31234">
                  <c:v>1.021395263653879</c:v>
                </c:pt>
                <c:pt idx="31235">
                  <c:v>1.0213479183369829</c:v>
                </c:pt>
                <c:pt idx="31236">
                  <c:v>1.0213005730200868</c:v>
                </c:pt>
                <c:pt idx="31237">
                  <c:v>1.0212532277031907</c:v>
                </c:pt>
                <c:pt idx="31238">
                  <c:v>1.0212058823862946</c:v>
                </c:pt>
                <c:pt idx="31239">
                  <c:v>1.0211585370693985</c:v>
                </c:pt>
                <c:pt idx="31240">
                  <c:v>1.0211111917525024</c:v>
                </c:pt>
                <c:pt idx="31241">
                  <c:v>1.0210638464356063</c:v>
                </c:pt>
                <c:pt idx="31242">
                  <c:v>1.0210162176138187</c:v>
                </c:pt>
                <c:pt idx="31243">
                  <c:v>1.020968588792031</c:v>
                </c:pt>
                <c:pt idx="31244">
                  <c:v>1.0209209599702433</c:v>
                </c:pt>
                <c:pt idx="31245">
                  <c:v>1.0208733311484557</c:v>
                </c:pt>
                <c:pt idx="31246">
                  <c:v>1.020825702326668</c:v>
                </c:pt>
                <c:pt idx="31247">
                  <c:v>1.0207780735048801</c:v>
                </c:pt>
                <c:pt idx="31248">
                  <c:v>1.0207301611782009</c:v>
                </c:pt>
                <c:pt idx="31249">
                  <c:v>1.0206822488515217</c:v>
                </c:pt>
                <c:pt idx="31250">
                  <c:v>1.0206343365248425</c:v>
                </c:pt>
                <c:pt idx="31251">
                  <c:v>1.020586424198163</c:v>
                </c:pt>
                <c:pt idx="31252">
                  <c:v>1.0205385118714838</c:v>
                </c:pt>
                <c:pt idx="31253">
                  <c:v>1.0204905995448046</c:v>
                </c:pt>
                <c:pt idx="31254">
                  <c:v>1.0204426872181254</c:v>
                </c:pt>
                <c:pt idx="31255">
                  <c:v>1.0203947748914459</c:v>
                </c:pt>
                <c:pt idx="31256">
                  <c:v>1.0203468625647667</c:v>
                </c:pt>
                <c:pt idx="31257">
                  <c:v>1.0202989502380875</c:v>
                </c:pt>
                <c:pt idx="31258">
                  <c:v>1.020251037911408</c:v>
                </c:pt>
                <c:pt idx="31259">
                  <c:v>1.0202028420798372</c:v>
                </c:pt>
                <c:pt idx="31260">
                  <c:v>1.0201546462482665</c:v>
                </c:pt>
                <c:pt idx="31261">
                  <c:v>1.0201064504166955</c:v>
                </c:pt>
                <c:pt idx="31262">
                  <c:v>1.0200582545851247</c:v>
                </c:pt>
                <c:pt idx="31263">
                  <c:v>1.0200100587535537</c:v>
                </c:pt>
                <c:pt idx="31264">
                  <c:v>1.0199618629219829</c:v>
                </c:pt>
                <c:pt idx="31265">
                  <c:v>1.0199136670904119</c:v>
                </c:pt>
                <c:pt idx="31266">
                  <c:v>1.0198654712588411</c:v>
                </c:pt>
                <c:pt idx="31267">
                  <c:v>1.0198172754272703</c:v>
                </c:pt>
                <c:pt idx="31268">
                  <c:v>1.0197690795956993</c:v>
                </c:pt>
                <c:pt idx="31269">
                  <c:v>1.0197208837641285</c:v>
                </c:pt>
                <c:pt idx="31270">
                  <c:v>1.0196726879325575</c:v>
                </c:pt>
                <c:pt idx="31271">
                  <c:v>1.0196244921009867</c:v>
                </c:pt>
                <c:pt idx="31272">
                  <c:v>1.0195762962694159</c:v>
                </c:pt>
                <c:pt idx="31273">
                  <c:v>1.0195281004378449</c:v>
                </c:pt>
                <c:pt idx="31274">
                  <c:v>1.0194799046062741</c:v>
                </c:pt>
                <c:pt idx="31275">
                  <c:v>1.0194314252698116</c:v>
                </c:pt>
                <c:pt idx="31276">
                  <c:v>1.0193829459333492</c:v>
                </c:pt>
                <c:pt idx="31277">
                  <c:v>1.0193344665968866</c:v>
                </c:pt>
                <c:pt idx="31278">
                  <c:v>1.0192859872604243</c:v>
                </c:pt>
                <c:pt idx="31279">
                  <c:v>1.0192375079239617</c:v>
                </c:pt>
                <c:pt idx="31280">
                  <c:v>1.0191890285874992</c:v>
                </c:pt>
                <c:pt idx="31281">
                  <c:v>1.0191405492510368</c:v>
                </c:pt>
                <c:pt idx="31282">
                  <c:v>1.0190920699145742</c:v>
                </c:pt>
                <c:pt idx="31283">
                  <c:v>1.0190433070732203</c:v>
                </c:pt>
                <c:pt idx="31284">
                  <c:v>1.0189945442318662</c:v>
                </c:pt>
                <c:pt idx="31285">
                  <c:v>1.0189457813905121</c:v>
                </c:pt>
                <c:pt idx="31286">
                  <c:v>1.0188970185491582</c:v>
                </c:pt>
                <c:pt idx="31287">
                  <c:v>1.018848255707804</c:v>
                </c:pt>
                <c:pt idx="31288">
                  <c:v>1.0187992093615583</c:v>
                </c:pt>
                <c:pt idx="31289">
                  <c:v>1.0187501630153126</c:v>
                </c:pt>
                <c:pt idx="31290">
                  <c:v>1.0187011166690669</c:v>
                </c:pt>
                <c:pt idx="31291">
                  <c:v>1.0186520703228215</c:v>
                </c:pt>
                <c:pt idx="31292">
                  <c:v>1.0186030239765758</c:v>
                </c:pt>
                <c:pt idx="31293">
                  <c:v>1.0185539776303301</c:v>
                </c:pt>
                <c:pt idx="31294">
                  <c:v>1.0185049312840844</c:v>
                </c:pt>
                <c:pt idx="31295">
                  <c:v>1.0184558849378387</c:v>
                </c:pt>
                <c:pt idx="31296">
                  <c:v>1.018406838591593</c:v>
                </c:pt>
                <c:pt idx="31297">
                  <c:v>1.0183577922453475</c:v>
                </c:pt>
                <c:pt idx="31298">
                  <c:v>1.0183087458991018</c:v>
                </c:pt>
                <c:pt idx="31299">
                  <c:v>1.0182596995528561</c:v>
                </c:pt>
                <c:pt idx="31300">
                  <c:v>1.0182106532066104</c:v>
                </c:pt>
                <c:pt idx="31301">
                  <c:v>1.0181616068603647</c:v>
                </c:pt>
                <c:pt idx="31302">
                  <c:v>1.0181122770092275</c:v>
                </c:pt>
                <c:pt idx="31303">
                  <c:v>1.0180629471580902</c:v>
                </c:pt>
                <c:pt idx="31304">
                  <c:v>1.0180136173069529</c:v>
                </c:pt>
                <c:pt idx="31305">
                  <c:v>1.0179642874558157</c:v>
                </c:pt>
                <c:pt idx="31306">
                  <c:v>1.0179149576046784</c:v>
                </c:pt>
                <c:pt idx="31307">
                  <c:v>1.0178656277535412</c:v>
                </c:pt>
                <c:pt idx="31308">
                  <c:v>1.0178162979024039</c:v>
                </c:pt>
                <c:pt idx="31309">
                  <c:v>1.0177669680512667</c:v>
                </c:pt>
                <c:pt idx="31310">
                  <c:v>1.0177176382001296</c:v>
                </c:pt>
                <c:pt idx="31311">
                  <c:v>1.0176683083489924</c:v>
                </c:pt>
                <c:pt idx="31312">
                  <c:v>1.0176186949929633</c:v>
                </c:pt>
                <c:pt idx="31313">
                  <c:v>1.0175690816369345</c:v>
                </c:pt>
                <c:pt idx="31314">
                  <c:v>1.0175194682809057</c:v>
                </c:pt>
                <c:pt idx="31315">
                  <c:v>1.0174698549248768</c:v>
                </c:pt>
                <c:pt idx="31316">
                  <c:v>1.017420241568848</c:v>
                </c:pt>
                <c:pt idx="31317">
                  <c:v>1.0173706282128192</c:v>
                </c:pt>
                <c:pt idx="31318">
                  <c:v>1.0173210148567904</c:v>
                </c:pt>
                <c:pt idx="31319">
                  <c:v>1.0172714015007616</c:v>
                </c:pt>
                <c:pt idx="31320">
                  <c:v>1.0172217881447327</c:v>
                </c:pt>
                <c:pt idx="31321">
                  <c:v>1.0171721747887037</c:v>
                </c:pt>
                <c:pt idx="31322">
                  <c:v>1.0171225614326749</c:v>
                </c:pt>
                <c:pt idx="31323">
                  <c:v>1.0170726645717545</c:v>
                </c:pt>
                <c:pt idx="31324">
                  <c:v>1.0170227677108341</c:v>
                </c:pt>
                <c:pt idx="31325">
                  <c:v>1.0169728708499137</c:v>
                </c:pt>
                <c:pt idx="31326">
                  <c:v>1.0169229739889931</c:v>
                </c:pt>
                <c:pt idx="31327">
                  <c:v>1.0168730771280727</c:v>
                </c:pt>
                <c:pt idx="31328">
                  <c:v>1.0168231802671523</c:v>
                </c:pt>
                <c:pt idx="31329">
                  <c:v>1.016773283406232</c:v>
                </c:pt>
                <c:pt idx="31330">
                  <c:v>1.0167233865453114</c:v>
                </c:pt>
                <c:pt idx="31331">
                  <c:v>1.016673489684391</c:v>
                </c:pt>
                <c:pt idx="31332">
                  <c:v>1.0166235928234706</c:v>
                </c:pt>
                <c:pt idx="31333">
                  <c:v>1.0165736959625502</c:v>
                </c:pt>
                <c:pt idx="31334">
                  <c:v>1.0165237991016296</c:v>
                </c:pt>
                <c:pt idx="31335">
                  <c:v>1.0164739022407092</c:v>
                </c:pt>
                <c:pt idx="31336">
                  <c:v>1.0164240053797888</c:v>
                </c:pt>
                <c:pt idx="31337">
                  <c:v>1.0163738250139769</c:v>
                </c:pt>
                <c:pt idx="31338">
                  <c:v>1.0163236446481647</c:v>
                </c:pt>
                <c:pt idx="31339">
                  <c:v>1.0162734642823528</c:v>
                </c:pt>
                <c:pt idx="31340">
                  <c:v>1.0162232839165406</c:v>
                </c:pt>
                <c:pt idx="31341">
                  <c:v>1.0161731035507287</c:v>
                </c:pt>
                <c:pt idx="31342">
                  <c:v>1.0161229231849167</c:v>
                </c:pt>
                <c:pt idx="31343">
                  <c:v>1.0160727428191045</c:v>
                </c:pt>
                <c:pt idx="31344">
                  <c:v>1.0160225624532926</c:v>
                </c:pt>
                <c:pt idx="31345">
                  <c:v>1.0159723820874806</c:v>
                </c:pt>
                <c:pt idx="31346">
                  <c:v>1.0159222017216685</c:v>
                </c:pt>
                <c:pt idx="31347">
                  <c:v>1.015871737850965</c:v>
                </c:pt>
                <c:pt idx="31348">
                  <c:v>1.0158212739802612</c:v>
                </c:pt>
                <c:pt idx="31349">
                  <c:v>1.0157708101095577</c:v>
                </c:pt>
                <c:pt idx="31350">
                  <c:v>1.015720346238854</c:v>
                </c:pt>
                <c:pt idx="31351">
                  <c:v>1.0156698823681505</c:v>
                </c:pt>
                <c:pt idx="31352">
                  <c:v>1.0156194184974467</c:v>
                </c:pt>
                <c:pt idx="31353">
                  <c:v>1.0155689546267432</c:v>
                </c:pt>
                <c:pt idx="31354">
                  <c:v>1.0155184907560395</c:v>
                </c:pt>
                <c:pt idx="31355">
                  <c:v>1.0154680268853358</c:v>
                </c:pt>
                <c:pt idx="31356">
                  <c:v>1.0154175630146323</c:v>
                </c:pt>
                <c:pt idx="31357">
                  <c:v>1.0153670991439285</c:v>
                </c:pt>
                <c:pt idx="31358">
                  <c:v>1.0153163517683335</c:v>
                </c:pt>
                <c:pt idx="31359">
                  <c:v>1.0152656043927382</c:v>
                </c:pt>
                <c:pt idx="31360">
                  <c:v>1.0152148570171429</c:v>
                </c:pt>
                <c:pt idx="31361">
                  <c:v>1.0151641096415478</c:v>
                </c:pt>
                <c:pt idx="31362">
                  <c:v>1.0151133622659525</c:v>
                </c:pt>
                <c:pt idx="31363">
                  <c:v>1.0150626148903574</c:v>
                </c:pt>
                <c:pt idx="31364">
                  <c:v>1.0150118675147621</c:v>
                </c:pt>
                <c:pt idx="31365">
                  <c:v>1.0149611201391668</c:v>
                </c:pt>
                <c:pt idx="31366">
                  <c:v>1.0149103727635718</c:v>
                </c:pt>
                <c:pt idx="31367">
                  <c:v>1.0148596253879765</c:v>
                </c:pt>
                <c:pt idx="31368">
                  <c:v>1.0148088780123812</c:v>
                </c:pt>
                <c:pt idx="31369">
                  <c:v>1.0147581306367861</c:v>
                </c:pt>
                <c:pt idx="31370">
                  <c:v>1.0147073832611908</c:v>
                </c:pt>
                <c:pt idx="31371">
                  <c:v>1.014656352380704</c:v>
                </c:pt>
                <c:pt idx="31372">
                  <c:v>1.0146053215002171</c:v>
                </c:pt>
                <c:pt idx="31373">
                  <c:v>1.0145542906197305</c:v>
                </c:pt>
                <c:pt idx="31374">
                  <c:v>1.0145032597392436</c:v>
                </c:pt>
                <c:pt idx="31375">
                  <c:v>1.0144522288587567</c:v>
                </c:pt>
                <c:pt idx="31376">
                  <c:v>1.0144009144733783</c:v>
                </c:pt>
                <c:pt idx="31377">
                  <c:v>1.0143496000879999</c:v>
                </c:pt>
                <c:pt idx="31378">
                  <c:v>1.0142982857026215</c:v>
                </c:pt>
                <c:pt idx="31379">
                  <c:v>1.0142469713172431</c:v>
                </c:pt>
                <c:pt idx="31380">
                  <c:v>1.0141956569318646</c:v>
                </c:pt>
                <c:pt idx="31381">
                  <c:v>1.0141443425464862</c:v>
                </c:pt>
                <c:pt idx="31382">
                  <c:v>1.0140927446562162</c:v>
                </c:pt>
                <c:pt idx="31383">
                  <c:v>1.0140411467659463</c:v>
                </c:pt>
                <c:pt idx="31384">
                  <c:v>1.0139895488756763</c:v>
                </c:pt>
                <c:pt idx="31385">
                  <c:v>1.0139379509854063</c:v>
                </c:pt>
                <c:pt idx="31386">
                  <c:v>1.0138863530951363</c:v>
                </c:pt>
                <c:pt idx="31387">
                  <c:v>1.0138347552048663</c:v>
                </c:pt>
                <c:pt idx="31388">
                  <c:v>1.0137831573145963</c:v>
                </c:pt>
                <c:pt idx="31389">
                  <c:v>1.0137315594243264</c:v>
                </c:pt>
                <c:pt idx="31390">
                  <c:v>1.0136799615340564</c:v>
                </c:pt>
                <c:pt idx="31391">
                  <c:v>1.0136283636437864</c:v>
                </c:pt>
                <c:pt idx="31392">
                  <c:v>1.0135767657535164</c:v>
                </c:pt>
                <c:pt idx="31393">
                  <c:v>1.0135251678632464</c:v>
                </c:pt>
                <c:pt idx="31394">
                  <c:v>1.0134732864680847</c:v>
                </c:pt>
                <c:pt idx="31395">
                  <c:v>1.0134214050729231</c:v>
                </c:pt>
                <c:pt idx="31396">
                  <c:v>1.0133695236777616</c:v>
                </c:pt>
                <c:pt idx="31397">
                  <c:v>1.0133176422826</c:v>
                </c:pt>
                <c:pt idx="31398">
                  <c:v>1.0132657608874382</c:v>
                </c:pt>
                <c:pt idx="31399">
                  <c:v>1.0132138794922767</c:v>
                </c:pt>
                <c:pt idx="31400">
                  <c:v>1.0131619980971152</c:v>
                </c:pt>
                <c:pt idx="31401">
                  <c:v>1.0131101167019536</c:v>
                </c:pt>
                <c:pt idx="31402">
                  <c:v>1.0130582353067921</c:v>
                </c:pt>
                <c:pt idx="31403">
                  <c:v>1.0130063539116303</c:v>
                </c:pt>
                <c:pt idx="31404">
                  <c:v>1.0129544725164688</c:v>
                </c:pt>
                <c:pt idx="31405">
                  <c:v>1.0129025911213072</c:v>
                </c:pt>
                <c:pt idx="31406">
                  <c:v>1.0128507097261457</c:v>
                </c:pt>
                <c:pt idx="31407">
                  <c:v>1.0127988283309841</c:v>
                </c:pt>
                <c:pt idx="31408">
                  <c:v>1.0127469469358223</c:v>
                </c:pt>
                <c:pt idx="31409">
                  <c:v>1.0126947820357692</c:v>
                </c:pt>
                <c:pt idx="31410">
                  <c:v>1.0126426171357161</c:v>
                </c:pt>
                <c:pt idx="31411">
                  <c:v>1.0125904522356628</c:v>
                </c:pt>
                <c:pt idx="31412">
                  <c:v>1.0125382873356097</c:v>
                </c:pt>
                <c:pt idx="31413">
                  <c:v>1.0124861224355566</c:v>
                </c:pt>
                <c:pt idx="31414">
                  <c:v>1.0124339575355032</c:v>
                </c:pt>
                <c:pt idx="31415">
                  <c:v>1.0123817926354501</c:v>
                </c:pt>
                <c:pt idx="31416">
                  <c:v>1.012329627735397</c:v>
                </c:pt>
                <c:pt idx="31417">
                  <c:v>1.0122774628353437</c:v>
                </c:pt>
                <c:pt idx="31418">
                  <c:v>1.012225014430399</c:v>
                </c:pt>
                <c:pt idx="31419">
                  <c:v>1.0121725660254541</c:v>
                </c:pt>
                <c:pt idx="31420">
                  <c:v>1.0121201176205095</c:v>
                </c:pt>
                <c:pt idx="31421">
                  <c:v>1.0120676692155646</c:v>
                </c:pt>
                <c:pt idx="31422">
                  <c:v>1.0120152208106199</c:v>
                </c:pt>
                <c:pt idx="31423">
                  <c:v>1.011962772405675</c:v>
                </c:pt>
                <c:pt idx="31424">
                  <c:v>1.0119100404958388</c:v>
                </c:pt>
                <c:pt idx="31425">
                  <c:v>1.0118573085860023</c:v>
                </c:pt>
                <c:pt idx="31426">
                  <c:v>1.0118045766761661</c:v>
                </c:pt>
                <c:pt idx="31427">
                  <c:v>1.0117518447663296</c:v>
                </c:pt>
                <c:pt idx="31428">
                  <c:v>1.0116991128564932</c:v>
                </c:pt>
                <c:pt idx="31429">
                  <c:v>1.0116463809466569</c:v>
                </c:pt>
                <c:pt idx="31430">
                  <c:v>1.0115936490368205</c:v>
                </c:pt>
                <c:pt idx="31431">
                  <c:v>1.011540917126984</c:v>
                </c:pt>
                <c:pt idx="31432">
                  <c:v>1.0114881852171478</c:v>
                </c:pt>
                <c:pt idx="31433">
                  <c:v>1.0114354533073113</c:v>
                </c:pt>
                <c:pt idx="31434">
                  <c:v>1.0113827213974751</c:v>
                </c:pt>
                <c:pt idx="31435">
                  <c:v>1.0113297059827471</c:v>
                </c:pt>
                <c:pt idx="31436">
                  <c:v>1.0112766905680191</c:v>
                </c:pt>
                <c:pt idx="31437">
                  <c:v>1.011223675153291</c:v>
                </c:pt>
                <c:pt idx="31438">
                  <c:v>1.0111706597385632</c:v>
                </c:pt>
                <c:pt idx="31439">
                  <c:v>1.0111176443238352</c:v>
                </c:pt>
                <c:pt idx="31440">
                  <c:v>1.0110646289091072</c:v>
                </c:pt>
                <c:pt idx="31441">
                  <c:v>1.0110116134943792</c:v>
                </c:pt>
                <c:pt idx="31442">
                  <c:v>1.0109583145747596</c:v>
                </c:pt>
                <c:pt idx="31443">
                  <c:v>1.01090501565514</c:v>
                </c:pt>
                <c:pt idx="31444">
                  <c:v>1.0108517167355207</c:v>
                </c:pt>
                <c:pt idx="31445">
                  <c:v>1.0107984178159011</c:v>
                </c:pt>
                <c:pt idx="31446">
                  <c:v>1.0107451188962815</c:v>
                </c:pt>
                <c:pt idx="31447">
                  <c:v>1.0106918199766619</c:v>
                </c:pt>
                <c:pt idx="31448">
                  <c:v>1.0106385210570423</c:v>
                </c:pt>
                <c:pt idx="31449">
                  <c:v>1.0105852221374227</c:v>
                </c:pt>
                <c:pt idx="31450">
                  <c:v>1.0105319232178032</c:v>
                </c:pt>
                <c:pt idx="31451">
                  <c:v>1.010478340793292</c:v>
                </c:pt>
                <c:pt idx="31452">
                  <c:v>1.0104247583687809</c:v>
                </c:pt>
                <c:pt idx="31453">
                  <c:v>1.0103711759442697</c:v>
                </c:pt>
                <c:pt idx="31454">
                  <c:v>1.0103175935197586</c:v>
                </c:pt>
                <c:pt idx="31455">
                  <c:v>1.0102640110952474</c:v>
                </c:pt>
                <c:pt idx="31456">
                  <c:v>1.0102104286707363</c:v>
                </c:pt>
                <c:pt idx="31457">
                  <c:v>1.0101568462462251</c:v>
                </c:pt>
                <c:pt idx="31458">
                  <c:v>1.010103263821714</c:v>
                </c:pt>
                <c:pt idx="31459">
                  <c:v>1.0100493978923113</c:v>
                </c:pt>
                <c:pt idx="31460">
                  <c:v>1.0099955319629086</c:v>
                </c:pt>
                <c:pt idx="31461">
                  <c:v>1.0099416660335057</c:v>
                </c:pt>
                <c:pt idx="31462">
                  <c:v>1.009887800104103</c:v>
                </c:pt>
                <c:pt idx="31463">
                  <c:v>1.0098339341747002</c:v>
                </c:pt>
                <c:pt idx="31464">
                  <c:v>1.0097800682452975</c:v>
                </c:pt>
                <c:pt idx="31465">
                  <c:v>1.0097262023158948</c:v>
                </c:pt>
                <c:pt idx="31466">
                  <c:v>1.0096720528816003</c:v>
                </c:pt>
                <c:pt idx="31467">
                  <c:v>1.0096179034473061</c:v>
                </c:pt>
                <c:pt idx="31468">
                  <c:v>1.0095637540130118</c:v>
                </c:pt>
                <c:pt idx="31469">
                  <c:v>1.0095096045787173</c:v>
                </c:pt>
                <c:pt idx="31470">
                  <c:v>1.009455455144423</c:v>
                </c:pt>
                <c:pt idx="31471">
                  <c:v>1.0094013057101288</c:v>
                </c:pt>
                <c:pt idx="31472">
                  <c:v>1.0093471562758345</c:v>
                </c:pt>
                <c:pt idx="31473">
                  <c:v>1.00929300684154</c:v>
                </c:pt>
                <c:pt idx="31474">
                  <c:v>1.0092388574072457</c:v>
                </c:pt>
                <c:pt idx="31475">
                  <c:v>1.0091847079729515</c:v>
                </c:pt>
                <c:pt idx="31476">
                  <c:v>1.009130558538657</c:v>
                </c:pt>
                <c:pt idx="31477">
                  <c:v>1.0090761255994711</c:v>
                </c:pt>
                <c:pt idx="31478">
                  <c:v>1.0090216926602851</c:v>
                </c:pt>
                <c:pt idx="31479">
                  <c:v>1.0089672597210992</c:v>
                </c:pt>
                <c:pt idx="31480">
                  <c:v>1.0089128267819132</c:v>
                </c:pt>
                <c:pt idx="31481">
                  <c:v>1.0088581103378358</c:v>
                </c:pt>
                <c:pt idx="31482">
                  <c:v>1.0088033938937582</c:v>
                </c:pt>
                <c:pt idx="31483">
                  <c:v>1.0087486774496808</c:v>
                </c:pt>
                <c:pt idx="31484">
                  <c:v>1.0086939610056032</c:v>
                </c:pt>
                <c:pt idx="31485">
                  <c:v>1.0086392445615258</c:v>
                </c:pt>
                <c:pt idx="31486">
                  <c:v>1.0085845281174481</c:v>
                </c:pt>
                <c:pt idx="31487">
                  <c:v>1.0085298116733705</c:v>
                </c:pt>
                <c:pt idx="31488">
                  <c:v>1.0084750952292931</c:v>
                </c:pt>
                <c:pt idx="31489">
                  <c:v>1.0084203787852155</c:v>
                </c:pt>
                <c:pt idx="31490">
                  <c:v>1.0083656623411381</c:v>
                </c:pt>
                <c:pt idx="31491">
                  <c:v>1.0083106623921689</c:v>
                </c:pt>
                <c:pt idx="31492">
                  <c:v>1.0082556624431998</c:v>
                </c:pt>
                <c:pt idx="31493">
                  <c:v>1.0082006624942306</c:v>
                </c:pt>
                <c:pt idx="31494">
                  <c:v>1.0081456625452616</c:v>
                </c:pt>
                <c:pt idx="31495">
                  <c:v>1.0080906625962924</c:v>
                </c:pt>
                <c:pt idx="31496">
                  <c:v>1.0080356626473232</c:v>
                </c:pt>
                <c:pt idx="31497">
                  <c:v>1.0079803791934625</c:v>
                </c:pt>
                <c:pt idx="31498">
                  <c:v>1.007925095739602</c:v>
                </c:pt>
                <c:pt idx="31499">
                  <c:v>1.0078698122857412</c:v>
                </c:pt>
                <c:pt idx="31500">
                  <c:v>1.0078145288318805</c:v>
                </c:pt>
                <c:pt idx="31501">
                  <c:v>1.0077589618731282</c:v>
                </c:pt>
                <c:pt idx="31502">
                  <c:v>1.0077033949143759</c:v>
                </c:pt>
                <c:pt idx="31503">
                  <c:v>1.0076478279556236</c:v>
                </c:pt>
                <c:pt idx="31504">
                  <c:v>1.0075922609968713</c:v>
                </c:pt>
                <c:pt idx="31505">
                  <c:v>1.007536694038119</c:v>
                </c:pt>
                <c:pt idx="31506">
                  <c:v>1.0074811270793667</c:v>
                </c:pt>
                <c:pt idx="31507">
                  <c:v>1.0074252766157228</c:v>
                </c:pt>
                <c:pt idx="31508">
                  <c:v>1.0073694261520789</c:v>
                </c:pt>
                <c:pt idx="31509">
                  <c:v>1.0073135756884348</c:v>
                </c:pt>
                <c:pt idx="31510">
                  <c:v>1.007257725224791</c:v>
                </c:pt>
                <c:pt idx="31511">
                  <c:v>1.0072018747611471</c:v>
                </c:pt>
                <c:pt idx="31512">
                  <c:v>1.0071460242975032</c:v>
                </c:pt>
                <c:pt idx="31513">
                  <c:v>1.0070901738338593</c:v>
                </c:pt>
                <c:pt idx="31514">
                  <c:v>1.0070343233702155</c:v>
                </c:pt>
                <c:pt idx="31515">
                  <c:v>1.0069784729065716</c:v>
                </c:pt>
                <c:pt idx="31516">
                  <c:v>1.0069226224429277</c:v>
                </c:pt>
                <c:pt idx="31517">
                  <c:v>1.0068667719792836</c:v>
                </c:pt>
                <c:pt idx="31518">
                  <c:v>1.0068106380107482</c:v>
                </c:pt>
                <c:pt idx="31519">
                  <c:v>1.0067545040422128</c:v>
                </c:pt>
                <c:pt idx="31520">
                  <c:v>1.0066983700736774</c:v>
                </c:pt>
                <c:pt idx="31521">
                  <c:v>1.0066419526002501</c:v>
                </c:pt>
                <c:pt idx="31522">
                  <c:v>1.0065855351268231</c:v>
                </c:pt>
                <c:pt idx="31523">
                  <c:v>1.0065291176533959</c:v>
                </c:pt>
                <c:pt idx="31524">
                  <c:v>1.0064727001799689</c:v>
                </c:pt>
                <c:pt idx="31525">
                  <c:v>1.0064162827065417</c:v>
                </c:pt>
                <c:pt idx="31526">
                  <c:v>1.0063598652331147</c:v>
                </c:pt>
                <c:pt idx="31527">
                  <c:v>1.0063034477596877</c:v>
                </c:pt>
                <c:pt idx="31528">
                  <c:v>1.0062467467813689</c:v>
                </c:pt>
                <c:pt idx="31529">
                  <c:v>1.0061900458030504</c:v>
                </c:pt>
                <c:pt idx="31530">
                  <c:v>1.0061333448247316</c:v>
                </c:pt>
                <c:pt idx="31531">
                  <c:v>1.0060766438464128</c:v>
                </c:pt>
                <c:pt idx="31532">
                  <c:v>1.0060199428680943</c:v>
                </c:pt>
                <c:pt idx="31533">
                  <c:v>1.0059632418897755</c:v>
                </c:pt>
                <c:pt idx="31534">
                  <c:v>1.0059062574065654</c:v>
                </c:pt>
                <c:pt idx="31535">
                  <c:v>1.005849272923355</c:v>
                </c:pt>
                <c:pt idx="31536">
                  <c:v>1.0057922884401447</c:v>
                </c:pt>
                <c:pt idx="31537">
                  <c:v>1.0057353039569346</c:v>
                </c:pt>
                <c:pt idx="31538">
                  <c:v>1.0056783194737242</c:v>
                </c:pt>
                <c:pt idx="31539">
                  <c:v>1.0056213349905139</c:v>
                </c:pt>
                <c:pt idx="31540">
                  <c:v>1.005564067002412</c:v>
                </c:pt>
                <c:pt idx="31541">
                  <c:v>1.0055067990143103</c:v>
                </c:pt>
                <c:pt idx="31542">
                  <c:v>1.0054495310262084</c:v>
                </c:pt>
                <c:pt idx="31543">
                  <c:v>1.0053922630381065</c:v>
                </c:pt>
                <c:pt idx="31544">
                  <c:v>1.0053349950500046</c:v>
                </c:pt>
                <c:pt idx="31545">
                  <c:v>1.0052777270619027</c:v>
                </c:pt>
                <c:pt idx="31546">
                  <c:v>1.0052204590738008</c:v>
                </c:pt>
                <c:pt idx="31547">
                  <c:v>1.0051631910856991</c:v>
                </c:pt>
                <c:pt idx="31548">
                  <c:v>1.0051056395927056</c:v>
                </c:pt>
                <c:pt idx="31549">
                  <c:v>1.0050480880997121</c:v>
                </c:pt>
                <c:pt idx="31550">
                  <c:v>1.0049905366067187</c:v>
                </c:pt>
                <c:pt idx="31551">
                  <c:v>1.0049329851137252</c:v>
                </c:pt>
                <c:pt idx="31552">
                  <c:v>1.0048754336207317</c:v>
                </c:pt>
                <c:pt idx="31553">
                  <c:v>1.0048178821277383</c:v>
                </c:pt>
                <c:pt idx="31554">
                  <c:v>1.0047603306347448</c:v>
                </c:pt>
                <c:pt idx="31555">
                  <c:v>1.0047024956368598</c:v>
                </c:pt>
                <c:pt idx="31556">
                  <c:v>1.0046446606389747</c:v>
                </c:pt>
                <c:pt idx="31557">
                  <c:v>1.0045868256410897</c:v>
                </c:pt>
                <c:pt idx="31558">
                  <c:v>1.0045289906432047</c:v>
                </c:pt>
                <c:pt idx="31559">
                  <c:v>1.0044711556453194</c:v>
                </c:pt>
                <c:pt idx="31560">
                  <c:v>1.0044130371425428</c:v>
                </c:pt>
                <c:pt idx="31561">
                  <c:v>1.0043549186397662</c:v>
                </c:pt>
                <c:pt idx="31562">
                  <c:v>1.0042968001369896</c:v>
                </c:pt>
                <c:pt idx="31563">
                  <c:v>1.0042386816342128</c:v>
                </c:pt>
                <c:pt idx="31564">
                  <c:v>1.0041805631314362</c:v>
                </c:pt>
                <c:pt idx="31565">
                  <c:v>1.0041224446286596</c:v>
                </c:pt>
                <c:pt idx="31566">
                  <c:v>1.0040640426209915</c:v>
                </c:pt>
                <c:pt idx="31567">
                  <c:v>1.0040056406133231</c:v>
                </c:pt>
                <c:pt idx="31568">
                  <c:v>1.0039469551007634</c:v>
                </c:pt>
                <c:pt idx="31569">
                  <c:v>1.0038882695882034</c:v>
                </c:pt>
                <c:pt idx="31570">
                  <c:v>1.0038293005707521</c:v>
                </c:pt>
                <c:pt idx="31571">
                  <c:v>1.0037703315533006</c:v>
                </c:pt>
                <c:pt idx="31572">
                  <c:v>1.0037113625358491</c:v>
                </c:pt>
                <c:pt idx="31573">
                  <c:v>1.0036523935183979</c:v>
                </c:pt>
                <c:pt idx="31574">
                  <c:v>1.0035934245009464</c:v>
                </c:pt>
                <c:pt idx="31575">
                  <c:v>1.0035341719786033</c:v>
                </c:pt>
                <c:pt idx="31576">
                  <c:v>1.0034749194562602</c:v>
                </c:pt>
                <c:pt idx="31577">
                  <c:v>1.0034156669339174</c:v>
                </c:pt>
                <c:pt idx="31578">
                  <c:v>1.0033564144115743</c:v>
                </c:pt>
                <c:pt idx="31579">
                  <c:v>1.0032971618892312</c:v>
                </c:pt>
                <c:pt idx="31580">
                  <c:v>1.0032379093668882</c:v>
                </c:pt>
                <c:pt idx="31581">
                  <c:v>1.0031783733396535</c:v>
                </c:pt>
                <c:pt idx="31582">
                  <c:v>1.0031188373124189</c:v>
                </c:pt>
                <c:pt idx="31583">
                  <c:v>1.0030593012851843</c:v>
                </c:pt>
                <c:pt idx="31584">
                  <c:v>1.0029994817530581</c:v>
                </c:pt>
                <c:pt idx="31585">
                  <c:v>1.0029396622209319</c:v>
                </c:pt>
                <c:pt idx="31586">
                  <c:v>1.0028798426888057</c:v>
                </c:pt>
                <c:pt idx="31587">
                  <c:v>1.0028197396517879</c:v>
                </c:pt>
                <c:pt idx="31588">
                  <c:v>1.0027596366147702</c:v>
                </c:pt>
                <c:pt idx="31589">
                  <c:v>1.0026995335777524</c:v>
                </c:pt>
                <c:pt idx="31590">
                  <c:v>1.0026394305407345</c:v>
                </c:pt>
                <c:pt idx="31591">
                  <c:v>1.0025793275037167</c:v>
                </c:pt>
                <c:pt idx="31592">
                  <c:v>1.0025192244666989</c:v>
                </c:pt>
                <c:pt idx="31593">
                  <c:v>1.0024591214296812</c:v>
                </c:pt>
                <c:pt idx="31594">
                  <c:v>1.0023990183926634</c:v>
                </c:pt>
                <c:pt idx="31595">
                  <c:v>1.0023386318507539</c:v>
                </c:pt>
                <c:pt idx="31596">
                  <c:v>1.0022782453088446</c:v>
                </c:pt>
                <c:pt idx="31597">
                  <c:v>1.0022178587669353</c:v>
                </c:pt>
                <c:pt idx="31598">
                  <c:v>1.0021574722250257</c:v>
                </c:pt>
                <c:pt idx="31599">
                  <c:v>1.0020968021782248</c:v>
                </c:pt>
                <c:pt idx="31600">
                  <c:v>1.0020361321314237</c:v>
                </c:pt>
                <c:pt idx="31601">
                  <c:v>1.0019754620846228</c:v>
                </c:pt>
                <c:pt idx="31602">
                  <c:v>1.0019147920378217</c:v>
                </c:pt>
                <c:pt idx="31603">
                  <c:v>1.0018541219910209</c:v>
                </c:pt>
                <c:pt idx="31604">
                  <c:v>1.0017934519442198</c:v>
                </c:pt>
                <c:pt idx="31605">
                  <c:v>1.0017324983925273</c:v>
                </c:pt>
                <c:pt idx="31606">
                  <c:v>1.0016715448408346</c:v>
                </c:pt>
                <c:pt idx="31607">
                  <c:v>1.0016105912891422</c:v>
                </c:pt>
                <c:pt idx="31608">
                  <c:v>1.001549354232558</c:v>
                </c:pt>
                <c:pt idx="31609">
                  <c:v>1.0014881171759737</c:v>
                </c:pt>
                <c:pt idx="31610">
                  <c:v>1.0014268801193895</c:v>
                </c:pt>
                <c:pt idx="31611">
                  <c:v>1.0013653595579137</c:v>
                </c:pt>
                <c:pt idx="31612">
                  <c:v>1.0013038389964379</c:v>
                </c:pt>
                <c:pt idx="31613">
                  <c:v>1.0012423184349624</c:v>
                </c:pt>
                <c:pt idx="31614">
                  <c:v>1.0011807978734866</c:v>
                </c:pt>
                <c:pt idx="31615">
                  <c:v>1.0011192773120108</c:v>
                </c:pt>
                <c:pt idx="31616">
                  <c:v>1.001057756750535</c:v>
                </c:pt>
                <c:pt idx="31617">
                  <c:v>1.0009959526841676</c:v>
                </c:pt>
                <c:pt idx="31618">
                  <c:v>1.0009341486178003</c:v>
                </c:pt>
                <c:pt idx="31619">
                  <c:v>1.0008723445514329</c:v>
                </c:pt>
                <c:pt idx="31620">
                  <c:v>1.000810256980174</c:v>
                </c:pt>
                <c:pt idx="31621">
                  <c:v>1.0007481694089151</c:v>
                </c:pt>
                <c:pt idx="31622">
                  <c:v>1.0006860818376559</c:v>
                </c:pt>
                <c:pt idx="31623">
                  <c:v>1.000623994266397</c:v>
                </c:pt>
                <c:pt idx="31624">
                  <c:v>1.0005619066951381</c:v>
                </c:pt>
                <c:pt idx="31625">
                  <c:v>1.0004995356189876</c:v>
                </c:pt>
                <c:pt idx="31626">
                  <c:v>1.0004371645428369</c:v>
                </c:pt>
                <c:pt idx="31627">
                  <c:v>1.0003747934666865</c:v>
                </c:pt>
                <c:pt idx="31628">
                  <c:v>1.000312422390536</c:v>
                </c:pt>
                <c:pt idx="31629">
                  <c:v>1.0002500513143853</c:v>
                </c:pt>
                <c:pt idx="31630">
                  <c:v>1.0001876802382348</c:v>
                </c:pt>
                <c:pt idx="31631">
                  <c:v>1.0001253091620843</c:v>
                </c:pt>
                <c:pt idx="31632">
                  <c:v>1.000062654581042</c:v>
                </c:pt>
                <c:pt idx="31633">
                  <c:v>1</c:v>
                </c:pt>
              </c:numCache>
            </c:numRef>
          </c:yVal>
          <c:smooth val="1"/>
          <c:extLst xmlns:c16r2="http://schemas.microsoft.com/office/drawing/2015/06/chart">
            <c:ext xmlns:c16="http://schemas.microsoft.com/office/drawing/2014/chart" uri="{C3380CC4-5D6E-409C-BE32-E72D297353CC}">
              <c16:uniqueId val="{00000000-F5D8-444C-AA17-78C454CB1BB4}"/>
            </c:ext>
          </c:extLst>
        </c:ser>
        <c:dLbls>
          <c:showLegendKey val="0"/>
          <c:showVal val="0"/>
          <c:showCatName val="0"/>
          <c:showSerName val="0"/>
          <c:showPercent val="0"/>
          <c:showBubbleSize val="0"/>
        </c:dLbls>
        <c:axId val="40019840"/>
        <c:axId val="40034304"/>
      </c:scatterChart>
      <c:valAx>
        <c:axId val="40019840"/>
        <c:scaling>
          <c:orientation val="minMax"/>
          <c:max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of customers</a:t>
                </a:r>
                <a:endParaRPr lang="en-US"/>
              </a:p>
            </c:rich>
          </c:tx>
          <c:overlay val="0"/>
          <c:spPr>
            <a:noFill/>
            <a:ln>
              <a:noFill/>
            </a:ln>
            <a:effectLst/>
          </c:sp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34304"/>
        <c:crosses val="autoZero"/>
        <c:crossBetween val="midCat"/>
        <c:majorUnit val="0.1"/>
      </c:valAx>
      <c:valAx>
        <c:axId val="40034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profit</a:t>
                </a:r>
              </a:p>
            </c:rich>
          </c:tx>
          <c:overlay val="0"/>
          <c:spPr>
            <a:noFill/>
            <a:ln>
              <a:noFill/>
            </a:ln>
            <a:effectLst/>
          </c:sp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198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50D2A-81CB-7947-AD4A-ADAC80308F87}" type="doc">
      <dgm:prSet loTypeId="urn:microsoft.com/office/officeart/2005/8/layout/hChevron3" loCatId="" qsTypeId="urn:microsoft.com/office/officeart/2005/8/quickstyle/simple4" qsCatId="simple" csTypeId="urn:microsoft.com/office/officeart/2005/8/colors/colorful4" csCatId="colorful" phldr="1"/>
      <dgm:spPr/>
    </dgm:pt>
    <dgm:pt modelId="{81BD2D07-C9A9-D442-B1B0-459008C9CA44}">
      <dgm:prSet phldrT="[Text]"/>
      <dgm:spPr/>
      <dgm:t>
        <a:bodyPr/>
        <a:lstStyle/>
        <a:p>
          <a:r>
            <a:rPr lang="en-US" dirty="0" smtClean="0"/>
            <a:t>Surface implicit assumptions</a:t>
          </a:r>
          <a:endParaRPr lang="en-US" dirty="0"/>
        </a:p>
      </dgm:t>
    </dgm:pt>
    <dgm:pt modelId="{4EFA8F33-B5C0-0E4C-80AF-5BA1C4A1A659}" type="parTrans" cxnId="{F5A8D5AD-4EC9-9E4B-9F2A-56CF19C56BCC}">
      <dgm:prSet/>
      <dgm:spPr/>
      <dgm:t>
        <a:bodyPr/>
        <a:lstStyle/>
        <a:p>
          <a:endParaRPr lang="en-US"/>
        </a:p>
      </dgm:t>
    </dgm:pt>
    <dgm:pt modelId="{FD4FFCBD-BC75-3246-ACD5-B2979C26486F}" type="sibTrans" cxnId="{F5A8D5AD-4EC9-9E4B-9F2A-56CF19C56BCC}">
      <dgm:prSet/>
      <dgm:spPr/>
      <dgm:t>
        <a:bodyPr/>
        <a:lstStyle/>
        <a:p>
          <a:endParaRPr lang="en-US"/>
        </a:p>
      </dgm:t>
    </dgm:pt>
    <dgm:pt modelId="{2C9747A4-C4E9-B548-BD38-B9607D846598}">
      <dgm:prSet phldrT="[Text]"/>
      <dgm:spPr/>
      <dgm:t>
        <a:bodyPr/>
        <a:lstStyle/>
        <a:p>
          <a:r>
            <a:rPr lang="en-US" dirty="0" smtClean="0"/>
            <a:t>Determine appropriate tests</a:t>
          </a:r>
          <a:endParaRPr lang="en-US" dirty="0"/>
        </a:p>
      </dgm:t>
    </dgm:pt>
    <dgm:pt modelId="{042C2133-1562-2144-BB5C-56A37D038F98}" type="parTrans" cxnId="{0DD3067E-E013-D94C-9662-793F7338593D}">
      <dgm:prSet/>
      <dgm:spPr/>
      <dgm:t>
        <a:bodyPr/>
        <a:lstStyle/>
        <a:p>
          <a:endParaRPr lang="en-US"/>
        </a:p>
      </dgm:t>
    </dgm:pt>
    <dgm:pt modelId="{2EC01095-B8FC-8740-906C-7F806D645CB2}" type="sibTrans" cxnId="{0DD3067E-E013-D94C-9662-793F7338593D}">
      <dgm:prSet/>
      <dgm:spPr/>
      <dgm:t>
        <a:bodyPr/>
        <a:lstStyle/>
        <a:p>
          <a:endParaRPr lang="en-US"/>
        </a:p>
      </dgm:t>
    </dgm:pt>
    <dgm:pt modelId="{C4BFD462-79BE-ED41-96DD-D79042346989}">
      <dgm:prSet phldrT="[Text]"/>
      <dgm:spPr/>
      <dgm:t>
        <a:bodyPr/>
        <a:lstStyle/>
        <a:p>
          <a:r>
            <a:rPr lang="en-US" dirty="0" smtClean="0"/>
            <a:t>Frame assumptions as testable hypotheses</a:t>
          </a:r>
          <a:endParaRPr lang="en-US" dirty="0"/>
        </a:p>
      </dgm:t>
    </dgm:pt>
    <dgm:pt modelId="{247D33F6-E02E-DE46-8441-8E8AFBC1408A}" type="parTrans" cxnId="{F190F369-B7C0-1147-8089-911E70174E94}">
      <dgm:prSet/>
      <dgm:spPr/>
      <dgm:t>
        <a:bodyPr/>
        <a:lstStyle/>
        <a:p>
          <a:endParaRPr lang="en-US"/>
        </a:p>
      </dgm:t>
    </dgm:pt>
    <dgm:pt modelId="{4DBA3F66-1685-9B48-9989-9BA456E7F935}" type="sibTrans" cxnId="{F190F369-B7C0-1147-8089-911E70174E94}">
      <dgm:prSet/>
      <dgm:spPr/>
      <dgm:t>
        <a:bodyPr/>
        <a:lstStyle/>
        <a:p>
          <a:endParaRPr lang="en-US"/>
        </a:p>
      </dgm:t>
    </dgm:pt>
    <dgm:pt modelId="{E2557179-9AD4-EA40-B8B8-F414840CD0B2}" type="pres">
      <dgm:prSet presAssocID="{7E850D2A-81CB-7947-AD4A-ADAC80308F87}" presName="Name0" presStyleCnt="0">
        <dgm:presLayoutVars>
          <dgm:dir/>
          <dgm:resizeHandles val="exact"/>
        </dgm:presLayoutVars>
      </dgm:prSet>
      <dgm:spPr/>
    </dgm:pt>
    <dgm:pt modelId="{8399CA0B-EB2C-9948-824A-F09D4DD0AB67}" type="pres">
      <dgm:prSet presAssocID="{81BD2D07-C9A9-D442-B1B0-459008C9CA44}" presName="parTxOnly" presStyleLbl="node1" presStyleIdx="0" presStyleCnt="3">
        <dgm:presLayoutVars>
          <dgm:bulletEnabled val="1"/>
        </dgm:presLayoutVars>
      </dgm:prSet>
      <dgm:spPr/>
      <dgm:t>
        <a:bodyPr/>
        <a:lstStyle/>
        <a:p>
          <a:endParaRPr lang="en-US"/>
        </a:p>
      </dgm:t>
    </dgm:pt>
    <dgm:pt modelId="{42B71ADE-EA16-D34B-9487-416F3689319B}" type="pres">
      <dgm:prSet presAssocID="{FD4FFCBD-BC75-3246-ACD5-B2979C26486F}" presName="parSpace" presStyleCnt="0"/>
      <dgm:spPr/>
    </dgm:pt>
    <dgm:pt modelId="{E193BDD8-3AE8-0E4E-9817-32920762C741}" type="pres">
      <dgm:prSet presAssocID="{C4BFD462-79BE-ED41-96DD-D79042346989}" presName="parTxOnly" presStyleLbl="node1" presStyleIdx="1" presStyleCnt="3">
        <dgm:presLayoutVars>
          <dgm:bulletEnabled val="1"/>
        </dgm:presLayoutVars>
      </dgm:prSet>
      <dgm:spPr/>
      <dgm:t>
        <a:bodyPr/>
        <a:lstStyle/>
        <a:p>
          <a:endParaRPr lang="en-US"/>
        </a:p>
      </dgm:t>
    </dgm:pt>
    <dgm:pt modelId="{4C0436B3-ADE6-2747-9FC0-E14C9DC14EA7}" type="pres">
      <dgm:prSet presAssocID="{4DBA3F66-1685-9B48-9989-9BA456E7F935}" presName="parSpace" presStyleCnt="0"/>
      <dgm:spPr/>
    </dgm:pt>
    <dgm:pt modelId="{2F8DE6E7-56FA-E046-A336-26F8C02136EB}" type="pres">
      <dgm:prSet presAssocID="{2C9747A4-C4E9-B548-BD38-B9607D846598}" presName="parTxOnly" presStyleLbl="node1" presStyleIdx="2" presStyleCnt="3" custScaleX="97550">
        <dgm:presLayoutVars>
          <dgm:bulletEnabled val="1"/>
        </dgm:presLayoutVars>
      </dgm:prSet>
      <dgm:spPr/>
      <dgm:t>
        <a:bodyPr/>
        <a:lstStyle/>
        <a:p>
          <a:endParaRPr lang="en-US"/>
        </a:p>
      </dgm:t>
    </dgm:pt>
  </dgm:ptLst>
  <dgm:cxnLst>
    <dgm:cxn modelId="{F5A8D5AD-4EC9-9E4B-9F2A-56CF19C56BCC}" srcId="{7E850D2A-81CB-7947-AD4A-ADAC80308F87}" destId="{81BD2D07-C9A9-D442-B1B0-459008C9CA44}" srcOrd="0" destOrd="0" parTransId="{4EFA8F33-B5C0-0E4C-80AF-5BA1C4A1A659}" sibTransId="{FD4FFCBD-BC75-3246-ACD5-B2979C26486F}"/>
    <dgm:cxn modelId="{C48091F7-3739-D149-B896-6EB878E01D8C}" type="presOf" srcId="{C4BFD462-79BE-ED41-96DD-D79042346989}" destId="{E193BDD8-3AE8-0E4E-9817-32920762C741}" srcOrd="0" destOrd="0" presId="urn:microsoft.com/office/officeart/2005/8/layout/hChevron3"/>
    <dgm:cxn modelId="{F190F369-B7C0-1147-8089-911E70174E94}" srcId="{7E850D2A-81CB-7947-AD4A-ADAC80308F87}" destId="{C4BFD462-79BE-ED41-96DD-D79042346989}" srcOrd="1" destOrd="0" parTransId="{247D33F6-E02E-DE46-8441-8E8AFBC1408A}" sibTransId="{4DBA3F66-1685-9B48-9989-9BA456E7F935}"/>
    <dgm:cxn modelId="{0DD3067E-E013-D94C-9662-793F7338593D}" srcId="{7E850D2A-81CB-7947-AD4A-ADAC80308F87}" destId="{2C9747A4-C4E9-B548-BD38-B9607D846598}" srcOrd="2" destOrd="0" parTransId="{042C2133-1562-2144-BB5C-56A37D038F98}" sibTransId="{2EC01095-B8FC-8740-906C-7F806D645CB2}"/>
    <dgm:cxn modelId="{1D89125D-257F-1B40-A901-80ADFB75CF0F}" type="presOf" srcId="{2C9747A4-C4E9-B548-BD38-B9607D846598}" destId="{2F8DE6E7-56FA-E046-A336-26F8C02136EB}" srcOrd="0" destOrd="0" presId="urn:microsoft.com/office/officeart/2005/8/layout/hChevron3"/>
    <dgm:cxn modelId="{5911FE39-0FDE-004D-8FA4-ED6E6D2F4B5B}" type="presOf" srcId="{81BD2D07-C9A9-D442-B1B0-459008C9CA44}" destId="{8399CA0B-EB2C-9948-824A-F09D4DD0AB67}" srcOrd="0" destOrd="0" presId="urn:microsoft.com/office/officeart/2005/8/layout/hChevron3"/>
    <dgm:cxn modelId="{54550C78-5FE9-534F-9088-2C93582AF1BC}" type="presOf" srcId="{7E850D2A-81CB-7947-AD4A-ADAC80308F87}" destId="{E2557179-9AD4-EA40-B8B8-F414840CD0B2}" srcOrd="0" destOrd="0" presId="urn:microsoft.com/office/officeart/2005/8/layout/hChevron3"/>
    <dgm:cxn modelId="{BC617881-8A9F-1C44-81F7-F10D074F1A03}" type="presParOf" srcId="{E2557179-9AD4-EA40-B8B8-F414840CD0B2}" destId="{8399CA0B-EB2C-9948-824A-F09D4DD0AB67}" srcOrd="0" destOrd="0" presId="urn:microsoft.com/office/officeart/2005/8/layout/hChevron3"/>
    <dgm:cxn modelId="{DA7B7892-10DD-D44B-90FA-5AECEFBF4D32}" type="presParOf" srcId="{E2557179-9AD4-EA40-B8B8-F414840CD0B2}" destId="{42B71ADE-EA16-D34B-9487-416F3689319B}" srcOrd="1" destOrd="0" presId="urn:microsoft.com/office/officeart/2005/8/layout/hChevron3"/>
    <dgm:cxn modelId="{0746ED0C-E5A8-C443-8C27-BC4F0203E898}" type="presParOf" srcId="{E2557179-9AD4-EA40-B8B8-F414840CD0B2}" destId="{E193BDD8-3AE8-0E4E-9817-32920762C741}" srcOrd="2" destOrd="0" presId="urn:microsoft.com/office/officeart/2005/8/layout/hChevron3"/>
    <dgm:cxn modelId="{A0357A1D-EA6B-204F-8758-16F091CF688F}" type="presParOf" srcId="{E2557179-9AD4-EA40-B8B8-F414840CD0B2}" destId="{4C0436B3-ADE6-2747-9FC0-E14C9DC14EA7}" srcOrd="3" destOrd="0" presId="urn:microsoft.com/office/officeart/2005/8/layout/hChevron3"/>
    <dgm:cxn modelId="{AC960EA1-4301-7B46-8213-F3A4170229AE}" type="presParOf" srcId="{E2557179-9AD4-EA40-B8B8-F414840CD0B2}" destId="{2F8DE6E7-56FA-E046-A336-26F8C02136EB}"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7B04B1-C91F-6840-8167-E2D1265DA9A2}"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A388246B-8A0F-F44D-8A1F-34555B33DD2B}">
      <dgm:prSet phldrT="[Text]"/>
      <dgm:spPr/>
      <dgm:t>
        <a:bodyPr/>
        <a:lstStyle/>
        <a:p>
          <a:r>
            <a:rPr lang="en-US" dirty="0" smtClean="0"/>
            <a:t>1. Identify the business problem/question</a:t>
          </a:r>
          <a:endParaRPr lang="en-US" dirty="0"/>
        </a:p>
      </dgm:t>
    </dgm:pt>
    <dgm:pt modelId="{5CD1C959-5D7F-E445-9224-94D091B34514}" type="parTrans" cxnId="{BAE9316B-7485-5D49-9E2E-422B446D5F56}">
      <dgm:prSet/>
      <dgm:spPr/>
      <dgm:t>
        <a:bodyPr/>
        <a:lstStyle/>
        <a:p>
          <a:endParaRPr lang="en-US"/>
        </a:p>
      </dgm:t>
    </dgm:pt>
    <dgm:pt modelId="{4AD4BE2C-906F-0E47-A202-FF675D4E0DE8}" type="sibTrans" cxnId="{BAE9316B-7485-5D49-9E2E-422B446D5F56}">
      <dgm:prSet/>
      <dgm:spPr/>
      <dgm:t>
        <a:bodyPr/>
        <a:lstStyle/>
        <a:p>
          <a:endParaRPr lang="en-US"/>
        </a:p>
      </dgm:t>
    </dgm:pt>
    <dgm:pt modelId="{42CF3422-91D5-2249-BDCD-BC0ECBDE9F6E}">
      <dgm:prSet phldrT="[Text]"/>
      <dgm:spPr/>
      <dgm:t>
        <a:bodyPr/>
        <a:lstStyle/>
        <a:p>
          <a:r>
            <a:rPr lang="en-US" dirty="0" smtClean="0"/>
            <a:t>2. Refine question into clear, concise, researchable hypotheses</a:t>
          </a:r>
          <a:endParaRPr lang="en-US" dirty="0"/>
        </a:p>
      </dgm:t>
    </dgm:pt>
    <dgm:pt modelId="{F22A08ED-DAF1-3940-AB51-8E88B10B57C7}" type="parTrans" cxnId="{5C1FD0A0-FB7E-2842-95BD-2436799334DD}">
      <dgm:prSet/>
      <dgm:spPr/>
      <dgm:t>
        <a:bodyPr/>
        <a:lstStyle/>
        <a:p>
          <a:endParaRPr lang="en-US"/>
        </a:p>
      </dgm:t>
    </dgm:pt>
    <dgm:pt modelId="{82702947-9709-E948-9A36-62F8691EC8CB}" type="sibTrans" cxnId="{5C1FD0A0-FB7E-2842-95BD-2436799334DD}">
      <dgm:prSet/>
      <dgm:spPr/>
      <dgm:t>
        <a:bodyPr/>
        <a:lstStyle/>
        <a:p>
          <a:endParaRPr lang="en-US"/>
        </a:p>
      </dgm:t>
    </dgm:pt>
    <dgm:pt modelId="{6DCCDE32-4339-BF47-87C1-27A56EE5A882}">
      <dgm:prSet phldrT="[Text]"/>
      <dgm:spPr/>
      <dgm:t>
        <a:bodyPr/>
        <a:lstStyle/>
        <a:p>
          <a:r>
            <a:rPr lang="en-US" dirty="0" smtClean="0"/>
            <a:t>3. Identify data requirements</a:t>
          </a:r>
          <a:endParaRPr lang="en-US" dirty="0"/>
        </a:p>
      </dgm:t>
    </dgm:pt>
    <dgm:pt modelId="{9FED7C08-A3A5-AE4C-92F8-04B87102AFC5}" type="parTrans" cxnId="{A47B4D49-4752-8542-9E8E-45DF9EEBC9F2}">
      <dgm:prSet/>
      <dgm:spPr/>
      <dgm:t>
        <a:bodyPr/>
        <a:lstStyle/>
        <a:p>
          <a:endParaRPr lang="en-US"/>
        </a:p>
      </dgm:t>
    </dgm:pt>
    <dgm:pt modelId="{F330D25B-951C-B747-A876-D5EFFA738CC2}" type="sibTrans" cxnId="{A47B4D49-4752-8542-9E8E-45DF9EEBC9F2}">
      <dgm:prSet/>
      <dgm:spPr/>
      <dgm:t>
        <a:bodyPr/>
        <a:lstStyle/>
        <a:p>
          <a:endParaRPr lang="en-US"/>
        </a:p>
      </dgm:t>
    </dgm:pt>
    <dgm:pt modelId="{65EAAE81-919F-6E4A-B4AC-FE567237C873}">
      <dgm:prSet phldrT="[Text]"/>
      <dgm:spPr/>
      <dgm:t>
        <a:bodyPr/>
        <a:lstStyle/>
        <a:p>
          <a:r>
            <a:rPr lang="en-US" dirty="0" smtClean="0"/>
            <a:t>4. Identify and perform analyses to test hypotheses</a:t>
          </a:r>
          <a:endParaRPr lang="en-US" dirty="0"/>
        </a:p>
      </dgm:t>
    </dgm:pt>
    <dgm:pt modelId="{D3D54CB3-6F0F-0246-A2DA-CB2C064EA547}" type="parTrans" cxnId="{E820CFFE-6F06-4E4F-8331-5895472848F2}">
      <dgm:prSet/>
      <dgm:spPr/>
      <dgm:t>
        <a:bodyPr/>
        <a:lstStyle/>
        <a:p>
          <a:endParaRPr lang="en-US"/>
        </a:p>
      </dgm:t>
    </dgm:pt>
    <dgm:pt modelId="{5ADE1A0E-52B6-3D42-BD97-228E0A91B962}" type="sibTrans" cxnId="{E820CFFE-6F06-4E4F-8331-5895472848F2}">
      <dgm:prSet/>
      <dgm:spPr/>
      <dgm:t>
        <a:bodyPr/>
        <a:lstStyle/>
        <a:p>
          <a:endParaRPr lang="en-US"/>
        </a:p>
      </dgm:t>
    </dgm:pt>
    <dgm:pt modelId="{E6BF6925-7A34-B24E-BFB3-4300EB6BA27B}">
      <dgm:prSet phldrT="[Text]"/>
      <dgm:spPr/>
      <dgm:t>
        <a:bodyPr/>
        <a:lstStyle/>
        <a:p>
          <a:r>
            <a:rPr lang="en-US" dirty="0" smtClean="0"/>
            <a:t>5. Interpret and Communicate results</a:t>
          </a:r>
          <a:endParaRPr lang="en-US" dirty="0"/>
        </a:p>
      </dgm:t>
    </dgm:pt>
    <dgm:pt modelId="{B88CC90D-D664-E947-A0AB-682B91023BA1}" type="parTrans" cxnId="{17A33A18-4F61-6C46-9541-69ED5FE4E30D}">
      <dgm:prSet/>
      <dgm:spPr/>
      <dgm:t>
        <a:bodyPr/>
        <a:lstStyle/>
        <a:p>
          <a:endParaRPr lang="en-US"/>
        </a:p>
      </dgm:t>
    </dgm:pt>
    <dgm:pt modelId="{F9C8A24B-B634-9149-A1C5-B03036079715}" type="sibTrans" cxnId="{17A33A18-4F61-6C46-9541-69ED5FE4E30D}">
      <dgm:prSet/>
      <dgm:spPr/>
      <dgm:t>
        <a:bodyPr/>
        <a:lstStyle/>
        <a:p>
          <a:endParaRPr lang="en-US"/>
        </a:p>
      </dgm:t>
    </dgm:pt>
    <dgm:pt modelId="{E0DEEFE8-EBAA-0B4F-ABF8-C65EA33438E8}" type="pres">
      <dgm:prSet presAssocID="{947B04B1-C91F-6840-8167-E2D1265DA9A2}" presName="cycle" presStyleCnt="0">
        <dgm:presLayoutVars>
          <dgm:dir/>
          <dgm:resizeHandles val="exact"/>
        </dgm:presLayoutVars>
      </dgm:prSet>
      <dgm:spPr/>
      <dgm:t>
        <a:bodyPr/>
        <a:lstStyle/>
        <a:p>
          <a:endParaRPr lang="en-US"/>
        </a:p>
      </dgm:t>
    </dgm:pt>
    <dgm:pt modelId="{F1A6C7B7-3D3C-B244-92B8-35CD518FE23E}" type="pres">
      <dgm:prSet presAssocID="{A388246B-8A0F-F44D-8A1F-34555B33DD2B}" presName="node" presStyleLbl="node1" presStyleIdx="0" presStyleCnt="5">
        <dgm:presLayoutVars>
          <dgm:bulletEnabled val="1"/>
        </dgm:presLayoutVars>
      </dgm:prSet>
      <dgm:spPr/>
      <dgm:t>
        <a:bodyPr/>
        <a:lstStyle/>
        <a:p>
          <a:endParaRPr lang="en-US"/>
        </a:p>
      </dgm:t>
    </dgm:pt>
    <dgm:pt modelId="{755F922A-EA5E-CA46-9908-5F8D74F1063C}" type="pres">
      <dgm:prSet presAssocID="{4AD4BE2C-906F-0E47-A202-FF675D4E0DE8}" presName="sibTrans" presStyleLbl="sibTrans2D1" presStyleIdx="0" presStyleCnt="5"/>
      <dgm:spPr/>
      <dgm:t>
        <a:bodyPr/>
        <a:lstStyle/>
        <a:p>
          <a:endParaRPr lang="en-US"/>
        </a:p>
      </dgm:t>
    </dgm:pt>
    <dgm:pt modelId="{C3C2789B-4989-F64B-8AF9-25D654D9D48D}" type="pres">
      <dgm:prSet presAssocID="{4AD4BE2C-906F-0E47-A202-FF675D4E0DE8}" presName="connectorText" presStyleLbl="sibTrans2D1" presStyleIdx="0" presStyleCnt="5"/>
      <dgm:spPr/>
      <dgm:t>
        <a:bodyPr/>
        <a:lstStyle/>
        <a:p>
          <a:endParaRPr lang="en-US"/>
        </a:p>
      </dgm:t>
    </dgm:pt>
    <dgm:pt modelId="{1FBD7C17-3D3B-E94E-8B9B-CCDB8410F2F1}" type="pres">
      <dgm:prSet presAssocID="{42CF3422-91D5-2249-BDCD-BC0ECBDE9F6E}" presName="node" presStyleLbl="node1" presStyleIdx="1" presStyleCnt="5">
        <dgm:presLayoutVars>
          <dgm:bulletEnabled val="1"/>
        </dgm:presLayoutVars>
      </dgm:prSet>
      <dgm:spPr/>
      <dgm:t>
        <a:bodyPr/>
        <a:lstStyle/>
        <a:p>
          <a:endParaRPr lang="en-US"/>
        </a:p>
      </dgm:t>
    </dgm:pt>
    <dgm:pt modelId="{D8D70C1E-7409-154E-8143-C9B04FB58DC2}" type="pres">
      <dgm:prSet presAssocID="{82702947-9709-E948-9A36-62F8691EC8CB}" presName="sibTrans" presStyleLbl="sibTrans2D1" presStyleIdx="1" presStyleCnt="5"/>
      <dgm:spPr/>
      <dgm:t>
        <a:bodyPr/>
        <a:lstStyle/>
        <a:p>
          <a:endParaRPr lang="en-US"/>
        </a:p>
      </dgm:t>
    </dgm:pt>
    <dgm:pt modelId="{E4430E52-A936-2E4C-B73A-ED57B4439CF2}" type="pres">
      <dgm:prSet presAssocID="{82702947-9709-E948-9A36-62F8691EC8CB}" presName="connectorText" presStyleLbl="sibTrans2D1" presStyleIdx="1" presStyleCnt="5"/>
      <dgm:spPr/>
      <dgm:t>
        <a:bodyPr/>
        <a:lstStyle/>
        <a:p>
          <a:endParaRPr lang="en-US"/>
        </a:p>
      </dgm:t>
    </dgm:pt>
    <dgm:pt modelId="{970044CA-8338-FD4F-A095-07A493C03F48}" type="pres">
      <dgm:prSet presAssocID="{6DCCDE32-4339-BF47-87C1-27A56EE5A882}" presName="node" presStyleLbl="node1" presStyleIdx="2" presStyleCnt="5">
        <dgm:presLayoutVars>
          <dgm:bulletEnabled val="1"/>
        </dgm:presLayoutVars>
      </dgm:prSet>
      <dgm:spPr/>
      <dgm:t>
        <a:bodyPr/>
        <a:lstStyle/>
        <a:p>
          <a:endParaRPr lang="en-US"/>
        </a:p>
      </dgm:t>
    </dgm:pt>
    <dgm:pt modelId="{F4EE3A0F-E608-D442-9175-F354E872C657}" type="pres">
      <dgm:prSet presAssocID="{F330D25B-951C-B747-A876-D5EFFA738CC2}" presName="sibTrans" presStyleLbl="sibTrans2D1" presStyleIdx="2" presStyleCnt="5"/>
      <dgm:spPr/>
      <dgm:t>
        <a:bodyPr/>
        <a:lstStyle/>
        <a:p>
          <a:endParaRPr lang="en-US"/>
        </a:p>
      </dgm:t>
    </dgm:pt>
    <dgm:pt modelId="{A54FB9F2-47AD-C541-9F00-2E7F8397A5F8}" type="pres">
      <dgm:prSet presAssocID="{F330D25B-951C-B747-A876-D5EFFA738CC2}" presName="connectorText" presStyleLbl="sibTrans2D1" presStyleIdx="2" presStyleCnt="5"/>
      <dgm:spPr/>
      <dgm:t>
        <a:bodyPr/>
        <a:lstStyle/>
        <a:p>
          <a:endParaRPr lang="en-US"/>
        </a:p>
      </dgm:t>
    </dgm:pt>
    <dgm:pt modelId="{5FF55F94-B635-BE4C-B9D6-72145BEB2F1E}" type="pres">
      <dgm:prSet presAssocID="{65EAAE81-919F-6E4A-B4AC-FE567237C873}" presName="node" presStyleLbl="node1" presStyleIdx="3" presStyleCnt="5">
        <dgm:presLayoutVars>
          <dgm:bulletEnabled val="1"/>
        </dgm:presLayoutVars>
      </dgm:prSet>
      <dgm:spPr/>
      <dgm:t>
        <a:bodyPr/>
        <a:lstStyle/>
        <a:p>
          <a:endParaRPr lang="en-US"/>
        </a:p>
      </dgm:t>
    </dgm:pt>
    <dgm:pt modelId="{A0803978-EB8E-7843-8ED3-4D2EE373EAC3}" type="pres">
      <dgm:prSet presAssocID="{5ADE1A0E-52B6-3D42-BD97-228E0A91B962}" presName="sibTrans" presStyleLbl="sibTrans2D1" presStyleIdx="3" presStyleCnt="5"/>
      <dgm:spPr/>
      <dgm:t>
        <a:bodyPr/>
        <a:lstStyle/>
        <a:p>
          <a:endParaRPr lang="en-US"/>
        </a:p>
      </dgm:t>
    </dgm:pt>
    <dgm:pt modelId="{839BC826-18AF-6A46-9FAB-71673417F702}" type="pres">
      <dgm:prSet presAssocID="{5ADE1A0E-52B6-3D42-BD97-228E0A91B962}" presName="connectorText" presStyleLbl="sibTrans2D1" presStyleIdx="3" presStyleCnt="5"/>
      <dgm:spPr/>
      <dgm:t>
        <a:bodyPr/>
        <a:lstStyle/>
        <a:p>
          <a:endParaRPr lang="en-US"/>
        </a:p>
      </dgm:t>
    </dgm:pt>
    <dgm:pt modelId="{988B240A-13EE-3D4C-8B70-ECDEF1993BBC}" type="pres">
      <dgm:prSet presAssocID="{E6BF6925-7A34-B24E-BFB3-4300EB6BA27B}" presName="node" presStyleLbl="node1" presStyleIdx="4" presStyleCnt="5">
        <dgm:presLayoutVars>
          <dgm:bulletEnabled val="1"/>
        </dgm:presLayoutVars>
      </dgm:prSet>
      <dgm:spPr/>
      <dgm:t>
        <a:bodyPr/>
        <a:lstStyle/>
        <a:p>
          <a:endParaRPr lang="en-US"/>
        </a:p>
      </dgm:t>
    </dgm:pt>
    <dgm:pt modelId="{0EE2C347-87B8-0A47-93BD-6225CB56ED78}" type="pres">
      <dgm:prSet presAssocID="{F9C8A24B-B634-9149-A1C5-B03036079715}" presName="sibTrans" presStyleLbl="sibTrans2D1" presStyleIdx="4" presStyleCnt="5"/>
      <dgm:spPr/>
      <dgm:t>
        <a:bodyPr/>
        <a:lstStyle/>
        <a:p>
          <a:endParaRPr lang="en-US"/>
        </a:p>
      </dgm:t>
    </dgm:pt>
    <dgm:pt modelId="{EC792839-7B21-574C-8CD7-57D496BDB7B6}" type="pres">
      <dgm:prSet presAssocID="{F9C8A24B-B634-9149-A1C5-B03036079715}" presName="connectorText" presStyleLbl="sibTrans2D1" presStyleIdx="4" presStyleCnt="5"/>
      <dgm:spPr/>
      <dgm:t>
        <a:bodyPr/>
        <a:lstStyle/>
        <a:p>
          <a:endParaRPr lang="en-US"/>
        </a:p>
      </dgm:t>
    </dgm:pt>
  </dgm:ptLst>
  <dgm:cxnLst>
    <dgm:cxn modelId="{FD758349-8CA1-D543-95B7-1A20A57D88F0}" type="presOf" srcId="{A388246B-8A0F-F44D-8A1F-34555B33DD2B}" destId="{F1A6C7B7-3D3C-B244-92B8-35CD518FE23E}" srcOrd="0" destOrd="0" presId="urn:microsoft.com/office/officeart/2005/8/layout/cycle2"/>
    <dgm:cxn modelId="{DB5E2D44-A4C3-9444-966B-EEAB6BCA6931}" type="presOf" srcId="{E6BF6925-7A34-B24E-BFB3-4300EB6BA27B}" destId="{988B240A-13EE-3D4C-8B70-ECDEF1993BBC}" srcOrd="0" destOrd="0" presId="urn:microsoft.com/office/officeart/2005/8/layout/cycle2"/>
    <dgm:cxn modelId="{AE9962DE-7C62-454B-9917-EA825E2074CD}" type="presOf" srcId="{F9C8A24B-B634-9149-A1C5-B03036079715}" destId="{EC792839-7B21-574C-8CD7-57D496BDB7B6}" srcOrd="1" destOrd="0" presId="urn:microsoft.com/office/officeart/2005/8/layout/cycle2"/>
    <dgm:cxn modelId="{1A56926D-71C9-764A-82FE-5EF846A17AE6}" type="presOf" srcId="{65EAAE81-919F-6E4A-B4AC-FE567237C873}" destId="{5FF55F94-B635-BE4C-B9D6-72145BEB2F1E}" srcOrd="0" destOrd="0" presId="urn:microsoft.com/office/officeart/2005/8/layout/cycle2"/>
    <dgm:cxn modelId="{FE5F422D-394E-3F4F-8C2E-85C4AB4E63A2}" type="presOf" srcId="{4AD4BE2C-906F-0E47-A202-FF675D4E0DE8}" destId="{C3C2789B-4989-F64B-8AF9-25D654D9D48D}" srcOrd="1" destOrd="0" presId="urn:microsoft.com/office/officeart/2005/8/layout/cycle2"/>
    <dgm:cxn modelId="{4A4A8D36-FD17-C64C-A4E6-C74F9A1A4C78}" type="presOf" srcId="{6DCCDE32-4339-BF47-87C1-27A56EE5A882}" destId="{970044CA-8338-FD4F-A095-07A493C03F48}" srcOrd="0" destOrd="0" presId="urn:microsoft.com/office/officeart/2005/8/layout/cycle2"/>
    <dgm:cxn modelId="{17A33A18-4F61-6C46-9541-69ED5FE4E30D}" srcId="{947B04B1-C91F-6840-8167-E2D1265DA9A2}" destId="{E6BF6925-7A34-B24E-BFB3-4300EB6BA27B}" srcOrd="4" destOrd="0" parTransId="{B88CC90D-D664-E947-A0AB-682B91023BA1}" sibTransId="{F9C8A24B-B634-9149-A1C5-B03036079715}"/>
    <dgm:cxn modelId="{BAE9316B-7485-5D49-9E2E-422B446D5F56}" srcId="{947B04B1-C91F-6840-8167-E2D1265DA9A2}" destId="{A388246B-8A0F-F44D-8A1F-34555B33DD2B}" srcOrd="0" destOrd="0" parTransId="{5CD1C959-5D7F-E445-9224-94D091B34514}" sibTransId="{4AD4BE2C-906F-0E47-A202-FF675D4E0DE8}"/>
    <dgm:cxn modelId="{E820CFFE-6F06-4E4F-8331-5895472848F2}" srcId="{947B04B1-C91F-6840-8167-E2D1265DA9A2}" destId="{65EAAE81-919F-6E4A-B4AC-FE567237C873}" srcOrd="3" destOrd="0" parTransId="{D3D54CB3-6F0F-0246-A2DA-CB2C064EA547}" sibTransId="{5ADE1A0E-52B6-3D42-BD97-228E0A91B962}"/>
    <dgm:cxn modelId="{A6229571-4E09-3D48-A78B-E0FD321FC00A}" type="presOf" srcId="{947B04B1-C91F-6840-8167-E2D1265DA9A2}" destId="{E0DEEFE8-EBAA-0B4F-ABF8-C65EA33438E8}" srcOrd="0" destOrd="0" presId="urn:microsoft.com/office/officeart/2005/8/layout/cycle2"/>
    <dgm:cxn modelId="{A47B4D49-4752-8542-9E8E-45DF9EEBC9F2}" srcId="{947B04B1-C91F-6840-8167-E2D1265DA9A2}" destId="{6DCCDE32-4339-BF47-87C1-27A56EE5A882}" srcOrd="2" destOrd="0" parTransId="{9FED7C08-A3A5-AE4C-92F8-04B87102AFC5}" sibTransId="{F330D25B-951C-B747-A876-D5EFFA738CC2}"/>
    <dgm:cxn modelId="{C93DB488-FE34-2149-8CD3-3E6CD9B58A2B}" type="presOf" srcId="{4AD4BE2C-906F-0E47-A202-FF675D4E0DE8}" destId="{755F922A-EA5E-CA46-9908-5F8D74F1063C}" srcOrd="0" destOrd="0" presId="urn:microsoft.com/office/officeart/2005/8/layout/cycle2"/>
    <dgm:cxn modelId="{C7EA58A4-3876-974B-9204-F601053993EA}" type="presOf" srcId="{F330D25B-951C-B747-A876-D5EFFA738CC2}" destId="{A54FB9F2-47AD-C541-9F00-2E7F8397A5F8}" srcOrd="1" destOrd="0" presId="urn:microsoft.com/office/officeart/2005/8/layout/cycle2"/>
    <dgm:cxn modelId="{273B391C-F66E-B94B-B91E-134FC89AF5AC}" type="presOf" srcId="{42CF3422-91D5-2249-BDCD-BC0ECBDE9F6E}" destId="{1FBD7C17-3D3B-E94E-8B9B-CCDB8410F2F1}" srcOrd="0" destOrd="0" presId="urn:microsoft.com/office/officeart/2005/8/layout/cycle2"/>
    <dgm:cxn modelId="{5CEFF339-BCDF-CF40-BD21-BA6BF0D702D1}" type="presOf" srcId="{82702947-9709-E948-9A36-62F8691EC8CB}" destId="{E4430E52-A936-2E4C-B73A-ED57B4439CF2}" srcOrd="1" destOrd="0" presId="urn:microsoft.com/office/officeart/2005/8/layout/cycle2"/>
    <dgm:cxn modelId="{5C1FD0A0-FB7E-2842-95BD-2436799334DD}" srcId="{947B04B1-C91F-6840-8167-E2D1265DA9A2}" destId="{42CF3422-91D5-2249-BDCD-BC0ECBDE9F6E}" srcOrd="1" destOrd="0" parTransId="{F22A08ED-DAF1-3940-AB51-8E88B10B57C7}" sibTransId="{82702947-9709-E948-9A36-62F8691EC8CB}"/>
    <dgm:cxn modelId="{42E40779-C936-4742-9618-411FE9E31AD0}" type="presOf" srcId="{5ADE1A0E-52B6-3D42-BD97-228E0A91B962}" destId="{A0803978-EB8E-7843-8ED3-4D2EE373EAC3}" srcOrd="0" destOrd="0" presId="urn:microsoft.com/office/officeart/2005/8/layout/cycle2"/>
    <dgm:cxn modelId="{73FC6CFC-3CB1-A24F-A6E5-BF7559469A2B}" type="presOf" srcId="{F9C8A24B-B634-9149-A1C5-B03036079715}" destId="{0EE2C347-87B8-0A47-93BD-6225CB56ED78}" srcOrd="0" destOrd="0" presId="urn:microsoft.com/office/officeart/2005/8/layout/cycle2"/>
    <dgm:cxn modelId="{AE760A83-97D7-8E43-BC06-B4AD1FB62F52}" type="presOf" srcId="{F330D25B-951C-B747-A876-D5EFFA738CC2}" destId="{F4EE3A0F-E608-D442-9175-F354E872C657}" srcOrd="0" destOrd="0" presId="urn:microsoft.com/office/officeart/2005/8/layout/cycle2"/>
    <dgm:cxn modelId="{5134CEB9-844C-5647-8C1F-49E828E7D61C}" type="presOf" srcId="{82702947-9709-E948-9A36-62F8691EC8CB}" destId="{D8D70C1E-7409-154E-8143-C9B04FB58DC2}" srcOrd="0" destOrd="0" presId="urn:microsoft.com/office/officeart/2005/8/layout/cycle2"/>
    <dgm:cxn modelId="{31D8B3A7-D4E5-1D47-BE3F-30E83C086E68}" type="presOf" srcId="{5ADE1A0E-52B6-3D42-BD97-228E0A91B962}" destId="{839BC826-18AF-6A46-9FAB-71673417F702}" srcOrd="1" destOrd="0" presId="urn:microsoft.com/office/officeart/2005/8/layout/cycle2"/>
    <dgm:cxn modelId="{8E1FD235-A3B3-CA44-8465-1AC77250FE9A}" type="presParOf" srcId="{E0DEEFE8-EBAA-0B4F-ABF8-C65EA33438E8}" destId="{F1A6C7B7-3D3C-B244-92B8-35CD518FE23E}" srcOrd="0" destOrd="0" presId="urn:microsoft.com/office/officeart/2005/8/layout/cycle2"/>
    <dgm:cxn modelId="{93B3E36F-6EC8-CF47-8D64-72D473F01A0E}" type="presParOf" srcId="{E0DEEFE8-EBAA-0B4F-ABF8-C65EA33438E8}" destId="{755F922A-EA5E-CA46-9908-5F8D74F1063C}" srcOrd="1" destOrd="0" presId="urn:microsoft.com/office/officeart/2005/8/layout/cycle2"/>
    <dgm:cxn modelId="{0D583A26-A511-EB47-8156-19ADBA3502A5}" type="presParOf" srcId="{755F922A-EA5E-CA46-9908-5F8D74F1063C}" destId="{C3C2789B-4989-F64B-8AF9-25D654D9D48D}" srcOrd="0" destOrd="0" presId="urn:microsoft.com/office/officeart/2005/8/layout/cycle2"/>
    <dgm:cxn modelId="{78F0DCBF-F039-DC48-92BE-358B08BB79C8}" type="presParOf" srcId="{E0DEEFE8-EBAA-0B4F-ABF8-C65EA33438E8}" destId="{1FBD7C17-3D3B-E94E-8B9B-CCDB8410F2F1}" srcOrd="2" destOrd="0" presId="urn:microsoft.com/office/officeart/2005/8/layout/cycle2"/>
    <dgm:cxn modelId="{0A00A7DE-FF95-974B-97CB-F67226C15E0F}" type="presParOf" srcId="{E0DEEFE8-EBAA-0B4F-ABF8-C65EA33438E8}" destId="{D8D70C1E-7409-154E-8143-C9B04FB58DC2}" srcOrd="3" destOrd="0" presId="urn:microsoft.com/office/officeart/2005/8/layout/cycle2"/>
    <dgm:cxn modelId="{E015E273-4F1C-874C-B926-6740692F979A}" type="presParOf" srcId="{D8D70C1E-7409-154E-8143-C9B04FB58DC2}" destId="{E4430E52-A936-2E4C-B73A-ED57B4439CF2}" srcOrd="0" destOrd="0" presId="urn:microsoft.com/office/officeart/2005/8/layout/cycle2"/>
    <dgm:cxn modelId="{A1F027A7-1990-5F4E-BEE6-940C1903B9AA}" type="presParOf" srcId="{E0DEEFE8-EBAA-0B4F-ABF8-C65EA33438E8}" destId="{970044CA-8338-FD4F-A095-07A493C03F48}" srcOrd="4" destOrd="0" presId="urn:microsoft.com/office/officeart/2005/8/layout/cycle2"/>
    <dgm:cxn modelId="{42CDA790-AD1C-D746-882E-1BE1A055944D}" type="presParOf" srcId="{E0DEEFE8-EBAA-0B4F-ABF8-C65EA33438E8}" destId="{F4EE3A0F-E608-D442-9175-F354E872C657}" srcOrd="5" destOrd="0" presId="urn:microsoft.com/office/officeart/2005/8/layout/cycle2"/>
    <dgm:cxn modelId="{5A4C9CDE-A556-D84B-8596-B7AAB255F616}" type="presParOf" srcId="{F4EE3A0F-E608-D442-9175-F354E872C657}" destId="{A54FB9F2-47AD-C541-9F00-2E7F8397A5F8}" srcOrd="0" destOrd="0" presId="urn:microsoft.com/office/officeart/2005/8/layout/cycle2"/>
    <dgm:cxn modelId="{66A5B07F-EBE7-0E4F-B546-954A688ED347}" type="presParOf" srcId="{E0DEEFE8-EBAA-0B4F-ABF8-C65EA33438E8}" destId="{5FF55F94-B635-BE4C-B9D6-72145BEB2F1E}" srcOrd="6" destOrd="0" presId="urn:microsoft.com/office/officeart/2005/8/layout/cycle2"/>
    <dgm:cxn modelId="{E4611A4E-885A-A94C-A401-DBD4AEC35329}" type="presParOf" srcId="{E0DEEFE8-EBAA-0B4F-ABF8-C65EA33438E8}" destId="{A0803978-EB8E-7843-8ED3-4D2EE373EAC3}" srcOrd="7" destOrd="0" presId="urn:microsoft.com/office/officeart/2005/8/layout/cycle2"/>
    <dgm:cxn modelId="{1BD9E2F2-8DA5-F347-A506-B91073767FDD}" type="presParOf" srcId="{A0803978-EB8E-7843-8ED3-4D2EE373EAC3}" destId="{839BC826-18AF-6A46-9FAB-71673417F702}" srcOrd="0" destOrd="0" presId="urn:microsoft.com/office/officeart/2005/8/layout/cycle2"/>
    <dgm:cxn modelId="{C8825725-3065-2446-BAC8-3D5971DFA761}" type="presParOf" srcId="{E0DEEFE8-EBAA-0B4F-ABF8-C65EA33438E8}" destId="{988B240A-13EE-3D4C-8B70-ECDEF1993BBC}" srcOrd="8" destOrd="0" presId="urn:microsoft.com/office/officeart/2005/8/layout/cycle2"/>
    <dgm:cxn modelId="{ED560BDD-64D9-6447-8565-A5295AD2CE31}" type="presParOf" srcId="{E0DEEFE8-EBAA-0B4F-ABF8-C65EA33438E8}" destId="{0EE2C347-87B8-0A47-93BD-6225CB56ED78}" srcOrd="9" destOrd="0" presId="urn:microsoft.com/office/officeart/2005/8/layout/cycle2"/>
    <dgm:cxn modelId="{F43591EA-E248-5543-B407-07E05F2C7D09}" type="presParOf" srcId="{0EE2C347-87B8-0A47-93BD-6225CB56ED78}" destId="{EC792839-7B21-574C-8CD7-57D496BDB7B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7B04B1-C91F-6840-8167-E2D1265DA9A2}"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A388246B-8A0F-F44D-8A1F-34555B33DD2B}">
      <dgm:prSet phldrT="[Text]"/>
      <dgm:spPr/>
      <dgm:t>
        <a:bodyPr/>
        <a:lstStyle/>
        <a:p>
          <a:r>
            <a:rPr lang="en-US" dirty="0" smtClean="0"/>
            <a:t>1. Impact of online channel usage on customer profitability</a:t>
          </a:r>
          <a:endParaRPr lang="en-US" dirty="0"/>
        </a:p>
      </dgm:t>
    </dgm:pt>
    <dgm:pt modelId="{5CD1C959-5D7F-E445-9224-94D091B34514}" type="parTrans" cxnId="{BAE9316B-7485-5D49-9E2E-422B446D5F56}">
      <dgm:prSet/>
      <dgm:spPr/>
      <dgm:t>
        <a:bodyPr/>
        <a:lstStyle/>
        <a:p>
          <a:endParaRPr lang="en-US"/>
        </a:p>
      </dgm:t>
    </dgm:pt>
    <dgm:pt modelId="{4AD4BE2C-906F-0E47-A202-FF675D4E0DE8}" type="sibTrans" cxnId="{BAE9316B-7485-5D49-9E2E-422B446D5F56}">
      <dgm:prSet/>
      <dgm:spPr/>
      <dgm:t>
        <a:bodyPr/>
        <a:lstStyle/>
        <a:p>
          <a:endParaRPr lang="en-US"/>
        </a:p>
      </dgm:t>
    </dgm:pt>
    <dgm:pt modelId="{42CF3422-91D5-2249-BDCD-BC0ECBDE9F6E}">
      <dgm:prSet phldrT="[Text]"/>
      <dgm:spPr/>
      <dgm:t>
        <a:bodyPr/>
        <a:lstStyle/>
        <a:p>
          <a:r>
            <a:rPr lang="en-US" dirty="0" smtClean="0"/>
            <a:t>2. Online adoption causes increased customer profitability</a:t>
          </a:r>
          <a:endParaRPr lang="en-US" dirty="0"/>
        </a:p>
      </dgm:t>
    </dgm:pt>
    <dgm:pt modelId="{F22A08ED-DAF1-3940-AB51-8E88B10B57C7}" type="parTrans" cxnId="{5C1FD0A0-FB7E-2842-95BD-2436799334DD}">
      <dgm:prSet/>
      <dgm:spPr/>
      <dgm:t>
        <a:bodyPr/>
        <a:lstStyle/>
        <a:p>
          <a:endParaRPr lang="en-US"/>
        </a:p>
      </dgm:t>
    </dgm:pt>
    <dgm:pt modelId="{82702947-9709-E948-9A36-62F8691EC8CB}" type="sibTrans" cxnId="{5C1FD0A0-FB7E-2842-95BD-2436799334DD}">
      <dgm:prSet/>
      <dgm:spPr/>
      <dgm:t>
        <a:bodyPr/>
        <a:lstStyle/>
        <a:p>
          <a:endParaRPr lang="en-US"/>
        </a:p>
      </dgm:t>
    </dgm:pt>
    <dgm:pt modelId="{6DCCDE32-4339-BF47-87C1-27A56EE5A882}">
      <dgm:prSet phldrT="[Text]"/>
      <dgm:spPr/>
      <dgm:t>
        <a:bodyPr/>
        <a:lstStyle/>
        <a:p>
          <a:r>
            <a:rPr lang="en-US" dirty="0" smtClean="0"/>
            <a:t>3. Customer profitability, online status, demographics</a:t>
          </a:r>
          <a:endParaRPr lang="en-US" dirty="0"/>
        </a:p>
      </dgm:t>
    </dgm:pt>
    <dgm:pt modelId="{9FED7C08-A3A5-AE4C-92F8-04B87102AFC5}" type="parTrans" cxnId="{A47B4D49-4752-8542-9E8E-45DF9EEBC9F2}">
      <dgm:prSet/>
      <dgm:spPr/>
      <dgm:t>
        <a:bodyPr/>
        <a:lstStyle/>
        <a:p>
          <a:endParaRPr lang="en-US"/>
        </a:p>
      </dgm:t>
    </dgm:pt>
    <dgm:pt modelId="{F330D25B-951C-B747-A876-D5EFFA738CC2}" type="sibTrans" cxnId="{A47B4D49-4752-8542-9E8E-45DF9EEBC9F2}">
      <dgm:prSet/>
      <dgm:spPr/>
      <dgm:t>
        <a:bodyPr/>
        <a:lstStyle/>
        <a:p>
          <a:endParaRPr lang="en-US"/>
        </a:p>
      </dgm:t>
    </dgm:pt>
    <dgm:pt modelId="{65EAAE81-919F-6E4A-B4AC-FE567237C873}">
      <dgm:prSet phldrT="[Text]"/>
      <dgm:spPr/>
      <dgm:t>
        <a:bodyPr/>
        <a:lstStyle/>
        <a:p>
          <a:r>
            <a:rPr lang="en-US" dirty="0" smtClean="0"/>
            <a:t>4. Comparison of avg. profitability of online and offline customers</a:t>
          </a:r>
          <a:endParaRPr lang="en-US" dirty="0"/>
        </a:p>
      </dgm:t>
    </dgm:pt>
    <dgm:pt modelId="{D3D54CB3-6F0F-0246-A2DA-CB2C064EA547}" type="parTrans" cxnId="{E820CFFE-6F06-4E4F-8331-5895472848F2}">
      <dgm:prSet/>
      <dgm:spPr/>
      <dgm:t>
        <a:bodyPr/>
        <a:lstStyle/>
        <a:p>
          <a:endParaRPr lang="en-US"/>
        </a:p>
      </dgm:t>
    </dgm:pt>
    <dgm:pt modelId="{5ADE1A0E-52B6-3D42-BD97-228E0A91B962}" type="sibTrans" cxnId="{E820CFFE-6F06-4E4F-8331-5895472848F2}">
      <dgm:prSet/>
      <dgm:spPr/>
      <dgm:t>
        <a:bodyPr/>
        <a:lstStyle/>
        <a:p>
          <a:endParaRPr lang="en-US"/>
        </a:p>
      </dgm:t>
    </dgm:pt>
    <dgm:pt modelId="{E6BF6925-7A34-B24E-BFB3-4300EB6BA27B}">
      <dgm:prSet phldrT="[Text]"/>
      <dgm:spPr/>
      <dgm:t>
        <a:bodyPr/>
        <a:lstStyle/>
        <a:p>
          <a:r>
            <a:rPr lang="en-US" dirty="0" smtClean="0"/>
            <a:t>5. Online adoption led to increased profitability</a:t>
          </a:r>
          <a:endParaRPr lang="en-US" dirty="0"/>
        </a:p>
      </dgm:t>
    </dgm:pt>
    <dgm:pt modelId="{B88CC90D-D664-E947-A0AB-682B91023BA1}" type="parTrans" cxnId="{17A33A18-4F61-6C46-9541-69ED5FE4E30D}">
      <dgm:prSet/>
      <dgm:spPr/>
      <dgm:t>
        <a:bodyPr/>
        <a:lstStyle/>
        <a:p>
          <a:endParaRPr lang="en-US"/>
        </a:p>
      </dgm:t>
    </dgm:pt>
    <dgm:pt modelId="{F9C8A24B-B634-9149-A1C5-B03036079715}" type="sibTrans" cxnId="{17A33A18-4F61-6C46-9541-69ED5FE4E30D}">
      <dgm:prSet/>
      <dgm:spPr/>
      <dgm:t>
        <a:bodyPr/>
        <a:lstStyle/>
        <a:p>
          <a:endParaRPr lang="en-US"/>
        </a:p>
      </dgm:t>
    </dgm:pt>
    <dgm:pt modelId="{E0DEEFE8-EBAA-0B4F-ABF8-C65EA33438E8}" type="pres">
      <dgm:prSet presAssocID="{947B04B1-C91F-6840-8167-E2D1265DA9A2}" presName="cycle" presStyleCnt="0">
        <dgm:presLayoutVars>
          <dgm:dir/>
          <dgm:resizeHandles val="exact"/>
        </dgm:presLayoutVars>
      </dgm:prSet>
      <dgm:spPr/>
      <dgm:t>
        <a:bodyPr/>
        <a:lstStyle/>
        <a:p>
          <a:endParaRPr lang="en-US"/>
        </a:p>
      </dgm:t>
    </dgm:pt>
    <dgm:pt modelId="{F1A6C7B7-3D3C-B244-92B8-35CD518FE23E}" type="pres">
      <dgm:prSet presAssocID="{A388246B-8A0F-F44D-8A1F-34555B33DD2B}" presName="node" presStyleLbl="node1" presStyleIdx="0" presStyleCnt="5">
        <dgm:presLayoutVars>
          <dgm:bulletEnabled val="1"/>
        </dgm:presLayoutVars>
      </dgm:prSet>
      <dgm:spPr/>
      <dgm:t>
        <a:bodyPr/>
        <a:lstStyle/>
        <a:p>
          <a:endParaRPr lang="en-US"/>
        </a:p>
      </dgm:t>
    </dgm:pt>
    <dgm:pt modelId="{755F922A-EA5E-CA46-9908-5F8D74F1063C}" type="pres">
      <dgm:prSet presAssocID="{4AD4BE2C-906F-0E47-A202-FF675D4E0DE8}" presName="sibTrans" presStyleLbl="sibTrans2D1" presStyleIdx="0" presStyleCnt="5"/>
      <dgm:spPr/>
      <dgm:t>
        <a:bodyPr/>
        <a:lstStyle/>
        <a:p>
          <a:endParaRPr lang="en-US"/>
        </a:p>
      </dgm:t>
    </dgm:pt>
    <dgm:pt modelId="{C3C2789B-4989-F64B-8AF9-25D654D9D48D}" type="pres">
      <dgm:prSet presAssocID="{4AD4BE2C-906F-0E47-A202-FF675D4E0DE8}" presName="connectorText" presStyleLbl="sibTrans2D1" presStyleIdx="0" presStyleCnt="5"/>
      <dgm:spPr/>
      <dgm:t>
        <a:bodyPr/>
        <a:lstStyle/>
        <a:p>
          <a:endParaRPr lang="en-US"/>
        </a:p>
      </dgm:t>
    </dgm:pt>
    <dgm:pt modelId="{1FBD7C17-3D3B-E94E-8B9B-CCDB8410F2F1}" type="pres">
      <dgm:prSet presAssocID="{42CF3422-91D5-2249-BDCD-BC0ECBDE9F6E}" presName="node" presStyleLbl="node1" presStyleIdx="1" presStyleCnt="5">
        <dgm:presLayoutVars>
          <dgm:bulletEnabled val="1"/>
        </dgm:presLayoutVars>
      </dgm:prSet>
      <dgm:spPr/>
      <dgm:t>
        <a:bodyPr/>
        <a:lstStyle/>
        <a:p>
          <a:endParaRPr lang="en-US"/>
        </a:p>
      </dgm:t>
    </dgm:pt>
    <dgm:pt modelId="{D8D70C1E-7409-154E-8143-C9B04FB58DC2}" type="pres">
      <dgm:prSet presAssocID="{82702947-9709-E948-9A36-62F8691EC8CB}" presName="sibTrans" presStyleLbl="sibTrans2D1" presStyleIdx="1" presStyleCnt="5"/>
      <dgm:spPr/>
      <dgm:t>
        <a:bodyPr/>
        <a:lstStyle/>
        <a:p>
          <a:endParaRPr lang="en-US"/>
        </a:p>
      </dgm:t>
    </dgm:pt>
    <dgm:pt modelId="{E4430E52-A936-2E4C-B73A-ED57B4439CF2}" type="pres">
      <dgm:prSet presAssocID="{82702947-9709-E948-9A36-62F8691EC8CB}" presName="connectorText" presStyleLbl="sibTrans2D1" presStyleIdx="1" presStyleCnt="5"/>
      <dgm:spPr/>
      <dgm:t>
        <a:bodyPr/>
        <a:lstStyle/>
        <a:p>
          <a:endParaRPr lang="en-US"/>
        </a:p>
      </dgm:t>
    </dgm:pt>
    <dgm:pt modelId="{970044CA-8338-FD4F-A095-07A493C03F48}" type="pres">
      <dgm:prSet presAssocID="{6DCCDE32-4339-BF47-87C1-27A56EE5A882}" presName="node" presStyleLbl="node1" presStyleIdx="2" presStyleCnt="5">
        <dgm:presLayoutVars>
          <dgm:bulletEnabled val="1"/>
        </dgm:presLayoutVars>
      </dgm:prSet>
      <dgm:spPr/>
      <dgm:t>
        <a:bodyPr/>
        <a:lstStyle/>
        <a:p>
          <a:endParaRPr lang="en-US"/>
        </a:p>
      </dgm:t>
    </dgm:pt>
    <dgm:pt modelId="{F4EE3A0F-E608-D442-9175-F354E872C657}" type="pres">
      <dgm:prSet presAssocID="{F330D25B-951C-B747-A876-D5EFFA738CC2}" presName="sibTrans" presStyleLbl="sibTrans2D1" presStyleIdx="2" presStyleCnt="5"/>
      <dgm:spPr/>
      <dgm:t>
        <a:bodyPr/>
        <a:lstStyle/>
        <a:p>
          <a:endParaRPr lang="en-US"/>
        </a:p>
      </dgm:t>
    </dgm:pt>
    <dgm:pt modelId="{A54FB9F2-47AD-C541-9F00-2E7F8397A5F8}" type="pres">
      <dgm:prSet presAssocID="{F330D25B-951C-B747-A876-D5EFFA738CC2}" presName="connectorText" presStyleLbl="sibTrans2D1" presStyleIdx="2" presStyleCnt="5"/>
      <dgm:spPr/>
      <dgm:t>
        <a:bodyPr/>
        <a:lstStyle/>
        <a:p>
          <a:endParaRPr lang="en-US"/>
        </a:p>
      </dgm:t>
    </dgm:pt>
    <dgm:pt modelId="{5FF55F94-B635-BE4C-B9D6-72145BEB2F1E}" type="pres">
      <dgm:prSet presAssocID="{65EAAE81-919F-6E4A-B4AC-FE567237C873}" presName="node" presStyleLbl="node1" presStyleIdx="3" presStyleCnt="5">
        <dgm:presLayoutVars>
          <dgm:bulletEnabled val="1"/>
        </dgm:presLayoutVars>
      </dgm:prSet>
      <dgm:spPr/>
      <dgm:t>
        <a:bodyPr/>
        <a:lstStyle/>
        <a:p>
          <a:endParaRPr lang="en-US"/>
        </a:p>
      </dgm:t>
    </dgm:pt>
    <dgm:pt modelId="{A0803978-EB8E-7843-8ED3-4D2EE373EAC3}" type="pres">
      <dgm:prSet presAssocID="{5ADE1A0E-52B6-3D42-BD97-228E0A91B962}" presName="sibTrans" presStyleLbl="sibTrans2D1" presStyleIdx="3" presStyleCnt="5"/>
      <dgm:spPr/>
      <dgm:t>
        <a:bodyPr/>
        <a:lstStyle/>
        <a:p>
          <a:endParaRPr lang="en-US"/>
        </a:p>
      </dgm:t>
    </dgm:pt>
    <dgm:pt modelId="{839BC826-18AF-6A46-9FAB-71673417F702}" type="pres">
      <dgm:prSet presAssocID="{5ADE1A0E-52B6-3D42-BD97-228E0A91B962}" presName="connectorText" presStyleLbl="sibTrans2D1" presStyleIdx="3" presStyleCnt="5"/>
      <dgm:spPr/>
      <dgm:t>
        <a:bodyPr/>
        <a:lstStyle/>
        <a:p>
          <a:endParaRPr lang="en-US"/>
        </a:p>
      </dgm:t>
    </dgm:pt>
    <dgm:pt modelId="{988B240A-13EE-3D4C-8B70-ECDEF1993BBC}" type="pres">
      <dgm:prSet presAssocID="{E6BF6925-7A34-B24E-BFB3-4300EB6BA27B}" presName="node" presStyleLbl="node1" presStyleIdx="4" presStyleCnt="5">
        <dgm:presLayoutVars>
          <dgm:bulletEnabled val="1"/>
        </dgm:presLayoutVars>
      </dgm:prSet>
      <dgm:spPr/>
      <dgm:t>
        <a:bodyPr/>
        <a:lstStyle/>
        <a:p>
          <a:endParaRPr lang="en-US"/>
        </a:p>
      </dgm:t>
    </dgm:pt>
    <dgm:pt modelId="{0EE2C347-87B8-0A47-93BD-6225CB56ED78}" type="pres">
      <dgm:prSet presAssocID="{F9C8A24B-B634-9149-A1C5-B03036079715}" presName="sibTrans" presStyleLbl="sibTrans2D1" presStyleIdx="4" presStyleCnt="5"/>
      <dgm:spPr/>
      <dgm:t>
        <a:bodyPr/>
        <a:lstStyle/>
        <a:p>
          <a:endParaRPr lang="en-US"/>
        </a:p>
      </dgm:t>
    </dgm:pt>
    <dgm:pt modelId="{EC792839-7B21-574C-8CD7-57D496BDB7B6}" type="pres">
      <dgm:prSet presAssocID="{F9C8A24B-B634-9149-A1C5-B03036079715}" presName="connectorText" presStyleLbl="sibTrans2D1" presStyleIdx="4" presStyleCnt="5"/>
      <dgm:spPr/>
      <dgm:t>
        <a:bodyPr/>
        <a:lstStyle/>
        <a:p>
          <a:endParaRPr lang="en-US"/>
        </a:p>
      </dgm:t>
    </dgm:pt>
  </dgm:ptLst>
  <dgm:cxnLst>
    <dgm:cxn modelId="{23DD5A68-8172-B64D-97D4-4DEFD2357875}" type="presOf" srcId="{5ADE1A0E-52B6-3D42-BD97-228E0A91B962}" destId="{839BC826-18AF-6A46-9FAB-71673417F702}" srcOrd="1" destOrd="0" presId="urn:microsoft.com/office/officeart/2005/8/layout/cycle2"/>
    <dgm:cxn modelId="{3F7F135C-0ADF-8449-B40E-1B0279CC0A1B}" type="presOf" srcId="{F9C8A24B-B634-9149-A1C5-B03036079715}" destId="{EC792839-7B21-574C-8CD7-57D496BDB7B6}" srcOrd="1" destOrd="0" presId="urn:microsoft.com/office/officeart/2005/8/layout/cycle2"/>
    <dgm:cxn modelId="{CCD713F8-0F2D-4343-9BE1-19009120AFB5}" type="presOf" srcId="{5ADE1A0E-52B6-3D42-BD97-228E0A91B962}" destId="{A0803978-EB8E-7843-8ED3-4D2EE373EAC3}" srcOrd="0" destOrd="0" presId="urn:microsoft.com/office/officeart/2005/8/layout/cycle2"/>
    <dgm:cxn modelId="{AA75CA30-116D-A640-A1E8-26E7BD5D42E9}" type="presOf" srcId="{4AD4BE2C-906F-0E47-A202-FF675D4E0DE8}" destId="{755F922A-EA5E-CA46-9908-5F8D74F1063C}" srcOrd="0" destOrd="0" presId="urn:microsoft.com/office/officeart/2005/8/layout/cycle2"/>
    <dgm:cxn modelId="{8668A123-0332-194B-8D8D-39A68F761DCF}" type="presOf" srcId="{6DCCDE32-4339-BF47-87C1-27A56EE5A882}" destId="{970044CA-8338-FD4F-A095-07A493C03F48}" srcOrd="0" destOrd="0" presId="urn:microsoft.com/office/officeart/2005/8/layout/cycle2"/>
    <dgm:cxn modelId="{84836AF4-066C-7F44-9652-3D23AE413A85}" type="presOf" srcId="{42CF3422-91D5-2249-BDCD-BC0ECBDE9F6E}" destId="{1FBD7C17-3D3B-E94E-8B9B-CCDB8410F2F1}" srcOrd="0" destOrd="0" presId="urn:microsoft.com/office/officeart/2005/8/layout/cycle2"/>
    <dgm:cxn modelId="{D58D6870-94C7-274F-BCCC-8A184D60CACB}" type="presOf" srcId="{4AD4BE2C-906F-0E47-A202-FF675D4E0DE8}" destId="{C3C2789B-4989-F64B-8AF9-25D654D9D48D}" srcOrd="1" destOrd="0" presId="urn:microsoft.com/office/officeart/2005/8/layout/cycle2"/>
    <dgm:cxn modelId="{FB43F3EF-8EE5-C94E-84F3-27E504FF3790}" type="presOf" srcId="{A388246B-8A0F-F44D-8A1F-34555B33DD2B}" destId="{F1A6C7B7-3D3C-B244-92B8-35CD518FE23E}" srcOrd="0" destOrd="0" presId="urn:microsoft.com/office/officeart/2005/8/layout/cycle2"/>
    <dgm:cxn modelId="{3CB037CF-82E7-F04D-BA00-6D25FE4364BF}" type="presOf" srcId="{82702947-9709-E948-9A36-62F8691EC8CB}" destId="{E4430E52-A936-2E4C-B73A-ED57B4439CF2}" srcOrd="1" destOrd="0" presId="urn:microsoft.com/office/officeart/2005/8/layout/cycle2"/>
    <dgm:cxn modelId="{17A33A18-4F61-6C46-9541-69ED5FE4E30D}" srcId="{947B04B1-C91F-6840-8167-E2D1265DA9A2}" destId="{E6BF6925-7A34-B24E-BFB3-4300EB6BA27B}" srcOrd="4" destOrd="0" parTransId="{B88CC90D-D664-E947-A0AB-682B91023BA1}" sibTransId="{F9C8A24B-B634-9149-A1C5-B03036079715}"/>
    <dgm:cxn modelId="{BAE9316B-7485-5D49-9E2E-422B446D5F56}" srcId="{947B04B1-C91F-6840-8167-E2D1265DA9A2}" destId="{A388246B-8A0F-F44D-8A1F-34555B33DD2B}" srcOrd="0" destOrd="0" parTransId="{5CD1C959-5D7F-E445-9224-94D091B34514}" sibTransId="{4AD4BE2C-906F-0E47-A202-FF675D4E0DE8}"/>
    <dgm:cxn modelId="{E820CFFE-6F06-4E4F-8331-5895472848F2}" srcId="{947B04B1-C91F-6840-8167-E2D1265DA9A2}" destId="{65EAAE81-919F-6E4A-B4AC-FE567237C873}" srcOrd="3" destOrd="0" parTransId="{D3D54CB3-6F0F-0246-A2DA-CB2C064EA547}" sibTransId="{5ADE1A0E-52B6-3D42-BD97-228E0A91B962}"/>
    <dgm:cxn modelId="{A47B4D49-4752-8542-9E8E-45DF9EEBC9F2}" srcId="{947B04B1-C91F-6840-8167-E2D1265DA9A2}" destId="{6DCCDE32-4339-BF47-87C1-27A56EE5A882}" srcOrd="2" destOrd="0" parTransId="{9FED7C08-A3A5-AE4C-92F8-04B87102AFC5}" sibTransId="{F330D25B-951C-B747-A876-D5EFFA738CC2}"/>
    <dgm:cxn modelId="{3B9846C3-7913-A943-8F3E-7AF249485355}" type="presOf" srcId="{82702947-9709-E948-9A36-62F8691EC8CB}" destId="{D8D70C1E-7409-154E-8143-C9B04FB58DC2}" srcOrd="0" destOrd="0" presId="urn:microsoft.com/office/officeart/2005/8/layout/cycle2"/>
    <dgm:cxn modelId="{0B26C9D0-C335-BC45-833D-C82DA08B3100}" type="presOf" srcId="{F330D25B-951C-B747-A876-D5EFFA738CC2}" destId="{A54FB9F2-47AD-C541-9F00-2E7F8397A5F8}" srcOrd="1" destOrd="0" presId="urn:microsoft.com/office/officeart/2005/8/layout/cycle2"/>
    <dgm:cxn modelId="{5C1FD0A0-FB7E-2842-95BD-2436799334DD}" srcId="{947B04B1-C91F-6840-8167-E2D1265DA9A2}" destId="{42CF3422-91D5-2249-BDCD-BC0ECBDE9F6E}" srcOrd="1" destOrd="0" parTransId="{F22A08ED-DAF1-3940-AB51-8E88B10B57C7}" sibTransId="{82702947-9709-E948-9A36-62F8691EC8CB}"/>
    <dgm:cxn modelId="{20B8AEDC-4720-BD43-B877-747E52C702BB}" type="presOf" srcId="{E6BF6925-7A34-B24E-BFB3-4300EB6BA27B}" destId="{988B240A-13EE-3D4C-8B70-ECDEF1993BBC}" srcOrd="0" destOrd="0" presId="urn:microsoft.com/office/officeart/2005/8/layout/cycle2"/>
    <dgm:cxn modelId="{F5322479-0725-3D4C-99F8-51311B069D1F}" type="presOf" srcId="{65EAAE81-919F-6E4A-B4AC-FE567237C873}" destId="{5FF55F94-B635-BE4C-B9D6-72145BEB2F1E}" srcOrd="0" destOrd="0" presId="urn:microsoft.com/office/officeart/2005/8/layout/cycle2"/>
    <dgm:cxn modelId="{B9131EB8-BCC8-6C4F-A26F-A5B24E9579D7}" type="presOf" srcId="{F330D25B-951C-B747-A876-D5EFFA738CC2}" destId="{F4EE3A0F-E608-D442-9175-F354E872C657}" srcOrd="0" destOrd="0" presId="urn:microsoft.com/office/officeart/2005/8/layout/cycle2"/>
    <dgm:cxn modelId="{55892C39-C56C-C44C-97CE-1D83B0BBD8DA}" type="presOf" srcId="{F9C8A24B-B634-9149-A1C5-B03036079715}" destId="{0EE2C347-87B8-0A47-93BD-6225CB56ED78}" srcOrd="0" destOrd="0" presId="urn:microsoft.com/office/officeart/2005/8/layout/cycle2"/>
    <dgm:cxn modelId="{5AE9B89E-EFB1-024E-9994-A3CA59A4BCCF}" type="presOf" srcId="{947B04B1-C91F-6840-8167-E2D1265DA9A2}" destId="{E0DEEFE8-EBAA-0B4F-ABF8-C65EA33438E8}" srcOrd="0" destOrd="0" presId="urn:microsoft.com/office/officeart/2005/8/layout/cycle2"/>
    <dgm:cxn modelId="{350AA2D2-C39E-FC4A-BC01-57C8F473001A}" type="presParOf" srcId="{E0DEEFE8-EBAA-0B4F-ABF8-C65EA33438E8}" destId="{F1A6C7B7-3D3C-B244-92B8-35CD518FE23E}" srcOrd="0" destOrd="0" presId="urn:microsoft.com/office/officeart/2005/8/layout/cycle2"/>
    <dgm:cxn modelId="{E6E2E3FC-E17A-594D-8BCF-EA147E83CEC8}" type="presParOf" srcId="{E0DEEFE8-EBAA-0B4F-ABF8-C65EA33438E8}" destId="{755F922A-EA5E-CA46-9908-5F8D74F1063C}" srcOrd="1" destOrd="0" presId="urn:microsoft.com/office/officeart/2005/8/layout/cycle2"/>
    <dgm:cxn modelId="{55258A0A-48E8-3243-8609-4660BD4216EB}" type="presParOf" srcId="{755F922A-EA5E-CA46-9908-5F8D74F1063C}" destId="{C3C2789B-4989-F64B-8AF9-25D654D9D48D}" srcOrd="0" destOrd="0" presId="urn:microsoft.com/office/officeart/2005/8/layout/cycle2"/>
    <dgm:cxn modelId="{1B092EFF-838D-3B44-8CAE-663B2A99D82A}" type="presParOf" srcId="{E0DEEFE8-EBAA-0B4F-ABF8-C65EA33438E8}" destId="{1FBD7C17-3D3B-E94E-8B9B-CCDB8410F2F1}" srcOrd="2" destOrd="0" presId="urn:microsoft.com/office/officeart/2005/8/layout/cycle2"/>
    <dgm:cxn modelId="{618781D4-D23A-104D-A7DD-3473BDD38DE9}" type="presParOf" srcId="{E0DEEFE8-EBAA-0B4F-ABF8-C65EA33438E8}" destId="{D8D70C1E-7409-154E-8143-C9B04FB58DC2}" srcOrd="3" destOrd="0" presId="urn:microsoft.com/office/officeart/2005/8/layout/cycle2"/>
    <dgm:cxn modelId="{56F97378-1A9F-664B-81E3-80D154D317FF}" type="presParOf" srcId="{D8D70C1E-7409-154E-8143-C9B04FB58DC2}" destId="{E4430E52-A936-2E4C-B73A-ED57B4439CF2}" srcOrd="0" destOrd="0" presId="urn:microsoft.com/office/officeart/2005/8/layout/cycle2"/>
    <dgm:cxn modelId="{E85C19F0-DE5C-E44F-A926-2D1EF7D0EA0F}" type="presParOf" srcId="{E0DEEFE8-EBAA-0B4F-ABF8-C65EA33438E8}" destId="{970044CA-8338-FD4F-A095-07A493C03F48}" srcOrd="4" destOrd="0" presId="urn:microsoft.com/office/officeart/2005/8/layout/cycle2"/>
    <dgm:cxn modelId="{BFABD2EC-D5CE-9C43-8EE9-FD9E646864E3}" type="presParOf" srcId="{E0DEEFE8-EBAA-0B4F-ABF8-C65EA33438E8}" destId="{F4EE3A0F-E608-D442-9175-F354E872C657}" srcOrd="5" destOrd="0" presId="urn:microsoft.com/office/officeart/2005/8/layout/cycle2"/>
    <dgm:cxn modelId="{CB59C615-4D77-ED43-A8C9-F893923C1E5D}" type="presParOf" srcId="{F4EE3A0F-E608-D442-9175-F354E872C657}" destId="{A54FB9F2-47AD-C541-9F00-2E7F8397A5F8}" srcOrd="0" destOrd="0" presId="urn:microsoft.com/office/officeart/2005/8/layout/cycle2"/>
    <dgm:cxn modelId="{4CB75AC2-101B-C747-8291-ED8B3BEA2A4D}" type="presParOf" srcId="{E0DEEFE8-EBAA-0B4F-ABF8-C65EA33438E8}" destId="{5FF55F94-B635-BE4C-B9D6-72145BEB2F1E}" srcOrd="6" destOrd="0" presId="urn:microsoft.com/office/officeart/2005/8/layout/cycle2"/>
    <dgm:cxn modelId="{8CF5F00E-0E0E-7E45-A725-EF9714FEF5CB}" type="presParOf" srcId="{E0DEEFE8-EBAA-0B4F-ABF8-C65EA33438E8}" destId="{A0803978-EB8E-7843-8ED3-4D2EE373EAC3}" srcOrd="7" destOrd="0" presId="urn:microsoft.com/office/officeart/2005/8/layout/cycle2"/>
    <dgm:cxn modelId="{3A63B192-7C76-C24B-A0E0-8F249D5DBA58}" type="presParOf" srcId="{A0803978-EB8E-7843-8ED3-4D2EE373EAC3}" destId="{839BC826-18AF-6A46-9FAB-71673417F702}" srcOrd="0" destOrd="0" presId="urn:microsoft.com/office/officeart/2005/8/layout/cycle2"/>
    <dgm:cxn modelId="{5B60B66F-21A1-CE41-A5DC-E28A0045F1DC}" type="presParOf" srcId="{E0DEEFE8-EBAA-0B4F-ABF8-C65EA33438E8}" destId="{988B240A-13EE-3D4C-8B70-ECDEF1993BBC}" srcOrd="8" destOrd="0" presId="urn:microsoft.com/office/officeart/2005/8/layout/cycle2"/>
    <dgm:cxn modelId="{E1D1650C-E6FD-AF45-ADBE-9C2116BE4C4D}" type="presParOf" srcId="{E0DEEFE8-EBAA-0B4F-ABF8-C65EA33438E8}" destId="{0EE2C347-87B8-0A47-93BD-6225CB56ED78}" srcOrd="9" destOrd="0" presId="urn:microsoft.com/office/officeart/2005/8/layout/cycle2"/>
    <dgm:cxn modelId="{C146727D-53A2-2648-8228-3FB18FD99D8F}" type="presParOf" srcId="{0EE2C347-87B8-0A47-93BD-6225CB56ED78}" destId="{EC792839-7B21-574C-8CD7-57D496BDB7B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EFFA1-BE23-2447-810C-49E908B5C80C}"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3C4A9-A7C9-A846-B4F1-6D4A0132FAE6}" type="slidenum">
              <a:rPr lang="en-US" smtClean="0"/>
              <a:t>‹#›</a:t>
            </a:fld>
            <a:endParaRPr lang="en-US"/>
          </a:p>
        </p:txBody>
      </p:sp>
    </p:spTree>
    <p:extLst>
      <p:ext uri="{BB962C8B-B14F-4D97-AF65-F5344CB8AC3E}">
        <p14:creationId xmlns:p14="http://schemas.microsoft.com/office/powerpoint/2010/main" val="5531472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Customers in many services have an operating role </a:t>
            </a:r>
          </a:p>
          <a:p>
            <a:pPr lvl="1"/>
            <a:r>
              <a:rPr lang="en-US" dirty="0" smtClean="0"/>
              <a:t>But they also have considerable discretion</a:t>
            </a:r>
          </a:p>
          <a:p>
            <a:endParaRPr lang="en-US" dirty="0"/>
          </a:p>
        </p:txBody>
      </p:sp>
      <p:sp>
        <p:nvSpPr>
          <p:cNvPr id="4" name="Slide Number Placeholder 3"/>
          <p:cNvSpPr>
            <a:spLocks noGrp="1"/>
          </p:cNvSpPr>
          <p:nvPr>
            <p:ph type="sldNum" sz="quarter" idx="10"/>
          </p:nvPr>
        </p:nvSpPr>
        <p:spPr/>
        <p:txBody>
          <a:bodyPr/>
          <a:lstStyle/>
          <a:p>
            <a:fld id="{AED3C4A9-A7C9-A846-B4F1-6D4A0132FAE6}" type="slidenum">
              <a:rPr lang="en-US" smtClean="0"/>
              <a:t>35</a:t>
            </a:fld>
            <a:endParaRPr lang="en-US"/>
          </a:p>
        </p:txBody>
      </p:sp>
    </p:spTree>
    <p:extLst>
      <p:ext uri="{BB962C8B-B14F-4D97-AF65-F5344CB8AC3E}">
        <p14:creationId xmlns:p14="http://schemas.microsoft.com/office/powerpoint/2010/main" val="130242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394926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266317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352773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101070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266234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22475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330188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198690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176854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118503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102D58C-84F8-F344-A6A5-3D1C009550FC}"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E846F1B-5A9B-B942-9584-C12A5CB3ED1F}" type="slidenum">
              <a:rPr lang="en-US" smtClean="0"/>
              <a:t>‹#›</a:t>
            </a:fld>
            <a:endParaRPr lang="en-US"/>
          </a:p>
        </p:txBody>
      </p:sp>
    </p:spTree>
    <p:extLst>
      <p:ext uri="{BB962C8B-B14F-4D97-AF65-F5344CB8AC3E}">
        <p14:creationId xmlns:p14="http://schemas.microsoft.com/office/powerpoint/2010/main" val="112889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18175"/>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9160"/>
            <a:ext cx="8229600" cy="545747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362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000" kern="1200">
          <a:solidFill>
            <a:schemeClr val="accent2">
              <a:lumMod val="50000"/>
            </a:schemeClr>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3000" kern="1200">
          <a:solidFill>
            <a:schemeClr val="accent1">
              <a:lumMod val="50000"/>
            </a:schemeClr>
          </a:solidFill>
          <a:latin typeface="Cambria"/>
          <a:ea typeface="+mn-ea"/>
          <a:cs typeface="Cambria"/>
        </a:defRPr>
      </a:lvl1pPr>
      <a:lvl2pPr marL="742950" indent="-285750" algn="l" defTabSz="457200" rtl="0" eaLnBrk="1" latinLnBrk="0" hangingPunct="1">
        <a:spcBef>
          <a:spcPct val="20000"/>
        </a:spcBef>
        <a:buFont typeface="Arial"/>
        <a:buChar char="–"/>
        <a:defRPr sz="2800" kern="1200">
          <a:solidFill>
            <a:schemeClr val="tx1"/>
          </a:solidFill>
          <a:latin typeface="Cambria"/>
          <a:ea typeface="+mn-ea"/>
          <a:cs typeface="Cambria"/>
        </a:defRPr>
      </a:lvl2pPr>
      <a:lvl3pPr marL="1143000" indent="-228600" algn="l" defTabSz="457200" rtl="0" eaLnBrk="1" latinLnBrk="0" hangingPunct="1">
        <a:spcBef>
          <a:spcPct val="20000"/>
        </a:spcBef>
        <a:buFont typeface="Arial"/>
        <a:buChar char="•"/>
        <a:defRPr sz="2400" kern="1200">
          <a:solidFill>
            <a:schemeClr val="accent1">
              <a:lumMod val="75000"/>
            </a:schemeClr>
          </a:solidFill>
          <a:latin typeface="Cambria"/>
          <a:ea typeface="+mn-ea"/>
          <a:cs typeface="Cambria"/>
        </a:defRPr>
      </a:lvl3pPr>
      <a:lvl4pPr marL="1600200" indent="-228600" algn="l" defTabSz="457200" rtl="0" eaLnBrk="1" latinLnBrk="0" hangingPunct="1">
        <a:spcBef>
          <a:spcPct val="20000"/>
        </a:spcBef>
        <a:buFont typeface="Arial"/>
        <a:buChar char="–"/>
        <a:defRPr sz="2000" kern="1200">
          <a:solidFill>
            <a:schemeClr val="accent1">
              <a:lumMod val="75000"/>
            </a:schemeClr>
          </a:solidFill>
          <a:latin typeface="Cambria"/>
          <a:ea typeface="+mn-ea"/>
          <a:cs typeface="Cambria"/>
        </a:defRPr>
      </a:lvl4pPr>
      <a:lvl5pPr marL="2057400" indent="-228600" algn="l" defTabSz="457200" rtl="0" eaLnBrk="1" latinLnBrk="0" hangingPunct="1">
        <a:spcBef>
          <a:spcPct val="20000"/>
        </a:spcBef>
        <a:buFont typeface="Arial"/>
        <a:buChar char="»"/>
        <a:defRPr sz="2000" kern="1200">
          <a:solidFill>
            <a:schemeClr val="accent1">
              <a:lumMod val="75000"/>
            </a:schemeClr>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Pilgrim Bank (A): </a:t>
            </a:r>
            <a:br>
              <a:rPr lang="en-US" dirty="0" smtClean="0"/>
            </a:br>
            <a:r>
              <a:rPr lang="en-US" dirty="0" smtClean="0"/>
              <a:t>Customer Profitability</a:t>
            </a:r>
            <a:endParaRPr lang="en-US" dirty="0"/>
          </a:p>
        </p:txBody>
      </p:sp>
    </p:spTree>
    <p:extLst>
      <p:ext uri="{BB962C8B-B14F-4D97-AF65-F5344CB8AC3E}">
        <p14:creationId xmlns:p14="http://schemas.microsoft.com/office/powerpoint/2010/main" val="3116205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 (CI)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large sample sizes (i.e. &gt; 30), commonly used confidence intervals are given as</a:t>
            </a:r>
          </a:p>
          <a:p>
            <a:endParaRPr lang="en-US" dirty="0" smtClean="0"/>
          </a:p>
          <a:p>
            <a:r>
              <a:rPr lang="en-US" dirty="0" smtClean="0"/>
              <a:t>90% CI: </a:t>
            </a:r>
          </a:p>
          <a:p>
            <a:pPr lvl="1"/>
            <a:r>
              <a:rPr lang="en-US" dirty="0" smtClean="0"/>
              <a:t>(sample mean – 1.645* SD/</a:t>
            </a:r>
            <a:r>
              <a:rPr lang="en-US" dirty="0" smtClean="0">
                <a:sym typeface="Symbol" panose="05050102010706020507" pitchFamily="18" charset="2"/>
              </a:rPr>
              <a:t>sample size, </a:t>
            </a:r>
            <a:r>
              <a:rPr lang="en-US" dirty="0"/>
              <a:t>sample mean </a:t>
            </a:r>
            <a:r>
              <a:rPr lang="en-US" dirty="0" smtClean="0"/>
              <a:t>+ </a:t>
            </a:r>
            <a:r>
              <a:rPr lang="en-US" dirty="0"/>
              <a:t>1.645* SD/</a:t>
            </a:r>
            <a:r>
              <a:rPr lang="en-US" dirty="0">
                <a:sym typeface="Symbol" panose="05050102010706020507" pitchFamily="18" charset="2"/>
              </a:rPr>
              <a:t>sample </a:t>
            </a:r>
            <a:r>
              <a:rPr lang="en-US" dirty="0" smtClean="0">
                <a:sym typeface="Symbol" panose="05050102010706020507" pitchFamily="18" charset="2"/>
              </a:rPr>
              <a:t>size)</a:t>
            </a:r>
          </a:p>
          <a:p>
            <a:pPr lvl="1"/>
            <a:endParaRPr lang="en-US" dirty="0" smtClean="0">
              <a:sym typeface="Symbol" panose="05050102010706020507" pitchFamily="18" charset="2"/>
            </a:endParaRPr>
          </a:p>
          <a:p>
            <a:r>
              <a:rPr lang="en-US" dirty="0" smtClean="0"/>
              <a:t>95% </a:t>
            </a:r>
            <a:r>
              <a:rPr lang="en-US" dirty="0"/>
              <a:t>CI: </a:t>
            </a:r>
          </a:p>
          <a:p>
            <a:pPr lvl="1"/>
            <a:r>
              <a:rPr lang="en-US" dirty="0"/>
              <a:t>(sample mean – </a:t>
            </a:r>
            <a:r>
              <a:rPr lang="en-US" dirty="0" smtClean="0"/>
              <a:t>1.96* </a:t>
            </a:r>
            <a:r>
              <a:rPr lang="en-US" dirty="0"/>
              <a:t>SD/</a:t>
            </a:r>
            <a:r>
              <a:rPr lang="en-US" dirty="0">
                <a:sym typeface="Symbol" panose="05050102010706020507" pitchFamily="18" charset="2"/>
              </a:rPr>
              <a:t>sample size, </a:t>
            </a:r>
            <a:r>
              <a:rPr lang="en-US" dirty="0"/>
              <a:t>sample mean + </a:t>
            </a:r>
            <a:r>
              <a:rPr lang="en-US" dirty="0" smtClean="0"/>
              <a:t>1.96* </a:t>
            </a:r>
            <a:r>
              <a:rPr lang="en-US" dirty="0"/>
              <a:t>SD/</a:t>
            </a:r>
            <a:r>
              <a:rPr lang="en-US" dirty="0">
                <a:sym typeface="Symbol" panose="05050102010706020507" pitchFamily="18" charset="2"/>
              </a:rPr>
              <a:t>sample size</a:t>
            </a:r>
            <a:r>
              <a:rPr lang="en-US" dirty="0" smtClean="0">
                <a:sym typeface="Symbol" panose="05050102010706020507" pitchFamily="18" charset="2"/>
              </a:rPr>
              <a:t>)</a:t>
            </a:r>
          </a:p>
          <a:p>
            <a:pPr marL="457200" lvl="1" indent="0">
              <a:buNone/>
            </a:pPr>
            <a:endParaRPr lang="en-US" dirty="0" smtClean="0">
              <a:sym typeface="Symbol" panose="05050102010706020507" pitchFamily="18" charset="2"/>
            </a:endParaRPr>
          </a:p>
          <a:p>
            <a:r>
              <a:rPr lang="en-US" dirty="0" smtClean="0"/>
              <a:t>99% </a:t>
            </a:r>
            <a:r>
              <a:rPr lang="en-US" dirty="0"/>
              <a:t>CI: </a:t>
            </a:r>
          </a:p>
          <a:p>
            <a:pPr lvl="1"/>
            <a:r>
              <a:rPr lang="en-US" dirty="0"/>
              <a:t>(sample mean – </a:t>
            </a:r>
            <a:r>
              <a:rPr lang="en-US" dirty="0" smtClean="0"/>
              <a:t>2.576* </a:t>
            </a:r>
            <a:r>
              <a:rPr lang="en-US" dirty="0"/>
              <a:t>SD/</a:t>
            </a:r>
            <a:r>
              <a:rPr lang="en-US" dirty="0">
                <a:sym typeface="Symbol" panose="05050102010706020507" pitchFamily="18" charset="2"/>
              </a:rPr>
              <a:t>sample size, </a:t>
            </a:r>
            <a:r>
              <a:rPr lang="en-US" dirty="0"/>
              <a:t>sample mean + </a:t>
            </a:r>
            <a:r>
              <a:rPr lang="en-US" dirty="0" smtClean="0"/>
              <a:t>2.576* </a:t>
            </a:r>
            <a:r>
              <a:rPr lang="en-US" dirty="0"/>
              <a:t>SD/</a:t>
            </a:r>
            <a:r>
              <a:rPr lang="en-US" dirty="0">
                <a:sym typeface="Symbol" panose="05050102010706020507" pitchFamily="18" charset="2"/>
              </a:rPr>
              <a:t>sample size)</a:t>
            </a:r>
            <a:endParaRPr lang="en-US" dirty="0"/>
          </a:p>
          <a:p>
            <a:endParaRPr lang="en-US" dirty="0"/>
          </a:p>
          <a:p>
            <a:endParaRPr lang="en-US" dirty="0"/>
          </a:p>
        </p:txBody>
      </p:sp>
    </p:spTree>
    <p:extLst>
      <p:ext uri="{BB962C8B-B14F-4D97-AF65-F5344CB8AC3E}">
        <p14:creationId xmlns:p14="http://schemas.microsoft.com/office/powerpoint/2010/main" val="622666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for Average Customer Profit</a:t>
            </a:r>
            <a:endParaRPr lang="en-US" dirty="0"/>
          </a:p>
        </p:txBody>
      </p:sp>
      <p:sp>
        <p:nvSpPr>
          <p:cNvPr id="3" name="Content Placeholder 2"/>
          <p:cNvSpPr>
            <a:spLocks noGrp="1"/>
          </p:cNvSpPr>
          <p:nvPr>
            <p:ph idx="1"/>
          </p:nvPr>
        </p:nvSpPr>
        <p:spPr/>
        <p:txBody>
          <a:bodyPr>
            <a:normAutofit lnSpcReduction="10000"/>
          </a:bodyPr>
          <a:lstStyle/>
          <a:p>
            <a:r>
              <a:rPr lang="en-US" dirty="0" smtClean="0"/>
              <a:t>95% CI: </a:t>
            </a:r>
          </a:p>
          <a:p>
            <a:pPr marL="457200" lvl="1" indent="0">
              <a:buNone/>
            </a:pPr>
            <a:r>
              <a:rPr lang="en-US" dirty="0" smtClean="0"/>
              <a:t>(111.50 – 1.96*272.83/</a:t>
            </a:r>
            <a:r>
              <a:rPr lang="en-US" dirty="0">
                <a:sym typeface="Symbol" panose="05050102010706020507" pitchFamily="18" charset="2"/>
              </a:rPr>
              <a:t>  </a:t>
            </a:r>
            <a:r>
              <a:rPr lang="en-US" dirty="0" smtClean="0"/>
              <a:t>31634, 111.50 + 1.96*272.83/</a:t>
            </a:r>
            <a:r>
              <a:rPr lang="en-US" dirty="0">
                <a:sym typeface="Symbol" panose="05050102010706020507" pitchFamily="18" charset="2"/>
              </a:rPr>
              <a:t>  </a:t>
            </a:r>
            <a:r>
              <a:rPr lang="en-US" dirty="0" smtClean="0"/>
              <a:t>31634) = (108.50, 114.50)</a:t>
            </a:r>
          </a:p>
          <a:p>
            <a:pPr marL="457200" lvl="1" indent="0">
              <a:buNone/>
            </a:pPr>
            <a:endParaRPr lang="en-US" dirty="0"/>
          </a:p>
          <a:p>
            <a:r>
              <a:rPr lang="en-US" dirty="0" smtClean="0"/>
              <a:t>With 95% confidence, average profitability for the entire customer base is between 108.50 to 114.50.</a:t>
            </a:r>
          </a:p>
          <a:p>
            <a:endParaRPr lang="en-US" dirty="0" smtClean="0"/>
          </a:p>
          <a:p>
            <a:r>
              <a:rPr lang="en-US" dirty="0" smtClean="0"/>
              <a:t>How does one determine whether this interval is narrow enough?</a:t>
            </a:r>
          </a:p>
          <a:p>
            <a:pPr lvl="1"/>
            <a:r>
              <a:rPr lang="en-US" dirty="0" smtClean="0"/>
              <a:t>If your decision differs at lower and upper limit, it is too wide!</a:t>
            </a:r>
          </a:p>
          <a:p>
            <a:pPr marL="457200" lvl="1" indent="0">
              <a:buNone/>
            </a:pPr>
            <a:endParaRPr lang="en-US" dirty="0"/>
          </a:p>
        </p:txBody>
      </p:sp>
    </p:spTree>
    <p:extLst>
      <p:ext uri="{BB962C8B-B14F-4D97-AF65-F5344CB8AC3E}">
        <p14:creationId xmlns:p14="http://schemas.microsoft.com/office/powerpoint/2010/main" val="2284680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Exploratory analysis</a:t>
            </a:r>
            <a:endParaRPr lang="en-US" dirty="0"/>
          </a:p>
        </p:txBody>
      </p:sp>
    </p:spTree>
    <p:extLst>
      <p:ext uri="{BB962C8B-B14F-4D97-AF65-F5344CB8AC3E}">
        <p14:creationId xmlns:p14="http://schemas.microsoft.com/office/powerpoint/2010/main" val="1022178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from the data</a:t>
            </a:r>
            <a:endParaRPr lang="en-US" dirty="0"/>
          </a:p>
        </p:txBody>
      </p:sp>
      <p:sp>
        <p:nvSpPr>
          <p:cNvPr id="3" name="Content Placeholder 2"/>
          <p:cNvSpPr>
            <a:spLocks noGrp="1"/>
          </p:cNvSpPr>
          <p:nvPr>
            <p:ph idx="1"/>
          </p:nvPr>
        </p:nvSpPr>
        <p:spPr/>
        <p:txBody>
          <a:bodyPr>
            <a:normAutofit/>
          </a:bodyPr>
          <a:lstStyle/>
          <a:p>
            <a:r>
              <a:rPr lang="en-US" dirty="0" smtClean="0"/>
              <a:t>Sample size – 31634</a:t>
            </a:r>
          </a:p>
          <a:p>
            <a:r>
              <a:rPr lang="en-US" dirty="0" smtClean="0"/>
              <a:t>Total profit - $35,27,276</a:t>
            </a:r>
          </a:p>
          <a:p>
            <a:r>
              <a:rPr lang="en-US" dirty="0" smtClean="0"/>
              <a:t>Average </a:t>
            </a:r>
            <a:r>
              <a:rPr lang="en-US" dirty="0"/>
              <a:t>profit per customer - $</a:t>
            </a:r>
            <a:r>
              <a:rPr lang="en-US" dirty="0" smtClean="0"/>
              <a:t>111.50</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312773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from the data</a:t>
            </a:r>
            <a:endParaRPr lang="en-US" dirty="0"/>
          </a:p>
        </p:txBody>
      </p:sp>
      <p:sp>
        <p:nvSpPr>
          <p:cNvPr id="3" name="Content Placeholder 2"/>
          <p:cNvSpPr>
            <a:spLocks noGrp="1"/>
          </p:cNvSpPr>
          <p:nvPr>
            <p:ph idx="1"/>
          </p:nvPr>
        </p:nvSpPr>
        <p:spPr/>
        <p:txBody>
          <a:bodyPr>
            <a:normAutofit/>
          </a:bodyPr>
          <a:lstStyle/>
          <a:p>
            <a:r>
              <a:rPr lang="en-US" dirty="0" smtClean="0"/>
              <a:t>Sample size – 31634</a:t>
            </a:r>
          </a:p>
          <a:p>
            <a:r>
              <a:rPr lang="en-US" dirty="0" smtClean="0"/>
              <a:t>Total profit - $35,27,276</a:t>
            </a:r>
          </a:p>
          <a:p>
            <a:r>
              <a:rPr lang="en-US" dirty="0" smtClean="0"/>
              <a:t>Average </a:t>
            </a:r>
            <a:r>
              <a:rPr lang="en-US" dirty="0"/>
              <a:t>profit per customer - $</a:t>
            </a:r>
            <a:r>
              <a:rPr lang="en-US" dirty="0" smtClean="0"/>
              <a:t>111.50</a:t>
            </a:r>
          </a:p>
          <a:p>
            <a:endParaRPr lang="en-US" dirty="0" smtClean="0"/>
          </a:p>
          <a:p>
            <a:r>
              <a:rPr lang="en-US" dirty="0" smtClean="0"/>
              <a:t>Profitable customer – 16832 (53%)</a:t>
            </a:r>
          </a:p>
          <a:p>
            <a:pPr lvl="1"/>
            <a:r>
              <a:rPr lang="en-US" dirty="0" smtClean="0"/>
              <a:t>47% are loss making</a:t>
            </a:r>
          </a:p>
          <a:p>
            <a:pPr lvl="1"/>
            <a:r>
              <a:rPr lang="en-US" dirty="0" smtClean="0"/>
              <a:t>Pulling the total and average down</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82875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from the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Sample size – 31634</a:t>
            </a:r>
          </a:p>
          <a:p>
            <a:r>
              <a:rPr lang="en-US" dirty="0" smtClean="0"/>
              <a:t>Total profit - $35,27,276</a:t>
            </a:r>
          </a:p>
          <a:p>
            <a:r>
              <a:rPr lang="en-US" dirty="0" smtClean="0"/>
              <a:t>Average </a:t>
            </a:r>
            <a:r>
              <a:rPr lang="en-US" dirty="0"/>
              <a:t>profit per customer - $</a:t>
            </a:r>
            <a:r>
              <a:rPr lang="en-US" dirty="0" smtClean="0"/>
              <a:t>111.50</a:t>
            </a:r>
          </a:p>
          <a:p>
            <a:endParaRPr lang="en-US" dirty="0" smtClean="0"/>
          </a:p>
          <a:p>
            <a:r>
              <a:rPr lang="en-US" dirty="0" smtClean="0"/>
              <a:t>Profitable customer – 16832 (53%)</a:t>
            </a:r>
          </a:p>
          <a:p>
            <a:pPr lvl="1"/>
            <a:r>
              <a:rPr lang="en-US" dirty="0" smtClean="0"/>
              <a:t>47% are loss making</a:t>
            </a:r>
          </a:p>
          <a:p>
            <a:pPr lvl="1"/>
            <a:r>
              <a:rPr lang="en-US" dirty="0" smtClean="0"/>
              <a:t>Pulling the total and average down</a:t>
            </a:r>
          </a:p>
          <a:p>
            <a:endParaRPr lang="en-US" dirty="0" smtClean="0"/>
          </a:p>
          <a:p>
            <a:r>
              <a:rPr lang="en-US" dirty="0" smtClean="0"/>
              <a:t>Total </a:t>
            </a:r>
            <a:r>
              <a:rPr lang="en-US" dirty="0"/>
              <a:t>profit from profitable </a:t>
            </a:r>
            <a:r>
              <a:rPr lang="en-US" dirty="0" smtClean="0"/>
              <a:t>customers– $42,88,303 </a:t>
            </a:r>
          </a:p>
          <a:p>
            <a:pPr lvl="1"/>
            <a:r>
              <a:rPr lang="en-US" dirty="0"/>
              <a:t>a</a:t>
            </a:r>
            <a:r>
              <a:rPr lang="en-US" dirty="0" smtClean="0"/>
              <a:t> 21% increase in profit</a:t>
            </a:r>
          </a:p>
          <a:p>
            <a:pPr lvl="1"/>
            <a:r>
              <a:rPr lang="en-US" dirty="0" smtClean="0"/>
              <a:t>Or, 18% of the true profit is spent on loss making customers</a:t>
            </a:r>
          </a:p>
          <a:p>
            <a:endParaRPr lang="en-US" dirty="0" smtClean="0"/>
          </a:p>
          <a:p>
            <a:pPr marL="0" indent="0">
              <a:buNone/>
            </a:pPr>
            <a:endParaRPr lang="en-US" dirty="0" smtClean="0"/>
          </a:p>
          <a:p>
            <a:pPr lvl="1"/>
            <a:endParaRPr lang="en-US" dirty="0" smtClean="0"/>
          </a:p>
        </p:txBody>
      </p:sp>
    </p:spTree>
    <p:extLst>
      <p:ext uri="{BB962C8B-B14F-4D97-AF65-F5344CB8AC3E}">
        <p14:creationId xmlns:p14="http://schemas.microsoft.com/office/powerpoint/2010/main" val="544826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from the data</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637689616"/>
              </p:ext>
            </p:extLst>
          </p:nvPr>
        </p:nvGraphicFramePr>
        <p:xfrm>
          <a:off x="457200" y="1032388"/>
          <a:ext cx="4635910" cy="30873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588332529"/>
              </p:ext>
            </p:extLst>
          </p:nvPr>
        </p:nvGraphicFramePr>
        <p:xfrm>
          <a:off x="4336025" y="3264310"/>
          <a:ext cx="4699820" cy="2991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0788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insights from the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Profitable customers</a:t>
            </a:r>
          </a:p>
          <a:p>
            <a:pPr lvl="1"/>
            <a:r>
              <a:rPr lang="en-US" dirty="0" smtClean="0"/>
              <a:t>Average profit from profitable customers : $251.45</a:t>
            </a:r>
          </a:p>
          <a:p>
            <a:pPr lvl="1"/>
            <a:r>
              <a:rPr lang="en-US" dirty="0" err="1" smtClean="0"/>
              <a:t>Std</a:t>
            </a:r>
            <a:r>
              <a:rPr lang="en-US" dirty="0" smtClean="0"/>
              <a:t> Dev : $306.38</a:t>
            </a:r>
          </a:p>
          <a:p>
            <a:pPr lvl="1"/>
            <a:r>
              <a:rPr lang="en-US" dirty="0" smtClean="0"/>
              <a:t>Maximum profit : $2071</a:t>
            </a:r>
          </a:p>
          <a:p>
            <a:endParaRPr lang="en-US" dirty="0" smtClean="0"/>
          </a:p>
          <a:p>
            <a:r>
              <a:rPr lang="en-US" dirty="0" smtClean="0"/>
              <a:t>Loss making customers</a:t>
            </a:r>
          </a:p>
          <a:p>
            <a:pPr lvl="1"/>
            <a:r>
              <a:rPr lang="en-US" dirty="0" smtClean="0"/>
              <a:t>Average profit from loss making customers : </a:t>
            </a:r>
          </a:p>
          <a:p>
            <a:pPr marL="457200" lvl="1" indent="0">
              <a:buNone/>
            </a:pPr>
            <a:r>
              <a:rPr lang="en-US" dirty="0"/>
              <a:t>	</a:t>
            </a:r>
            <a:r>
              <a:rPr lang="en-US" dirty="0" smtClean="0"/>
              <a:t>-$52.19</a:t>
            </a:r>
          </a:p>
          <a:p>
            <a:pPr lvl="1"/>
            <a:r>
              <a:rPr lang="en-US" dirty="0" err="1" smtClean="0"/>
              <a:t>Std</a:t>
            </a:r>
            <a:r>
              <a:rPr lang="en-US" dirty="0" smtClean="0"/>
              <a:t> Dev: $44.77</a:t>
            </a:r>
          </a:p>
          <a:p>
            <a:pPr lvl="1"/>
            <a:r>
              <a:rPr lang="en-US" dirty="0" smtClean="0"/>
              <a:t>Minimum profit: -$221</a:t>
            </a:r>
          </a:p>
          <a:p>
            <a:pPr marL="457200" lvl="1" indent="0">
              <a:buNone/>
            </a:pPr>
            <a:endParaRPr lang="en-US" dirty="0" smtClean="0"/>
          </a:p>
          <a:p>
            <a:r>
              <a:rPr lang="en-US" dirty="0" smtClean="0"/>
              <a:t>Profitable customers have much higher variation!</a:t>
            </a:r>
          </a:p>
          <a:p>
            <a:endParaRPr lang="en-US" dirty="0" smtClean="0"/>
          </a:p>
          <a:p>
            <a:pPr lvl="1"/>
            <a:endParaRPr lang="en-US" dirty="0" smtClean="0"/>
          </a:p>
        </p:txBody>
      </p:sp>
    </p:spTree>
    <p:extLst>
      <p:ext uri="{BB962C8B-B14F-4D97-AF65-F5344CB8AC3E}">
        <p14:creationId xmlns:p14="http://schemas.microsoft.com/office/powerpoint/2010/main" val="3174994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Distribution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698211743"/>
              </p:ext>
            </p:extLst>
          </p:nvPr>
        </p:nvGraphicFramePr>
        <p:xfrm>
          <a:off x="943897" y="1307690"/>
          <a:ext cx="6794090" cy="4699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9641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Online vs offline customers</a:t>
            </a:r>
            <a:endParaRPr lang="en-US" dirty="0"/>
          </a:p>
        </p:txBody>
      </p:sp>
    </p:spTree>
    <p:extLst>
      <p:ext uri="{BB962C8B-B14F-4D97-AF65-F5344CB8AC3E}">
        <p14:creationId xmlns:p14="http://schemas.microsoft.com/office/powerpoint/2010/main" val="1223836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Should you offer rebates or charge fee for use of the online channel?</a:t>
            </a:r>
            <a:endParaRPr lang="en-US" dirty="0"/>
          </a:p>
        </p:txBody>
      </p:sp>
    </p:spTree>
    <p:extLst>
      <p:ext uri="{BB962C8B-B14F-4D97-AF65-F5344CB8AC3E}">
        <p14:creationId xmlns:p14="http://schemas.microsoft.com/office/powerpoint/2010/main" val="53670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Customer Statistics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71471368"/>
              </p:ext>
            </p:extLst>
          </p:nvPr>
        </p:nvGraphicFramePr>
        <p:xfrm>
          <a:off x="1551039" y="1384659"/>
          <a:ext cx="6041922" cy="1112520"/>
        </p:xfrm>
        <a:graphic>
          <a:graphicData uri="http://schemas.openxmlformats.org/drawingml/2006/table">
            <a:tbl>
              <a:tblPr firstRow="1" bandRow="1">
                <a:tableStyleId>{5C22544A-7EE6-4342-B048-85BDC9FD1C3A}</a:tableStyleId>
              </a:tblPr>
              <a:tblGrid>
                <a:gridCol w="3138948">
                  <a:extLst>
                    <a:ext uri="{9D8B030D-6E8A-4147-A177-3AD203B41FA5}">
                      <a16:colId xmlns:a16="http://schemas.microsoft.com/office/drawing/2014/main" xmlns="" val="2441511515"/>
                    </a:ext>
                  </a:extLst>
                </a:gridCol>
                <a:gridCol w="1425678">
                  <a:extLst>
                    <a:ext uri="{9D8B030D-6E8A-4147-A177-3AD203B41FA5}">
                      <a16:colId xmlns:a16="http://schemas.microsoft.com/office/drawing/2014/main" xmlns="" val="3494055297"/>
                    </a:ext>
                  </a:extLst>
                </a:gridCol>
                <a:gridCol w="1477296">
                  <a:extLst>
                    <a:ext uri="{9D8B030D-6E8A-4147-A177-3AD203B41FA5}">
                      <a16:colId xmlns:a16="http://schemas.microsoft.com/office/drawing/2014/main" xmlns="" val="1155064713"/>
                    </a:ext>
                  </a:extLst>
                </a:gridCol>
              </a:tblGrid>
              <a:tr h="370840">
                <a:tc>
                  <a:txBody>
                    <a:bodyPr/>
                    <a:lstStyle/>
                    <a:p>
                      <a:pPr algn="l" fontAlgn="b"/>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Offline</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Online</a:t>
                      </a:r>
                    </a:p>
                  </a:txBody>
                  <a:tcPr marL="6350" marR="6350" marT="6350" marB="0" anchor="b"/>
                </a:tc>
                <a:extLst>
                  <a:ext uri="{0D108BD9-81ED-4DB2-BD59-A6C34878D82A}">
                    <a16:rowId xmlns:a16="http://schemas.microsoft.com/office/drawing/2014/main" xmlns="" val="762479339"/>
                  </a:ext>
                </a:extLst>
              </a:tr>
              <a:tr h="370840">
                <a:tc>
                  <a:txBody>
                    <a:bodyPr/>
                    <a:lstStyle/>
                    <a:p>
                      <a:pPr algn="l" fontAlgn="b"/>
                      <a:r>
                        <a:rPr lang="en-US" sz="2000" b="0" i="0" u="none" strike="noStrike">
                          <a:effectLst/>
                          <a:latin typeface="Cambria" panose="02040503050406030204" pitchFamily="18" charset="0"/>
                          <a:ea typeface="Cambria" panose="02040503050406030204" pitchFamily="18" charset="0"/>
                        </a:rPr>
                        <a:t>Number of customers</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27780</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3854</a:t>
                      </a:r>
                    </a:p>
                  </a:txBody>
                  <a:tcPr marL="6350" marR="6350" marT="6350" marB="0" anchor="b"/>
                </a:tc>
                <a:extLst>
                  <a:ext uri="{0D108BD9-81ED-4DB2-BD59-A6C34878D82A}">
                    <a16:rowId xmlns:a16="http://schemas.microsoft.com/office/drawing/2014/main" xmlns="" val="2502333644"/>
                  </a:ext>
                </a:extLst>
              </a:tr>
              <a:tr h="370840">
                <a:tc>
                  <a:txBody>
                    <a:bodyPr/>
                    <a:lstStyle/>
                    <a:p>
                      <a:pPr algn="l" fontAlgn="b"/>
                      <a:r>
                        <a:rPr lang="en-US" sz="2000" b="0" i="0" u="none" strike="noStrike" dirty="0">
                          <a:effectLst/>
                          <a:latin typeface="Cambria" panose="02040503050406030204" pitchFamily="18" charset="0"/>
                          <a:ea typeface="Cambria" panose="02040503050406030204" pitchFamily="18" charset="0"/>
                        </a:rPr>
                        <a:t>Average </a:t>
                      </a:r>
                      <a:r>
                        <a:rPr lang="en-US" sz="2000" b="0" i="0" u="none" strike="noStrike" dirty="0" smtClean="0">
                          <a:effectLst/>
                          <a:latin typeface="Cambria" panose="02040503050406030204" pitchFamily="18" charset="0"/>
                          <a:ea typeface="Cambria" panose="02040503050406030204" pitchFamily="18" charset="0"/>
                        </a:rPr>
                        <a:t>Profit (Sample)</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$110.78</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$116.67</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2519938689"/>
                  </a:ext>
                </a:extLst>
              </a:tr>
            </a:tbl>
          </a:graphicData>
        </a:graphic>
      </p:graphicFrame>
      <p:sp>
        <p:nvSpPr>
          <p:cNvPr id="8" name="TextBox 7"/>
          <p:cNvSpPr txBox="1"/>
          <p:nvPr/>
        </p:nvSpPr>
        <p:spPr>
          <a:xfrm>
            <a:off x="1308669" y="3578942"/>
            <a:ext cx="65472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latin typeface="Cambria" panose="02040503050406030204" pitchFamily="18" charset="0"/>
                <a:ea typeface="Cambria" panose="02040503050406030204" pitchFamily="18" charset="0"/>
              </a:rPr>
              <a:t>Can we conclude that, on average,  online customers are more profitable than offline customers?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352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Customer Statistics</a:t>
            </a:r>
            <a:endParaRPr lang="en-US" dirty="0"/>
          </a:p>
        </p:txBody>
      </p:sp>
      <p:graphicFrame>
        <p:nvGraphicFramePr>
          <p:cNvPr id="7" name="Content Placeholder 6"/>
          <p:cNvGraphicFramePr>
            <a:graphicFrameLocks noGrp="1"/>
          </p:cNvGraphicFramePr>
          <p:nvPr>
            <p:ph idx="1"/>
          </p:nvPr>
        </p:nvGraphicFramePr>
        <p:xfrm>
          <a:off x="1551039" y="1384659"/>
          <a:ext cx="6041922" cy="1112520"/>
        </p:xfrm>
        <a:graphic>
          <a:graphicData uri="http://schemas.openxmlformats.org/drawingml/2006/table">
            <a:tbl>
              <a:tblPr firstRow="1" bandRow="1">
                <a:tableStyleId>{5C22544A-7EE6-4342-B048-85BDC9FD1C3A}</a:tableStyleId>
              </a:tblPr>
              <a:tblGrid>
                <a:gridCol w="3138948">
                  <a:extLst>
                    <a:ext uri="{9D8B030D-6E8A-4147-A177-3AD203B41FA5}">
                      <a16:colId xmlns:a16="http://schemas.microsoft.com/office/drawing/2014/main" xmlns="" val="2441511515"/>
                    </a:ext>
                  </a:extLst>
                </a:gridCol>
                <a:gridCol w="1425678">
                  <a:extLst>
                    <a:ext uri="{9D8B030D-6E8A-4147-A177-3AD203B41FA5}">
                      <a16:colId xmlns:a16="http://schemas.microsoft.com/office/drawing/2014/main" xmlns="" val="3494055297"/>
                    </a:ext>
                  </a:extLst>
                </a:gridCol>
                <a:gridCol w="1477296">
                  <a:extLst>
                    <a:ext uri="{9D8B030D-6E8A-4147-A177-3AD203B41FA5}">
                      <a16:colId xmlns:a16="http://schemas.microsoft.com/office/drawing/2014/main" xmlns="" val="1155064713"/>
                    </a:ext>
                  </a:extLst>
                </a:gridCol>
              </a:tblGrid>
              <a:tr h="370840">
                <a:tc>
                  <a:txBody>
                    <a:bodyPr/>
                    <a:lstStyle/>
                    <a:p>
                      <a:pPr algn="l" fontAlgn="b"/>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Offline</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Online</a:t>
                      </a:r>
                    </a:p>
                  </a:txBody>
                  <a:tcPr marL="6350" marR="6350" marT="6350" marB="0" anchor="b"/>
                </a:tc>
                <a:extLst>
                  <a:ext uri="{0D108BD9-81ED-4DB2-BD59-A6C34878D82A}">
                    <a16:rowId xmlns:a16="http://schemas.microsoft.com/office/drawing/2014/main" xmlns="" val="762479339"/>
                  </a:ext>
                </a:extLst>
              </a:tr>
              <a:tr h="370840">
                <a:tc>
                  <a:txBody>
                    <a:bodyPr/>
                    <a:lstStyle/>
                    <a:p>
                      <a:pPr algn="l" fontAlgn="b"/>
                      <a:r>
                        <a:rPr lang="en-US" sz="2000" b="0" i="0" u="none" strike="noStrike">
                          <a:effectLst/>
                          <a:latin typeface="Cambria" panose="02040503050406030204" pitchFamily="18" charset="0"/>
                          <a:ea typeface="Cambria" panose="02040503050406030204" pitchFamily="18" charset="0"/>
                        </a:rPr>
                        <a:t>Number of customers</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27780</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3854</a:t>
                      </a:r>
                    </a:p>
                  </a:txBody>
                  <a:tcPr marL="6350" marR="6350" marT="6350" marB="0" anchor="b"/>
                </a:tc>
                <a:extLst>
                  <a:ext uri="{0D108BD9-81ED-4DB2-BD59-A6C34878D82A}">
                    <a16:rowId xmlns:a16="http://schemas.microsoft.com/office/drawing/2014/main" xmlns="" val="2502333644"/>
                  </a:ext>
                </a:extLst>
              </a:tr>
              <a:tr h="370840">
                <a:tc>
                  <a:txBody>
                    <a:bodyPr/>
                    <a:lstStyle/>
                    <a:p>
                      <a:pPr algn="l" fontAlgn="b"/>
                      <a:r>
                        <a:rPr lang="en-US" sz="2000" b="0" i="0" u="none" strike="noStrike" dirty="0">
                          <a:effectLst/>
                          <a:latin typeface="Cambria" panose="02040503050406030204" pitchFamily="18" charset="0"/>
                          <a:ea typeface="Cambria" panose="02040503050406030204" pitchFamily="18" charset="0"/>
                        </a:rPr>
                        <a:t>Average </a:t>
                      </a:r>
                      <a:r>
                        <a:rPr lang="en-US" sz="2000" b="0" i="0" u="none" strike="noStrike" dirty="0" smtClean="0">
                          <a:effectLst/>
                          <a:latin typeface="Cambria" panose="02040503050406030204" pitchFamily="18" charset="0"/>
                          <a:ea typeface="Cambria" panose="02040503050406030204" pitchFamily="18" charset="0"/>
                        </a:rPr>
                        <a:t>Profit (Sample)</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$110.78</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$116.67</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2519938689"/>
                  </a:ext>
                </a:extLst>
              </a:tr>
            </a:tbl>
          </a:graphicData>
        </a:graphic>
      </p:graphicFrame>
      <p:sp>
        <p:nvSpPr>
          <p:cNvPr id="8" name="TextBox 7"/>
          <p:cNvSpPr txBox="1"/>
          <p:nvPr/>
        </p:nvSpPr>
        <p:spPr>
          <a:xfrm>
            <a:off x="1308669" y="3578942"/>
            <a:ext cx="65472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latin typeface="Cambria" panose="02040503050406030204" pitchFamily="18" charset="0"/>
                <a:ea typeface="Cambria" panose="02040503050406030204" pitchFamily="18" charset="0"/>
              </a:rPr>
              <a:t>Can we conclude that, on average,  online customers are more profitable than offline customers? </a:t>
            </a:r>
            <a:endParaRPr lang="en-US" dirty="0">
              <a:latin typeface="Cambria" panose="02040503050406030204" pitchFamily="18" charset="0"/>
              <a:ea typeface="Cambria" panose="02040503050406030204" pitchFamily="18" charset="0"/>
            </a:endParaRPr>
          </a:p>
        </p:txBody>
      </p:sp>
      <p:sp>
        <p:nvSpPr>
          <p:cNvPr id="2" name="TextBox 1"/>
          <p:cNvSpPr txBox="1"/>
          <p:nvPr/>
        </p:nvSpPr>
        <p:spPr>
          <a:xfrm>
            <a:off x="1553490" y="4847303"/>
            <a:ext cx="59681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Let’s look at their confidence intervals!</a:t>
            </a:r>
            <a:endParaRPr lang="en-US" dirty="0"/>
          </a:p>
        </p:txBody>
      </p:sp>
    </p:spTree>
    <p:extLst>
      <p:ext uri="{BB962C8B-B14F-4D97-AF65-F5344CB8AC3E}">
        <p14:creationId xmlns:p14="http://schemas.microsoft.com/office/powerpoint/2010/main" val="519183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Statistically Different?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57123710"/>
              </p:ext>
            </p:extLst>
          </p:nvPr>
        </p:nvGraphicFramePr>
        <p:xfrm>
          <a:off x="757083" y="1436326"/>
          <a:ext cx="7187382" cy="3332480"/>
        </p:xfrm>
        <a:graphic>
          <a:graphicData uri="http://schemas.openxmlformats.org/drawingml/2006/table">
            <a:tbl>
              <a:tblPr firstRow="1" bandRow="1">
                <a:tableStyleId>{5C22544A-7EE6-4342-B048-85BDC9FD1C3A}</a:tableStyleId>
              </a:tblPr>
              <a:tblGrid>
                <a:gridCol w="2975548">
                  <a:extLst>
                    <a:ext uri="{9D8B030D-6E8A-4147-A177-3AD203B41FA5}">
                      <a16:colId xmlns:a16="http://schemas.microsoft.com/office/drawing/2014/main" xmlns="" val="791167214"/>
                    </a:ext>
                  </a:extLst>
                </a:gridCol>
                <a:gridCol w="2033117">
                  <a:extLst>
                    <a:ext uri="{9D8B030D-6E8A-4147-A177-3AD203B41FA5}">
                      <a16:colId xmlns:a16="http://schemas.microsoft.com/office/drawing/2014/main" xmlns="" val="2911625505"/>
                    </a:ext>
                  </a:extLst>
                </a:gridCol>
                <a:gridCol w="2178717">
                  <a:extLst>
                    <a:ext uri="{9D8B030D-6E8A-4147-A177-3AD203B41FA5}">
                      <a16:colId xmlns:a16="http://schemas.microsoft.com/office/drawing/2014/main" xmlns="" val="3980170319"/>
                    </a:ext>
                  </a:extLst>
                </a:gridCol>
              </a:tblGrid>
              <a:tr h="370840">
                <a:tc>
                  <a:txBody>
                    <a:bodyPr/>
                    <a:lstStyle/>
                    <a:p>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Offline</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Online</a:t>
                      </a:r>
                    </a:p>
                  </a:txBody>
                  <a:tcPr marL="6350" marR="6350" marT="6350" marB="0" anchor="b"/>
                </a:tc>
                <a:extLst>
                  <a:ext uri="{0D108BD9-81ED-4DB2-BD59-A6C34878D82A}">
                    <a16:rowId xmlns:a16="http://schemas.microsoft.com/office/drawing/2014/main" xmlns="" val="3023361980"/>
                  </a:ext>
                </a:extLst>
              </a:tr>
              <a:tr h="370840">
                <a:tc>
                  <a:txBody>
                    <a:bodyPr/>
                    <a:lstStyle/>
                    <a:p>
                      <a:pPr algn="l" fontAlgn="b"/>
                      <a:r>
                        <a:rPr lang="en-US" sz="2000" b="0" i="0" u="none" strike="noStrike" dirty="0">
                          <a:effectLst/>
                          <a:latin typeface="Cambria" panose="02040503050406030204" pitchFamily="18" charset="0"/>
                          <a:ea typeface="Cambria" panose="02040503050406030204" pitchFamily="18" charset="0"/>
                        </a:rPr>
                        <a:t>Number of customers</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27780</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3854</a:t>
                      </a:r>
                    </a:p>
                  </a:txBody>
                  <a:tcPr marL="6350" marR="6350" marT="6350" marB="0" anchor="b"/>
                </a:tc>
                <a:extLst>
                  <a:ext uri="{0D108BD9-81ED-4DB2-BD59-A6C34878D82A}">
                    <a16:rowId xmlns:a16="http://schemas.microsoft.com/office/drawing/2014/main" xmlns="" val="2097924188"/>
                  </a:ext>
                </a:extLst>
              </a:tr>
              <a:tr h="370840">
                <a:tc>
                  <a:txBody>
                    <a:bodyPr/>
                    <a:lstStyle/>
                    <a:p>
                      <a:pPr algn="l" fontAlgn="b"/>
                      <a:r>
                        <a:rPr lang="en-US" sz="2000" b="0" i="0" u="none" strike="noStrike" dirty="0">
                          <a:effectLst/>
                          <a:latin typeface="Cambria" panose="02040503050406030204" pitchFamily="18" charset="0"/>
                          <a:ea typeface="Cambria" panose="02040503050406030204" pitchFamily="18" charset="0"/>
                        </a:rPr>
                        <a:t>Average </a:t>
                      </a:r>
                      <a:r>
                        <a:rPr lang="en-US" sz="2000" b="0" i="0" u="none" strike="noStrike" dirty="0" smtClean="0">
                          <a:effectLst/>
                          <a:latin typeface="Cambria" panose="02040503050406030204" pitchFamily="18" charset="0"/>
                          <a:ea typeface="Cambria" panose="02040503050406030204" pitchFamily="18" charset="0"/>
                        </a:rPr>
                        <a:t>profit (Sample)</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$110.78</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$116.67</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4027216438"/>
                  </a:ext>
                </a:extLst>
              </a:tr>
              <a:tr h="370840">
                <a:tc>
                  <a:txBody>
                    <a:bodyPr/>
                    <a:lstStyle/>
                    <a:p>
                      <a:r>
                        <a:rPr lang="en-US" sz="2000" dirty="0" smtClean="0">
                          <a:latin typeface="Cambria" panose="02040503050406030204" pitchFamily="18" charset="0"/>
                          <a:ea typeface="Cambria" panose="02040503050406030204" pitchFamily="18" charset="0"/>
                        </a:rPr>
                        <a:t>Sample</a:t>
                      </a:r>
                      <a:r>
                        <a:rPr lang="en-US" sz="2000" baseline="0" dirty="0" smtClean="0">
                          <a:latin typeface="Cambria" panose="02040503050406030204" pitchFamily="18" charset="0"/>
                          <a:ea typeface="Cambria" panose="02040503050406030204" pitchFamily="18" charset="0"/>
                        </a:rPr>
                        <a:t> Std. Dev. </a:t>
                      </a:r>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271.30</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283.66</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1674501529"/>
                  </a:ext>
                </a:extLst>
              </a:tr>
              <a:tr h="370840">
                <a:tc>
                  <a:txBody>
                    <a:bodyPr/>
                    <a:lstStyle/>
                    <a:p>
                      <a:r>
                        <a:rPr lang="en-US" sz="2000" dirty="0" smtClean="0">
                          <a:latin typeface="Cambria" panose="02040503050406030204" pitchFamily="18" charset="0"/>
                          <a:ea typeface="Cambria" panose="02040503050406030204" pitchFamily="18" charset="0"/>
                        </a:rPr>
                        <a:t>95% Lower confidence</a:t>
                      </a:r>
                      <a:r>
                        <a:rPr lang="en-US" sz="2000" baseline="0" dirty="0" smtClean="0">
                          <a:latin typeface="Cambria" panose="02040503050406030204" pitchFamily="18" charset="0"/>
                          <a:ea typeface="Cambria" panose="02040503050406030204" pitchFamily="18" charset="0"/>
                        </a:rPr>
                        <a:t> limit</a:t>
                      </a:r>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107.59</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107.71</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2645836499"/>
                  </a:ext>
                </a:extLst>
              </a:tr>
              <a:tr h="0">
                <a:tc>
                  <a:txBody>
                    <a:bodyPr/>
                    <a:lstStyle/>
                    <a:p>
                      <a:r>
                        <a:rPr lang="en-US" sz="2000" dirty="0" smtClean="0">
                          <a:latin typeface="Cambria" panose="02040503050406030204" pitchFamily="18" charset="0"/>
                          <a:ea typeface="Cambria" panose="02040503050406030204" pitchFamily="18" charset="0"/>
                        </a:rPr>
                        <a:t>95% Upper confidence limit</a:t>
                      </a:r>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113.97</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125.62</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2785091620"/>
                  </a:ext>
                </a:extLst>
              </a:tr>
              <a:tr h="370840">
                <a:tc>
                  <a:txBody>
                    <a:bodyPr/>
                    <a:lstStyle/>
                    <a:p>
                      <a:r>
                        <a:rPr lang="en-US" sz="2000" dirty="0" smtClean="0">
                          <a:latin typeface="Cambria" panose="02040503050406030204" pitchFamily="18" charset="0"/>
                          <a:ea typeface="Cambria" panose="02040503050406030204" pitchFamily="18" charset="0"/>
                        </a:rPr>
                        <a:t>95%</a:t>
                      </a:r>
                      <a:r>
                        <a:rPr lang="en-US" sz="2000" baseline="0" dirty="0" smtClean="0">
                          <a:latin typeface="Cambria" panose="02040503050406030204" pitchFamily="18" charset="0"/>
                          <a:ea typeface="Cambria" panose="02040503050406030204" pitchFamily="18" charset="0"/>
                        </a:rPr>
                        <a:t> confidence interval</a:t>
                      </a:r>
                      <a:endParaRPr lang="en-US" sz="2000" dirty="0">
                        <a:latin typeface="Cambria" panose="02040503050406030204" pitchFamily="18" charset="0"/>
                        <a:ea typeface="Cambria" panose="02040503050406030204" pitchFamily="18" charset="0"/>
                      </a:endParaRPr>
                    </a:p>
                  </a:txBody>
                  <a:tcPr/>
                </a:tc>
                <a:tc>
                  <a:txBody>
                    <a:bodyPr/>
                    <a:lstStyle/>
                    <a:p>
                      <a:r>
                        <a:rPr lang="en-US" sz="2000" dirty="0" smtClean="0">
                          <a:latin typeface="Cambria" panose="02040503050406030204" pitchFamily="18" charset="0"/>
                          <a:ea typeface="Cambria" panose="02040503050406030204" pitchFamily="18" charset="0"/>
                        </a:rPr>
                        <a:t>(107.59, 113.97)</a:t>
                      </a:r>
                      <a:endParaRPr lang="en-US" sz="2000" dirty="0">
                        <a:latin typeface="Cambria" panose="02040503050406030204" pitchFamily="18" charset="0"/>
                        <a:ea typeface="Cambria" panose="02040503050406030204" pitchFamily="18" charset="0"/>
                      </a:endParaRPr>
                    </a:p>
                  </a:txBody>
                  <a:tcPr/>
                </a:tc>
                <a:tc>
                  <a:txBody>
                    <a:bodyPr/>
                    <a:lstStyle/>
                    <a:p>
                      <a:r>
                        <a:rPr lang="en-US" sz="2000" dirty="0" smtClean="0">
                          <a:latin typeface="Cambria" panose="02040503050406030204" pitchFamily="18" charset="0"/>
                          <a:ea typeface="Cambria" panose="02040503050406030204" pitchFamily="18" charset="0"/>
                        </a:rPr>
                        <a:t>(107.71, 125.65)</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1984403553"/>
                  </a:ext>
                </a:extLst>
              </a:tr>
            </a:tbl>
          </a:graphicData>
        </a:graphic>
      </p:graphicFrame>
    </p:spTree>
    <p:extLst>
      <p:ext uri="{BB962C8B-B14F-4D97-AF65-F5344CB8AC3E}">
        <p14:creationId xmlns:p14="http://schemas.microsoft.com/office/powerpoint/2010/main" val="2442363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Statistically Different?</a:t>
            </a:r>
            <a:endParaRPr lang="en-US" dirty="0"/>
          </a:p>
        </p:txBody>
      </p:sp>
      <p:graphicFrame>
        <p:nvGraphicFramePr>
          <p:cNvPr id="6" name="Table 5"/>
          <p:cNvGraphicFramePr>
            <a:graphicFrameLocks noGrp="1"/>
          </p:cNvGraphicFramePr>
          <p:nvPr/>
        </p:nvGraphicFramePr>
        <p:xfrm>
          <a:off x="757083" y="1436326"/>
          <a:ext cx="7187382" cy="3332480"/>
        </p:xfrm>
        <a:graphic>
          <a:graphicData uri="http://schemas.openxmlformats.org/drawingml/2006/table">
            <a:tbl>
              <a:tblPr firstRow="1" bandRow="1">
                <a:tableStyleId>{5C22544A-7EE6-4342-B048-85BDC9FD1C3A}</a:tableStyleId>
              </a:tblPr>
              <a:tblGrid>
                <a:gridCol w="2975548">
                  <a:extLst>
                    <a:ext uri="{9D8B030D-6E8A-4147-A177-3AD203B41FA5}">
                      <a16:colId xmlns:a16="http://schemas.microsoft.com/office/drawing/2014/main" xmlns="" val="791167214"/>
                    </a:ext>
                  </a:extLst>
                </a:gridCol>
                <a:gridCol w="2033117">
                  <a:extLst>
                    <a:ext uri="{9D8B030D-6E8A-4147-A177-3AD203B41FA5}">
                      <a16:colId xmlns:a16="http://schemas.microsoft.com/office/drawing/2014/main" xmlns="" val="2911625505"/>
                    </a:ext>
                  </a:extLst>
                </a:gridCol>
                <a:gridCol w="2178717">
                  <a:extLst>
                    <a:ext uri="{9D8B030D-6E8A-4147-A177-3AD203B41FA5}">
                      <a16:colId xmlns:a16="http://schemas.microsoft.com/office/drawing/2014/main" xmlns="" val="3980170319"/>
                    </a:ext>
                  </a:extLst>
                </a:gridCol>
              </a:tblGrid>
              <a:tr h="370840">
                <a:tc>
                  <a:txBody>
                    <a:bodyPr/>
                    <a:lstStyle/>
                    <a:p>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Offline</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Online</a:t>
                      </a:r>
                    </a:p>
                  </a:txBody>
                  <a:tcPr marL="6350" marR="6350" marT="6350" marB="0" anchor="b"/>
                </a:tc>
                <a:extLst>
                  <a:ext uri="{0D108BD9-81ED-4DB2-BD59-A6C34878D82A}">
                    <a16:rowId xmlns:a16="http://schemas.microsoft.com/office/drawing/2014/main" xmlns="" val="3023361980"/>
                  </a:ext>
                </a:extLst>
              </a:tr>
              <a:tr h="370840">
                <a:tc>
                  <a:txBody>
                    <a:bodyPr/>
                    <a:lstStyle/>
                    <a:p>
                      <a:pPr algn="l" fontAlgn="b"/>
                      <a:r>
                        <a:rPr lang="en-US" sz="2000" b="0" i="0" u="none" strike="noStrike" dirty="0">
                          <a:effectLst/>
                          <a:latin typeface="Cambria" panose="02040503050406030204" pitchFamily="18" charset="0"/>
                          <a:ea typeface="Cambria" panose="02040503050406030204" pitchFamily="18" charset="0"/>
                        </a:rPr>
                        <a:t>Number of customers</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27780</a:t>
                      </a:r>
                    </a:p>
                  </a:txBody>
                  <a:tcPr marL="6350" marR="6350" marT="6350" marB="0" anchor="b"/>
                </a:tc>
                <a:tc>
                  <a:txBody>
                    <a:bodyPr/>
                    <a:lstStyle/>
                    <a:p>
                      <a:pPr algn="ctr" fontAlgn="b"/>
                      <a:r>
                        <a:rPr lang="en-US" sz="2000" b="0" i="0" u="none" strike="noStrike" dirty="0">
                          <a:effectLst/>
                          <a:latin typeface="Cambria" panose="02040503050406030204" pitchFamily="18" charset="0"/>
                          <a:ea typeface="Cambria" panose="02040503050406030204" pitchFamily="18" charset="0"/>
                        </a:rPr>
                        <a:t>3854</a:t>
                      </a:r>
                    </a:p>
                  </a:txBody>
                  <a:tcPr marL="6350" marR="6350" marT="6350" marB="0" anchor="b"/>
                </a:tc>
                <a:extLst>
                  <a:ext uri="{0D108BD9-81ED-4DB2-BD59-A6C34878D82A}">
                    <a16:rowId xmlns:a16="http://schemas.microsoft.com/office/drawing/2014/main" xmlns="" val="2097924188"/>
                  </a:ext>
                </a:extLst>
              </a:tr>
              <a:tr h="370840">
                <a:tc>
                  <a:txBody>
                    <a:bodyPr/>
                    <a:lstStyle/>
                    <a:p>
                      <a:pPr algn="l" fontAlgn="b"/>
                      <a:r>
                        <a:rPr lang="en-US" sz="2000" b="0" i="0" u="none" strike="noStrike" dirty="0">
                          <a:effectLst/>
                          <a:latin typeface="Cambria" panose="02040503050406030204" pitchFamily="18" charset="0"/>
                          <a:ea typeface="Cambria" panose="02040503050406030204" pitchFamily="18" charset="0"/>
                        </a:rPr>
                        <a:t>Average </a:t>
                      </a:r>
                      <a:r>
                        <a:rPr lang="en-US" sz="2000" b="0" i="0" u="none" strike="noStrike" dirty="0" smtClean="0">
                          <a:effectLst/>
                          <a:latin typeface="Cambria" panose="02040503050406030204" pitchFamily="18" charset="0"/>
                          <a:ea typeface="Cambria" panose="02040503050406030204" pitchFamily="18" charset="0"/>
                        </a:rPr>
                        <a:t>profit (Sample)</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$110.78</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$116.67</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4027216438"/>
                  </a:ext>
                </a:extLst>
              </a:tr>
              <a:tr h="370840">
                <a:tc>
                  <a:txBody>
                    <a:bodyPr/>
                    <a:lstStyle/>
                    <a:p>
                      <a:r>
                        <a:rPr lang="en-US" sz="2000" dirty="0" smtClean="0">
                          <a:latin typeface="Cambria" panose="02040503050406030204" pitchFamily="18" charset="0"/>
                          <a:ea typeface="Cambria" panose="02040503050406030204" pitchFamily="18" charset="0"/>
                        </a:rPr>
                        <a:t>Sample</a:t>
                      </a:r>
                      <a:r>
                        <a:rPr lang="en-US" sz="2000" baseline="0" dirty="0" smtClean="0">
                          <a:latin typeface="Cambria" panose="02040503050406030204" pitchFamily="18" charset="0"/>
                          <a:ea typeface="Cambria" panose="02040503050406030204" pitchFamily="18" charset="0"/>
                        </a:rPr>
                        <a:t> Std. Dev. </a:t>
                      </a:r>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271.30</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283.66</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1674501529"/>
                  </a:ext>
                </a:extLst>
              </a:tr>
              <a:tr h="370840">
                <a:tc>
                  <a:txBody>
                    <a:bodyPr/>
                    <a:lstStyle/>
                    <a:p>
                      <a:r>
                        <a:rPr lang="en-US" sz="2000" dirty="0" smtClean="0">
                          <a:latin typeface="Cambria" panose="02040503050406030204" pitchFamily="18" charset="0"/>
                          <a:ea typeface="Cambria" panose="02040503050406030204" pitchFamily="18" charset="0"/>
                        </a:rPr>
                        <a:t>95% Lower confidence</a:t>
                      </a:r>
                      <a:r>
                        <a:rPr lang="en-US" sz="2000" baseline="0" dirty="0" smtClean="0">
                          <a:latin typeface="Cambria" panose="02040503050406030204" pitchFamily="18" charset="0"/>
                          <a:ea typeface="Cambria" panose="02040503050406030204" pitchFamily="18" charset="0"/>
                        </a:rPr>
                        <a:t> limit</a:t>
                      </a:r>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107.59</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107.71</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2645836499"/>
                  </a:ext>
                </a:extLst>
              </a:tr>
              <a:tr h="0">
                <a:tc>
                  <a:txBody>
                    <a:bodyPr/>
                    <a:lstStyle/>
                    <a:p>
                      <a:r>
                        <a:rPr lang="en-US" sz="2000" dirty="0" smtClean="0">
                          <a:latin typeface="Cambria" panose="02040503050406030204" pitchFamily="18" charset="0"/>
                          <a:ea typeface="Cambria" panose="02040503050406030204" pitchFamily="18" charset="0"/>
                        </a:rPr>
                        <a:t>95% Upper confidence limit</a:t>
                      </a:r>
                      <a:endParaRPr lang="en-US" sz="2000" dirty="0">
                        <a:latin typeface="Cambria" panose="02040503050406030204" pitchFamily="18" charset="0"/>
                        <a:ea typeface="Cambria" panose="02040503050406030204" pitchFamily="18" charset="0"/>
                      </a:endParaRPr>
                    </a:p>
                  </a:txBody>
                  <a:tcPr/>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113.97</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tc>
                  <a:txBody>
                    <a:bodyPr/>
                    <a:lstStyle/>
                    <a:p>
                      <a:pPr algn="ctr" fontAlgn="b"/>
                      <a:r>
                        <a:rPr lang="en-US" sz="2000" b="0" i="0" u="none" strike="noStrike" dirty="0" smtClean="0">
                          <a:effectLst/>
                          <a:latin typeface="Cambria" panose="02040503050406030204" pitchFamily="18" charset="0"/>
                          <a:ea typeface="Cambria" panose="02040503050406030204" pitchFamily="18" charset="0"/>
                        </a:rPr>
                        <a:t>125.62</a:t>
                      </a:r>
                      <a:endParaRPr lang="en-US" sz="2000" b="0" i="0" u="none" strike="noStrike" dirty="0">
                        <a:effectLst/>
                        <a:latin typeface="Cambria" panose="02040503050406030204" pitchFamily="18" charset="0"/>
                        <a:ea typeface="Cambria" panose="02040503050406030204" pitchFamily="18" charset="0"/>
                      </a:endParaRPr>
                    </a:p>
                  </a:txBody>
                  <a:tcPr marL="6350" marR="6350" marT="6350" marB="0" anchor="b"/>
                </a:tc>
                <a:extLst>
                  <a:ext uri="{0D108BD9-81ED-4DB2-BD59-A6C34878D82A}">
                    <a16:rowId xmlns:a16="http://schemas.microsoft.com/office/drawing/2014/main" xmlns="" val="2785091620"/>
                  </a:ext>
                </a:extLst>
              </a:tr>
              <a:tr h="370840">
                <a:tc>
                  <a:txBody>
                    <a:bodyPr/>
                    <a:lstStyle/>
                    <a:p>
                      <a:r>
                        <a:rPr lang="en-US" sz="2000" dirty="0" smtClean="0">
                          <a:latin typeface="Cambria" panose="02040503050406030204" pitchFamily="18" charset="0"/>
                          <a:ea typeface="Cambria" panose="02040503050406030204" pitchFamily="18" charset="0"/>
                        </a:rPr>
                        <a:t>95%</a:t>
                      </a:r>
                      <a:r>
                        <a:rPr lang="en-US" sz="2000" baseline="0" dirty="0" smtClean="0">
                          <a:latin typeface="Cambria" panose="02040503050406030204" pitchFamily="18" charset="0"/>
                          <a:ea typeface="Cambria" panose="02040503050406030204" pitchFamily="18" charset="0"/>
                        </a:rPr>
                        <a:t> confidence interval</a:t>
                      </a:r>
                      <a:endParaRPr lang="en-US" sz="2000" dirty="0">
                        <a:latin typeface="Cambria" panose="02040503050406030204" pitchFamily="18" charset="0"/>
                        <a:ea typeface="Cambria" panose="02040503050406030204" pitchFamily="18" charset="0"/>
                      </a:endParaRPr>
                    </a:p>
                  </a:txBody>
                  <a:tcPr/>
                </a:tc>
                <a:tc>
                  <a:txBody>
                    <a:bodyPr/>
                    <a:lstStyle/>
                    <a:p>
                      <a:r>
                        <a:rPr lang="en-US" sz="2000" dirty="0" smtClean="0">
                          <a:latin typeface="Cambria" panose="02040503050406030204" pitchFamily="18" charset="0"/>
                          <a:ea typeface="Cambria" panose="02040503050406030204" pitchFamily="18" charset="0"/>
                        </a:rPr>
                        <a:t>(107.59, 113.97)</a:t>
                      </a:r>
                      <a:endParaRPr lang="en-US" sz="2000" dirty="0">
                        <a:latin typeface="Cambria" panose="02040503050406030204" pitchFamily="18" charset="0"/>
                        <a:ea typeface="Cambria" panose="02040503050406030204" pitchFamily="18" charset="0"/>
                      </a:endParaRPr>
                    </a:p>
                  </a:txBody>
                  <a:tcPr/>
                </a:tc>
                <a:tc>
                  <a:txBody>
                    <a:bodyPr/>
                    <a:lstStyle/>
                    <a:p>
                      <a:r>
                        <a:rPr lang="en-US" sz="2000" dirty="0" smtClean="0">
                          <a:latin typeface="Cambria" panose="02040503050406030204" pitchFamily="18" charset="0"/>
                          <a:ea typeface="Cambria" panose="02040503050406030204" pitchFamily="18" charset="0"/>
                        </a:rPr>
                        <a:t>(107.71, 125.65)</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1984403553"/>
                  </a:ext>
                </a:extLst>
              </a:tr>
            </a:tbl>
          </a:graphicData>
        </a:graphic>
      </p:graphicFrame>
      <p:sp>
        <p:nvSpPr>
          <p:cNvPr id="3" name="TextBox 2"/>
          <p:cNvSpPr txBox="1"/>
          <p:nvPr/>
        </p:nvSpPr>
        <p:spPr>
          <a:xfrm>
            <a:off x="560440" y="4955454"/>
            <a:ext cx="7708489"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000" dirty="0" smtClean="0">
                <a:latin typeface="Cambria" panose="02040503050406030204" pitchFamily="18" charset="0"/>
                <a:ea typeface="Cambria" panose="02040503050406030204" pitchFamily="18" charset="0"/>
              </a:rPr>
              <a:t>The difference in average profit from online and offline customers is statistically not significant!</a:t>
            </a:r>
            <a:endParaRPr lang="en-US" sz="2000" dirty="0">
              <a:latin typeface="Cambria" panose="02040503050406030204" pitchFamily="18" charset="0"/>
              <a:ea typeface="Cambria" panose="02040503050406030204" pitchFamily="18" charset="0"/>
            </a:endParaRPr>
          </a:p>
        </p:txBody>
      </p:sp>
      <p:sp>
        <p:nvSpPr>
          <p:cNvPr id="4" name="TextBox 3"/>
          <p:cNvSpPr txBox="1"/>
          <p:nvPr/>
        </p:nvSpPr>
        <p:spPr>
          <a:xfrm>
            <a:off x="580104" y="6027174"/>
            <a:ext cx="7708489" cy="400110"/>
          </a:xfrm>
          <a:prstGeom prst="rect">
            <a:avLst/>
          </a:prstGeom>
          <a:noFill/>
        </p:spPr>
        <p:txBody>
          <a:bodyPr wrap="square" rtlCol="0">
            <a:spAutoFit/>
          </a:bodyPr>
          <a:lstStyle/>
          <a:p>
            <a:r>
              <a:rPr lang="en-US" sz="2000" dirty="0" smtClean="0">
                <a:latin typeface="Cambria" panose="02040503050406030204" pitchFamily="18" charset="0"/>
                <a:ea typeface="Cambria" panose="02040503050406030204" pitchFamily="18" charset="0"/>
              </a:rPr>
              <a:t>Is it possible that this effect is being clouded by other characteristics?</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8650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Linear Regression</a:t>
            </a:r>
            <a:endParaRPr lang="en-US" dirty="0"/>
          </a:p>
        </p:txBody>
      </p:sp>
    </p:spTree>
    <p:extLst>
      <p:ext uri="{BB962C8B-B14F-4D97-AF65-F5344CB8AC3E}">
        <p14:creationId xmlns:p14="http://schemas.microsoft.com/office/powerpoint/2010/main" val="1008076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Linear Regression: Basic Concepts</a:t>
            </a:r>
            <a:endParaRPr lang="en-US" dirty="0"/>
          </a:p>
        </p:txBody>
      </p:sp>
      <p:sp>
        <p:nvSpPr>
          <p:cNvPr id="5" name="Content Placeholder 4"/>
          <p:cNvSpPr>
            <a:spLocks noGrp="1"/>
          </p:cNvSpPr>
          <p:nvPr>
            <p:ph idx="1"/>
          </p:nvPr>
        </p:nvSpPr>
        <p:spPr>
          <a:xfrm>
            <a:off x="457200" y="1119160"/>
            <a:ext cx="8229600" cy="5457478"/>
          </a:xfrm>
        </p:spPr>
        <p:txBody>
          <a:bodyPr>
            <a:normAutofit lnSpcReduction="10000"/>
          </a:bodyPr>
          <a:lstStyle/>
          <a:p>
            <a:r>
              <a:rPr lang="en-US" dirty="0" smtClean="0"/>
              <a:t>Objective: to represent a dependent variable as a linear function of an independent variable</a:t>
            </a:r>
          </a:p>
          <a:p>
            <a:endParaRPr lang="en-US" dirty="0"/>
          </a:p>
          <a:p>
            <a:r>
              <a:rPr lang="en-US" dirty="0" smtClean="0"/>
              <a:t>Example: first month sales of a product as a function of pre-launch advertising spend  </a:t>
            </a:r>
          </a:p>
          <a:p>
            <a:endParaRPr lang="en-US" dirty="0"/>
          </a:p>
          <a:p>
            <a:r>
              <a:rPr lang="en-US" dirty="0" smtClean="0"/>
              <a:t>Dependent variable (y) ~ response variable</a:t>
            </a:r>
          </a:p>
          <a:p>
            <a:r>
              <a:rPr lang="en-US" dirty="0" smtClean="0"/>
              <a:t>Independent variable (x) ~ predictor variable</a:t>
            </a:r>
          </a:p>
          <a:p>
            <a:endParaRPr lang="en-US" dirty="0"/>
          </a:p>
          <a:p>
            <a:r>
              <a:rPr lang="en-US" dirty="0" smtClean="0"/>
              <a:t>Regression model:</a:t>
            </a:r>
          </a:p>
          <a:p>
            <a:pPr marL="457200" lvl="1" indent="0">
              <a:buNone/>
            </a:pPr>
            <a:r>
              <a:rPr lang="en-US" dirty="0"/>
              <a:t>y</a:t>
            </a:r>
            <a:r>
              <a:rPr lang="en-US" dirty="0" smtClean="0"/>
              <a:t> = intercept + slope * x + error</a:t>
            </a:r>
          </a:p>
          <a:p>
            <a:pPr marL="457200" lvl="1" indent="0">
              <a:buNone/>
            </a:pPr>
            <a:endParaRPr lang="en-US" dirty="0"/>
          </a:p>
        </p:txBody>
      </p:sp>
    </p:spTree>
    <p:extLst>
      <p:ext uri="{BB962C8B-B14F-4D97-AF65-F5344CB8AC3E}">
        <p14:creationId xmlns:p14="http://schemas.microsoft.com/office/powerpoint/2010/main" val="1809568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Online vs Offline Profit</a:t>
            </a:r>
            <a:endParaRPr lang="en-US" dirty="0"/>
          </a:p>
        </p:txBody>
      </p:sp>
      <p:sp>
        <p:nvSpPr>
          <p:cNvPr id="5" name="Content Placeholder 4"/>
          <p:cNvSpPr>
            <a:spLocks noGrp="1"/>
          </p:cNvSpPr>
          <p:nvPr>
            <p:ph idx="1"/>
          </p:nvPr>
        </p:nvSpPr>
        <p:spPr/>
        <p:txBody>
          <a:bodyPr>
            <a:normAutofit/>
          </a:bodyPr>
          <a:lstStyle/>
          <a:p>
            <a:r>
              <a:rPr lang="en-US" dirty="0" smtClean="0"/>
              <a:t>9Profit = intercept + slope * 9Online + error</a:t>
            </a:r>
          </a:p>
          <a:p>
            <a:endParaRPr lang="en-US" dirty="0"/>
          </a:p>
          <a:p>
            <a:r>
              <a:rPr lang="en-US" dirty="0" smtClean="0"/>
              <a:t>Predicted 9profit = </a:t>
            </a:r>
            <a:r>
              <a:rPr lang="en-US" dirty="0"/>
              <a:t>intercept + slope * </a:t>
            </a:r>
            <a:r>
              <a:rPr lang="en-US" dirty="0" smtClean="0"/>
              <a:t>9Online</a:t>
            </a:r>
          </a:p>
          <a:p>
            <a:endParaRPr lang="en-US" dirty="0" smtClean="0"/>
          </a:p>
          <a:p>
            <a:r>
              <a:rPr lang="en-US" dirty="0" smtClean="0"/>
              <a:t>Predicted 9profit = 110.78 + 5.88 * 9Online</a:t>
            </a:r>
          </a:p>
          <a:p>
            <a:endParaRPr lang="en-US" dirty="0"/>
          </a:p>
        </p:txBody>
      </p:sp>
    </p:spTree>
    <p:extLst>
      <p:ext uri="{BB962C8B-B14F-4D97-AF65-F5344CB8AC3E}">
        <p14:creationId xmlns:p14="http://schemas.microsoft.com/office/powerpoint/2010/main" val="2974414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Online vs Offline Profit</a:t>
            </a:r>
            <a:endParaRPr lang="en-US" dirty="0"/>
          </a:p>
        </p:txBody>
      </p:sp>
      <p:sp>
        <p:nvSpPr>
          <p:cNvPr id="5" name="Content Placeholder 4"/>
          <p:cNvSpPr>
            <a:spLocks noGrp="1"/>
          </p:cNvSpPr>
          <p:nvPr>
            <p:ph idx="1"/>
          </p:nvPr>
        </p:nvSpPr>
        <p:spPr/>
        <p:txBody>
          <a:bodyPr>
            <a:normAutofit/>
          </a:bodyPr>
          <a:lstStyle/>
          <a:p>
            <a:r>
              <a:rPr lang="en-US" dirty="0" smtClean="0"/>
              <a:t>For offline customers, 9online = 0 </a:t>
            </a:r>
          </a:p>
          <a:p>
            <a:pPr marL="457200" lvl="1" indent="0">
              <a:buNone/>
            </a:pPr>
            <a:r>
              <a:rPr lang="en-US" dirty="0" smtClean="0"/>
              <a:t>Predicted 9profit = 110.78</a:t>
            </a:r>
          </a:p>
          <a:p>
            <a:r>
              <a:rPr lang="en-US" dirty="0" smtClean="0"/>
              <a:t>For online customers, 9online = 1</a:t>
            </a:r>
          </a:p>
          <a:p>
            <a:pPr marL="457200" lvl="1" indent="0">
              <a:buNone/>
            </a:pPr>
            <a:r>
              <a:rPr lang="en-US" dirty="0" smtClean="0"/>
              <a:t>Predicted 9profit = 110.78 + 5.88* 1 = 116.66</a:t>
            </a:r>
          </a:p>
          <a:p>
            <a:pPr marL="457200" lvl="1" indent="0">
              <a:buNone/>
            </a:pPr>
            <a:endParaRPr lang="en-US" dirty="0" smtClean="0"/>
          </a:p>
          <a:p>
            <a:r>
              <a:rPr lang="en-US" dirty="0" smtClean="0"/>
              <a:t>However, the p-value for 9online &gt; 0.05</a:t>
            </a:r>
          </a:p>
          <a:p>
            <a:pPr lvl="1"/>
            <a:r>
              <a:rPr lang="en-US" dirty="0" smtClean="0"/>
              <a:t>Statistically, 110.78 and 116.66 are NOT different!</a:t>
            </a:r>
          </a:p>
          <a:p>
            <a:pPr lvl="1"/>
            <a:r>
              <a:rPr lang="en-US" dirty="0" smtClean="0"/>
              <a:t>Same as our finding from confidence intervals!!</a:t>
            </a:r>
            <a:endParaRPr lang="en-US" dirty="0"/>
          </a:p>
        </p:txBody>
      </p:sp>
    </p:spTree>
    <p:extLst>
      <p:ext uri="{BB962C8B-B14F-4D97-AF65-F5344CB8AC3E}">
        <p14:creationId xmlns:p14="http://schemas.microsoft.com/office/powerpoint/2010/main" val="610491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other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a:t>
            </a:r>
          </a:p>
          <a:p>
            <a:pPr lvl="1"/>
            <a:r>
              <a:rPr lang="en-US" dirty="0" smtClean="0"/>
              <a:t>Younger customers are more likely to be less profitable as well as be online</a:t>
            </a:r>
          </a:p>
          <a:p>
            <a:pPr lvl="1"/>
            <a:r>
              <a:rPr lang="en-US" dirty="0" smtClean="0"/>
              <a:t>Perhaps, within each age category, online customers are more profitable than offline ones</a:t>
            </a:r>
          </a:p>
          <a:p>
            <a:endParaRPr lang="en-US" dirty="0" smtClean="0"/>
          </a:p>
          <a:p>
            <a:r>
              <a:rPr lang="en-US" dirty="0" smtClean="0"/>
              <a:t>Multiple linear regression</a:t>
            </a:r>
          </a:p>
          <a:p>
            <a:pPr marL="457200" lvl="1" indent="0">
              <a:buNone/>
            </a:pPr>
            <a:r>
              <a:rPr lang="en-US" dirty="0"/>
              <a:t>y</a:t>
            </a:r>
            <a:r>
              <a:rPr lang="en-US" dirty="0" smtClean="0"/>
              <a:t> = intercept + slope1 * x1 + slope2 *x2 + …+error</a:t>
            </a:r>
          </a:p>
          <a:p>
            <a:pPr marL="457200" lvl="1" indent="0">
              <a:buNone/>
            </a:pPr>
            <a:endParaRPr lang="en-US" dirty="0" smtClean="0"/>
          </a:p>
          <a:p>
            <a:pPr marL="457200" lvl="1" indent="0">
              <a:buNone/>
            </a:pPr>
            <a:r>
              <a:rPr lang="en-US" dirty="0" smtClean="0"/>
              <a:t>9profit = intercept + slope1 * 9online + slope2*age + error</a:t>
            </a:r>
            <a:endParaRPr lang="en-US" dirty="0"/>
          </a:p>
        </p:txBody>
      </p:sp>
    </p:spTree>
    <p:extLst>
      <p:ext uri="{BB962C8B-B14F-4D97-AF65-F5344CB8AC3E}">
        <p14:creationId xmlns:p14="http://schemas.microsoft.com/office/powerpoint/2010/main" val="2862452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Variable</a:t>
            </a:r>
            <a:endParaRPr lang="en-US" dirty="0"/>
          </a:p>
        </p:txBody>
      </p:sp>
      <p:sp>
        <p:nvSpPr>
          <p:cNvPr id="3" name="Content Placeholder 2"/>
          <p:cNvSpPr>
            <a:spLocks noGrp="1"/>
          </p:cNvSpPr>
          <p:nvPr>
            <p:ph idx="1"/>
          </p:nvPr>
        </p:nvSpPr>
        <p:spPr/>
        <p:txBody>
          <a:bodyPr>
            <a:normAutofit/>
          </a:bodyPr>
          <a:lstStyle/>
          <a:p>
            <a:r>
              <a:rPr lang="en-US" dirty="0" smtClean="0"/>
              <a:t>Missing 9Age for 8289 customers</a:t>
            </a:r>
          </a:p>
          <a:p>
            <a:pPr lvl="1"/>
            <a:r>
              <a:rPr lang="en-US" dirty="0" smtClean="0"/>
              <a:t>Let’s drop these customers</a:t>
            </a:r>
          </a:p>
          <a:p>
            <a:pPr marL="457200" lvl="1" indent="0">
              <a:buNone/>
            </a:pPr>
            <a:endParaRPr lang="en-US" dirty="0"/>
          </a:p>
          <a:p>
            <a:r>
              <a:rPr lang="en-US" dirty="0" smtClean="0"/>
              <a:t>9Profit = 17.08 + 27.18* 9Online + 25.85* 9Age </a:t>
            </a:r>
            <a:endParaRPr lang="en-US" dirty="0"/>
          </a:p>
          <a:p>
            <a:pPr lvl="1"/>
            <a:r>
              <a:rPr lang="en-US" dirty="0" smtClean="0"/>
              <a:t>Significance F is less than 0.05</a:t>
            </a:r>
          </a:p>
          <a:p>
            <a:pPr lvl="1"/>
            <a:r>
              <a:rPr lang="en-US" dirty="0" smtClean="0"/>
              <a:t>Both p-values are less than 0.05</a:t>
            </a:r>
          </a:p>
          <a:p>
            <a:pPr lvl="2"/>
            <a:r>
              <a:rPr lang="en-US" dirty="0" smtClean="0"/>
              <a:t>Both variables are statistically significant</a:t>
            </a:r>
          </a:p>
          <a:p>
            <a:pPr lvl="1"/>
            <a:r>
              <a:rPr lang="en-US" dirty="0" smtClean="0"/>
              <a:t>Given two customers of the same age group, profit from online customer is $27.18 higher than that from offline customer, on average.</a:t>
            </a:r>
            <a:endParaRPr lang="en-US" dirty="0"/>
          </a:p>
        </p:txBody>
      </p:sp>
    </p:spTree>
    <p:extLst>
      <p:ext uri="{BB962C8B-B14F-4D97-AF65-F5344CB8AC3E}">
        <p14:creationId xmlns:p14="http://schemas.microsoft.com/office/powerpoint/2010/main" val="403347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Sampling and estimation</a:t>
            </a:r>
            <a:endParaRPr lang="en-US" dirty="0"/>
          </a:p>
        </p:txBody>
      </p:sp>
    </p:spTree>
    <p:extLst>
      <p:ext uri="{BB962C8B-B14F-4D97-AF65-F5344CB8AC3E}">
        <p14:creationId xmlns:p14="http://schemas.microsoft.com/office/powerpoint/2010/main" val="39072743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Missing Data</a:t>
            </a:r>
          </a:p>
        </p:txBody>
      </p:sp>
      <p:sp>
        <p:nvSpPr>
          <p:cNvPr id="3" name="Content Placeholder 2"/>
          <p:cNvSpPr>
            <a:spLocks noGrp="1"/>
          </p:cNvSpPr>
          <p:nvPr>
            <p:ph idx="1"/>
          </p:nvPr>
        </p:nvSpPr>
        <p:spPr/>
        <p:txBody>
          <a:bodyPr>
            <a:normAutofit fontScale="92500"/>
          </a:bodyPr>
          <a:lstStyle/>
          <a:p>
            <a:r>
              <a:rPr lang="en-US" dirty="0" smtClean="0"/>
              <a:t>Removing customers with missing values</a:t>
            </a:r>
            <a:endParaRPr lang="en-US" dirty="0"/>
          </a:p>
          <a:p>
            <a:pPr lvl="1"/>
            <a:r>
              <a:rPr lang="en-US" dirty="0"/>
              <a:t> these customers </a:t>
            </a:r>
            <a:r>
              <a:rPr lang="en-US" dirty="0" smtClean="0"/>
              <a:t>reduce </a:t>
            </a:r>
            <a:r>
              <a:rPr lang="en-US" dirty="0"/>
              <a:t>sample size to 23345!</a:t>
            </a:r>
          </a:p>
          <a:p>
            <a:pPr lvl="1"/>
            <a:r>
              <a:rPr lang="en-US" dirty="0"/>
              <a:t>Sample may even become biased</a:t>
            </a:r>
            <a:r>
              <a:rPr lang="en-US" dirty="0" smtClean="0"/>
              <a:t>!</a:t>
            </a:r>
          </a:p>
          <a:p>
            <a:pPr lvl="2"/>
            <a:r>
              <a:rPr lang="en-US" dirty="0" smtClean="0"/>
              <a:t>Those with missing data are more or less profitable</a:t>
            </a:r>
          </a:p>
          <a:p>
            <a:pPr lvl="1"/>
            <a:endParaRPr lang="en-US" dirty="0" smtClean="0"/>
          </a:p>
          <a:p>
            <a:r>
              <a:rPr lang="en-US" dirty="0" smtClean="0"/>
              <a:t>Testing if removing these customers brings in bias</a:t>
            </a:r>
          </a:p>
          <a:p>
            <a:pPr lvl="1"/>
            <a:r>
              <a:rPr lang="en-US" dirty="0" smtClean="0"/>
              <a:t>Regress 9profit on </a:t>
            </a:r>
            <a:r>
              <a:rPr lang="en-US" dirty="0" err="1" smtClean="0"/>
              <a:t>AgeExist</a:t>
            </a:r>
            <a:r>
              <a:rPr lang="en-US" dirty="0" smtClean="0"/>
              <a:t>!</a:t>
            </a:r>
          </a:p>
          <a:p>
            <a:pPr marL="457200" lvl="1" indent="0">
              <a:buNone/>
            </a:pPr>
            <a:r>
              <a:rPr lang="en-US" dirty="0" smtClean="0"/>
              <a:t>9profit = 72.96 + 52.22 * </a:t>
            </a:r>
            <a:r>
              <a:rPr lang="en-US" dirty="0" err="1" smtClean="0"/>
              <a:t>AgeExist</a:t>
            </a:r>
            <a:endParaRPr lang="en-US" dirty="0"/>
          </a:p>
          <a:p>
            <a:pPr lvl="1"/>
            <a:r>
              <a:rPr lang="en-US" dirty="0" smtClean="0"/>
              <a:t>So, for customer with age data: profit = 125.18</a:t>
            </a:r>
          </a:p>
          <a:p>
            <a:pPr lvl="1"/>
            <a:r>
              <a:rPr lang="en-US" dirty="0" smtClean="0"/>
              <a:t>For customer without age data: profit = 72.96</a:t>
            </a:r>
          </a:p>
          <a:p>
            <a:pPr lvl="1"/>
            <a:r>
              <a:rPr lang="en-US" dirty="0" smtClean="0"/>
              <a:t>p value &lt; 0.05, so significant difference!</a:t>
            </a:r>
            <a:endParaRPr lang="en-US" dirty="0"/>
          </a:p>
          <a:p>
            <a:endParaRPr lang="en-US" dirty="0"/>
          </a:p>
        </p:txBody>
      </p:sp>
    </p:spTree>
    <p:extLst>
      <p:ext uri="{BB962C8B-B14F-4D97-AF65-F5344CB8AC3E}">
        <p14:creationId xmlns:p14="http://schemas.microsoft.com/office/powerpoint/2010/main" val="2186294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Bias</a:t>
            </a:r>
            <a:endParaRPr lang="en-US" dirty="0"/>
          </a:p>
        </p:txBody>
      </p:sp>
      <p:sp>
        <p:nvSpPr>
          <p:cNvPr id="3" name="Content Placeholder 2"/>
          <p:cNvSpPr>
            <a:spLocks noGrp="1"/>
          </p:cNvSpPr>
          <p:nvPr>
            <p:ph idx="1"/>
          </p:nvPr>
        </p:nvSpPr>
        <p:spPr/>
        <p:txBody>
          <a:bodyPr/>
          <a:lstStyle/>
          <a:p>
            <a:r>
              <a:rPr lang="en-US" dirty="0" smtClean="0"/>
              <a:t>Here, removing missing data, introduces bias!</a:t>
            </a:r>
          </a:p>
          <a:p>
            <a:pPr lvl="1"/>
            <a:r>
              <a:rPr lang="en-US" dirty="0" smtClean="0"/>
              <a:t>Findings cannot be generalized to the whole population.</a:t>
            </a:r>
          </a:p>
          <a:p>
            <a:endParaRPr lang="en-US" dirty="0"/>
          </a:p>
          <a:p>
            <a:r>
              <a:rPr lang="en-US" dirty="0" smtClean="0"/>
              <a:t>A better method is to replace the missing values by either 0 or the average age!</a:t>
            </a:r>
          </a:p>
          <a:p>
            <a:pPr lvl="1"/>
            <a:r>
              <a:rPr lang="en-US" dirty="0" smtClean="0"/>
              <a:t>Does overstate the existence of these values</a:t>
            </a:r>
          </a:p>
          <a:p>
            <a:pPr lvl="1"/>
            <a:r>
              <a:rPr lang="en-US" dirty="0" smtClean="0"/>
              <a:t>Better way is to use anyone of these along with a variable to incorporate the fact that these aren’t the real age values</a:t>
            </a:r>
            <a:endParaRPr lang="en-US" dirty="0"/>
          </a:p>
        </p:txBody>
      </p:sp>
    </p:spTree>
    <p:extLst>
      <p:ext uri="{BB962C8B-B14F-4D97-AF65-F5344CB8AC3E}">
        <p14:creationId xmlns:p14="http://schemas.microsoft.com/office/powerpoint/2010/main" val="403448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 Replacing Values</a:t>
            </a:r>
            <a:endParaRPr lang="en-US" dirty="0"/>
          </a:p>
        </p:txBody>
      </p:sp>
      <p:sp>
        <p:nvSpPr>
          <p:cNvPr id="3" name="Content Placeholder 2"/>
          <p:cNvSpPr>
            <a:spLocks noGrp="1"/>
          </p:cNvSpPr>
          <p:nvPr>
            <p:ph idx="1"/>
          </p:nvPr>
        </p:nvSpPr>
        <p:spPr/>
        <p:txBody>
          <a:bodyPr>
            <a:normAutofit lnSpcReduction="10000"/>
          </a:bodyPr>
          <a:lstStyle/>
          <a:p>
            <a:r>
              <a:rPr lang="en-US" dirty="0" smtClean="0"/>
              <a:t>Replacing missing values by zero</a:t>
            </a:r>
          </a:p>
          <a:p>
            <a:pPr marL="457200" lvl="1" indent="0">
              <a:buNone/>
            </a:pPr>
            <a:r>
              <a:rPr lang="en-US" dirty="0" smtClean="0"/>
              <a:t>9profit =  70.92 + 19.64*9Online +25.60*</a:t>
            </a:r>
            <a:r>
              <a:rPr lang="en-US" dirty="0" err="1" smtClean="0"/>
              <a:t>AgeZero</a:t>
            </a:r>
            <a:r>
              <a:rPr lang="en-US" dirty="0" smtClean="0"/>
              <a:t> - 51.84*</a:t>
            </a:r>
            <a:r>
              <a:rPr lang="en-US" dirty="0" err="1" smtClean="0"/>
              <a:t>AgeExist</a:t>
            </a:r>
            <a:endParaRPr lang="en-US" dirty="0" smtClean="0"/>
          </a:p>
          <a:p>
            <a:pPr marL="457200" lvl="1" indent="0">
              <a:buNone/>
            </a:pPr>
            <a:endParaRPr lang="en-US" dirty="0" smtClean="0"/>
          </a:p>
          <a:p>
            <a:r>
              <a:rPr lang="en-US" dirty="0" smtClean="0"/>
              <a:t>Replacing missing values by average</a:t>
            </a:r>
          </a:p>
          <a:p>
            <a:pPr marL="457200" lvl="1" indent="0">
              <a:buNone/>
            </a:pPr>
            <a:r>
              <a:rPr lang="en-US" dirty="0"/>
              <a:t>9profit =  </a:t>
            </a:r>
            <a:r>
              <a:rPr lang="en-US" dirty="0" smtClean="0"/>
              <a:t>-32.66 </a:t>
            </a:r>
            <a:r>
              <a:rPr lang="en-US" dirty="0"/>
              <a:t>+ 19.64*9Online +</a:t>
            </a:r>
            <a:r>
              <a:rPr lang="en-US" dirty="0" smtClean="0"/>
              <a:t>25.60*</a:t>
            </a:r>
            <a:r>
              <a:rPr lang="en-US" dirty="0" err="1" smtClean="0"/>
              <a:t>AgeAvg</a:t>
            </a:r>
            <a:r>
              <a:rPr lang="en-US" dirty="0" smtClean="0"/>
              <a:t> </a:t>
            </a:r>
            <a:r>
              <a:rPr lang="en-US" dirty="0"/>
              <a:t>- </a:t>
            </a:r>
            <a:r>
              <a:rPr lang="en-US" dirty="0" smtClean="0"/>
              <a:t>51.73*</a:t>
            </a:r>
            <a:r>
              <a:rPr lang="en-US" dirty="0" err="1" smtClean="0"/>
              <a:t>AgeExist</a:t>
            </a:r>
            <a:endParaRPr lang="en-US" dirty="0" smtClean="0"/>
          </a:p>
          <a:p>
            <a:pPr marL="457200" lvl="1" indent="0">
              <a:buNone/>
            </a:pPr>
            <a:endParaRPr lang="en-US" dirty="0"/>
          </a:p>
          <a:p>
            <a:r>
              <a:rPr lang="en-US" dirty="0" smtClean="0"/>
              <a:t>Implication: within the same age group, online customers, on average, are more profitable than the offline ones.</a:t>
            </a:r>
            <a:endParaRPr lang="en-US" dirty="0"/>
          </a:p>
          <a:p>
            <a:pPr marL="457200" lvl="1" indent="0">
              <a:buNone/>
            </a:pPr>
            <a:endParaRPr lang="en-US" dirty="0"/>
          </a:p>
        </p:txBody>
      </p:sp>
    </p:spTree>
    <p:extLst>
      <p:ext uri="{BB962C8B-B14F-4D97-AF65-F5344CB8AC3E}">
        <p14:creationId xmlns:p14="http://schemas.microsoft.com/office/powerpoint/2010/main" val="666800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Repeat this exercise for Income, along with age.</a:t>
            </a:r>
          </a:p>
          <a:p>
            <a:endParaRPr lang="en-US" dirty="0"/>
          </a:p>
          <a:p>
            <a:r>
              <a:rPr lang="en-US" dirty="0" smtClean="0"/>
              <a:t>Repeat to include tenure.</a:t>
            </a:r>
          </a:p>
          <a:p>
            <a:pPr lvl="1"/>
            <a:r>
              <a:rPr lang="en-US" dirty="0" smtClean="0"/>
              <a:t>For two customers with the same tenure one of whom uses the online channel and the other the offline channel, profitability for the one who uses the online channel will be, on average, $14.67 higher than the other.</a:t>
            </a:r>
          </a:p>
          <a:p>
            <a:pPr marL="457200" lvl="1" indent="0">
              <a:buNone/>
            </a:pPr>
            <a:endParaRPr lang="en-US" dirty="0" smtClean="0"/>
          </a:p>
          <a:p>
            <a:pPr lvl="1"/>
            <a:r>
              <a:rPr lang="en-US" dirty="0" smtClean="0"/>
              <a:t>For two customers with the same status (either both online or both offline) but one year difference in tenure, profitability will be, on average, $6.21 higher for the customer with longer tenure.</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2457358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Variables</a:t>
            </a:r>
            <a:endParaRPr lang="en-US" dirty="0"/>
          </a:p>
        </p:txBody>
      </p:sp>
      <p:sp>
        <p:nvSpPr>
          <p:cNvPr id="3" name="Content Placeholder 2"/>
          <p:cNvSpPr>
            <a:spLocks noGrp="1"/>
          </p:cNvSpPr>
          <p:nvPr>
            <p:ph idx="1"/>
          </p:nvPr>
        </p:nvSpPr>
        <p:spPr/>
        <p:txBody>
          <a:bodyPr/>
          <a:lstStyle/>
          <a:p>
            <a:r>
              <a:rPr lang="en-US" dirty="0"/>
              <a:t>Repeat to include geography.</a:t>
            </a:r>
          </a:p>
          <a:p>
            <a:pPr lvl="1"/>
            <a:r>
              <a:rPr lang="en-US" dirty="0"/>
              <a:t>p &gt; 0.05, geography is statistically not significant.</a:t>
            </a:r>
          </a:p>
          <a:p>
            <a:endParaRPr lang="en-US" dirty="0"/>
          </a:p>
        </p:txBody>
      </p:sp>
    </p:spTree>
    <p:extLst>
      <p:ext uri="{BB962C8B-B14F-4D97-AF65-F5344CB8AC3E}">
        <p14:creationId xmlns:p14="http://schemas.microsoft.com/office/powerpoint/2010/main" val="1225998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 of service models that incorporate customer-operators relies on assumptions about customer </a:t>
            </a:r>
            <a:r>
              <a:rPr lang="en-US" dirty="0" err="1" smtClean="0"/>
              <a:t>behaviour</a:t>
            </a:r>
            <a:endParaRPr lang="en-US" dirty="0" smtClean="0"/>
          </a:p>
          <a:p>
            <a:endParaRPr lang="en-US" dirty="0" smtClean="0"/>
          </a:p>
          <a:p>
            <a:r>
              <a:rPr lang="en-US" dirty="0" smtClean="0"/>
              <a:t>As customer </a:t>
            </a:r>
            <a:r>
              <a:rPr lang="en-US" dirty="0" err="1" smtClean="0"/>
              <a:t>behaviour</a:t>
            </a:r>
            <a:r>
              <a:rPr lang="en-US" dirty="0" smtClean="0"/>
              <a:t> changes, so should the design of service model</a:t>
            </a:r>
          </a:p>
          <a:p>
            <a:pPr lvl="1"/>
            <a:r>
              <a:rPr lang="en-US" dirty="0" smtClean="0"/>
              <a:t>Especially important when the success of the model is predicated on expected customer operating </a:t>
            </a:r>
            <a:r>
              <a:rPr lang="en-US" dirty="0" err="1" smtClean="0"/>
              <a:t>behaviour</a:t>
            </a:r>
            <a:endParaRPr lang="en-US" dirty="0" smtClean="0"/>
          </a:p>
          <a:p>
            <a:pPr marL="914400" lvl="2" indent="0">
              <a:buNone/>
            </a:pPr>
            <a:endParaRPr lang="en-US" dirty="0" smtClean="0"/>
          </a:p>
          <a:p>
            <a:r>
              <a:rPr lang="en-US" dirty="0" smtClean="0"/>
              <a:t>What if assumptions about customer </a:t>
            </a:r>
            <a:r>
              <a:rPr lang="en-US" dirty="0" err="1" smtClean="0"/>
              <a:t>behaviour</a:t>
            </a:r>
            <a:r>
              <a:rPr lang="en-US" dirty="0" smtClean="0"/>
              <a:t> are treated as factual claims</a:t>
            </a:r>
          </a:p>
          <a:p>
            <a:pPr lvl="1"/>
            <a:r>
              <a:rPr lang="en-US" dirty="0" smtClean="0"/>
              <a:t>Possible to overlook important changes</a:t>
            </a:r>
            <a:endParaRPr lang="en-US" dirty="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416146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p>
        </p:txBody>
      </p:sp>
      <p:sp>
        <p:nvSpPr>
          <p:cNvPr id="3" name="Content Placeholder 2"/>
          <p:cNvSpPr>
            <a:spLocks noGrp="1"/>
          </p:cNvSpPr>
          <p:nvPr>
            <p:ph idx="1"/>
          </p:nvPr>
        </p:nvSpPr>
        <p:spPr/>
        <p:txBody>
          <a:bodyPr>
            <a:normAutofit fontScale="92500"/>
          </a:bodyPr>
          <a:lstStyle/>
          <a:p>
            <a:r>
              <a:rPr lang="en-US" dirty="0" smtClean="0"/>
              <a:t>Many managers have built </a:t>
            </a:r>
            <a:r>
              <a:rPr lang="en-US" b="1" dirty="0" smtClean="0"/>
              <a:t>beliefs</a:t>
            </a:r>
            <a:r>
              <a:rPr lang="en-US" dirty="0" smtClean="0"/>
              <a:t> about customer operating </a:t>
            </a:r>
            <a:r>
              <a:rPr lang="en-US" dirty="0" err="1" smtClean="0"/>
              <a:t>behaviour</a:t>
            </a:r>
            <a:r>
              <a:rPr lang="en-US" dirty="0" smtClean="0"/>
              <a:t> into their service designs </a:t>
            </a:r>
          </a:p>
          <a:p>
            <a:pPr lvl="2"/>
            <a:r>
              <a:rPr lang="en-US" dirty="0" smtClean="0"/>
              <a:t>Not assumptions that need to be tested, but as factual claims that are to be unchallenged for long time</a:t>
            </a:r>
          </a:p>
          <a:p>
            <a:pPr lvl="2"/>
            <a:endParaRPr lang="en-US" dirty="0" smtClean="0"/>
          </a:p>
          <a:p>
            <a:r>
              <a:rPr lang="en-US" dirty="0" smtClean="0"/>
              <a:t>As a service manager, you need to </a:t>
            </a:r>
          </a:p>
          <a:p>
            <a:pPr lvl="1"/>
            <a:r>
              <a:rPr lang="en-US" dirty="0" smtClean="0"/>
              <a:t>Surface the implicit assumptions underlying the model</a:t>
            </a:r>
          </a:p>
          <a:p>
            <a:pPr lvl="1"/>
            <a:endParaRPr lang="en-US" dirty="0" smtClean="0"/>
          </a:p>
          <a:p>
            <a:pPr lvl="1"/>
            <a:r>
              <a:rPr lang="en-US" dirty="0" smtClean="0"/>
              <a:t>Convert them in testable hypotheses</a:t>
            </a:r>
          </a:p>
          <a:p>
            <a:pPr lvl="1"/>
            <a:endParaRPr lang="en-US" dirty="0" smtClean="0"/>
          </a:p>
          <a:p>
            <a:pPr lvl="1"/>
            <a:r>
              <a:rPr lang="en-US" dirty="0" smtClean="0"/>
              <a:t>Test them</a:t>
            </a:r>
          </a:p>
        </p:txBody>
      </p:sp>
    </p:spTree>
    <p:extLst>
      <p:ext uri="{BB962C8B-B14F-4D97-AF65-F5344CB8AC3E}">
        <p14:creationId xmlns:p14="http://schemas.microsoft.com/office/powerpoint/2010/main" val="2661277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one do?</a:t>
            </a:r>
            <a:endParaRPr lang="en-US" dirty="0"/>
          </a:p>
        </p:txBody>
      </p:sp>
      <p:graphicFrame>
        <p:nvGraphicFramePr>
          <p:cNvPr id="4" name="Diagram 3"/>
          <p:cNvGraphicFramePr/>
          <p:nvPr>
            <p:extLst>
              <p:ext uri="{D42A27DB-BD31-4B8C-83A1-F6EECF244321}">
                <p14:modId xmlns:p14="http://schemas.microsoft.com/office/powerpoint/2010/main" val="107923513"/>
              </p:ext>
            </p:extLst>
          </p:nvPr>
        </p:nvGraphicFramePr>
        <p:xfrm>
          <a:off x="1523999" y="740869"/>
          <a:ext cx="6849458" cy="549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28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Surfact</a:t>
            </a:r>
            <a:r>
              <a:rPr lang="en-US" dirty="0"/>
              <a:t> </a:t>
            </a:r>
            <a:r>
              <a:rPr lang="en-US" dirty="0" smtClean="0"/>
              <a:t>implicit assumptions</a:t>
            </a:r>
            <a:endParaRPr lang="en-US" dirty="0"/>
          </a:p>
        </p:txBody>
      </p:sp>
      <p:sp>
        <p:nvSpPr>
          <p:cNvPr id="3" name="Content Placeholder 2"/>
          <p:cNvSpPr>
            <a:spLocks noGrp="1"/>
          </p:cNvSpPr>
          <p:nvPr>
            <p:ph idx="1"/>
          </p:nvPr>
        </p:nvSpPr>
        <p:spPr/>
        <p:txBody>
          <a:bodyPr/>
          <a:lstStyle/>
          <a:p>
            <a:r>
              <a:rPr lang="en-US" dirty="0" smtClean="0"/>
              <a:t>Can be facilitated by posing a question that relies on assumption about the customer </a:t>
            </a:r>
            <a:r>
              <a:rPr lang="en-US" dirty="0" err="1" smtClean="0"/>
              <a:t>behaviour</a:t>
            </a:r>
            <a:r>
              <a:rPr lang="en-US" dirty="0" smtClean="0"/>
              <a:t> to elicit strong opinion </a:t>
            </a:r>
          </a:p>
          <a:p>
            <a:pPr lvl="1"/>
            <a:r>
              <a:rPr lang="en-US" dirty="0" smtClean="0"/>
              <a:t>Should Pilgrim charge fee or offer a rebate to customers who sign up for online channel?</a:t>
            </a:r>
          </a:p>
          <a:p>
            <a:pPr lvl="1"/>
            <a:endParaRPr lang="en-US" dirty="0"/>
          </a:p>
          <a:p>
            <a:r>
              <a:rPr lang="en-US" dirty="0" smtClean="0"/>
              <a:t>Followed by reverse engineering!</a:t>
            </a:r>
            <a:endParaRPr lang="en-US" dirty="0"/>
          </a:p>
        </p:txBody>
      </p:sp>
    </p:spTree>
    <p:extLst>
      <p:ext uri="{BB962C8B-B14F-4D97-AF65-F5344CB8AC3E}">
        <p14:creationId xmlns:p14="http://schemas.microsoft.com/office/powerpoint/2010/main" val="1329304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-&gt; Hypotheses</a:t>
            </a:r>
            <a:endParaRPr lang="en-US" dirty="0"/>
          </a:p>
        </p:txBody>
      </p:sp>
      <p:sp>
        <p:nvSpPr>
          <p:cNvPr id="3" name="Content Placeholder 2"/>
          <p:cNvSpPr>
            <a:spLocks noGrp="1"/>
          </p:cNvSpPr>
          <p:nvPr>
            <p:ph idx="1"/>
          </p:nvPr>
        </p:nvSpPr>
        <p:spPr/>
        <p:txBody>
          <a:bodyPr/>
          <a:lstStyle/>
          <a:p>
            <a:r>
              <a:rPr lang="en-US" dirty="0" smtClean="0"/>
              <a:t>Convert assumptions to testable hypotheses</a:t>
            </a:r>
          </a:p>
          <a:p>
            <a:pPr lvl="1"/>
            <a:r>
              <a:rPr lang="en-US" dirty="0" smtClean="0"/>
              <a:t>Convert them to “true/false” statements</a:t>
            </a:r>
          </a:p>
          <a:p>
            <a:endParaRPr lang="en-US" dirty="0"/>
          </a:p>
          <a:p>
            <a:r>
              <a:rPr lang="en-US" dirty="0" smtClean="0"/>
              <a:t>Example: </a:t>
            </a:r>
          </a:p>
          <a:p>
            <a:pPr lvl="1"/>
            <a:r>
              <a:rPr lang="en-US" dirty="0" smtClean="0"/>
              <a:t>Customer who use the online channel have a lower cost to serve post-adoption than pre-adoption.</a:t>
            </a:r>
          </a:p>
          <a:p>
            <a:pPr lvl="1"/>
            <a:r>
              <a:rPr lang="en-US" dirty="0" smtClean="0"/>
              <a:t>Customers who use the online channel will remain with the bank longer than customers who don’t.</a:t>
            </a:r>
            <a:endParaRPr lang="en-US" dirty="0"/>
          </a:p>
        </p:txBody>
      </p:sp>
    </p:spTree>
    <p:extLst>
      <p:ext uri="{BB962C8B-B14F-4D97-AF65-F5344CB8AC3E}">
        <p14:creationId xmlns:p14="http://schemas.microsoft.com/office/powerpoint/2010/main" val="140601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nsights from the data</a:t>
            </a:r>
            <a:endParaRPr lang="en-US" dirty="0"/>
          </a:p>
        </p:txBody>
      </p:sp>
      <p:sp>
        <p:nvSpPr>
          <p:cNvPr id="3" name="Content Placeholder 2"/>
          <p:cNvSpPr>
            <a:spLocks noGrp="1"/>
          </p:cNvSpPr>
          <p:nvPr>
            <p:ph idx="1"/>
          </p:nvPr>
        </p:nvSpPr>
        <p:spPr/>
        <p:txBody>
          <a:bodyPr/>
          <a:lstStyle/>
          <a:p>
            <a:r>
              <a:rPr lang="en-US" dirty="0" smtClean="0"/>
              <a:t>Sample size – 31634</a:t>
            </a:r>
          </a:p>
          <a:p>
            <a:endParaRPr lang="en-US" dirty="0" smtClean="0"/>
          </a:p>
          <a:p>
            <a:r>
              <a:rPr lang="en-US" dirty="0" smtClean="0"/>
              <a:t>Total profit - $35,27,276</a:t>
            </a:r>
          </a:p>
          <a:p>
            <a:endParaRPr lang="en-US" dirty="0" smtClean="0"/>
          </a:p>
          <a:p>
            <a:r>
              <a:rPr lang="en-US" dirty="0" smtClean="0"/>
              <a:t>Average </a:t>
            </a:r>
            <a:r>
              <a:rPr lang="en-US" dirty="0"/>
              <a:t>profit per customer </a:t>
            </a:r>
            <a:r>
              <a:rPr lang="en-US" dirty="0" smtClean="0"/>
              <a:t>- $111.50</a:t>
            </a:r>
          </a:p>
          <a:p>
            <a:endParaRPr lang="en-US" dirty="0"/>
          </a:p>
          <a:p>
            <a:pPr marL="0" indent="0">
              <a:buNone/>
            </a:pPr>
            <a:endParaRPr lang="en-US" dirty="0" smtClean="0"/>
          </a:p>
          <a:p>
            <a:pPr lvl="1"/>
            <a:endParaRPr lang="en-US" dirty="0" smtClean="0"/>
          </a:p>
        </p:txBody>
      </p:sp>
    </p:spTree>
    <p:extLst>
      <p:ext uri="{BB962C8B-B14F-4D97-AF65-F5344CB8AC3E}">
        <p14:creationId xmlns:p14="http://schemas.microsoft.com/office/powerpoint/2010/main" val="3605486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Determine appropriate test for your hypotheses</a:t>
            </a:r>
          </a:p>
          <a:p>
            <a:pPr lvl="1"/>
            <a:r>
              <a:rPr lang="en-US" dirty="0" smtClean="0"/>
              <a:t>Depends on time, resource and data availability</a:t>
            </a:r>
          </a:p>
          <a:p>
            <a:endParaRPr lang="en-US" dirty="0"/>
          </a:p>
          <a:p>
            <a:r>
              <a:rPr lang="en-US" dirty="0" smtClean="0"/>
              <a:t>Example: If only cross sectional data is available</a:t>
            </a:r>
          </a:p>
          <a:p>
            <a:pPr lvl="1"/>
            <a:r>
              <a:rPr lang="en-US" dirty="0" smtClean="0"/>
              <a:t>Modify the hypothesis, “online customers are more profitable than offline customers.”</a:t>
            </a:r>
          </a:p>
        </p:txBody>
      </p:sp>
    </p:spTree>
    <p:extLst>
      <p:ext uri="{BB962C8B-B14F-4D97-AF65-F5344CB8AC3E}">
        <p14:creationId xmlns:p14="http://schemas.microsoft.com/office/powerpoint/2010/main" val="257619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r>
              <a:rPr lang="en-US" dirty="0" smtClean="0"/>
              <a:t>Based on the outcome of hypothesis testing</a:t>
            </a:r>
          </a:p>
          <a:p>
            <a:pPr lvl="1"/>
            <a:r>
              <a:rPr lang="en-US" dirty="0" smtClean="0"/>
              <a:t>Update your assumptions and</a:t>
            </a:r>
          </a:p>
          <a:p>
            <a:pPr lvl="1"/>
            <a:r>
              <a:rPr lang="en-US" dirty="0" smtClean="0"/>
              <a:t>The service models, if required</a:t>
            </a:r>
          </a:p>
        </p:txBody>
      </p:sp>
    </p:spTree>
    <p:extLst>
      <p:ext uri="{BB962C8B-B14F-4D97-AF65-F5344CB8AC3E}">
        <p14:creationId xmlns:p14="http://schemas.microsoft.com/office/powerpoint/2010/main" val="1556980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Research Design</a:t>
            </a:r>
            <a:endParaRPr lang="en-US" dirty="0"/>
          </a:p>
        </p:txBody>
      </p:sp>
      <p:graphicFrame>
        <p:nvGraphicFramePr>
          <p:cNvPr id="4" name="Diagram 3"/>
          <p:cNvGraphicFramePr/>
          <p:nvPr>
            <p:extLst>
              <p:ext uri="{D42A27DB-BD31-4B8C-83A1-F6EECF244321}">
                <p14:modId xmlns:p14="http://schemas.microsoft.com/office/powerpoint/2010/main" val="2176398975"/>
              </p:ext>
            </p:extLst>
          </p:nvPr>
        </p:nvGraphicFramePr>
        <p:xfrm>
          <a:off x="457200" y="1183873"/>
          <a:ext cx="8088224" cy="506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836181" y="3466209"/>
            <a:ext cx="1375734" cy="646331"/>
          </a:xfrm>
          <a:prstGeom prst="rect">
            <a:avLst/>
          </a:prstGeom>
          <a:noFill/>
          <a:ln>
            <a:solidFill>
              <a:schemeClr val="tx1"/>
            </a:solidFill>
          </a:ln>
        </p:spPr>
        <p:txBody>
          <a:bodyPr wrap="square" rtlCol="0">
            <a:spAutoFit/>
          </a:bodyPr>
          <a:lstStyle/>
          <a:p>
            <a:pPr algn="ctr"/>
            <a:r>
              <a:rPr lang="en-US" dirty="0" smtClean="0"/>
              <a:t>Research Design</a:t>
            </a:r>
            <a:endParaRPr lang="en-US" dirty="0"/>
          </a:p>
        </p:txBody>
      </p:sp>
      <p:cxnSp>
        <p:nvCxnSpPr>
          <p:cNvPr id="7" name="Straight Connector 6"/>
          <p:cNvCxnSpPr>
            <a:endCxn id="5" idx="0"/>
          </p:cNvCxnSpPr>
          <p:nvPr/>
        </p:nvCxnSpPr>
        <p:spPr>
          <a:xfrm>
            <a:off x="4524048" y="2738570"/>
            <a:ext cx="0" cy="72763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5" idx="3"/>
          </p:cNvCxnSpPr>
          <p:nvPr/>
        </p:nvCxnSpPr>
        <p:spPr>
          <a:xfrm flipH="1">
            <a:off x="5211915" y="3598507"/>
            <a:ext cx="489443" cy="190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5" idx="2"/>
          </p:cNvCxnSpPr>
          <p:nvPr/>
        </p:nvCxnSpPr>
        <p:spPr>
          <a:xfrm flipH="1" flipV="1">
            <a:off x="4524048" y="4112540"/>
            <a:ext cx="687867" cy="689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743583" y="4112540"/>
            <a:ext cx="780465" cy="689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5" idx="1"/>
          </p:cNvCxnSpPr>
          <p:nvPr/>
        </p:nvCxnSpPr>
        <p:spPr>
          <a:xfrm>
            <a:off x="3399650" y="3466209"/>
            <a:ext cx="436531" cy="32316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802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Research Design at PILGRIM</a:t>
            </a:r>
            <a:endParaRPr lang="en-US" dirty="0"/>
          </a:p>
        </p:txBody>
      </p:sp>
      <p:graphicFrame>
        <p:nvGraphicFramePr>
          <p:cNvPr id="4" name="Diagram 3"/>
          <p:cNvGraphicFramePr/>
          <p:nvPr>
            <p:extLst>
              <p:ext uri="{D42A27DB-BD31-4B8C-83A1-F6EECF244321}">
                <p14:modId xmlns:p14="http://schemas.microsoft.com/office/powerpoint/2010/main" val="878670459"/>
              </p:ext>
            </p:extLst>
          </p:nvPr>
        </p:nvGraphicFramePr>
        <p:xfrm>
          <a:off x="457200" y="1183873"/>
          <a:ext cx="8088224" cy="506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836181" y="3466209"/>
            <a:ext cx="1375734" cy="646331"/>
          </a:xfrm>
          <a:prstGeom prst="rect">
            <a:avLst/>
          </a:prstGeom>
          <a:noFill/>
          <a:ln>
            <a:solidFill>
              <a:schemeClr val="tx1"/>
            </a:solidFill>
          </a:ln>
        </p:spPr>
        <p:txBody>
          <a:bodyPr wrap="square" rtlCol="0">
            <a:spAutoFit/>
          </a:bodyPr>
          <a:lstStyle/>
          <a:p>
            <a:pPr algn="ctr"/>
            <a:r>
              <a:rPr lang="en-US" dirty="0" smtClean="0"/>
              <a:t>Research Design</a:t>
            </a:r>
            <a:endParaRPr lang="en-US" dirty="0"/>
          </a:p>
        </p:txBody>
      </p:sp>
      <p:cxnSp>
        <p:nvCxnSpPr>
          <p:cNvPr id="7" name="Straight Connector 6"/>
          <p:cNvCxnSpPr>
            <a:endCxn id="5" idx="0"/>
          </p:cNvCxnSpPr>
          <p:nvPr/>
        </p:nvCxnSpPr>
        <p:spPr>
          <a:xfrm>
            <a:off x="4524048" y="2738570"/>
            <a:ext cx="0" cy="72763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5" idx="3"/>
          </p:cNvCxnSpPr>
          <p:nvPr/>
        </p:nvCxnSpPr>
        <p:spPr>
          <a:xfrm flipH="1">
            <a:off x="5211915" y="3598507"/>
            <a:ext cx="489443" cy="190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5" idx="2"/>
          </p:cNvCxnSpPr>
          <p:nvPr/>
        </p:nvCxnSpPr>
        <p:spPr>
          <a:xfrm flipH="1" flipV="1">
            <a:off x="4524048" y="4112540"/>
            <a:ext cx="687867" cy="689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743583" y="4112540"/>
            <a:ext cx="780465" cy="6898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5" idx="1"/>
          </p:cNvCxnSpPr>
          <p:nvPr/>
        </p:nvCxnSpPr>
        <p:spPr>
          <a:xfrm>
            <a:off x="3399650" y="3466209"/>
            <a:ext cx="436531" cy="32316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1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Customer Profitability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Retail banks serve customers with a variety of</a:t>
            </a:r>
          </a:p>
          <a:p>
            <a:pPr lvl="1"/>
            <a:r>
              <a:rPr lang="en-US" dirty="0" smtClean="0"/>
              <a:t>Revenue potential</a:t>
            </a:r>
          </a:p>
          <a:p>
            <a:pPr lvl="1"/>
            <a:r>
              <a:rPr lang="en-US" dirty="0" smtClean="0"/>
              <a:t>Cost-to-serve</a:t>
            </a:r>
          </a:p>
          <a:p>
            <a:pPr lvl="1"/>
            <a:r>
              <a:rPr lang="en-US" dirty="0" smtClean="0"/>
              <a:t>Profitability</a:t>
            </a:r>
          </a:p>
          <a:p>
            <a:pPr lvl="1"/>
            <a:endParaRPr lang="en-US" dirty="0"/>
          </a:p>
          <a:p>
            <a:r>
              <a:rPr lang="en-US" dirty="0" smtClean="0"/>
              <a:t>Typically, customer transactions generate incremental costs, but not incremental revenues</a:t>
            </a:r>
          </a:p>
          <a:p>
            <a:endParaRPr lang="en-US" dirty="0"/>
          </a:p>
          <a:p>
            <a:r>
              <a:rPr lang="en-US" dirty="0" smtClean="0"/>
              <a:t>Example: who pay checking fee, are free to</a:t>
            </a:r>
          </a:p>
          <a:p>
            <a:pPr lvl="1"/>
            <a:r>
              <a:rPr lang="en-US" dirty="0" smtClean="0"/>
              <a:t>Write </a:t>
            </a:r>
            <a:r>
              <a:rPr lang="en-US" dirty="0" err="1" smtClean="0"/>
              <a:t>cheques</a:t>
            </a:r>
            <a:r>
              <a:rPr lang="en-US" dirty="0" smtClean="0"/>
              <a:t>, contact the call center, use ATMS, often without restrictions</a:t>
            </a:r>
          </a:p>
          <a:p>
            <a:pPr lvl="2"/>
            <a:r>
              <a:rPr lang="en-US" dirty="0" smtClean="0"/>
              <a:t>Additional cost but no additional revenue</a:t>
            </a:r>
          </a:p>
          <a:p>
            <a:pPr lvl="1"/>
            <a:endParaRPr lang="en-US" dirty="0"/>
          </a:p>
        </p:txBody>
      </p:sp>
    </p:spTree>
    <p:extLst>
      <p:ext uri="{BB962C8B-B14F-4D97-AF65-F5344CB8AC3E}">
        <p14:creationId xmlns:p14="http://schemas.microsoft.com/office/powerpoint/2010/main" val="2813277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Profitability</a:t>
            </a:r>
            <a:endParaRPr lang="en-US" dirty="0"/>
          </a:p>
        </p:txBody>
      </p:sp>
      <p:sp>
        <p:nvSpPr>
          <p:cNvPr id="3" name="Content Placeholder 2"/>
          <p:cNvSpPr>
            <a:spLocks noGrp="1"/>
          </p:cNvSpPr>
          <p:nvPr>
            <p:ph idx="1"/>
          </p:nvPr>
        </p:nvSpPr>
        <p:spPr/>
        <p:txBody>
          <a:bodyPr/>
          <a:lstStyle/>
          <a:p>
            <a:r>
              <a:rPr lang="en-US" dirty="0" smtClean="0"/>
              <a:t>Profitability thus depends on</a:t>
            </a:r>
          </a:p>
          <a:p>
            <a:pPr lvl="1"/>
            <a:r>
              <a:rPr lang="en-US" dirty="0" smtClean="0"/>
              <a:t>Balance levels</a:t>
            </a:r>
          </a:p>
          <a:p>
            <a:pPr lvl="1"/>
            <a:r>
              <a:rPr lang="en-US" dirty="0" smtClean="0"/>
              <a:t>Fees paid, and </a:t>
            </a:r>
          </a:p>
          <a:p>
            <a:pPr lvl="1"/>
            <a:r>
              <a:rPr lang="en-US" dirty="0" smtClean="0"/>
              <a:t>Transaction </a:t>
            </a:r>
            <a:r>
              <a:rPr lang="en-US" dirty="0" err="1" smtClean="0"/>
              <a:t>behaviour</a:t>
            </a:r>
            <a:endParaRPr lang="en-US" dirty="0" smtClean="0"/>
          </a:p>
          <a:p>
            <a:pPr lvl="1"/>
            <a:endParaRPr lang="en-US" dirty="0"/>
          </a:p>
          <a:p>
            <a:r>
              <a:rPr lang="en-US" dirty="0" smtClean="0"/>
              <a:t>Profit = balance in deposit account * net interest spread + Fees + Interest from loans – cost to serve</a:t>
            </a:r>
          </a:p>
        </p:txBody>
      </p:sp>
    </p:spTree>
    <p:extLst>
      <p:ext uri="{BB962C8B-B14F-4D97-AF65-F5344CB8AC3E}">
        <p14:creationId xmlns:p14="http://schemas.microsoft.com/office/powerpoint/2010/main" val="3019163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Profitability: Statistics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7845531"/>
              </p:ext>
            </p:extLst>
          </p:nvPr>
        </p:nvGraphicFramePr>
        <p:xfrm>
          <a:off x="1118601" y="1793918"/>
          <a:ext cx="6342100" cy="2595880"/>
        </p:xfrm>
        <a:graphic>
          <a:graphicData uri="http://schemas.openxmlformats.org/drawingml/2006/table">
            <a:tbl>
              <a:tblPr firstRow="1" bandRow="1">
                <a:tableStyleId>{BC89EF96-8CEA-46FF-86C4-4CE0E7609802}</a:tableStyleId>
              </a:tblPr>
              <a:tblGrid>
                <a:gridCol w="4278498">
                  <a:extLst>
                    <a:ext uri="{9D8B030D-6E8A-4147-A177-3AD203B41FA5}">
                      <a16:colId xmlns:a16="http://schemas.microsoft.com/office/drawing/2014/main" xmlns="" val="20000"/>
                    </a:ext>
                  </a:extLst>
                </a:gridCol>
                <a:gridCol w="2063602">
                  <a:extLst>
                    <a:ext uri="{9D8B030D-6E8A-4147-A177-3AD203B41FA5}">
                      <a16:colId xmlns:a16="http://schemas.microsoft.com/office/drawing/2014/main" xmlns="" val="20001"/>
                    </a:ext>
                  </a:extLst>
                </a:gridCol>
              </a:tblGrid>
              <a:tr h="370840">
                <a:tc>
                  <a:txBody>
                    <a:bodyPr/>
                    <a:lstStyle/>
                    <a:p>
                      <a:r>
                        <a:rPr lang="en-US" b="0" dirty="0" smtClean="0"/>
                        <a:t>Average</a:t>
                      </a:r>
                      <a:r>
                        <a:rPr lang="en-US" b="0" baseline="0" dirty="0" smtClean="0"/>
                        <a:t> customer profit</a:t>
                      </a:r>
                      <a:endParaRPr lang="en-US" b="0" dirty="0"/>
                    </a:p>
                  </a:txBody>
                  <a:tcPr/>
                </a:tc>
                <a:tc>
                  <a:txBody>
                    <a:bodyPr/>
                    <a:lstStyle/>
                    <a:p>
                      <a:pPr algn="r"/>
                      <a:r>
                        <a:rPr lang="en-US" b="0" dirty="0" smtClean="0"/>
                        <a:t>$111.50</a:t>
                      </a:r>
                      <a:endParaRPr lang="en-US" b="0" dirty="0"/>
                    </a:p>
                  </a:txBody>
                  <a:tcPr/>
                </a:tc>
                <a:extLst>
                  <a:ext uri="{0D108BD9-81ED-4DB2-BD59-A6C34878D82A}">
                    <a16:rowId xmlns:a16="http://schemas.microsoft.com/office/drawing/2014/main" xmlns="" val="10000"/>
                  </a:ext>
                </a:extLst>
              </a:tr>
              <a:tr h="370840">
                <a:tc>
                  <a:txBody>
                    <a:bodyPr/>
                    <a:lstStyle/>
                    <a:p>
                      <a:r>
                        <a:rPr lang="en-US" dirty="0" smtClean="0"/>
                        <a:t>Standard</a:t>
                      </a:r>
                      <a:r>
                        <a:rPr lang="en-US" baseline="0" dirty="0" smtClean="0"/>
                        <a:t> deviation of customer profit</a:t>
                      </a:r>
                      <a:endParaRPr lang="en-US" dirty="0"/>
                    </a:p>
                  </a:txBody>
                  <a:tcPr/>
                </a:tc>
                <a:tc>
                  <a:txBody>
                    <a:bodyPr/>
                    <a:lstStyle/>
                    <a:p>
                      <a:pPr algn="r"/>
                      <a:r>
                        <a:rPr lang="en-US" dirty="0" smtClean="0"/>
                        <a:t>$272.84</a:t>
                      </a:r>
                      <a:endParaRPr lang="en-US" dirty="0"/>
                    </a:p>
                  </a:txBody>
                  <a:tcPr/>
                </a:tc>
                <a:extLst>
                  <a:ext uri="{0D108BD9-81ED-4DB2-BD59-A6C34878D82A}">
                    <a16:rowId xmlns:a16="http://schemas.microsoft.com/office/drawing/2014/main" xmlns="" val="10001"/>
                  </a:ext>
                </a:extLst>
              </a:tr>
              <a:tr h="370840">
                <a:tc>
                  <a:txBody>
                    <a:bodyPr/>
                    <a:lstStyle/>
                    <a:p>
                      <a:r>
                        <a:rPr lang="en-US" dirty="0" smtClean="0"/>
                        <a:t>Minimum customer profit</a:t>
                      </a:r>
                      <a:endParaRPr lang="en-US" dirty="0"/>
                    </a:p>
                  </a:txBody>
                  <a:tcPr/>
                </a:tc>
                <a:tc>
                  <a:txBody>
                    <a:bodyPr/>
                    <a:lstStyle/>
                    <a:p>
                      <a:pPr algn="r"/>
                      <a:r>
                        <a:rPr lang="en-US" dirty="0" smtClean="0"/>
                        <a:t>$-221.00</a:t>
                      </a:r>
                      <a:endParaRPr lang="en-US" dirty="0"/>
                    </a:p>
                  </a:txBody>
                  <a:tcPr/>
                </a:tc>
                <a:extLst>
                  <a:ext uri="{0D108BD9-81ED-4DB2-BD59-A6C34878D82A}">
                    <a16:rowId xmlns:a16="http://schemas.microsoft.com/office/drawing/2014/main" xmlns="" val="10002"/>
                  </a:ext>
                </a:extLst>
              </a:tr>
              <a:tr h="370840">
                <a:tc>
                  <a:txBody>
                    <a:bodyPr/>
                    <a:lstStyle/>
                    <a:p>
                      <a:r>
                        <a:rPr lang="en-US" dirty="0" smtClean="0"/>
                        <a:t>Maximum customer profit</a:t>
                      </a:r>
                      <a:endParaRPr lang="en-US" dirty="0"/>
                    </a:p>
                  </a:txBody>
                  <a:tcPr/>
                </a:tc>
                <a:tc>
                  <a:txBody>
                    <a:bodyPr/>
                    <a:lstStyle/>
                    <a:p>
                      <a:pPr algn="r"/>
                      <a:r>
                        <a:rPr lang="en-US" dirty="0" smtClean="0"/>
                        <a:t>$2071.00</a:t>
                      </a:r>
                      <a:endParaRPr lang="en-US" dirty="0"/>
                    </a:p>
                  </a:txBody>
                  <a:tcPr/>
                </a:tc>
                <a:extLst>
                  <a:ext uri="{0D108BD9-81ED-4DB2-BD59-A6C34878D82A}">
                    <a16:rowId xmlns:a16="http://schemas.microsoft.com/office/drawing/2014/main" xmlns="" val="10003"/>
                  </a:ext>
                </a:extLst>
              </a:tr>
              <a:tr h="370840">
                <a:tc>
                  <a:txBody>
                    <a:bodyPr/>
                    <a:lstStyle/>
                    <a:p>
                      <a:r>
                        <a:rPr lang="en-US" dirty="0" smtClean="0"/>
                        <a:t>Percent of customers</a:t>
                      </a:r>
                      <a:r>
                        <a:rPr lang="en-US" baseline="0" dirty="0" smtClean="0"/>
                        <a:t> profitable</a:t>
                      </a:r>
                      <a:endParaRPr lang="en-US" dirty="0"/>
                    </a:p>
                  </a:txBody>
                  <a:tcPr/>
                </a:tc>
                <a:tc>
                  <a:txBody>
                    <a:bodyPr/>
                    <a:lstStyle/>
                    <a:p>
                      <a:pPr algn="r"/>
                      <a:r>
                        <a:rPr lang="en-US" dirty="0" smtClean="0"/>
                        <a:t>53.2%</a:t>
                      </a:r>
                      <a:endParaRPr lang="en-US" dirty="0"/>
                    </a:p>
                  </a:txBody>
                  <a:tcPr/>
                </a:tc>
                <a:extLst>
                  <a:ext uri="{0D108BD9-81ED-4DB2-BD59-A6C34878D82A}">
                    <a16:rowId xmlns:a16="http://schemas.microsoft.com/office/drawing/2014/main" xmlns="" val="10004"/>
                  </a:ext>
                </a:extLst>
              </a:tr>
              <a:tr h="370840">
                <a:tc>
                  <a:txBody>
                    <a:bodyPr/>
                    <a:lstStyle/>
                    <a:p>
                      <a:r>
                        <a:rPr lang="en-US" dirty="0" smtClean="0"/>
                        <a:t>Percent of customers with 0 profit</a:t>
                      </a:r>
                      <a:endParaRPr lang="en-US" dirty="0"/>
                    </a:p>
                  </a:txBody>
                  <a:tcPr/>
                </a:tc>
                <a:tc>
                  <a:txBody>
                    <a:bodyPr/>
                    <a:lstStyle/>
                    <a:p>
                      <a:pPr algn="r"/>
                      <a:r>
                        <a:rPr lang="en-US" dirty="0" smtClean="0"/>
                        <a:t>0.7%</a:t>
                      </a:r>
                      <a:endParaRPr lang="en-US" dirty="0"/>
                    </a:p>
                  </a:txBody>
                  <a:tcPr/>
                </a:tc>
                <a:extLst>
                  <a:ext uri="{0D108BD9-81ED-4DB2-BD59-A6C34878D82A}">
                    <a16:rowId xmlns:a16="http://schemas.microsoft.com/office/drawing/2014/main" xmlns="" val="10005"/>
                  </a:ext>
                </a:extLst>
              </a:tr>
              <a:tr h="370840">
                <a:tc>
                  <a:txBody>
                    <a:bodyPr/>
                    <a:lstStyle/>
                    <a:p>
                      <a:r>
                        <a:rPr lang="en-US" dirty="0" smtClean="0"/>
                        <a:t>Percent of customers with negative</a:t>
                      </a:r>
                      <a:r>
                        <a:rPr lang="en-US" baseline="0" dirty="0" smtClean="0"/>
                        <a:t> profit</a:t>
                      </a:r>
                      <a:endParaRPr lang="en-US" dirty="0"/>
                    </a:p>
                  </a:txBody>
                  <a:tcPr/>
                </a:tc>
                <a:tc>
                  <a:txBody>
                    <a:bodyPr/>
                    <a:lstStyle/>
                    <a:p>
                      <a:pPr algn="r"/>
                      <a:r>
                        <a:rPr lang="en-US" dirty="0" smtClean="0"/>
                        <a:t>46.1%</a:t>
                      </a:r>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07766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Profitability Skew</a:t>
            </a:r>
            <a:endParaRPr lang="en-US" dirty="0"/>
          </a:p>
        </p:txBody>
      </p:sp>
      <p:sp>
        <p:nvSpPr>
          <p:cNvPr id="3" name="Content Placeholder 2"/>
          <p:cNvSpPr>
            <a:spLocks noGrp="1"/>
          </p:cNvSpPr>
          <p:nvPr>
            <p:ph idx="1"/>
          </p:nvPr>
        </p:nvSpPr>
        <p:spPr/>
        <p:txBody>
          <a:bodyPr/>
          <a:lstStyle/>
          <a:p>
            <a:r>
              <a:rPr lang="en-US" dirty="0" smtClean="0"/>
              <a:t>Plot the profitability skew for Pilgrim bank.</a:t>
            </a:r>
            <a:endParaRPr lang="en-US" dirty="0"/>
          </a:p>
        </p:txBody>
      </p:sp>
    </p:spTree>
    <p:extLst>
      <p:ext uri="{BB962C8B-B14F-4D97-AF65-F5344CB8AC3E}">
        <p14:creationId xmlns:p14="http://schemas.microsoft.com/office/powerpoint/2010/main" val="494866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Level Analysis</a:t>
            </a:r>
            <a:endParaRPr lang="en-US" dirty="0"/>
          </a:p>
        </p:txBody>
      </p:sp>
      <p:sp>
        <p:nvSpPr>
          <p:cNvPr id="3" name="Content Placeholder 2"/>
          <p:cNvSpPr>
            <a:spLocks noGrp="1"/>
          </p:cNvSpPr>
          <p:nvPr>
            <p:ph idx="1"/>
          </p:nvPr>
        </p:nvSpPr>
        <p:spPr/>
        <p:txBody>
          <a:bodyPr/>
          <a:lstStyle/>
          <a:p>
            <a:r>
              <a:rPr lang="en-US" dirty="0" smtClean="0"/>
              <a:t>Challenges:</a:t>
            </a:r>
          </a:p>
          <a:p>
            <a:pPr lvl="1"/>
            <a:r>
              <a:rPr lang="en-US" dirty="0" smtClean="0"/>
              <a:t>Access to detailed data</a:t>
            </a:r>
          </a:p>
          <a:p>
            <a:pPr lvl="1"/>
            <a:r>
              <a:rPr lang="en-US" dirty="0" smtClean="0"/>
              <a:t>Ability to aggregate data by customer</a:t>
            </a:r>
          </a:p>
          <a:p>
            <a:pPr lvl="1"/>
            <a:r>
              <a:rPr lang="en-US" dirty="0" smtClean="0"/>
              <a:t>To establish the correct allocation of costs</a:t>
            </a:r>
          </a:p>
          <a:p>
            <a:pPr lvl="2"/>
            <a:r>
              <a:rPr lang="en-US" dirty="0" smtClean="0"/>
              <a:t>Many levels of costs not directly attributable</a:t>
            </a:r>
          </a:p>
          <a:p>
            <a:pPr marL="914400" lvl="2" indent="0">
              <a:buNone/>
            </a:pPr>
            <a:endParaRPr lang="en-US" dirty="0" smtClean="0"/>
          </a:p>
          <a:p>
            <a:r>
              <a:rPr lang="en-US" dirty="0" smtClean="0"/>
              <a:t>Methods of costing</a:t>
            </a:r>
          </a:p>
          <a:p>
            <a:pPr lvl="1"/>
            <a:r>
              <a:rPr lang="en-US" dirty="0" smtClean="0"/>
              <a:t>Average costing</a:t>
            </a:r>
          </a:p>
          <a:p>
            <a:pPr lvl="1"/>
            <a:r>
              <a:rPr lang="en-US" dirty="0" smtClean="0"/>
              <a:t>Activity-based costing</a:t>
            </a:r>
            <a:endParaRPr lang="en-US" dirty="0"/>
          </a:p>
        </p:txBody>
      </p:sp>
    </p:spTree>
    <p:extLst>
      <p:ext uri="{BB962C8B-B14F-4D97-AF65-F5344CB8AC3E}">
        <p14:creationId xmlns:p14="http://schemas.microsoft.com/office/powerpoint/2010/main" val="1158856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Compute the average customer profit.</a:t>
            </a:r>
          </a:p>
          <a:p>
            <a:pPr marL="0" indent="0">
              <a:buNone/>
            </a:pPr>
            <a:endParaRPr lang="en-US" dirty="0" smtClean="0"/>
          </a:p>
          <a:p>
            <a:r>
              <a:rPr lang="en-US" dirty="0" smtClean="0"/>
              <a:t>Can you generalize it to the population?</a:t>
            </a:r>
          </a:p>
          <a:p>
            <a:pPr lvl="1"/>
            <a:r>
              <a:rPr lang="en-US" dirty="0" smtClean="0"/>
              <a:t>What inferences can you draw about the population?</a:t>
            </a:r>
          </a:p>
          <a:p>
            <a:pPr lvl="2"/>
            <a:r>
              <a:rPr lang="en-US" dirty="0" smtClean="0"/>
              <a:t>Point estimate</a:t>
            </a:r>
          </a:p>
          <a:p>
            <a:pPr lvl="2"/>
            <a:r>
              <a:rPr lang="en-US" dirty="0" smtClean="0"/>
              <a:t>Interval estimate</a:t>
            </a:r>
          </a:p>
          <a:p>
            <a:endParaRPr lang="en-US" dirty="0"/>
          </a:p>
          <a:p>
            <a:r>
              <a:rPr lang="en-US" dirty="0" smtClean="0"/>
              <a:t>Compute the average customer profit for those who use online vis-à-vis the once who do not.</a:t>
            </a:r>
          </a:p>
          <a:p>
            <a:endParaRPr lang="en-US" dirty="0"/>
          </a:p>
          <a:p>
            <a:r>
              <a:rPr lang="en-US" dirty="0" smtClean="0"/>
              <a:t>Are the two numbers different?</a:t>
            </a:r>
          </a:p>
          <a:p>
            <a:pPr lvl="1"/>
            <a:r>
              <a:rPr lang="en-US" dirty="0" smtClean="0"/>
              <a:t>Mathematically</a:t>
            </a:r>
          </a:p>
          <a:p>
            <a:pPr lvl="1"/>
            <a:r>
              <a:rPr lang="en-US" dirty="0" smtClean="0"/>
              <a:t>Statistically</a:t>
            </a:r>
          </a:p>
        </p:txBody>
      </p:sp>
    </p:spTree>
    <p:extLst>
      <p:ext uri="{BB962C8B-B14F-4D97-AF65-F5344CB8AC3E}">
        <p14:creationId xmlns:p14="http://schemas.microsoft.com/office/powerpoint/2010/main" val="205475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from the data</a:t>
            </a:r>
            <a:endParaRPr lang="en-US" dirty="0"/>
          </a:p>
        </p:txBody>
      </p:sp>
      <p:sp>
        <p:nvSpPr>
          <p:cNvPr id="3" name="Content Placeholder 2"/>
          <p:cNvSpPr>
            <a:spLocks noGrp="1"/>
          </p:cNvSpPr>
          <p:nvPr>
            <p:ph idx="1"/>
          </p:nvPr>
        </p:nvSpPr>
        <p:spPr/>
        <p:txBody>
          <a:bodyPr/>
          <a:lstStyle/>
          <a:p>
            <a:r>
              <a:rPr lang="en-US" dirty="0" smtClean="0"/>
              <a:t>Sample size – 31634</a:t>
            </a:r>
          </a:p>
          <a:p>
            <a:endParaRPr lang="en-US" dirty="0" smtClean="0"/>
          </a:p>
          <a:p>
            <a:r>
              <a:rPr lang="en-US" dirty="0" smtClean="0"/>
              <a:t>Total profit - $35,27,276</a:t>
            </a:r>
          </a:p>
          <a:p>
            <a:endParaRPr lang="en-US" dirty="0" smtClean="0"/>
          </a:p>
          <a:p>
            <a:r>
              <a:rPr lang="en-US" dirty="0" smtClean="0"/>
              <a:t>Average </a:t>
            </a:r>
            <a:r>
              <a:rPr lang="en-US" dirty="0"/>
              <a:t>profit per customer </a:t>
            </a:r>
            <a:r>
              <a:rPr lang="en-US" dirty="0" smtClean="0"/>
              <a:t>- $111.50</a:t>
            </a:r>
          </a:p>
          <a:p>
            <a:endParaRPr lang="en-US" dirty="0"/>
          </a:p>
          <a:p>
            <a:r>
              <a:rPr lang="en-US" dirty="0" smtClean="0"/>
              <a:t>Standard deviation – $272.83</a:t>
            </a:r>
          </a:p>
          <a:p>
            <a:endParaRPr lang="en-US" dirty="0" smtClean="0"/>
          </a:p>
          <a:p>
            <a:pPr lvl="1"/>
            <a:endParaRPr lang="en-US" dirty="0" smtClean="0"/>
          </a:p>
        </p:txBody>
      </p:sp>
    </p:spTree>
    <p:extLst>
      <p:ext uri="{BB962C8B-B14F-4D97-AF65-F5344CB8AC3E}">
        <p14:creationId xmlns:p14="http://schemas.microsoft.com/office/powerpoint/2010/main" val="30111474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online customers better?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Determine </a:t>
            </a:r>
            <a:r>
              <a:rPr lang="en-US" dirty="0"/>
              <a:t>the slope and intercept in the equation</a:t>
            </a:r>
          </a:p>
          <a:p>
            <a:pPr lvl="1"/>
            <a:r>
              <a:rPr lang="en-US" dirty="0"/>
              <a:t>Profit = intercept + slope * </a:t>
            </a:r>
            <a:r>
              <a:rPr lang="en-US" dirty="0" smtClean="0"/>
              <a:t>Online</a:t>
            </a:r>
          </a:p>
          <a:p>
            <a:pPr marL="457200" lvl="1" indent="0">
              <a:buNone/>
            </a:pPr>
            <a:endParaRPr lang="en-US" dirty="0" smtClean="0"/>
          </a:p>
          <a:p>
            <a:r>
              <a:rPr lang="en-US" dirty="0" smtClean="0"/>
              <a:t>Perform a regression with Profit as dependent variable (y) and Online (the binary variable) as independent variable (x).</a:t>
            </a:r>
            <a:endParaRPr lang="en-US" dirty="0"/>
          </a:p>
          <a:p>
            <a:pPr marL="0" indent="0">
              <a:buNone/>
            </a:pPr>
            <a:endParaRPr lang="en-US" dirty="0"/>
          </a:p>
          <a:p>
            <a:r>
              <a:rPr lang="en-US" dirty="0" smtClean="0"/>
              <a:t>Plug in the values of intercept and slope</a:t>
            </a:r>
          </a:p>
          <a:p>
            <a:pPr lvl="1"/>
            <a:r>
              <a:rPr lang="en-US" dirty="0" smtClean="0"/>
              <a:t>Determine the profit for online versus offline</a:t>
            </a:r>
          </a:p>
          <a:p>
            <a:pPr marL="457200" lvl="1" indent="0">
              <a:buNone/>
            </a:pPr>
            <a:endParaRPr lang="en-US" dirty="0" smtClean="0"/>
          </a:p>
          <a:p>
            <a:r>
              <a:rPr lang="en-US" dirty="0" smtClean="0"/>
              <a:t>What is the p-value?</a:t>
            </a:r>
          </a:p>
          <a:p>
            <a:pPr lvl="1"/>
            <a:r>
              <a:rPr lang="en-US" dirty="0" smtClean="0"/>
              <a:t>If it is &gt; 0.05, profit for online and offline are statistically not different!</a:t>
            </a:r>
            <a:endParaRPr lang="en-US" dirty="0"/>
          </a:p>
        </p:txBody>
      </p:sp>
    </p:spTree>
    <p:extLst>
      <p:ext uri="{BB962C8B-B14F-4D97-AF65-F5344CB8AC3E}">
        <p14:creationId xmlns:p14="http://schemas.microsoft.com/office/powerpoint/2010/main" val="4245662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we missing something?</a:t>
            </a:r>
            <a:endParaRPr lang="en-US" dirty="0"/>
          </a:p>
        </p:txBody>
      </p:sp>
      <p:sp>
        <p:nvSpPr>
          <p:cNvPr id="3" name="Content Placeholder 2"/>
          <p:cNvSpPr>
            <a:spLocks noGrp="1"/>
          </p:cNvSpPr>
          <p:nvPr>
            <p:ph idx="1"/>
          </p:nvPr>
        </p:nvSpPr>
        <p:spPr/>
        <p:txBody>
          <a:bodyPr/>
          <a:lstStyle/>
          <a:p>
            <a:r>
              <a:rPr lang="en-US" dirty="0" smtClean="0"/>
              <a:t>Probably the gross effect of online and offline are not different because of averaging</a:t>
            </a:r>
          </a:p>
          <a:p>
            <a:endParaRPr lang="en-US" dirty="0"/>
          </a:p>
          <a:p>
            <a:r>
              <a:rPr lang="en-US" dirty="0" smtClean="0"/>
              <a:t>Lets try to control for age!</a:t>
            </a:r>
          </a:p>
          <a:p>
            <a:pPr lvl="1"/>
            <a:r>
              <a:rPr lang="en-US" dirty="0" smtClean="0"/>
              <a:t>Determine the profit from online and offline for same age bracket people</a:t>
            </a:r>
          </a:p>
          <a:p>
            <a:pPr lvl="1"/>
            <a:endParaRPr lang="en-US" dirty="0"/>
          </a:p>
          <a:p>
            <a:pPr lvl="1"/>
            <a:r>
              <a:rPr lang="en-US" dirty="0" smtClean="0"/>
              <a:t>Profit = intercept + slope 1*age + slope 2*online</a:t>
            </a:r>
          </a:p>
          <a:p>
            <a:pPr lvl="2"/>
            <a:r>
              <a:rPr lang="en-US" dirty="0" smtClean="0"/>
              <a:t>Remember you can do this for only those customers who have age data</a:t>
            </a:r>
            <a:endParaRPr lang="en-US" dirty="0"/>
          </a:p>
          <a:p>
            <a:pPr lvl="1"/>
            <a:endParaRPr lang="en-US" dirty="0"/>
          </a:p>
        </p:txBody>
      </p:sp>
    </p:spTree>
    <p:extLst>
      <p:ext uri="{BB962C8B-B14F-4D97-AF65-F5344CB8AC3E}">
        <p14:creationId xmlns:p14="http://schemas.microsoft.com/office/powerpoint/2010/main" val="834557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for Age</a:t>
            </a:r>
            <a:endParaRPr lang="en-US" dirty="0"/>
          </a:p>
        </p:txBody>
      </p:sp>
      <p:sp>
        <p:nvSpPr>
          <p:cNvPr id="3" name="Content Placeholder 2"/>
          <p:cNvSpPr>
            <a:spLocks noGrp="1"/>
          </p:cNvSpPr>
          <p:nvPr>
            <p:ph idx="1"/>
          </p:nvPr>
        </p:nvSpPr>
        <p:spPr/>
        <p:txBody>
          <a:bodyPr/>
          <a:lstStyle/>
          <a:p>
            <a:r>
              <a:rPr lang="en-US" dirty="0" smtClean="0"/>
              <a:t>Are the p-values &gt; 0.05</a:t>
            </a:r>
          </a:p>
          <a:p>
            <a:pPr lvl="1"/>
            <a:r>
              <a:rPr lang="en-US" dirty="0" smtClean="0"/>
              <a:t>If not, for the same age people, those with online bring in different profit than those without online.</a:t>
            </a:r>
            <a:endParaRPr lang="en-US" dirty="0"/>
          </a:p>
        </p:txBody>
      </p:sp>
    </p:spTree>
    <p:extLst>
      <p:ext uri="{BB962C8B-B14F-4D97-AF65-F5344CB8AC3E}">
        <p14:creationId xmlns:p14="http://schemas.microsoft.com/office/powerpoint/2010/main" val="1017708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income?</a:t>
            </a:r>
            <a:endParaRPr lang="en-US" dirty="0"/>
          </a:p>
        </p:txBody>
      </p:sp>
      <p:sp>
        <p:nvSpPr>
          <p:cNvPr id="3" name="Content Placeholder 2"/>
          <p:cNvSpPr>
            <a:spLocks noGrp="1"/>
          </p:cNvSpPr>
          <p:nvPr>
            <p:ph idx="1"/>
          </p:nvPr>
        </p:nvSpPr>
        <p:spPr/>
        <p:txBody>
          <a:bodyPr/>
          <a:lstStyle/>
          <a:p>
            <a:r>
              <a:rPr lang="en-US" dirty="0" smtClean="0"/>
              <a:t>Repeat the exercise performed with age, for income </a:t>
            </a:r>
            <a:r>
              <a:rPr lang="en-US" smtClean="0"/>
              <a:t>as well.</a:t>
            </a:r>
            <a:endParaRPr lang="en-US"/>
          </a:p>
        </p:txBody>
      </p:sp>
    </p:spTree>
    <p:extLst>
      <p:ext uri="{BB962C8B-B14F-4D97-AF65-F5344CB8AC3E}">
        <p14:creationId xmlns:p14="http://schemas.microsoft.com/office/powerpoint/2010/main" val="423937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Inferences</a:t>
            </a:r>
            <a:endParaRPr lang="en-US" dirty="0"/>
          </a:p>
        </p:txBody>
      </p:sp>
      <p:sp>
        <p:nvSpPr>
          <p:cNvPr id="3" name="Content Placeholder 2"/>
          <p:cNvSpPr>
            <a:spLocks noGrp="1"/>
          </p:cNvSpPr>
          <p:nvPr>
            <p:ph idx="1"/>
          </p:nvPr>
        </p:nvSpPr>
        <p:spPr/>
        <p:txBody>
          <a:bodyPr>
            <a:normAutofit fontScale="92500"/>
          </a:bodyPr>
          <a:lstStyle/>
          <a:p>
            <a:r>
              <a:rPr lang="en-US" dirty="0" smtClean="0"/>
              <a:t>Number of customers in the data: 31634</a:t>
            </a:r>
          </a:p>
          <a:p>
            <a:pPr lvl="1"/>
            <a:r>
              <a:rPr lang="en-US" dirty="0"/>
              <a:t>Sample </a:t>
            </a:r>
            <a:r>
              <a:rPr lang="en-US" dirty="0" smtClean="0"/>
              <a:t>size</a:t>
            </a:r>
          </a:p>
          <a:p>
            <a:endParaRPr lang="en-US" dirty="0"/>
          </a:p>
          <a:p>
            <a:r>
              <a:rPr lang="en-US" dirty="0" smtClean="0"/>
              <a:t>Total customers of Pilgrim Bank: 5 Million</a:t>
            </a:r>
          </a:p>
          <a:p>
            <a:pPr lvl="1"/>
            <a:r>
              <a:rPr lang="en-US" dirty="0" smtClean="0"/>
              <a:t>Population</a:t>
            </a:r>
          </a:p>
          <a:p>
            <a:endParaRPr lang="en-US" dirty="0"/>
          </a:p>
          <a:p>
            <a:r>
              <a:rPr lang="en-US" dirty="0" smtClean="0"/>
              <a:t>How can we make inferences and thus decisions, about a set of 5 million customers using information from a set of 31634 customers?</a:t>
            </a:r>
          </a:p>
          <a:p>
            <a:pPr lvl="1"/>
            <a:r>
              <a:rPr lang="en-US" dirty="0" smtClean="0"/>
              <a:t>Less than 1% of the customers (precisely, 0.63%)</a:t>
            </a:r>
          </a:p>
        </p:txBody>
      </p:sp>
    </p:spTree>
    <p:extLst>
      <p:ext uri="{BB962C8B-B14F-4D97-AF65-F5344CB8AC3E}">
        <p14:creationId xmlns:p14="http://schemas.microsoft.com/office/powerpoint/2010/main" val="2107250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t>
            </a:r>
            <a:r>
              <a:rPr lang="en-US" dirty="0"/>
              <a:t>and </a:t>
            </a:r>
            <a:r>
              <a:rPr lang="en-US" dirty="0" smtClean="0"/>
              <a:t>Estimation</a:t>
            </a:r>
            <a:endParaRPr lang="en-US" dirty="0"/>
          </a:p>
        </p:txBody>
      </p:sp>
      <p:sp>
        <p:nvSpPr>
          <p:cNvPr id="3" name="Content Placeholder 2"/>
          <p:cNvSpPr>
            <a:spLocks noGrp="1"/>
          </p:cNvSpPr>
          <p:nvPr>
            <p:ph idx="1"/>
          </p:nvPr>
        </p:nvSpPr>
        <p:spPr/>
        <p:txBody>
          <a:bodyPr/>
          <a:lstStyle/>
          <a:p>
            <a:r>
              <a:rPr lang="en-US" dirty="0" smtClean="0"/>
              <a:t>Population and Sample</a:t>
            </a:r>
          </a:p>
          <a:p>
            <a:pPr marL="0" indent="0">
              <a:buNone/>
            </a:pPr>
            <a:endParaRPr lang="en-US" dirty="0" smtClean="0"/>
          </a:p>
          <a:p>
            <a:r>
              <a:rPr lang="en-US" dirty="0" smtClean="0"/>
              <a:t>Inferences can be drawn if</a:t>
            </a:r>
          </a:p>
          <a:p>
            <a:pPr lvl="1"/>
            <a:r>
              <a:rPr lang="en-US" dirty="0" smtClean="0"/>
              <a:t>the sample is representative of the population</a:t>
            </a:r>
          </a:p>
          <a:p>
            <a:pPr lvl="2"/>
            <a:r>
              <a:rPr lang="en-US" dirty="0" smtClean="0"/>
              <a:t>i.e. free from bias</a:t>
            </a:r>
          </a:p>
          <a:p>
            <a:pPr lvl="2"/>
            <a:r>
              <a:rPr lang="en-US" dirty="0" smtClean="0"/>
              <a:t>Simple random sampling: equal chances of any member being present in the sample</a:t>
            </a:r>
          </a:p>
          <a:p>
            <a:pPr marL="914400" lvl="2" indent="0">
              <a:buNone/>
            </a:pPr>
            <a:endParaRPr lang="en-US" dirty="0" smtClean="0"/>
          </a:p>
          <a:p>
            <a:r>
              <a:rPr lang="en-US" dirty="0" smtClean="0"/>
              <a:t>Estimating population parameters</a:t>
            </a:r>
          </a:p>
          <a:p>
            <a:pPr lvl="1"/>
            <a:r>
              <a:rPr lang="en-US" dirty="0" smtClean="0"/>
              <a:t>Point estimates</a:t>
            </a:r>
          </a:p>
          <a:p>
            <a:pPr lvl="1"/>
            <a:r>
              <a:rPr lang="en-US" dirty="0" smtClean="0"/>
              <a:t>Interval estimates</a:t>
            </a:r>
            <a:endParaRPr lang="en-US" dirty="0"/>
          </a:p>
        </p:txBody>
      </p:sp>
    </p:spTree>
    <p:extLst>
      <p:ext uri="{BB962C8B-B14F-4D97-AF65-F5344CB8AC3E}">
        <p14:creationId xmlns:p14="http://schemas.microsoft.com/office/powerpoint/2010/main" val="3764593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Mean: Point Estimate</a:t>
            </a:r>
            <a:endParaRPr lang="en-US" dirty="0"/>
          </a:p>
        </p:txBody>
      </p:sp>
      <p:sp>
        <p:nvSpPr>
          <p:cNvPr id="3" name="Content Placeholder 2"/>
          <p:cNvSpPr>
            <a:spLocks noGrp="1"/>
          </p:cNvSpPr>
          <p:nvPr>
            <p:ph idx="1"/>
          </p:nvPr>
        </p:nvSpPr>
        <p:spPr/>
        <p:txBody>
          <a:bodyPr/>
          <a:lstStyle/>
          <a:p>
            <a:r>
              <a:rPr lang="en-US" dirty="0" smtClean="0"/>
              <a:t>Estimating average customer profit for Pilgrim Bank</a:t>
            </a:r>
          </a:p>
          <a:p>
            <a:pPr lvl="1"/>
            <a:r>
              <a:rPr lang="en-US" dirty="0" smtClean="0"/>
              <a:t>Use sample average customer profit as an estimator of population average</a:t>
            </a:r>
          </a:p>
          <a:p>
            <a:pPr lvl="2"/>
            <a:r>
              <a:rPr lang="en-US" dirty="0" smtClean="0"/>
              <a:t>Point estimate</a:t>
            </a:r>
          </a:p>
          <a:p>
            <a:pPr lvl="1"/>
            <a:r>
              <a:rPr lang="en-US" dirty="0" smtClean="0"/>
              <a:t>Estimate of average customer profit for Pilgrim Bank = $111.50</a:t>
            </a:r>
          </a:p>
          <a:p>
            <a:endParaRPr lang="en-US" dirty="0"/>
          </a:p>
          <a:p>
            <a:r>
              <a:rPr lang="en-US" dirty="0" smtClean="0"/>
              <a:t>What are the chances that the average customer profit considering all the 6 million customers will be $111.50?</a:t>
            </a:r>
          </a:p>
          <a:p>
            <a:pPr lvl="1"/>
            <a:endParaRPr lang="en-US" dirty="0"/>
          </a:p>
        </p:txBody>
      </p:sp>
    </p:spTree>
    <p:extLst>
      <p:ext uri="{BB962C8B-B14F-4D97-AF65-F5344CB8AC3E}">
        <p14:creationId xmlns:p14="http://schemas.microsoft.com/office/powerpoint/2010/main" val="2845161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Mean: Interval Estimate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Referred to as Confidence Interval</a:t>
            </a:r>
          </a:p>
          <a:p>
            <a:pPr lvl="1"/>
            <a:r>
              <a:rPr lang="en-US" dirty="0" smtClean="0"/>
              <a:t>Provides a range that is likely to contain the real population mean</a:t>
            </a:r>
          </a:p>
          <a:p>
            <a:pPr marL="457200" lvl="1" indent="0">
              <a:buNone/>
            </a:pPr>
            <a:endParaRPr lang="en-US" dirty="0" smtClean="0"/>
          </a:p>
          <a:p>
            <a:r>
              <a:rPr lang="en-US" dirty="0" smtClean="0"/>
              <a:t>Confidence: probability that the interval contains the real mean</a:t>
            </a:r>
          </a:p>
          <a:p>
            <a:pPr lvl="1"/>
            <a:r>
              <a:rPr lang="en-US" dirty="0" smtClean="0"/>
              <a:t>Higher the confidence level, more chances of it containing the real mean</a:t>
            </a:r>
          </a:p>
          <a:p>
            <a:pPr lvl="2"/>
            <a:r>
              <a:rPr lang="en-US" dirty="0" smtClean="0"/>
              <a:t> higher, the better</a:t>
            </a:r>
          </a:p>
          <a:p>
            <a:pPr lvl="2"/>
            <a:r>
              <a:rPr lang="en-US" dirty="0" smtClean="0"/>
              <a:t>Commonly used levels, 95%, 90%, and 99%</a:t>
            </a:r>
          </a:p>
          <a:p>
            <a:pPr marL="914400" lvl="2" indent="0">
              <a:buNone/>
            </a:pPr>
            <a:endParaRPr lang="en-US" dirty="0" smtClean="0"/>
          </a:p>
          <a:p>
            <a:r>
              <a:rPr lang="en-US" dirty="0" smtClean="0"/>
              <a:t>Interval: range </a:t>
            </a:r>
          </a:p>
          <a:p>
            <a:pPr lvl="1"/>
            <a:r>
              <a:rPr lang="en-US" dirty="0" smtClean="0"/>
              <a:t>Wider the range, lesser help it provides in decision making</a:t>
            </a:r>
          </a:p>
          <a:p>
            <a:pPr lvl="2"/>
            <a:r>
              <a:rPr lang="en-US" dirty="0" smtClean="0"/>
              <a:t>Narrower, the better</a:t>
            </a:r>
          </a:p>
          <a:p>
            <a:pPr marL="0" indent="0">
              <a:buNone/>
            </a:pPr>
            <a:endParaRPr lang="en-US" dirty="0"/>
          </a:p>
        </p:txBody>
      </p:sp>
    </p:spTree>
    <p:extLst>
      <p:ext uri="{BB962C8B-B14F-4D97-AF65-F5344CB8AC3E}">
        <p14:creationId xmlns:p14="http://schemas.microsoft.com/office/powerpoint/2010/main" val="3562400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3420</TotalTime>
  <Words>2298</Words>
  <Application>Microsoft Office PowerPoint</Application>
  <PresentationFormat>On-screen Show (4:3)</PresentationFormat>
  <Paragraphs>416</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Pilgrim Bank (A):  Customer Profitability</vt:lpstr>
      <vt:lpstr>Dilemma</vt:lpstr>
      <vt:lpstr>Sampling and estimation</vt:lpstr>
      <vt:lpstr>Insights from the data</vt:lpstr>
      <vt:lpstr>Insights from the data</vt:lpstr>
      <vt:lpstr>Drawing Inferences</vt:lpstr>
      <vt:lpstr>Sampling and Estimation</vt:lpstr>
      <vt:lpstr>Population Mean: Point Estimate</vt:lpstr>
      <vt:lpstr>Population Mean: Interval Estimate</vt:lpstr>
      <vt:lpstr>Confidence Interval (CI)</vt:lpstr>
      <vt:lpstr>CI for Average Customer Profit</vt:lpstr>
      <vt:lpstr>Exploratory analysis</vt:lpstr>
      <vt:lpstr>Insights from the data</vt:lpstr>
      <vt:lpstr>Insights from the data</vt:lpstr>
      <vt:lpstr>Insights from the data</vt:lpstr>
      <vt:lpstr>Insights from the data</vt:lpstr>
      <vt:lpstr>Some insights from the data</vt:lpstr>
      <vt:lpstr>Profit Distribution</vt:lpstr>
      <vt:lpstr>Online vs offline customers</vt:lpstr>
      <vt:lpstr>Customer Statistics</vt:lpstr>
      <vt:lpstr>Customer Statistics</vt:lpstr>
      <vt:lpstr>Statistically Different?</vt:lpstr>
      <vt:lpstr>Statistically Different?</vt:lpstr>
      <vt:lpstr>Linear Regression</vt:lpstr>
      <vt:lpstr>Simple Linear Regression: Basic Concepts</vt:lpstr>
      <vt:lpstr>Online vs Offline Profit</vt:lpstr>
      <vt:lpstr>Online vs Offline Profit</vt:lpstr>
      <vt:lpstr>Looking at other variables…</vt:lpstr>
      <vt:lpstr>Multiple Linear Variable</vt:lpstr>
      <vt:lpstr>Challenge: Missing Data</vt:lpstr>
      <vt:lpstr>Missing Data: Bias</vt:lpstr>
      <vt:lpstr>Missing Data: Replacing Values</vt:lpstr>
      <vt:lpstr>Practice Problem</vt:lpstr>
      <vt:lpstr>Categorical Variables</vt:lpstr>
      <vt:lpstr>Learning</vt:lpstr>
      <vt:lpstr>Learning</vt:lpstr>
      <vt:lpstr>What should one do?</vt:lpstr>
      <vt:lpstr>Surfact implicit assumptions</vt:lpstr>
      <vt:lpstr>Assumption -&gt; Hypotheses</vt:lpstr>
      <vt:lpstr>Testing</vt:lpstr>
      <vt:lpstr>Update</vt:lpstr>
      <vt:lpstr>Managerial Research Design</vt:lpstr>
      <vt:lpstr>Managerial Research Design at PILGRIM</vt:lpstr>
      <vt:lpstr>Overview of Customer Profitability</vt:lpstr>
      <vt:lpstr>Customer Profitability</vt:lpstr>
      <vt:lpstr>Customer Profitability: Statistics</vt:lpstr>
      <vt:lpstr>Profitability Skew</vt:lpstr>
      <vt:lpstr>Customer Level Analysis</vt:lpstr>
      <vt:lpstr>Excel Analysis</vt:lpstr>
      <vt:lpstr>Are online customers better?</vt:lpstr>
      <vt:lpstr>Are we missing something?</vt:lpstr>
      <vt:lpstr>Controlling for Age</vt:lpstr>
      <vt:lpstr>What about income?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Oberoi Hotels: Train Whistles in the Tiger Reserve</dc:title>
  <dc:creator>Reviewer Rev</dc:creator>
  <cp:lastModifiedBy>user</cp:lastModifiedBy>
  <cp:revision>447</cp:revision>
  <dcterms:created xsi:type="dcterms:W3CDTF">2019-08-01T03:51:14Z</dcterms:created>
  <dcterms:modified xsi:type="dcterms:W3CDTF">2020-01-28T10:22:41Z</dcterms:modified>
</cp:coreProperties>
</file>