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73" r:id="rId16"/>
    <p:sldId id="274" r:id="rId17"/>
    <p:sldId id="269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08D0-BF78-47FA-9C23-B337B654D3AA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291C-C620-4304-ADD1-D3C02C799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Age Companies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experience- Work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Mass Career Customization</a:t>
            </a:r>
          </a:p>
          <a:p>
            <a:pPr lvl="1"/>
            <a:r>
              <a:rPr lang="en-US" dirty="0" smtClean="0"/>
              <a:t>Dial up or Dial down based on career aspirations, and personal needs- </a:t>
            </a:r>
            <a:r>
              <a:rPr lang="en-US" dirty="0" err="1" smtClean="0"/>
              <a:t>Delloite</a:t>
            </a:r>
            <a:endParaRPr lang="en-US" dirty="0" smtClean="0"/>
          </a:p>
          <a:p>
            <a:pPr lvl="1"/>
            <a:r>
              <a:rPr lang="en-US" dirty="0" smtClean="0"/>
              <a:t>Adjust – work hours,  travel demands, job responsibility </a:t>
            </a:r>
          </a:p>
          <a:p>
            <a:pPr lvl="1"/>
            <a:r>
              <a:rPr lang="en-US" dirty="0" smtClean="0"/>
              <a:t>Attrition of top performer who were given these choices decreased.</a:t>
            </a:r>
          </a:p>
          <a:p>
            <a:r>
              <a:rPr lang="en-US" dirty="0" smtClean="0"/>
              <a:t>Results only work environment </a:t>
            </a:r>
          </a:p>
          <a:p>
            <a:pPr lvl="1"/>
            <a:r>
              <a:rPr lang="en-US" dirty="0" smtClean="0"/>
              <a:t>Work from your home</a:t>
            </a:r>
          </a:p>
          <a:p>
            <a:pPr lvl="1"/>
            <a:r>
              <a:rPr lang="en-US" dirty="0" smtClean="0"/>
              <a:t>Pick from where you will work or when </a:t>
            </a:r>
          </a:p>
          <a:p>
            <a:pPr lvl="1"/>
            <a:r>
              <a:rPr lang="en-US" dirty="0" smtClean="0"/>
              <a:t>35% increase in productivity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Experience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Big impact</a:t>
            </a:r>
          </a:p>
          <a:p>
            <a:pPr lvl="1"/>
            <a:r>
              <a:rPr lang="en-US" dirty="0" smtClean="0"/>
              <a:t>Intra-</a:t>
            </a:r>
            <a:r>
              <a:rPr lang="en-US" dirty="0" err="1" smtClean="0"/>
              <a:t>peunership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Reverse mentoring </a:t>
            </a:r>
          </a:p>
          <a:p>
            <a:pPr lvl="1"/>
            <a:r>
              <a:rPr lang="en-US" dirty="0" smtClean="0"/>
              <a:t>Bring senior executives up to speed with new technology </a:t>
            </a:r>
          </a:p>
          <a:p>
            <a:pPr lvl="1"/>
            <a:r>
              <a:rPr lang="en-US" dirty="0" smtClean="0"/>
              <a:t>Retention of young employees</a:t>
            </a:r>
          </a:p>
          <a:p>
            <a:r>
              <a:rPr lang="en-US" dirty="0" smtClean="0"/>
              <a:t>Role of boss</a:t>
            </a:r>
          </a:p>
          <a:p>
            <a:pPr lvl="1"/>
            <a:r>
              <a:rPr lang="en-US" dirty="0" smtClean="0"/>
              <a:t>Mentor, coach on management competencies </a:t>
            </a:r>
          </a:p>
          <a:p>
            <a:pPr lvl="1"/>
            <a:r>
              <a:rPr lang="en-US" dirty="0" smtClean="0"/>
              <a:t>Facilitator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Development and not training </a:t>
            </a:r>
          </a:p>
          <a:p>
            <a:pPr lvl="1"/>
            <a:r>
              <a:rPr lang="en-US" dirty="0" smtClean="0"/>
              <a:t>Employees own personal development</a:t>
            </a:r>
          </a:p>
          <a:p>
            <a:pPr lvl="1"/>
            <a:r>
              <a:rPr lang="en-US" dirty="0" smtClean="0"/>
              <a:t>Continuous on the job learning and not training</a:t>
            </a:r>
          </a:p>
          <a:p>
            <a:pPr lvl="1"/>
            <a:r>
              <a:rPr lang="en-US" dirty="0" smtClean="0"/>
              <a:t>On the job projects – best way to learn</a:t>
            </a:r>
          </a:p>
          <a:p>
            <a:pPr lvl="1"/>
            <a:r>
              <a:rPr lang="en-US" dirty="0" smtClean="0"/>
              <a:t>Learning wallet (</a:t>
            </a:r>
            <a:r>
              <a:rPr lang="en-US" dirty="0" err="1" smtClean="0"/>
              <a:t>Inmobi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Innovation = Discovery+  collaboration+ fun !</a:t>
            </a:r>
          </a:p>
          <a:p>
            <a:pPr lvl="1"/>
            <a:r>
              <a:rPr lang="en-US" dirty="0" smtClean="0"/>
              <a:t>Intrinsic is learning  </a:t>
            </a:r>
          </a:p>
          <a:p>
            <a:r>
              <a:rPr lang="en-US" dirty="0" smtClean="0"/>
              <a:t>Innovation replacing productivity as number 1 business goal</a:t>
            </a:r>
          </a:p>
          <a:p>
            <a:r>
              <a:rPr lang="en-US" dirty="0" smtClean="0"/>
              <a:t>Innovator in mid- level jobs making more impact than top executives</a:t>
            </a:r>
          </a:p>
          <a:p>
            <a:r>
              <a:rPr lang="en-US" dirty="0" smtClean="0"/>
              <a:t>10x better not 10% </a:t>
            </a:r>
          </a:p>
          <a:p>
            <a:r>
              <a:rPr lang="en-US" dirty="0" smtClean="0"/>
              <a:t>Hackathon (Face book)</a:t>
            </a:r>
          </a:p>
          <a:p>
            <a:pPr lvl="1"/>
            <a:r>
              <a:rPr lang="en-US" dirty="0" smtClean="0"/>
              <a:t>Propose 1 night project proposal </a:t>
            </a:r>
          </a:p>
          <a:p>
            <a:pPr lvl="1"/>
            <a:r>
              <a:rPr lang="en-US" dirty="0" smtClean="0"/>
              <a:t>All night session to create prototype</a:t>
            </a:r>
          </a:p>
          <a:p>
            <a:r>
              <a:rPr lang="en-US" dirty="0" smtClean="0"/>
              <a:t>Risk taking results in either rapid progress or rapid learning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afraid of making mistakes but afraid of loosing opportunities</a:t>
            </a:r>
          </a:p>
          <a:p>
            <a:r>
              <a:rPr lang="en-US" dirty="0" smtClean="0"/>
              <a:t>‘Fail early’ and ‘move on’ fast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3600" dirty="0" err="1" smtClean="0"/>
              <a:t>Adaptiveness</a:t>
            </a:r>
            <a:r>
              <a:rPr lang="en-US" sz="36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Adaptive employees </a:t>
            </a:r>
          </a:p>
          <a:p>
            <a:pPr lvl="1"/>
            <a:r>
              <a:rPr lang="en-US" dirty="0" smtClean="0"/>
              <a:t>‘Scalability’ up or down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Annual Appraisals on their way out?</a:t>
            </a:r>
          </a:p>
          <a:p>
            <a:r>
              <a:rPr lang="en-US" dirty="0" smtClean="0"/>
              <a:t>Focus on looking ahead than back on lead parameters than lag parameters.  </a:t>
            </a:r>
          </a:p>
          <a:p>
            <a:r>
              <a:rPr lang="en-US" dirty="0" smtClean="0"/>
              <a:t>More emphasis on Development usage than Individual performance and linked Monetary rewards</a:t>
            </a:r>
          </a:p>
          <a:p>
            <a:r>
              <a:rPr lang="en-US" dirty="0" smtClean="0"/>
              <a:t>On going evidence based review and feedback</a:t>
            </a:r>
          </a:p>
          <a:p>
            <a:r>
              <a:rPr lang="en-US" dirty="0" smtClean="0"/>
              <a:t>Focus more on Coaching and Regular Feedback on improvement issues </a:t>
            </a:r>
          </a:p>
          <a:p>
            <a:r>
              <a:rPr lang="en-US" dirty="0" smtClean="0"/>
              <a:t> Removal of statistical tools such as bell curve due to infeasibility to meet basic assumption in large set of jobs. </a:t>
            </a:r>
          </a:p>
          <a:p>
            <a:r>
              <a:rPr lang="en-US" dirty="0" smtClean="0"/>
              <a:t>Group rewards, spot individual rewards</a:t>
            </a:r>
          </a:p>
          <a:p>
            <a:r>
              <a:rPr lang="en-US" dirty="0" smtClean="0"/>
              <a:t>Organizational level linked to market valuations than just revenues , market shares.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skill and competence based</a:t>
            </a:r>
          </a:p>
          <a:p>
            <a:r>
              <a:rPr lang="en-US" dirty="0" smtClean="0"/>
              <a:t>More riskier but lesser focused on only individual’s performance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achievers leave in 28 months on average</a:t>
            </a:r>
          </a:p>
          <a:p>
            <a:pPr lvl="1"/>
            <a:r>
              <a:rPr lang="en-US" dirty="0" smtClean="0"/>
              <a:t>Provide better opportunity in 28 months</a:t>
            </a:r>
          </a:p>
          <a:p>
            <a:r>
              <a:rPr lang="en-US" u="sng" dirty="0" smtClean="0"/>
              <a:t>Prioritize</a:t>
            </a:r>
            <a:r>
              <a:rPr lang="en-US" dirty="0" smtClean="0"/>
              <a:t> employees (top performers, must have skills) and jobs.</a:t>
            </a:r>
          </a:p>
          <a:p>
            <a:r>
              <a:rPr lang="en-US" u="sng" dirty="0" smtClean="0"/>
              <a:t>Personalize</a:t>
            </a:r>
            <a:r>
              <a:rPr lang="en-US" dirty="0" smtClean="0"/>
              <a:t> retention plan</a:t>
            </a:r>
          </a:p>
          <a:p>
            <a:r>
              <a:rPr lang="en-US" dirty="0" smtClean="0"/>
              <a:t>Alumni </a:t>
            </a:r>
          </a:p>
          <a:p>
            <a:pPr lvl="1"/>
            <a:r>
              <a:rPr lang="en-US" dirty="0" smtClean="0"/>
              <a:t>Provide space, some support, for start up by ex- employees (</a:t>
            </a:r>
            <a:r>
              <a:rPr lang="en-US" dirty="0" err="1" smtClean="0"/>
              <a:t>Inmobi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Infrastructure</a:t>
            </a:r>
          </a:p>
          <a:p>
            <a:pPr lvl="1"/>
            <a:r>
              <a:rPr lang="en-US" dirty="0" smtClean="0"/>
              <a:t>Employee friendly is understatement</a:t>
            </a:r>
          </a:p>
          <a:p>
            <a:pPr lvl="1"/>
            <a:r>
              <a:rPr lang="en-US" dirty="0" smtClean="0"/>
              <a:t>Extension of University, hostel</a:t>
            </a:r>
          </a:p>
          <a:p>
            <a:pPr lvl="1"/>
            <a:r>
              <a:rPr lang="en-US" dirty="0" smtClean="0"/>
              <a:t>Free flow of food, fun, entertainment, time off</a:t>
            </a:r>
          </a:p>
          <a:p>
            <a:pPr lvl="1"/>
            <a:r>
              <a:rPr lang="en-US" dirty="0" smtClean="0"/>
              <a:t>Quirky/ funny meeting places</a:t>
            </a:r>
          </a:p>
          <a:p>
            <a:pPr lvl="1"/>
            <a:r>
              <a:rPr lang="en-US" dirty="0" smtClean="0"/>
              <a:t>Public and private places for personal expression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Admin policies </a:t>
            </a:r>
          </a:p>
          <a:p>
            <a:pPr lvl="1"/>
            <a:r>
              <a:rPr lang="en-US" dirty="0" smtClean="0"/>
              <a:t>Throw fat personnel policy book in dustbin</a:t>
            </a:r>
          </a:p>
          <a:p>
            <a:pPr lvl="1"/>
            <a:r>
              <a:rPr lang="en-US" dirty="0" smtClean="0"/>
              <a:t>No or little tracking and monitoring </a:t>
            </a:r>
          </a:p>
          <a:p>
            <a:pPr lvl="1"/>
            <a:r>
              <a:rPr lang="en-US" dirty="0" smtClean="0"/>
              <a:t>Leaves rules up to 6 days entirely left to employee (</a:t>
            </a:r>
            <a:r>
              <a:rPr lang="en-US" dirty="0" err="1" smtClean="0"/>
              <a:t>InMobi</a:t>
            </a:r>
            <a:r>
              <a:rPr lang="en-US" dirty="0" smtClean="0"/>
              <a:t>)- Have they exploited ? – No.</a:t>
            </a:r>
          </a:p>
          <a:p>
            <a:pPr lvl="1"/>
            <a:r>
              <a:rPr lang="en-US" dirty="0" smtClean="0"/>
              <a:t>Foreign travel expenses left to employee- have they exceeded? (No) </a:t>
            </a:r>
          </a:p>
          <a:p>
            <a:pPr lvl="1"/>
            <a:r>
              <a:rPr lang="en-US" dirty="0" smtClean="0"/>
              <a:t>Principle: </a:t>
            </a:r>
            <a:r>
              <a:rPr lang="en-US" u="sng" dirty="0" smtClean="0"/>
              <a:t>Self –Regulation </a:t>
            </a:r>
          </a:p>
          <a:p>
            <a:r>
              <a:rPr lang="en-US" dirty="0" smtClean="0"/>
              <a:t>Pay to quit (Amazon)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top performers want?</a:t>
            </a:r>
          </a:p>
          <a:p>
            <a:pPr lvl="1"/>
            <a:r>
              <a:rPr lang="en-US" dirty="0" smtClean="0"/>
              <a:t>Doing best work of your life</a:t>
            </a:r>
          </a:p>
          <a:p>
            <a:pPr lvl="1"/>
            <a:r>
              <a:rPr lang="en-US" dirty="0" smtClean="0"/>
              <a:t>Proud of their impact</a:t>
            </a:r>
          </a:p>
          <a:p>
            <a:pPr lvl="1"/>
            <a:r>
              <a:rPr lang="en-US" dirty="0" smtClean="0"/>
              <a:t>Great managers </a:t>
            </a:r>
          </a:p>
          <a:p>
            <a:pPr lvl="1"/>
            <a:r>
              <a:rPr lang="en-US" dirty="0" smtClean="0"/>
              <a:t>Opp. To innovate and take risk</a:t>
            </a:r>
          </a:p>
          <a:p>
            <a:pPr lvl="1"/>
            <a:r>
              <a:rPr lang="en-US" dirty="0" smtClean="0"/>
              <a:t>Learn rapidly</a:t>
            </a:r>
          </a:p>
          <a:p>
            <a:pPr lvl="1"/>
            <a:r>
              <a:rPr lang="en-US" dirty="0" smtClean="0"/>
              <a:t>Great Peers</a:t>
            </a:r>
          </a:p>
          <a:p>
            <a:pPr lvl="1"/>
            <a:r>
              <a:rPr lang="en-US" dirty="0" smtClean="0"/>
              <a:t>Choice of projects</a:t>
            </a:r>
          </a:p>
          <a:p>
            <a:pPr lvl="1"/>
            <a:r>
              <a:rPr lang="en-US" dirty="0" smtClean="0"/>
              <a:t>Opportunities to implement ideas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Predictive analytics</a:t>
            </a:r>
          </a:p>
          <a:p>
            <a:pPr lvl="1"/>
            <a:r>
              <a:rPr lang="en-US" dirty="0" smtClean="0"/>
              <a:t>Predicting probability of employee exit</a:t>
            </a:r>
          </a:p>
          <a:p>
            <a:pPr lvl="1"/>
            <a:r>
              <a:rPr lang="en-US" dirty="0" smtClean="0"/>
              <a:t>Predicting employee performance during selection</a:t>
            </a:r>
          </a:p>
          <a:p>
            <a:pPr lvl="1"/>
            <a:r>
              <a:rPr lang="en-US" dirty="0" smtClean="0"/>
              <a:t>Predicting employee’s joining possibility post offer</a:t>
            </a:r>
          </a:p>
          <a:p>
            <a:pPr lvl="1"/>
            <a:r>
              <a:rPr lang="en-US" dirty="0" smtClean="0"/>
              <a:t>Ongoing collection of performance data</a:t>
            </a:r>
          </a:p>
          <a:p>
            <a:pPr lvl="1"/>
            <a:r>
              <a:rPr lang="en-US" dirty="0" smtClean="0"/>
              <a:t>Big </a:t>
            </a:r>
            <a:r>
              <a:rPr lang="en-US" smtClean="0"/>
              <a:t>data analytics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average employees want?</a:t>
            </a:r>
          </a:p>
          <a:p>
            <a:pPr lvl="1"/>
            <a:r>
              <a:rPr lang="en-US" dirty="0" smtClean="0"/>
              <a:t>Guaranteed pay</a:t>
            </a:r>
          </a:p>
          <a:p>
            <a:pPr lvl="1"/>
            <a:r>
              <a:rPr lang="en-US" dirty="0" smtClean="0"/>
              <a:t>Exceptional benefits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Time off with pay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1"/>
            <a:r>
              <a:rPr lang="en-US" dirty="0" smtClean="0"/>
              <a:t>Returns to seniority</a:t>
            </a:r>
          </a:p>
          <a:p>
            <a:pPr lvl="1"/>
            <a:r>
              <a:rPr lang="en-US" dirty="0" smtClean="0"/>
              <a:t>Equal treatment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Prioritize HR programs with biggest weight</a:t>
            </a:r>
          </a:p>
          <a:p>
            <a:pPr lvl="1"/>
            <a:r>
              <a:rPr lang="en-US" dirty="0" smtClean="0"/>
              <a:t>R&amp;S – 3.5X and 2X impact on rev and profits</a:t>
            </a:r>
          </a:p>
          <a:p>
            <a:pPr lvl="1"/>
            <a:r>
              <a:rPr lang="en-US" dirty="0" err="1" smtClean="0"/>
              <a:t>Onboarding</a:t>
            </a:r>
            <a:r>
              <a:rPr lang="en-US" dirty="0" smtClean="0"/>
              <a:t>- 2.5x 1.9x</a:t>
            </a:r>
          </a:p>
          <a:p>
            <a:pPr lvl="1"/>
            <a:r>
              <a:rPr lang="en-US" dirty="0" smtClean="0"/>
              <a:t>Talent management- 2.2x 1.8x</a:t>
            </a:r>
          </a:p>
          <a:p>
            <a:pPr lvl="1"/>
            <a:r>
              <a:rPr lang="en-US" dirty="0" smtClean="0"/>
              <a:t>Employer branding – 2.4x 1.8x</a:t>
            </a:r>
          </a:p>
          <a:p>
            <a:pPr lvl="1"/>
            <a:r>
              <a:rPr lang="en-US" dirty="0" smtClean="0"/>
              <a:t>PMS and reward – 2.1x 1.8x</a:t>
            </a:r>
          </a:p>
          <a:p>
            <a:pPr lvl="1"/>
            <a:r>
              <a:rPr lang="en-US" dirty="0" smtClean="0"/>
              <a:t>Leadership – 2.1x 1.8x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Hire only ‘A’ people (A like company of A) , B will bring B and C – Apple, Amazon.</a:t>
            </a:r>
          </a:p>
          <a:p>
            <a:r>
              <a:rPr lang="en-US" dirty="0" smtClean="0"/>
              <a:t>Degrees how important? (People without degrees increasing)</a:t>
            </a:r>
          </a:p>
          <a:p>
            <a:r>
              <a:rPr lang="en-US" dirty="0" smtClean="0"/>
              <a:t>Put huge premium on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earn ability </a:t>
            </a:r>
          </a:p>
          <a:p>
            <a:pPr lvl="1"/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Comfort with ambiguity (</a:t>
            </a:r>
            <a:r>
              <a:rPr lang="en-US" dirty="0" err="1" smtClean="0"/>
              <a:t>Googliness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 solver</a:t>
            </a:r>
          </a:p>
          <a:p>
            <a:pPr lvl="1"/>
            <a:r>
              <a:rPr lang="en-US" dirty="0" smtClean="0"/>
              <a:t>Risk taker</a:t>
            </a:r>
          </a:p>
          <a:p>
            <a:pPr lvl="1"/>
            <a:r>
              <a:rPr lang="en-US" dirty="0" smtClean="0"/>
              <a:t>Team Player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 referral bonuses </a:t>
            </a:r>
          </a:p>
          <a:p>
            <a:pPr lvl="1"/>
            <a:r>
              <a:rPr lang="en-US" dirty="0" smtClean="0"/>
              <a:t>You will not listen to recruiter but listen to </a:t>
            </a:r>
            <a:r>
              <a:rPr lang="en-US" u="sng" dirty="0" smtClean="0"/>
              <a:t>your friend</a:t>
            </a:r>
            <a:r>
              <a:rPr lang="en-US" dirty="0" smtClean="0"/>
              <a:t> (principle)</a:t>
            </a:r>
          </a:p>
          <a:p>
            <a:r>
              <a:rPr lang="en-US" dirty="0" smtClean="0"/>
              <a:t>Boomerang policies</a:t>
            </a:r>
          </a:p>
          <a:p>
            <a:r>
              <a:rPr lang="en-US" dirty="0" smtClean="0"/>
              <a:t>Alumni </a:t>
            </a:r>
            <a:r>
              <a:rPr lang="en-US" u="sng" dirty="0" smtClean="0"/>
              <a:t>networks</a:t>
            </a:r>
            <a:endParaRPr lang="en-US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Onboarding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Induction through </a:t>
            </a:r>
            <a:r>
              <a:rPr lang="en-US" u="sng" dirty="0" smtClean="0"/>
              <a:t>competitive video games</a:t>
            </a:r>
          </a:p>
          <a:p>
            <a:pPr lvl="1"/>
            <a:r>
              <a:rPr lang="en-US" u="sng" dirty="0" smtClean="0"/>
              <a:t>Analysis </a:t>
            </a:r>
            <a:r>
              <a:rPr lang="en-US" dirty="0" smtClean="0"/>
              <a:t>found that who played the game  were significantly more likely to join than who did </a:t>
            </a:r>
            <a:r>
              <a:rPr lang="en-US" dirty="0" err="1" smtClean="0"/>
              <a:t>n’t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New employees </a:t>
            </a:r>
            <a:r>
              <a:rPr lang="en-US" u="sng" dirty="0" smtClean="0"/>
              <a:t>choose</a:t>
            </a:r>
            <a:r>
              <a:rPr lang="en-US" dirty="0" smtClean="0"/>
              <a:t> their own path</a:t>
            </a:r>
          </a:p>
          <a:p>
            <a:r>
              <a:rPr lang="en-US" dirty="0" smtClean="0"/>
              <a:t>6 week on boarding </a:t>
            </a:r>
            <a:r>
              <a:rPr lang="en-US" u="sng" dirty="0" smtClean="0"/>
              <a:t>boot camp</a:t>
            </a:r>
          </a:p>
          <a:p>
            <a:pPr lvl="1"/>
            <a:r>
              <a:rPr lang="en-US" dirty="0" smtClean="0"/>
              <a:t>Live projects</a:t>
            </a:r>
          </a:p>
          <a:p>
            <a:pPr lvl="1"/>
            <a:r>
              <a:rPr lang="en-US" dirty="0" smtClean="0"/>
              <a:t>Mentor</a:t>
            </a:r>
          </a:p>
          <a:p>
            <a:pPr lvl="1"/>
            <a:r>
              <a:rPr lang="en-US" dirty="0" smtClean="0"/>
              <a:t>Paper work before they start</a:t>
            </a:r>
          </a:p>
          <a:p>
            <a:r>
              <a:rPr lang="en-US" dirty="0" err="1" smtClean="0"/>
              <a:t>Hackamonths</a:t>
            </a:r>
            <a:endParaRPr lang="en-US" dirty="0" smtClean="0"/>
          </a:p>
          <a:p>
            <a:pPr lvl="1"/>
            <a:r>
              <a:rPr lang="en-US" dirty="0" smtClean="0"/>
              <a:t>After 1 yr employee can select any project for 1 month, see if he can stay. </a:t>
            </a:r>
          </a:p>
          <a:p>
            <a:pPr lvl="1"/>
            <a:r>
              <a:rPr lang="en-US" u="sng" dirty="0" smtClean="0"/>
              <a:t>Choose team</a:t>
            </a:r>
            <a:r>
              <a:rPr lang="en-US" dirty="0" smtClean="0"/>
              <a:t> and project from information available on intranet (project availability website)</a:t>
            </a:r>
          </a:p>
          <a:p>
            <a:pPr lvl="1"/>
            <a:r>
              <a:rPr lang="en-US" u="sng" dirty="0" smtClean="0"/>
              <a:t>Bidding process</a:t>
            </a:r>
            <a:r>
              <a:rPr lang="en-US" dirty="0" smtClean="0"/>
              <a:t> for projects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 Placement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</a:t>
            </a:r>
            <a:r>
              <a:rPr lang="en-US" u="sng" dirty="0" smtClean="0"/>
              <a:t>Retention, Development , and productivity</a:t>
            </a:r>
            <a:r>
              <a:rPr lang="en-US" dirty="0" smtClean="0"/>
              <a:t> </a:t>
            </a:r>
          </a:p>
          <a:p>
            <a:r>
              <a:rPr lang="en-US" u="sng" dirty="0" smtClean="0"/>
              <a:t>Internal job market place </a:t>
            </a:r>
            <a:r>
              <a:rPr lang="en-US" dirty="0" smtClean="0"/>
              <a:t>(Infosys also thought, could </a:t>
            </a:r>
            <a:r>
              <a:rPr lang="en-US" dirty="0" err="1" smtClean="0"/>
              <a:t>n’t</a:t>
            </a:r>
            <a:r>
              <a:rPr lang="en-US" dirty="0" smtClean="0"/>
              <a:t> implement)</a:t>
            </a:r>
            <a:endParaRPr lang="en-US" dirty="0"/>
          </a:p>
          <a:p>
            <a:r>
              <a:rPr lang="en-US" dirty="0" smtClean="0"/>
              <a:t>Data base and employee- project matching software </a:t>
            </a:r>
          </a:p>
          <a:p>
            <a:r>
              <a:rPr lang="en-US" dirty="0" smtClean="0"/>
              <a:t>Matching projects and employees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Experience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of /less of list (sample it)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Leadership roles</a:t>
            </a:r>
          </a:p>
          <a:p>
            <a:pPr lvl="1"/>
            <a:r>
              <a:rPr lang="en-US" dirty="0" smtClean="0"/>
              <a:t>Stretch work</a:t>
            </a:r>
          </a:p>
          <a:p>
            <a:pPr lvl="1"/>
            <a:r>
              <a:rPr lang="en-US" dirty="0" smtClean="0"/>
              <a:t>New technology tools</a:t>
            </a:r>
          </a:p>
          <a:p>
            <a:pPr lvl="1"/>
            <a:r>
              <a:rPr lang="en-US" dirty="0" smtClean="0"/>
              <a:t>Attending a conference in Stanford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Meeting attendance</a:t>
            </a:r>
          </a:p>
          <a:p>
            <a:pPr lvl="1"/>
            <a:r>
              <a:rPr lang="en-US" dirty="0" smtClean="0"/>
              <a:t>Paper work</a:t>
            </a:r>
          </a:p>
          <a:p>
            <a:pPr lvl="1"/>
            <a:r>
              <a:rPr lang="en-US" dirty="0" smtClean="0"/>
              <a:t>Write reports</a:t>
            </a:r>
          </a:p>
          <a:p>
            <a:pPr lvl="1"/>
            <a:r>
              <a:rPr lang="en-US" dirty="0" smtClean="0"/>
              <a:t>Travel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809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New Age Companies</vt:lpstr>
      <vt:lpstr>Psychological Contract</vt:lpstr>
      <vt:lpstr>Psychological Contract</vt:lpstr>
      <vt:lpstr>Prioritization</vt:lpstr>
      <vt:lpstr>R&amp;S</vt:lpstr>
      <vt:lpstr>R&amp;S</vt:lpstr>
      <vt:lpstr>Onboarding </vt:lpstr>
      <vt:lpstr>Intra Placement Teams</vt:lpstr>
      <vt:lpstr>Job Experience </vt:lpstr>
      <vt:lpstr>Job experience- Work flexibility</vt:lpstr>
      <vt:lpstr>Job Experience </vt:lpstr>
      <vt:lpstr>LISA</vt:lpstr>
      <vt:lpstr>Innovation</vt:lpstr>
      <vt:lpstr>Speed</vt:lpstr>
      <vt:lpstr>PMS</vt:lpstr>
      <vt:lpstr>Compensation </vt:lpstr>
      <vt:lpstr>Retention </vt:lpstr>
      <vt:lpstr>Retention</vt:lpstr>
      <vt:lpstr>Retention</vt:lpstr>
      <vt:lpstr>Data Analytics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AMITDHIMAN</dc:creator>
  <cp:lastModifiedBy>Nilanjan Mukhopadhya</cp:lastModifiedBy>
  <cp:revision>37</cp:revision>
  <dcterms:created xsi:type="dcterms:W3CDTF">2015-10-10T01:33:06Z</dcterms:created>
  <dcterms:modified xsi:type="dcterms:W3CDTF">2020-07-16T04:38:24Z</dcterms:modified>
</cp:coreProperties>
</file>