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4A61C1-11FE-42D3-88C3-7AF6BBF23699}" type="doc">
      <dgm:prSet loTypeId="urn:microsoft.com/office/officeart/2005/8/layout/architecture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2322F0D-4454-444B-ACC6-ECE7DB75D129}">
      <dgm:prSet phldrT="[Text]" custT="1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solidFill>
            <a:schemeClr val="accent1"/>
          </a:solidFill>
        </a:ln>
      </dgm:spPr>
      <dgm:t>
        <a:bodyPr/>
        <a:lstStyle/>
        <a:p>
          <a:pPr algn="ctr"/>
          <a:r>
            <a:rPr lang="en-US" sz="1800" b="1" dirty="0" smtClean="0"/>
            <a:t>API Gateway </a:t>
          </a:r>
          <a:r>
            <a:rPr lang="en-US" sz="1800" b="1" dirty="0" err="1" smtClean="0"/>
            <a:t>ZUUL</a:t>
          </a:r>
          <a:endParaRPr lang="en-US" sz="1800" b="1" dirty="0"/>
        </a:p>
      </dgm:t>
    </dgm:pt>
    <dgm:pt modelId="{B8DF0287-F48B-44EA-BAB0-8F1E68FAD57E}" type="sibTrans" cxnId="{A4849513-64C1-4079-895D-25817681B18B}">
      <dgm:prSet/>
      <dgm:spPr/>
      <dgm:t>
        <a:bodyPr/>
        <a:lstStyle/>
        <a:p>
          <a:endParaRPr lang="en-US"/>
        </a:p>
      </dgm:t>
    </dgm:pt>
    <dgm:pt modelId="{C04088FC-D61E-4EAC-9AE1-895E272DE2CE}" type="parTrans" cxnId="{A4849513-64C1-4079-895D-25817681B18B}">
      <dgm:prSet/>
      <dgm:spPr/>
      <dgm:t>
        <a:bodyPr/>
        <a:lstStyle/>
        <a:p>
          <a:endParaRPr lang="en-US"/>
        </a:p>
      </dgm:t>
    </dgm:pt>
    <dgm:pt modelId="{3597ED68-083C-40DE-AD97-8517B3FDE0C8}" type="pres">
      <dgm:prSet presAssocID="{534A61C1-11FE-42D3-88C3-7AF6BBF2369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43C6593-0143-4FD0-B4D4-A61CE4D0FBFB}" type="pres">
      <dgm:prSet presAssocID="{92322F0D-4454-444B-ACC6-ECE7DB75D129}" presName="vertOne" presStyleCnt="0"/>
      <dgm:spPr/>
    </dgm:pt>
    <dgm:pt modelId="{380B8D7B-DD57-409C-8AF7-BFCC777B13B4}" type="pres">
      <dgm:prSet presAssocID="{92322F0D-4454-444B-ACC6-ECE7DB75D129}" presName="txOne" presStyleLbl="node0" presStyleIdx="0" presStyleCnt="1" custScaleX="151732" custScaleY="17801" custLinFactNeighborX="372" custLinFactNeighborY="-1880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3AEC73-62D5-4F63-B0E4-8040B1765FF1}" type="pres">
      <dgm:prSet presAssocID="{92322F0D-4454-444B-ACC6-ECE7DB75D129}" presName="horzOne" presStyleCnt="0"/>
      <dgm:spPr/>
    </dgm:pt>
  </dgm:ptLst>
  <dgm:cxnLst>
    <dgm:cxn modelId="{A4849513-64C1-4079-895D-25817681B18B}" srcId="{534A61C1-11FE-42D3-88C3-7AF6BBF23699}" destId="{92322F0D-4454-444B-ACC6-ECE7DB75D129}" srcOrd="0" destOrd="0" parTransId="{C04088FC-D61E-4EAC-9AE1-895E272DE2CE}" sibTransId="{B8DF0287-F48B-44EA-BAB0-8F1E68FAD57E}"/>
    <dgm:cxn modelId="{7809D0B7-A058-4A8F-8F7C-5A03F9A92FBB}" type="presOf" srcId="{534A61C1-11FE-42D3-88C3-7AF6BBF23699}" destId="{3597ED68-083C-40DE-AD97-8517B3FDE0C8}" srcOrd="0" destOrd="0" presId="urn:microsoft.com/office/officeart/2005/8/layout/architecture"/>
    <dgm:cxn modelId="{329CB05E-C152-403C-897D-09EC7D988142}" type="presOf" srcId="{92322F0D-4454-444B-ACC6-ECE7DB75D129}" destId="{380B8D7B-DD57-409C-8AF7-BFCC777B13B4}" srcOrd="0" destOrd="0" presId="urn:microsoft.com/office/officeart/2005/8/layout/architecture"/>
    <dgm:cxn modelId="{021BD492-0EAF-4BC1-BFE2-5786517CBF6D}" type="presParOf" srcId="{3597ED68-083C-40DE-AD97-8517B3FDE0C8}" destId="{243C6593-0143-4FD0-B4D4-A61CE4D0FBFB}" srcOrd="0" destOrd="0" presId="urn:microsoft.com/office/officeart/2005/8/layout/architecture"/>
    <dgm:cxn modelId="{0B7545CA-F6FB-4459-BA8D-24551F4433ED}" type="presParOf" srcId="{243C6593-0143-4FD0-B4D4-A61CE4D0FBFB}" destId="{380B8D7B-DD57-409C-8AF7-BFCC777B13B4}" srcOrd="0" destOrd="0" presId="urn:microsoft.com/office/officeart/2005/8/layout/architecture"/>
    <dgm:cxn modelId="{ABC3C8F0-36FC-4572-89C5-BE43D3113AA7}" type="presParOf" srcId="{243C6593-0143-4FD0-B4D4-A61CE4D0FBFB}" destId="{C23AEC73-62D5-4F63-B0E4-8040B1765FF1}" srcOrd="1" destOrd="0" presId="urn:microsoft.com/office/officeart/2005/8/layout/architecture"/>
  </dgm:cxnLst>
  <dgm:bg/>
  <dgm:whole>
    <a:ln>
      <a:prstDash val="soli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0B8D7B-DD57-409C-8AF7-BFCC777B13B4}">
      <dsp:nvSpPr>
        <dsp:cNvPr id="0" name=""/>
        <dsp:cNvSpPr/>
      </dsp:nvSpPr>
      <dsp:spPr>
        <a:xfrm>
          <a:off x="13695" y="1521098"/>
          <a:ext cx="10560175" cy="12144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solidFill>
            <a:schemeClr val="accent1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API Gateway </a:t>
          </a:r>
          <a:r>
            <a:rPr lang="en-US" sz="1800" b="1" kern="1200" dirty="0" err="1" smtClean="0"/>
            <a:t>ZUUL</a:t>
          </a:r>
          <a:endParaRPr lang="en-US" sz="1800" b="1" kern="1200" dirty="0"/>
        </a:p>
      </dsp:txBody>
      <dsp:txXfrm>
        <a:off x="49264" y="1556667"/>
        <a:ext cx="10489037" cy="11432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BA11-BABE-48FB-8113-AD36AB25E82E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1023C-9B85-48FD-A9C6-79419BA3D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15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BA11-BABE-48FB-8113-AD36AB25E82E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1023C-9B85-48FD-A9C6-79419BA3D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19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BA11-BABE-48FB-8113-AD36AB25E82E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1023C-9B85-48FD-A9C6-79419BA3D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31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BA11-BABE-48FB-8113-AD36AB25E82E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1023C-9B85-48FD-A9C6-79419BA3D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796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BA11-BABE-48FB-8113-AD36AB25E82E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1023C-9B85-48FD-A9C6-79419BA3D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27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BA11-BABE-48FB-8113-AD36AB25E82E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1023C-9B85-48FD-A9C6-79419BA3D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20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BA11-BABE-48FB-8113-AD36AB25E82E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1023C-9B85-48FD-A9C6-79419BA3D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09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BA11-BABE-48FB-8113-AD36AB25E82E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1023C-9B85-48FD-A9C6-79419BA3D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538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BA11-BABE-48FB-8113-AD36AB25E82E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1023C-9B85-48FD-A9C6-79419BA3D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00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BA11-BABE-48FB-8113-AD36AB25E82E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1023C-9B85-48FD-A9C6-79419BA3D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44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BA11-BABE-48FB-8113-AD36AB25E82E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1023C-9B85-48FD-A9C6-79419BA3D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86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ABA11-BABE-48FB-8113-AD36AB25E82E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1023C-9B85-48FD-A9C6-79419BA3D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5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13" Type="http://schemas.openxmlformats.org/officeDocument/2006/relationships/image" Target="../media/image7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jpg"/><Relationship Id="rId12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5.jpg"/><Relationship Id="rId5" Type="http://schemas.openxmlformats.org/officeDocument/2006/relationships/diagramColors" Target="../diagrams/colors1.xml"/><Relationship Id="rId10" Type="http://schemas.openxmlformats.org/officeDocument/2006/relationships/image" Target="../media/image4.jp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1600400"/>
              </p:ext>
            </p:extLst>
          </p:nvPr>
        </p:nvGraphicFramePr>
        <p:xfrm>
          <a:off x="838199" y="35859"/>
          <a:ext cx="10573871" cy="6822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413" y="214313"/>
            <a:ext cx="929204" cy="1012033"/>
          </a:xfrm>
          <a:prstGeom prst="rect">
            <a:avLst/>
          </a:prstGeom>
          <a:solidFill>
            <a:schemeClr val="accent2"/>
          </a:solidFill>
          <a:ln>
            <a:solidFill>
              <a:schemeClr val="tx2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112" y="177056"/>
            <a:ext cx="1049290" cy="1049290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418" y="5555750"/>
            <a:ext cx="1093415" cy="109369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377" y="5462436"/>
            <a:ext cx="869577" cy="869577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61" y="5843588"/>
            <a:ext cx="856129" cy="91947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897" y="88299"/>
            <a:ext cx="1086077" cy="108607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Down Arrow 13"/>
          <p:cNvSpPr/>
          <p:nvPr/>
        </p:nvSpPr>
        <p:spPr>
          <a:xfrm>
            <a:off x="2632963" y="1226346"/>
            <a:ext cx="45719" cy="3119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5024438" y="1226346"/>
            <a:ext cx="55395" cy="3119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7300914" y="1174376"/>
            <a:ext cx="92212" cy="3639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086600" y="2311804"/>
            <a:ext cx="4062888" cy="4048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Ribbon load balancer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69440" y="2311715"/>
            <a:ext cx="4135974" cy="4048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Oauth</a:t>
            </a:r>
            <a:r>
              <a:rPr lang="en-US" dirty="0" smtClean="0"/>
              <a:t> 2 </a:t>
            </a:r>
            <a:r>
              <a:rPr lang="en-US" dirty="0" err="1" smtClean="0"/>
              <a:t>SSO</a:t>
            </a:r>
            <a:endParaRPr lang="en-US" dirty="0"/>
          </a:p>
        </p:txBody>
      </p:sp>
      <p:cxnSp>
        <p:nvCxnSpPr>
          <p:cNvPr id="29" name="Elbow Connector 28"/>
          <p:cNvCxnSpPr/>
          <p:nvPr/>
        </p:nvCxnSpPr>
        <p:spPr>
          <a:xfrm rot="16200000" flipH="1">
            <a:off x="4392835" y="4600761"/>
            <a:ext cx="518430" cy="57011"/>
          </a:xfrm>
          <a:prstGeom prst="bentConnector3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890760" y="2912168"/>
            <a:ext cx="914400" cy="2159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Authentication service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2719065" y="3605214"/>
            <a:ext cx="1223303" cy="125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</a:t>
            </a:r>
          </a:p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7768073" y="3631709"/>
            <a:ext cx="1338500" cy="1257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Catalog</a:t>
            </a:r>
          </a:p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6219825" y="3625004"/>
            <a:ext cx="1206815" cy="1251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Cart service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437112" y="3631548"/>
            <a:ext cx="1251374" cy="1257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Payment</a:t>
            </a:r>
          </a:p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10058400" y="3362325"/>
            <a:ext cx="914400" cy="1718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Eureka</a:t>
            </a:r>
            <a:endParaRPr lang="en-US" dirty="0"/>
          </a:p>
        </p:txBody>
      </p:sp>
      <p:sp>
        <p:nvSpPr>
          <p:cNvPr id="43" name="Left-Right Arrow 42"/>
          <p:cNvSpPr/>
          <p:nvPr/>
        </p:nvSpPr>
        <p:spPr>
          <a:xfrm>
            <a:off x="9368207" y="4262437"/>
            <a:ext cx="718907" cy="314077"/>
          </a:xfrm>
          <a:prstGeom prst="leftRightArrow">
            <a:avLst/>
          </a:prstGeom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Up-Down Arrow 43"/>
          <p:cNvSpPr/>
          <p:nvPr/>
        </p:nvSpPr>
        <p:spPr>
          <a:xfrm>
            <a:off x="10248901" y="2779663"/>
            <a:ext cx="300038" cy="582662"/>
          </a:xfrm>
          <a:prstGeom prst="upDownArrow">
            <a:avLst/>
          </a:prstGeom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Process 45"/>
          <p:cNvSpPr/>
          <p:nvPr/>
        </p:nvSpPr>
        <p:spPr>
          <a:xfrm flipH="1" flipV="1">
            <a:off x="2598419" y="3362325"/>
            <a:ext cx="6769788" cy="1776413"/>
          </a:xfrm>
          <a:prstGeom prst="flowChartProcess">
            <a:avLst/>
          </a:prstGeom>
          <a:noFill/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Process 46"/>
          <p:cNvSpPr/>
          <p:nvPr/>
        </p:nvSpPr>
        <p:spPr>
          <a:xfrm>
            <a:off x="2719065" y="4576514"/>
            <a:ext cx="1223303" cy="279753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Ribbon</a:t>
            </a:r>
            <a:endParaRPr lang="en-US" sz="1400" dirty="0"/>
          </a:p>
        </p:txBody>
      </p:sp>
      <p:sp>
        <p:nvSpPr>
          <p:cNvPr id="48" name="Left-Right Arrow 47"/>
          <p:cNvSpPr/>
          <p:nvPr/>
        </p:nvSpPr>
        <p:spPr>
          <a:xfrm>
            <a:off x="1792173" y="3916663"/>
            <a:ext cx="806246" cy="314077"/>
          </a:xfrm>
          <a:prstGeom prst="leftRightArrow">
            <a:avLst/>
          </a:prstGeom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1262063" y="5100515"/>
            <a:ext cx="11453" cy="75295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/>
          <p:nvPr/>
        </p:nvCxnSpPr>
        <p:spPr>
          <a:xfrm rot="5400000">
            <a:off x="7862530" y="5074296"/>
            <a:ext cx="687495" cy="360945"/>
          </a:xfrm>
          <a:prstGeom prst="bentConnector3">
            <a:avLst>
              <a:gd name="adj1" fmla="val 50000"/>
            </a:avLst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lowchart: Process 73"/>
          <p:cNvSpPr/>
          <p:nvPr/>
        </p:nvSpPr>
        <p:spPr>
          <a:xfrm>
            <a:off x="4449304" y="4552812"/>
            <a:ext cx="1239182" cy="281126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Ribbon</a:t>
            </a:r>
            <a:endParaRPr lang="en-US" sz="1400" dirty="0"/>
          </a:p>
        </p:txBody>
      </p:sp>
      <p:sp>
        <p:nvSpPr>
          <p:cNvPr id="75" name="Flowchart: Process 74"/>
          <p:cNvSpPr/>
          <p:nvPr/>
        </p:nvSpPr>
        <p:spPr>
          <a:xfrm>
            <a:off x="6226306" y="4576514"/>
            <a:ext cx="1173301" cy="224086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Ribbon</a:t>
            </a:r>
            <a:endParaRPr lang="en-US" sz="1400" dirty="0"/>
          </a:p>
        </p:txBody>
      </p:sp>
      <p:sp>
        <p:nvSpPr>
          <p:cNvPr id="76" name="Flowchart: Process 75"/>
          <p:cNvSpPr/>
          <p:nvPr/>
        </p:nvSpPr>
        <p:spPr>
          <a:xfrm>
            <a:off x="7793928" y="4576515"/>
            <a:ext cx="1190419" cy="257424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Ribbon</a:t>
            </a:r>
            <a:endParaRPr lang="en-US" sz="1400" dirty="0"/>
          </a:p>
        </p:txBody>
      </p:sp>
      <p:cxnSp>
        <p:nvCxnSpPr>
          <p:cNvPr id="78" name="Straight Arrow Connector 77"/>
          <p:cNvCxnSpPr>
            <a:endCxn id="36" idx="0"/>
          </p:cNvCxnSpPr>
          <p:nvPr/>
        </p:nvCxnSpPr>
        <p:spPr>
          <a:xfrm flipH="1">
            <a:off x="3330717" y="2776977"/>
            <a:ext cx="3036" cy="828237"/>
          </a:xfrm>
          <a:prstGeom prst="straightConnector1">
            <a:avLst/>
          </a:prstGeom>
          <a:ln w="412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5106362" y="2776977"/>
            <a:ext cx="17608" cy="832244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endCxn id="38" idx="0"/>
          </p:cNvCxnSpPr>
          <p:nvPr/>
        </p:nvCxnSpPr>
        <p:spPr>
          <a:xfrm>
            <a:off x="6823232" y="2716527"/>
            <a:ext cx="1" cy="90847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8386749" y="2787146"/>
            <a:ext cx="0" cy="837789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Flowchart: Process 92"/>
          <p:cNvSpPr/>
          <p:nvPr/>
        </p:nvSpPr>
        <p:spPr>
          <a:xfrm>
            <a:off x="919753" y="4800600"/>
            <a:ext cx="863485" cy="242888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Ribbon</a:t>
            </a:r>
            <a:endParaRPr lang="en-US" sz="1400" dirty="0"/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094" y="3631709"/>
            <a:ext cx="388844" cy="284954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785" y="3655163"/>
            <a:ext cx="388844" cy="284954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156" y="3663793"/>
            <a:ext cx="388844" cy="284954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157" y="3655163"/>
            <a:ext cx="388844" cy="284954"/>
          </a:xfrm>
          <a:prstGeom prst="rect">
            <a:avLst/>
          </a:prstGeom>
        </p:spPr>
      </p:pic>
      <p:sp>
        <p:nvSpPr>
          <p:cNvPr id="98" name="Flowchart: Process 97"/>
          <p:cNvSpPr/>
          <p:nvPr/>
        </p:nvSpPr>
        <p:spPr>
          <a:xfrm>
            <a:off x="8750437" y="88299"/>
            <a:ext cx="1165087" cy="844019"/>
          </a:xfrm>
          <a:prstGeom prst="flowChartProces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 Client/Application</a:t>
            </a:r>
            <a:endParaRPr lang="en-US" dirty="0"/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9368207" y="952187"/>
            <a:ext cx="0" cy="62584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/>
          <p:nvPr/>
        </p:nvCxnSpPr>
        <p:spPr>
          <a:xfrm rot="5400000">
            <a:off x="4717923" y="5002751"/>
            <a:ext cx="548640" cy="365760"/>
          </a:xfrm>
          <a:prstGeom prst="bentConnector3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47" idx="2"/>
            <a:endCxn id="10" idx="1"/>
          </p:cNvCxnSpPr>
          <p:nvPr/>
        </p:nvCxnSpPr>
        <p:spPr>
          <a:xfrm rot="16200000" flipH="1">
            <a:off x="3485068" y="4701916"/>
            <a:ext cx="1040958" cy="1349660"/>
          </a:xfrm>
          <a:prstGeom prst="bentConnector2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38" idx="2"/>
            <a:endCxn id="9" idx="1"/>
          </p:cNvCxnSpPr>
          <p:nvPr/>
        </p:nvCxnSpPr>
        <p:spPr>
          <a:xfrm rot="16200000" flipH="1">
            <a:off x="6562055" y="5137234"/>
            <a:ext cx="1226541" cy="704185"/>
          </a:xfrm>
          <a:prstGeom prst="bentConnector2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89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3954</TotalTime>
  <Words>27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EMC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Chinnapapannagari, Balakrishna</dc:creator>
  <cp:lastModifiedBy>Chinnapapannagari, Balakrishna</cp:lastModifiedBy>
  <cp:revision>39</cp:revision>
  <dcterms:created xsi:type="dcterms:W3CDTF">2018-03-06T23:32:32Z</dcterms:created>
  <dcterms:modified xsi:type="dcterms:W3CDTF">2018-04-04T20:13:55Z</dcterms:modified>
</cp:coreProperties>
</file>