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59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Libre Baskerville" panose="02000000000000000000" pitchFamily="2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FB4216E4-82DE-ADCE-9007-1EF2735C7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B1CD6F01-487C-5ACD-AB3B-A4B7ADAE9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3376A54-7A4B-79FA-F7ED-EF86ED805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44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2DF1AB67-93CE-4DDC-C329-50A65C2D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6ADE1197-71F2-6018-08E3-D63B81969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C1A89E9-500B-2B8B-2803-947059708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6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FB125832-9AFB-ACBC-FE7B-1FF0BDCE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3669854A-A38A-43D1-AD41-B7E8557A02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9EC527DB-0DC6-F70E-000C-7CDCD5ACA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08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90AF993-866F-FA79-ED39-3C786A80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DDF6FA02-12F7-7555-AEAD-AF7D40959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D553D27F-CAC3-6B78-0337-535FD878B7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45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9FA3FC59-92C3-8800-9EDD-888360B8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913E65E3-779B-B30A-F18F-0A5BCD14A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BC9D02A4-0D1C-E96F-0534-E5BCCE849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CF4A08B-438B-C6A7-CF30-9F0AA5D4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B276F054-0547-7023-ADAB-537C45410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F3415BC9-83C9-4E8C-A4A4-71B30C674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48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Exploratory Data Analysis (EDA)</a:t>
            </a:r>
            <a:endParaRPr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61844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of Engineering (BE), Artificial Intelligence and Data Science Engineering from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SHAH AND ANCHOR KUTCHHI ENGINEERING COLLEGE(Mumbai)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Science-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individual with a strong enthusiasm for data, My curriculum is centered around machine learning and data science so I try my best of my ability to address real-world problems and my soft skills include good listening skill and problem solving.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experience-Nan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IN" sz="1800" b="0" i="1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www.linkedin.com/in/chinnakrishna</a:t>
            </a:r>
            <a:endParaRPr sz="1800" b="1" i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517732" y="409753"/>
            <a:ext cx="10515600" cy="17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Performing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Exploratory Data Analysis (EDA)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data-set and also Performing Hypothesis testing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on the given dataset.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dirty="0"/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62993199-145C-49D6-E317-662E3AD3E5BC}"/>
              </a:ext>
            </a:extLst>
          </p:cNvPr>
          <p:cNvSpPr txBox="1">
            <a:spLocks/>
          </p:cNvSpPr>
          <p:nvPr/>
        </p:nvSpPr>
        <p:spPr>
          <a:xfrm>
            <a:off x="517732" y="1820682"/>
            <a:ext cx="10515600" cy="3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IN" b="1" dirty="0"/>
              <a:t>Objective of the Project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IN" sz="1800" b="1" dirty="0"/>
              <a:t>Performing:-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Univariate Analysis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Bivariate Analysis</a:t>
            </a: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Questions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relationship between gender and specialization? (i.e. Does the preference of </a:t>
            </a:r>
            <a:r>
              <a:rPr lang="en-US" sz="1800" b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Specialisation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depend on the Gender?)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SzPct val="100000"/>
            </a:pP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69FBFFB-9F04-0563-F02C-C297E934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6E2B25CC-F5F6-D8E7-9A87-061059D2D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32" y="409753"/>
            <a:ext cx="10515600" cy="97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lang="en-IN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dirty="0"/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F23389B0-11F5-9A2F-274A-F4BC4E53380D}"/>
              </a:ext>
            </a:extLst>
          </p:cNvPr>
          <p:cNvSpPr txBox="1">
            <a:spLocks/>
          </p:cNvSpPr>
          <p:nvPr/>
        </p:nvSpPr>
        <p:spPr>
          <a:xfrm>
            <a:off x="547229" y="1299572"/>
            <a:ext cx="10515600" cy="3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Steps  </a:t>
            </a:r>
            <a:b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Irrelevant column</a:t>
            </a:r>
            <a:br>
              <a:rPr lang="en-IN" sz="20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0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Manipulation and Transformation  Steps</a:t>
            </a:r>
            <a:b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datatypes of columns</a:t>
            </a:r>
            <a:b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Normalizing the data</a:t>
            </a:r>
            <a:b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repeated data and using replace for data manipulation</a:t>
            </a:r>
            <a:br>
              <a:rPr lang="en-IN" sz="1800" b="1" i="1" dirty="0"/>
            </a:br>
            <a:endParaRPr lang="en-IN" sz="18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SzPct val="100000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10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E1A836C-9516-FD31-D197-917D0A0E3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E87D59C7-F61F-5256-DFB3-8214681E6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32" y="409753"/>
            <a:ext cx="10515600" cy="6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Univariate Analysis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63114-69D6-3958-E1EB-AFAC8D8E9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2" y="831133"/>
            <a:ext cx="7044941" cy="4065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C737C-0AE6-1312-616F-F537B18A982A}"/>
              </a:ext>
            </a:extLst>
          </p:cNvPr>
          <p:cNvSpPr txBox="1"/>
          <p:nvPr/>
        </p:nvSpPr>
        <p:spPr>
          <a:xfrm>
            <a:off x="668592" y="4840790"/>
            <a:ext cx="10913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 for 10thBoard percentage,12thBoard 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percentage,CGPA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is normally distributed with mean 77.9254427213607,74.46636568284141 ,71.48617058529265 respectively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7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425001D-F34C-9052-1405-D5D82122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01C62323-790C-D794-031E-5D28714EB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32" y="409753"/>
            <a:ext cx="10515600" cy="6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Univariate Analysis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4206C-9ABB-D138-1D11-7B2A7AD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2" y="957709"/>
            <a:ext cx="5325704" cy="397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C110E-438B-1AD4-8B46-D4EDA272FA82}"/>
              </a:ext>
            </a:extLst>
          </p:cNvPr>
          <p:cNvSpPr txBox="1"/>
          <p:nvPr/>
        </p:nvSpPr>
        <p:spPr>
          <a:xfrm>
            <a:off x="619432" y="4935134"/>
            <a:ext cx="7985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Range for 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CollegeGPA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is 66.4 to 76.33 for IQR of 25 to 75 and Range for Salary is 180000 to 370000  for IQR of 25 to 75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3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8F62812-D6FD-3CA1-452C-177123D18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D1C0C501-8D3B-6742-E49A-B4348871E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32" y="409753"/>
            <a:ext cx="10515600" cy="6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Univariate Analysis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A3E3E-EB84-4877-4092-236961E7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2" y="1052051"/>
            <a:ext cx="4172255" cy="3818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0B212-0248-624F-1523-B90062B5A5ED}"/>
              </a:ext>
            </a:extLst>
          </p:cNvPr>
          <p:cNvSpPr txBox="1"/>
          <p:nvPr/>
        </p:nvSpPr>
        <p:spPr>
          <a:xfrm>
            <a:off x="766916" y="4939654"/>
            <a:ext cx="7846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 people have done 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b.tech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b.e.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followed by 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mca,m.tech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m.e.,m.sc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(tech.)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5413239C-A83F-578B-B820-F59F1C320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5410BA29-24A4-F694-AA55-7062256A3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32" y="409753"/>
            <a:ext cx="10515600" cy="6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Bivariate  Analysis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E2F2E-F00C-742D-DA8B-16DF26BB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592" y="409753"/>
            <a:ext cx="3776021" cy="4840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D4F33-FCCE-0126-CA90-1589D00A3F18}"/>
              </a:ext>
            </a:extLst>
          </p:cNvPr>
          <p:cNvSpPr txBox="1"/>
          <p:nvPr/>
        </p:nvSpPr>
        <p:spPr>
          <a:xfrm>
            <a:off x="835742" y="5804892"/>
            <a:ext cx="7846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Top 15 Specialization with hue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male,more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male person has enrolled for course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3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E6D9C51-F506-034D-F99F-73C5D67E0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6D8A1AD7-C676-145C-F7E0-27EDF8C52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48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1"/>
                </a:solidFill>
              </a:rPr>
              <a:t>Conclusion for cases</a:t>
            </a:r>
            <a:br>
              <a:rPr lang="en-IN" sz="3200" b="1" dirty="0">
                <a:solidFill>
                  <a:schemeClr val="tx1"/>
                </a:solidFill>
              </a:rPr>
            </a:br>
            <a:br>
              <a:rPr lang="en-IN" sz="3200" b="1" dirty="0">
                <a:solidFill>
                  <a:schemeClr val="tx1"/>
                </a:solidFill>
              </a:rPr>
            </a:br>
            <a:r>
              <a:rPr lang="en-IN" sz="2200" b="1" dirty="0">
                <a:solidFill>
                  <a:schemeClr val="tx1"/>
                </a:solidFill>
              </a:rPr>
              <a:t>CASE1-</a:t>
            </a:r>
            <a:r>
              <a:rPr lang="en-US" sz="2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Accept the Hypothesis that  you can earn up to 2.5-3 lakhs as a fresh graduate for jobs as a Programming Analyst, Software Engineer, Hardware Engineer and Associate Engineer.</a:t>
            </a:r>
            <a:br>
              <a:rPr lang="en-US" sz="2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chemeClr val="tx1"/>
                </a:solidFill>
              </a:rPr>
              <a:t>CASE2-</a:t>
            </a:r>
            <a:r>
              <a:rPr lang="en-US" sz="2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Accept the Hypothesis that  there is a relationship between gender and specialization</a:t>
            </a: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IN" sz="3200" b="1" dirty="0">
                <a:solidFill>
                  <a:schemeClr val="tx1"/>
                </a:solidFill>
              </a:rPr>
            </a:br>
            <a:br>
              <a:rPr lang="en-IN" sz="3200" b="1" dirty="0">
                <a:solidFill>
                  <a:schemeClr val="tx1"/>
                </a:solidFill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Lato Black</vt:lpstr>
      <vt:lpstr>Consolas</vt:lpstr>
      <vt:lpstr>Wingdings</vt:lpstr>
      <vt:lpstr>Libre Baskerville</vt:lpstr>
      <vt:lpstr>Calibri</vt:lpstr>
      <vt:lpstr>-apple-system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for cases  CASE1-Accept the Hypothesis that  you can earn up to 2.5-3 lakhs as a fresh graduate for jobs as a Programming Analyst, Software Engineer, Hardware Engineer and Associate Engineer.  CASE2-Accept the Hypothesis that  there is a relationship between gender and specialization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chinnakrishna achary</cp:lastModifiedBy>
  <cp:revision>1</cp:revision>
  <dcterms:created xsi:type="dcterms:W3CDTF">2021-02-16T05:19:01Z</dcterms:created>
  <dcterms:modified xsi:type="dcterms:W3CDTF">2024-02-23T09:26:18Z</dcterms:modified>
</cp:coreProperties>
</file>