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d96ff30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d96ff30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d96ff30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d96ff30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1d96ff30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1d96ff30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1d96ff30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1d96ff30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1d96ff30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1d96ff30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1d96ff30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1d96ff30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d96ff30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d96ff30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1d96ff30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1d96ff30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d96ff30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d96ff30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d96ff30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d96ff30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d96ff30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d96ff30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d96ff30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d96ff30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d96ff30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d96ff30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d96ff30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d96ff30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71525" y="722575"/>
            <a:ext cx="57834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AI topics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25927" y="14218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LangChain API (Image Captioning)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571525" y="3881875"/>
            <a:ext cx="6027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Chinnamanaidu and Allana Nelson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NASA Questions: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33463"/>
            <a:ext cx="6858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Prompt Template: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042988"/>
            <a:ext cx="68484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Hugging face Image Captioning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9650"/>
            <a:ext cx="6858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30"/>
            <a:ext cx="9143999" cy="22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400"/>
            <a:ext cx="9143999" cy="32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 Dropdowns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30"/>
            <a:ext cx="9143999" cy="22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22850" y="644875"/>
            <a:ext cx="60993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Requirements: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To build the LLM dashboard to demonstrate the LLM Langchain API to interact with various API providers as openlibrary.org, opentdb.org, wikipedia.org, nasa.gov and other websites.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LLM dashboard built using the getBootStrap API to provide 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 for getting user questions and provide the answers from LLM.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Python library Flask is used to run the python engine to support both GET and POST transactions.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models that are used by the interface 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endParaRPr sz="5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endParaRPr sz="4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lphaLcPeriod"/>
            </a:pPr>
            <a:r>
              <a:rPr lang="en" sz="5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endParaRPr sz="5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The other technologies that are used </a:t>
            </a: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GPT and Image Processing, PyTorch.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GitHub URL: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https://github.com/chinnamanaidu/langchain_llm_finalproject</a:t>
            </a:r>
            <a:endParaRPr sz="5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522850" y="644875"/>
            <a:ext cx="60993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Emerging AI Topics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Intro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Langchain Recipe interface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 API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Resume Reader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Open API Text Database Langchain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Wikipedia Questions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NASA Questions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522850" y="2431900"/>
            <a:ext cx="60993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AI Topics: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Prompt Templates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Quote Generator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Parsers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558700" y="3426400"/>
            <a:ext cx="60993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Picture Captioning</a:t>
            </a:r>
            <a:r>
              <a:rPr lang="en" sz="5200">
                <a:latin typeface="Arial"/>
                <a:ea typeface="Arial"/>
                <a:cs typeface="Arial"/>
                <a:sym typeface="Arial"/>
              </a:rPr>
              <a:t>: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29252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AutoNum type="arabicPeriod"/>
            </a:pPr>
            <a:r>
              <a:rPr lang="en" sz="4026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IMG folder</a:t>
            </a:r>
            <a:endParaRPr sz="4026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3846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Langchain Intro ( common questions to chatgoogle Gen AI)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7775"/>
            <a:ext cx="6261475" cy="3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Langchain Intro ( common questions to chatgoogle Gen AI)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7775"/>
            <a:ext cx="6261475" cy="3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OpenLibrary ORG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95524"/>
            <a:ext cx="6858000" cy="32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Resume Reader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71600"/>
            <a:ext cx="68484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 Open Text Description Database questions: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062038"/>
            <a:ext cx="68484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555975" y="738150"/>
            <a:ext cx="6190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LLM Wikipedia Questions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23975"/>
            <a:ext cx="68484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