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60" r:id="rId2"/>
    <p:sldId id="268" r:id="rId3"/>
    <p:sldId id="266" r:id="rId4"/>
    <p:sldId id="267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52" autoAdjust="0"/>
  </p:normalViewPr>
  <p:slideViewPr>
    <p:cSldViewPr snapToGrid="0" showGuides="1">
      <p:cViewPr>
        <p:scale>
          <a:sx n="150" d="100"/>
          <a:sy n="150" d="100"/>
        </p:scale>
        <p:origin x="108" y="-324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18/09/2020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B142-1070-40AB-9239-161B59734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This is total number of employed persons across industries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9AB9FCC1-C8CC-4F9E-B18B-7BB0DE348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97" y="1449053"/>
            <a:ext cx="6699753" cy="447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8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A6D9-4009-4AA6-988B-5B7913CC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different job levels in industries and total employed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DA06BA2-B819-46BC-AD0C-8875AD0EC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690" y="1690688"/>
            <a:ext cx="7561620" cy="4351338"/>
          </a:xfrm>
        </p:spPr>
      </p:pic>
    </p:spTree>
    <p:extLst>
      <p:ext uri="{BB962C8B-B14F-4D97-AF65-F5344CB8AC3E}">
        <p14:creationId xmlns:p14="http://schemas.microsoft.com/office/powerpoint/2010/main" val="21369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B142-1070-40AB-9239-161B5973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9825"/>
          </a:xfrm>
        </p:spPr>
        <p:txBody>
          <a:bodyPr>
            <a:normAutofit/>
          </a:bodyPr>
          <a:lstStyle/>
          <a:p>
            <a:r>
              <a:rPr lang="en-US" sz="1800" dirty="0"/>
              <a:t>The total employed across ethnicity in different industries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CAF306-DF0D-4985-8A93-552D6838E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1887"/>
            <a:ext cx="7848600" cy="49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7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9474-EB4C-4E78-A2B5-41B75576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4174"/>
          </a:xfrm>
        </p:spPr>
        <p:txBody>
          <a:bodyPr>
            <a:noAutofit/>
          </a:bodyPr>
          <a:lstStyle/>
          <a:p>
            <a:r>
              <a:rPr lang="en-US" sz="1600" dirty="0"/>
              <a:t>The employment held by genders across industries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458122-1735-4AE8-BF38-C8BAB9DB9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95350"/>
            <a:ext cx="84296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5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9474-EB4C-4E78-A2B5-41B75576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total employed in 2018 and 2019 across genders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A4714F-1FFB-4478-80D4-9A50D2B7A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703" y="1860287"/>
            <a:ext cx="6582694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9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9474-EB4C-4E78-A2B5-41B75576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CEO and Manager level jobs held by different age groups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74FB48-B014-4526-B80E-446A92FC0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" y="1885950"/>
            <a:ext cx="83058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8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9474-EB4C-4E78-A2B5-41B75576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7801"/>
          </a:xfrm>
        </p:spPr>
        <p:txBody>
          <a:bodyPr>
            <a:normAutofit/>
          </a:bodyPr>
          <a:lstStyle/>
          <a:p>
            <a:r>
              <a:rPr lang="en-US" sz="1200" dirty="0"/>
              <a:t>The CEOS across ethnicity from 2010 to 2019</a:t>
            </a:r>
          </a:p>
        </p:txBody>
      </p:sp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B5FABA8B-FB47-4518-818A-A11509357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" y="865188"/>
            <a:ext cx="9240540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0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9474-EB4C-4E78-A2B5-41B75576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9875"/>
          </a:xfrm>
        </p:spPr>
        <p:txBody>
          <a:bodyPr>
            <a:noAutofit/>
          </a:bodyPr>
          <a:lstStyle/>
          <a:p>
            <a:r>
              <a:rPr lang="en-US" sz="1400" dirty="0"/>
              <a:t>The CEOS across genders and ethnicity from 2010 to 2019</a:t>
            </a:r>
          </a:p>
        </p:txBody>
      </p:sp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5B4D59D-A405-4769-A00B-5ADA4DE9C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39" y="933451"/>
            <a:ext cx="8221222" cy="513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1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71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Segoe UI Light</vt:lpstr>
      <vt:lpstr>Office Theme</vt:lpstr>
      <vt:lpstr>This is total number of employed persons across industries</vt:lpstr>
      <vt:lpstr>The different job levels in industries and total employed</vt:lpstr>
      <vt:lpstr>The total employed across ethnicity in different industries</vt:lpstr>
      <vt:lpstr>The employment held by genders across industries</vt:lpstr>
      <vt:lpstr>The total employed in 2018 and 2019 across genders</vt:lpstr>
      <vt:lpstr>The CEO and Manager level jobs held by different age groups</vt:lpstr>
      <vt:lpstr>The CEOS across ethnicity from 2010 to 2019</vt:lpstr>
      <vt:lpstr>The CEOS across genders and ethnicity from 2010 to 2019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</dc:title>
  <dc:creator>ravi cinnaman</dc:creator>
  <cp:lastModifiedBy>ravi cinnaman</cp:lastModifiedBy>
  <cp:revision>63</cp:revision>
  <dcterms:created xsi:type="dcterms:W3CDTF">2020-09-19T01:10:25Z</dcterms:created>
  <dcterms:modified xsi:type="dcterms:W3CDTF">2020-09-19T11:38:40Z</dcterms:modified>
</cp:coreProperties>
</file>