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5B963"/>
    <a:srgbClr val="00AF50"/>
    <a:srgbClr val="002060"/>
    <a:srgbClr val="00FF00"/>
    <a:srgbClr val="7030A0"/>
    <a:srgbClr val="FFC000"/>
    <a:srgbClr val="7F6000"/>
    <a:srgbClr val="EA4113"/>
    <a:srgbClr val="B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1CEF4-84E3-447C-A4E1-1CB0A6FC495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A09230-4AFD-4B8A-B475-9C3BB26E6BEE}">
      <dgm:prSet/>
      <dgm:spPr/>
      <dgm:t>
        <a:bodyPr/>
        <a:lstStyle/>
        <a:p>
          <a:r>
            <a:rPr lang="en-US" b="1" dirty="0"/>
            <a:t>Project name: kebab case (ex: </a:t>
          </a:r>
          <a:r>
            <a:rPr lang="en-US" b="1" dirty="0" err="1"/>
            <a:t>uhub-sapi</a:t>
          </a:r>
          <a:r>
            <a:rPr lang="en-US" b="1" dirty="0"/>
            <a:t>)</a:t>
          </a:r>
        </a:p>
      </dgm:t>
    </dgm:pt>
    <dgm:pt modelId="{8A23566D-E012-41D3-AEEC-4A42A595470E}" type="parTrans" cxnId="{0FFA492A-509B-4D47-8DEC-C91680055E4E}">
      <dgm:prSet/>
      <dgm:spPr/>
      <dgm:t>
        <a:bodyPr/>
        <a:lstStyle/>
        <a:p>
          <a:endParaRPr lang="en-US"/>
        </a:p>
      </dgm:t>
    </dgm:pt>
    <dgm:pt modelId="{2034D9D5-359F-4A96-81FD-421BAC7E2C75}" type="sibTrans" cxnId="{0FFA492A-509B-4D47-8DEC-C91680055E4E}">
      <dgm:prSet/>
      <dgm:spPr/>
      <dgm:t>
        <a:bodyPr/>
        <a:lstStyle/>
        <a:p>
          <a:endParaRPr lang="en-US"/>
        </a:p>
      </dgm:t>
    </dgm:pt>
    <dgm:pt modelId="{305F4465-3A29-4240-981D-DC29D550B1D7}">
      <dgm:prSet/>
      <dgm:spPr/>
      <dgm:t>
        <a:bodyPr/>
        <a:lstStyle/>
        <a:p>
          <a:r>
            <a:rPr lang="en-US" b="1" dirty="0"/>
            <a:t>Flow and </a:t>
          </a:r>
          <a:r>
            <a:rPr lang="en-US" b="1" dirty="0" err="1"/>
            <a:t>subflow</a:t>
          </a:r>
          <a:r>
            <a:rPr lang="en-US" b="1" dirty="0"/>
            <a:t> names: kebab case (ex: register-covid-case)</a:t>
          </a:r>
        </a:p>
      </dgm:t>
    </dgm:pt>
    <dgm:pt modelId="{9484E881-76B5-4AE8-8295-E014B4F5D800}" type="parTrans" cxnId="{2C52B5CA-B951-4514-AEE3-128103D763D5}">
      <dgm:prSet/>
      <dgm:spPr/>
      <dgm:t>
        <a:bodyPr/>
        <a:lstStyle/>
        <a:p>
          <a:endParaRPr lang="en-US"/>
        </a:p>
      </dgm:t>
    </dgm:pt>
    <dgm:pt modelId="{C65C70FA-5F3A-4ED7-B0EA-3376014DBA44}" type="sibTrans" cxnId="{2C52B5CA-B951-4514-AEE3-128103D763D5}">
      <dgm:prSet/>
      <dgm:spPr/>
      <dgm:t>
        <a:bodyPr/>
        <a:lstStyle/>
        <a:p>
          <a:endParaRPr lang="en-US"/>
        </a:p>
      </dgm:t>
    </dgm:pt>
    <dgm:pt modelId="{4CC31BC8-B1FE-4CF6-9E62-CABA9F831993}">
      <dgm:prSet/>
      <dgm:spPr/>
      <dgm:t>
        <a:bodyPr/>
        <a:lstStyle/>
        <a:p>
          <a:r>
            <a:rPr lang="en-US" b="1" dirty="0"/>
            <a:t>Property file names: kebab case (ex: </a:t>
          </a:r>
          <a:r>
            <a:rPr lang="en-US" b="1" dirty="0" err="1"/>
            <a:t>uhub-sapi-dev.yaml</a:t>
          </a:r>
          <a:r>
            <a:rPr lang="en-US" b="1" dirty="0"/>
            <a:t>)</a:t>
          </a:r>
        </a:p>
      </dgm:t>
    </dgm:pt>
    <dgm:pt modelId="{18F95C43-E84E-4705-885A-7EBEE31FA094}" type="parTrans" cxnId="{754D114A-5001-4150-9E78-DDA91A7C78F1}">
      <dgm:prSet/>
      <dgm:spPr/>
      <dgm:t>
        <a:bodyPr/>
        <a:lstStyle/>
        <a:p>
          <a:endParaRPr lang="en-US"/>
        </a:p>
      </dgm:t>
    </dgm:pt>
    <dgm:pt modelId="{FCFABACF-CAAF-4122-9F80-9FB7DCD42494}" type="sibTrans" cxnId="{754D114A-5001-4150-9E78-DDA91A7C78F1}">
      <dgm:prSet/>
      <dgm:spPr/>
      <dgm:t>
        <a:bodyPr/>
        <a:lstStyle/>
        <a:p>
          <a:endParaRPr lang="en-US"/>
        </a:p>
      </dgm:t>
    </dgm:pt>
    <dgm:pt modelId="{BA8915F8-6E04-4F9D-B5BC-561FAF49F860}">
      <dgm:prSet/>
      <dgm:spPr/>
      <dgm:t>
        <a:bodyPr/>
        <a:lstStyle/>
        <a:p>
          <a:endParaRPr lang="en-US" dirty="0"/>
        </a:p>
      </dgm:t>
    </dgm:pt>
    <dgm:pt modelId="{F515BEF1-2FB7-4A44-AF5F-410DA0515360}" type="parTrans" cxnId="{68A578FD-E1A8-4F32-B976-EE257724EE30}">
      <dgm:prSet/>
      <dgm:spPr/>
      <dgm:t>
        <a:bodyPr/>
        <a:lstStyle/>
        <a:p>
          <a:endParaRPr lang="en-US"/>
        </a:p>
      </dgm:t>
    </dgm:pt>
    <dgm:pt modelId="{4D34FB3B-95FA-4DB7-961E-24F45F6A7BBD}" type="sibTrans" cxnId="{68A578FD-E1A8-4F32-B976-EE257724EE30}">
      <dgm:prSet/>
      <dgm:spPr/>
      <dgm:t>
        <a:bodyPr/>
        <a:lstStyle/>
        <a:p>
          <a:endParaRPr lang="en-US"/>
        </a:p>
      </dgm:t>
    </dgm:pt>
    <dgm:pt modelId="{D29CC0D0-83C2-46BC-ADE1-96B7EA35C91E}">
      <dgm:prSet/>
      <dgm:spPr/>
      <dgm:t>
        <a:bodyPr/>
        <a:lstStyle/>
        <a:p>
          <a:endParaRPr lang="en-US" dirty="0"/>
        </a:p>
      </dgm:t>
    </dgm:pt>
    <dgm:pt modelId="{0FB7CC70-D643-4F68-B5C3-8B516AB69683}" type="parTrans" cxnId="{81083070-18A7-4023-BC62-8668E1044D85}">
      <dgm:prSet/>
      <dgm:spPr/>
      <dgm:t>
        <a:bodyPr/>
        <a:lstStyle/>
        <a:p>
          <a:endParaRPr lang="en-US"/>
        </a:p>
      </dgm:t>
    </dgm:pt>
    <dgm:pt modelId="{1BDD00AF-55B5-40AE-9FF2-A1E42CB8FD79}" type="sibTrans" cxnId="{81083070-18A7-4023-BC62-8668E1044D85}">
      <dgm:prSet/>
      <dgm:spPr/>
      <dgm:t>
        <a:bodyPr/>
        <a:lstStyle/>
        <a:p>
          <a:endParaRPr lang="en-US"/>
        </a:p>
      </dgm:t>
    </dgm:pt>
    <dgm:pt modelId="{353252BB-2B7D-4FC5-A74F-92F93B75C505}">
      <dgm:prSet/>
      <dgm:spPr/>
      <dgm:t>
        <a:bodyPr/>
        <a:lstStyle/>
        <a:p>
          <a:r>
            <a:rPr lang="en-US" b="1" dirty="0"/>
            <a:t>Variable names: camel case (ex: </a:t>
          </a:r>
          <a:r>
            <a:rPr lang="en-US" b="1" dirty="0" err="1"/>
            <a:t>covidCasePayload</a:t>
          </a:r>
          <a:r>
            <a:rPr lang="en-US" b="1" dirty="0"/>
            <a:t>)</a:t>
          </a:r>
        </a:p>
      </dgm:t>
    </dgm:pt>
    <dgm:pt modelId="{844A276E-C57C-4064-9607-838FA6AA9A99}" type="parTrans" cxnId="{26339AF1-65C8-49AD-A890-3FFD5B2B7224}">
      <dgm:prSet/>
      <dgm:spPr/>
      <dgm:t>
        <a:bodyPr/>
        <a:lstStyle/>
        <a:p>
          <a:endParaRPr lang="en-US"/>
        </a:p>
      </dgm:t>
    </dgm:pt>
    <dgm:pt modelId="{6F4C3953-40E0-4911-8CC5-007D7ADD07A1}" type="sibTrans" cxnId="{26339AF1-65C8-49AD-A890-3FFD5B2B7224}">
      <dgm:prSet/>
      <dgm:spPr/>
      <dgm:t>
        <a:bodyPr/>
        <a:lstStyle/>
        <a:p>
          <a:endParaRPr lang="en-US"/>
        </a:p>
      </dgm:t>
    </dgm:pt>
    <dgm:pt modelId="{50F73748-0DB1-43DC-9E25-EC1FDA383C5C}">
      <dgm:prSet/>
      <dgm:spPr/>
      <dgm:t>
        <a:bodyPr/>
        <a:lstStyle/>
        <a:p>
          <a:r>
            <a:rPr lang="en-US" b="1" dirty="0"/>
            <a:t>Connector names: </a:t>
          </a:r>
          <a:r>
            <a:rPr lang="en-US" b="1" dirty="0" err="1"/>
            <a:t>Firstletter</a:t>
          </a:r>
          <a:r>
            <a:rPr lang="en-US" b="1" dirty="0"/>
            <a:t> capital word with space b/w words (ex: Transform Message)</a:t>
          </a:r>
        </a:p>
      </dgm:t>
    </dgm:pt>
    <dgm:pt modelId="{D4FC2EF5-8993-493F-BCC9-ADA7C5A40FF3}" type="parTrans" cxnId="{08630481-997E-431C-BF87-4A8E6864AE60}">
      <dgm:prSet/>
      <dgm:spPr/>
      <dgm:t>
        <a:bodyPr/>
        <a:lstStyle/>
        <a:p>
          <a:endParaRPr lang="en-US"/>
        </a:p>
      </dgm:t>
    </dgm:pt>
    <dgm:pt modelId="{E5BCBEE6-5B12-43C0-AA92-73652AADB9D0}" type="sibTrans" cxnId="{08630481-997E-431C-BF87-4A8E6864AE60}">
      <dgm:prSet/>
      <dgm:spPr/>
      <dgm:t>
        <a:bodyPr/>
        <a:lstStyle/>
        <a:p>
          <a:endParaRPr lang="en-US"/>
        </a:p>
      </dgm:t>
    </dgm:pt>
    <dgm:pt modelId="{9490EC7D-C97E-4B2B-BF31-86A69196C8A5}" type="pres">
      <dgm:prSet presAssocID="{E771CEF4-84E3-447C-A4E1-1CB0A6FC495B}" presName="linear" presStyleCnt="0">
        <dgm:presLayoutVars>
          <dgm:animLvl val="lvl"/>
          <dgm:resizeHandles val="exact"/>
        </dgm:presLayoutVars>
      </dgm:prSet>
      <dgm:spPr/>
    </dgm:pt>
    <dgm:pt modelId="{831569CB-3132-4D5F-9B47-B89582657FA9}" type="pres">
      <dgm:prSet presAssocID="{DCA09230-4AFD-4B8A-B475-9C3BB26E6BE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E4372C4-00A1-4950-9D2B-0503752EB75B}" type="pres">
      <dgm:prSet presAssocID="{2034D9D5-359F-4A96-81FD-421BAC7E2C75}" presName="spacer" presStyleCnt="0"/>
      <dgm:spPr/>
    </dgm:pt>
    <dgm:pt modelId="{33BE03E8-6BC2-4A74-B6AA-EC9AE9D4642C}" type="pres">
      <dgm:prSet presAssocID="{305F4465-3A29-4240-981D-DC29D550B1D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2901B99-F843-48FF-8E90-8771CB09DAB7}" type="pres">
      <dgm:prSet presAssocID="{C65C70FA-5F3A-4ED7-B0EA-3376014DBA44}" presName="spacer" presStyleCnt="0"/>
      <dgm:spPr/>
    </dgm:pt>
    <dgm:pt modelId="{ABF95132-3F3E-4356-9D40-188DD5616132}" type="pres">
      <dgm:prSet presAssocID="{4CC31BC8-B1FE-4CF6-9E62-CABA9F83199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A55DF8C-7B40-4DB4-8C3B-DC3C6755823D}" type="pres">
      <dgm:prSet presAssocID="{FCFABACF-CAAF-4122-9F80-9FB7DCD42494}" presName="spacer" presStyleCnt="0"/>
      <dgm:spPr/>
    </dgm:pt>
    <dgm:pt modelId="{C1108839-C4E9-495B-950D-02D706E76BE9}" type="pres">
      <dgm:prSet presAssocID="{BA8915F8-6E04-4F9D-B5BC-561FAF49F860}" presName="parentText" presStyleLbl="node1" presStyleIdx="3" presStyleCnt="6" custScaleY="173859" custLinFactNeighborX="-23" custLinFactNeighborY="-11331">
        <dgm:presLayoutVars>
          <dgm:chMax val="0"/>
          <dgm:bulletEnabled val="1"/>
        </dgm:presLayoutVars>
      </dgm:prSet>
      <dgm:spPr/>
    </dgm:pt>
    <dgm:pt modelId="{44AA6AB2-9805-4EA1-955E-06855E8379D1}" type="pres">
      <dgm:prSet presAssocID="{BA8915F8-6E04-4F9D-B5BC-561FAF49F860}" presName="childText" presStyleLbl="revTx" presStyleIdx="0" presStyleCnt="1">
        <dgm:presLayoutVars>
          <dgm:bulletEnabled val="1"/>
        </dgm:presLayoutVars>
      </dgm:prSet>
      <dgm:spPr/>
    </dgm:pt>
    <dgm:pt modelId="{281BD9C9-6770-4A49-AA94-D3755C15F846}" type="pres">
      <dgm:prSet presAssocID="{353252BB-2B7D-4FC5-A74F-92F93B75C505}" presName="parentText" presStyleLbl="node1" presStyleIdx="4" presStyleCnt="6" custLinFactY="-31227" custLinFactNeighborY="-100000">
        <dgm:presLayoutVars>
          <dgm:chMax val="0"/>
          <dgm:bulletEnabled val="1"/>
        </dgm:presLayoutVars>
      </dgm:prSet>
      <dgm:spPr/>
    </dgm:pt>
    <dgm:pt modelId="{D5A9C6F4-CCCE-4228-A148-6CDEF7925A0B}" type="pres">
      <dgm:prSet presAssocID="{6F4C3953-40E0-4911-8CC5-007D7ADD07A1}" presName="spacer" presStyleCnt="0"/>
      <dgm:spPr/>
    </dgm:pt>
    <dgm:pt modelId="{4BDA1A65-2B17-4DF7-8730-38367EBE4199}" type="pres">
      <dgm:prSet presAssocID="{50F73748-0DB1-43DC-9E25-EC1FDA383C5C}" presName="parentText" presStyleLbl="node1" presStyleIdx="5" presStyleCnt="6" custLinFactY="-16848" custLinFactNeighborY="-100000">
        <dgm:presLayoutVars>
          <dgm:chMax val="0"/>
          <dgm:bulletEnabled val="1"/>
        </dgm:presLayoutVars>
      </dgm:prSet>
      <dgm:spPr/>
    </dgm:pt>
  </dgm:ptLst>
  <dgm:cxnLst>
    <dgm:cxn modelId="{0FFA492A-509B-4D47-8DEC-C91680055E4E}" srcId="{E771CEF4-84E3-447C-A4E1-1CB0A6FC495B}" destId="{DCA09230-4AFD-4B8A-B475-9C3BB26E6BEE}" srcOrd="0" destOrd="0" parTransId="{8A23566D-E012-41D3-AEEC-4A42A595470E}" sibTransId="{2034D9D5-359F-4A96-81FD-421BAC7E2C75}"/>
    <dgm:cxn modelId="{45258260-4831-41DF-B97C-98ED39551F03}" type="presOf" srcId="{E771CEF4-84E3-447C-A4E1-1CB0A6FC495B}" destId="{9490EC7D-C97E-4B2B-BF31-86A69196C8A5}" srcOrd="0" destOrd="0" presId="urn:microsoft.com/office/officeart/2005/8/layout/vList2"/>
    <dgm:cxn modelId="{50205C65-6606-4517-93AF-C5CBF4AB2C51}" type="presOf" srcId="{305F4465-3A29-4240-981D-DC29D550B1D7}" destId="{33BE03E8-6BC2-4A74-B6AA-EC9AE9D4642C}" srcOrd="0" destOrd="0" presId="urn:microsoft.com/office/officeart/2005/8/layout/vList2"/>
    <dgm:cxn modelId="{FEE5B547-9370-4842-A018-9869786C8EAB}" type="presOf" srcId="{353252BB-2B7D-4FC5-A74F-92F93B75C505}" destId="{281BD9C9-6770-4A49-AA94-D3755C15F846}" srcOrd="0" destOrd="0" presId="urn:microsoft.com/office/officeart/2005/8/layout/vList2"/>
    <dgm:cxn modelId="{754D114A-5001-4150-9E78-DDA91A7C78F1}" srcId="{E771CEF4-84E3-447C-A4E1-1CB0A6FC495B}" destId="{4CC31BC8-B1FE-4CF6-9E62-CABA9F831993}" srcOrd="2" destOrd="0" parTransId="{18F95C43-E84E-4705-885A-7EBEE31FA094}" sibTransId="{FCFABACF-CAAF-4122-9F80-9FB7DCD42494}"/>
    <dgm:cxn modelId="{81083070-18A7-4023-BC62-8668E1044D85}" srcId="{BA8915F8-6E04-4F9D-B5BC-561FAF49F860}" destId="{D29CC0D0-83C2-46BC-ADE1-96B7EA35C91E}" srcOrd="0" destOrd="0" parTransId="{0FB7CC70-D643-4F68-B5C3-8B516AB69683}" sibTransId="{1BDD00AF-55B5-40AE-9FF2-A1E42CB8FD79}"/>
    <dgm:cxn modelId="{08630481-997E-431C-BF87-4A8E6864AE60}" srcId="{E771CEF4-84E3-447C-A4E1-1CB0A6FC495B}" destId="{50F73748-0DB1-43DC-9E25-EC1FDA383C5C}" srcOrd="5" destOrd="0" parTransId="{D4FC2EF5-8993-493F-BCC9-ADA7C5A40FF3}" sibTransId="{E5BCBEE6-5B12-43C0-AA92-73652AADB9D0}"/>
    <dgm:cxn modelId="{0339F5AB-B652-49AC-A8F7-6DC1129ABE72}" type="presOf" srcId="{DCA09230-4AFD-4B8A-B475-9C3BB26E6BEE}" destId="{831569CB-3132-4D5F-9B47-B89582657FA9}" srcOrd="0" destOrd="0" presId="urn:microsoft.com/office/officeart/2005/8/layout/vList2"/>
    <dgm:cxn modelId="{04E038B3-F49A-40E2-BEB1-911DC40D481C}" type="presOf" srcId="{D29CC0D0-83C2-46BC-ADE1-96B7EA35C91E}" destId="{44AA6AB2-9805-4EA1-955E-06855E8379D1}" srcOrd="0" destOrd="0" presId="urn:microsoft.com/office/officeart/2005/8/layout/vList2"/>
    <dgm:cxn modelId="{A3277FB5-585E-41CE-9212-E76408D49561}" type="presOf" srcId="{4CC31BC8-B1FE-4CF6-9E62-CABA9F831993}" destId="{ABF95132-3F3E-4356-9D40-188DD5616132}" srcOrd="0" destOrd="0" presId="urn:microsoft.com/office/officeart/2005/8/layout/vList2"/>
    <dgm:cxn modelId="{E13591C0-011B-41AD-843E-72F46A1EB064}" type="presOf" srcId="{BA8915F8-6E04-4F9D-B5BC-561FAF49F860}" destId="{C1108839-C4E9-495B-950D-02D706E76BE9}" srcOrd="0" destOrd="0" presId="urn:microsoft.com/office/officeart/2005/8/layout/vList2"/>
    <dgm:cxn modelId="{2C52B5CA-B951-4514-AEE3-128103D763D5}" srcId="{E771CEF4-84E3-447C-A4E1-1CB0A6FC495B}" destId="{305F4465-3A29-4240-981D-DC29D550B1D7}" srcOrd="1" destOrd="0" parTransId="{9484E881-76B5-4AE8-8295-E014B4F5D800}" sibTransId="{C65C70FA-5F3A-4ED7-B0EA-3376014DBA44}"/>
    <dgm:cxn modelId="{84CAFAE7-ABC7-498E-8DCA-215004F6C65C}" type="presOf" srcId="{50F73748-0DB1-43DC-9E25-EC1FDA383C5C}" destId="{4BDA1A65-2B17-4DF7-8730-38367EBE4199}" srcOrd="0" destOrd="0" presId="urn:microsoft.com/office/officeart/2005/8/layout/vList2"/>
    <dgm:cxn modelId="{26339AF1-65C8-49AD-A890-3FFD5B2B7224}" srcId="{E771CEF4-84E3-447C-A4E1-1CB0A6FC495B}" destId="{353252BB-2B7D-4FC5-A74F-92F93B75C505}" srcOrd="4" destOrd="0" parTransId="{844A276E-C57C-4064-9607-838FA6AA9A99}" sibTransId="{6F4C3953-40E0-4911-8CC5-007D7ADD07A1}"/>
    <dgm:cxn modelId="{68A578FD-E1A8-4F32-B976-EE257724EE30}" srcId="{E771CEF4-84E3-447C-A4E1-1CB0A6FC495B}" destId="{BA8915F8-6E04-4F9D-B5BC-561FAF49F860}" srcOrd="3" destOrd="0" parTransId="{F515BEF1-2FB7-4A44-AF5F-410DA0515360}" sibTransId="{4D34FB3B-95FA-4DB7-961E-24F45F6A7BBD}"/>
    <dgm:cxn modelId="{82580495-C860-4773-A6C1-7C245F5B421F}" type="presParOf" srcId="{9490EC7D-C97E-4B2B-BF31-86A69196C8A5}" destId="{831569CB-3132-4D5F-9B47-B89582657FA9}" srcOrd="0" destOrd="0" presId="urn:microsoft.com/office/officeart/2005/8/layout/vList2"/>
    <dgm:cxn modelId="{1B6DF864-F682-4FA7-AD0E-ECDC6A859268}" type="presParOf" srcId="{9490EC7D-C97E-4B2B-BF31-86A69196C8A5}" destId="{7E4372C4-00A1-4950-9D2B-0503752EB75B}" srcOrd="1" destOrd="0" presId="urn:microsoft.com/office/officeart/2005/8/layout/vList2"/>
    <dgm:cxn modelId="{1ABB7C1E-DC96-4562-8EB0-C6C973029DB7}" type="presParOf" srcId="{9490EC7D-C97E-4B2B-BF31-86A69196C8A5}" destId="{33BE03E8-6BC2-4A74-B6AA-EC9AE9D4642C}" srcOrd="2" destOrd="0" presId="urn:microsoft.com/office/officeart/2005/8/layout/vList2"/>
    <dgm:cxn modelId="{0AB2FD55-BBAD-401A-8F4E-DCD9B13820C1}" type="presParOf" srcId="{9490EC7D-C97E-4B2B-BF31-86A69196C8A5}" destId="{E2901B99-F843-48FF-8E90-8771CB09DAB7}" srcOrd="3" destOrd="0" presId="urn:microsoft.com/office/officeart/2005/8/layout/vList2"/>
    <dgm:cxn modelId="{B6445F44-FE00-4456-AE82-215960955547}" type="presParOf" srcId="{9490EC7D-C97E-4B2B-BF31-86A69196C8A5}" destId="{ABF95132-3F3E-4356-9D40-188DD5616132}" srcOrd="4" destOrd="0" presId="urn:microsoft.com/office/officeart/2005/8/layout/vList2"/>
    <dgm:cxn modelId="{9638019C-B162-44E4-AD62-95A064AF8573}" type="presParOf" srcId="{9490EC7D-C97E-4B2B-BF31-86A69196C8A5}" destId="{1A55DF8C-7B40-4DB4-8C3B-DC3C6755823D}" srcOrd="5" destOrd="0" presId="urn:microsoft.com/office/officeart/2005/8/layout/vList2"/>
    <dgm:cxn modelId="{4809783C-2472-4D5C-8121-E96447E4EABD}" type="presParOf" srcId="{9490EC7D-C97E-4B2B-BF31-86A69196C8A5}" destId="{C1108839-C4E9-495B-950D-02D706E76BE9}" srcOrd="6" destOrd="0" presId="urn:microsoft.com/office/officeart/2005/8/layout/vList2"/>
    <dgm:cxn modelId="{32C7B5EB-B348-4CB8-AF3D-1E57C440A597}" type="presParOf" srcId="{9490EC7D-C97E-4B2B-BF31-86A69196C8A5}" destId="{44AA6AB2-9805-4EA1-955E-06855E8379D1}" srcOrd="7" destOrd="0" presId="urn:microsoft.com/office/officeart/2005/8/layout/vList2"/>
    <dgm:cxn modelId="{C61992D4-6307-4522-A784-E2B5501C05FF}" type="presParOf" srcId="{9490EC7D-C97E-4B2B-BF31-86A69196C8A5}" destId="{281BD9C9-6770-4A49-AA94-D3755C15F846}" srcOrd="8" destOrd="0" presId="urn:microsoft.com/office/officeart/2005/8/layout/vList2"/>
    <dgm:cxn modelId="{06587373-9040-46AE-AAA5-4072CD776D31}" type="presParOf" srcId="{9490EC7D-C97E-4B2B-BF31-86A69196C8A5}" destId="{D5A9C6F4-CCCE-4228-A148-6CDEF7925A0B}" srcOrd="9" destOrd="0" presId="urn:microsoft.com/office/officeart/2005/8/layout/vList2"/>
    <dgm:cxn modelId="{43F625FD-651D-4B36-ACFA-CA908001FD7B}" type="presParOf" srcId="{9490EC7D-C97E-4B2B-BF31-86A69196C8A5}" destId="{4BDA1A65-2B17-4DF7-8730-38367EBE419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569CB-3132-4D5F-9B47-B89582657FA9}">
      <dsp:nvSpPr>
        <dsp:cNvPr id="0" name=""/>
        <dsp:cNvSpPr/>
      </dsp:nvSpPr>
      <dsp:spPr>
        <a:xfrm>
          <a:off x="0" y="107938"/>
          <a:ext cx="6589260" cy="6753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Project name: kebab case (ex: </a:t>
          </a:r>
          <a:r>
            <a:rPr lang="en-US" sz="1700" b="1" kern="1200" dirty="0" err="1"/>
            <a:t>uhub-sapi</a:t>
          </a:r>
          <a:r>
            <a:rPr lang="en-US" sz="1700" b="1" kern="1200" dirty="0"/>
            <a:t>)</a:t>
          </a:r>
        </a:p>
      </dsp:txBody>
      <dsp:txXfrm>
        <a:off x="32967" y="140905"/>
        <a:ext cx="6523326" cy="609393"/>
      </dsp:txXfrm>
    </dsp:sp>
    <dsp:sp modelId="{33BE03E8-6BC2-4A74-B6AA-EC9AE9D4642C}">
      <dsp:nvSpPr>
        <dsp:cNvPr id="0" name=""/>
        <dsp:cNvSpPr/>
      </dsp:nvSpPr>
      <dsp:spPr>
        <a:xfrm>
          <a:off x="0" y="832226"/>
          <a:ext cx="6589260" cy="675327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Flow and </a:t>
          </a:r>
          <a:r>
            <a:rPr lang="en-US" sz="1700" b="1" kern="1200" dirty="0" err="1"/>
            <a:t>subflow</a:t>
          </a:r>
          <a:r>
            <a:rPr lang="en-US" sz="1700" b="1" kern="1200" dirty="0"/>
            <a:t> names: kebab case (ex: register-covid-case)</a:t>
          </a:r>
        </a:p>
      </dsp:txBody>
      <dsp:txXfrm>
        <a:off x="32967" y="865193"/>
        <a:ext cx="6523326" cy="609393"/>
      </dsp:txXfrm>
    </dsp:sp>
    <dsp:sp modelId="{ABF95132-3F3E-4356-9D40-188DD5616132}">
      <dsp:nvSpPr>
        <dsp:cNvPr id="0" name=""/>
        <dsp:cNvSpPr/>
      </dsp:nvSpPr>
      <dsp:spPr>
        <a:xfrm>
          <a:off x="0" y="1556513"/>
          <a:ext cx="6589260" cy="675327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Property file names: kebab case (ex: </a:t>
          </a:r>
          <a:r>
            <a:rPr lang="en-US" sz="1700" b="1" kern="1200" dirty="0" err="1"/>
            <a:t>uhub-sapi-dev.yaml</a:t>
          </a:r>
          <a:r>
            <a:rPr lang="en-US" sz="1700" b="1" kern="1200" dirty="0"/>
            <a:t>)</a:t>
          </a:r>
        </a:p>
      </dsp:txBody>
      <dsp:txXfrm>
        <a:off x="32967" y="1589480"/>
        <a:ext cx="6523326" cy="609393"/>
      </dsp:txXfrm>
    </dsp:sp>
    <dsp:sp modelId="{C1108839-C4E9-495B-950D-02D706E76BE9}">
      <dsp:nvSpPr>
        <dsp:cNvPr id="0" name=""/>
        <dsp:cNvSpPr/>
      </dsp:nvSpPr>
      <dsp:spPr>
        <a:xfrm>
          <a:off x="0" y="2248902"/>
          <a:ext cx="6589260" cy="1174117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7316" y="2306218"/>
        <a:ext cx="6474628" cy="1059485"/>
      </dsp:txXfrm>
    </dsp:sp>
    <dsp:sp modelId="{44AA6AB2-9805-4EA1-955E-06855E8379D1}">
      <dsp:nvSpPr>
        <dsp:cNvPr id="0" name=""/>
        <dsp:cNvSpPr/>
      </dsp:nvSpPr>
      <dsp:spPr>
        <a:xfrm>
          <a:off x="0" y="3454919"/>
          <a:ext cx="658926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 dirty="0"/>
        </a:p>
      </dsp:txBody>
      <dsp:txXfrm>
        <a:off x="0" y="3454919"/>
        <a:ext cx="6589260" cy="281520"/>
      </dsp:txXfrm>
    </dsp:sp>
    <dsp:sp modelId="{281BD9C9-6770-4A49-AA94-D3755C15F846}">
      <dsp:nvSpPr>
        <dsp:cNvPr id="0" name=""/>
        <dsp:cNvSpPr/>
      </dsp:nvSpPr>
      <dsp:spPr>
        <a:xfrm>
          <a:off x="0" y="3476594"/>
          <a:ext cx="6589260" cy="675327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Variable names: camel case (ex: </a:t>
          </a:r>
          <a:r>
            <a:rPr lang="en-US" sz="1700" b="1" kern="1200" dirty="0" err="1"/>
            <a:t>covidCasePayload</a:t>
          </a:r>
          <a:r>
            <a:rPr lang="en-US" sz="1700" b="1" kern="1200" dirty="0"/>
            <a:t>)</a:t>
          </a:r>
        </a:p>
      </dsp:txBody>
      <dsp:txXfrm>
        <a:off x="32967" y="3509561"/>
        <a:ext cx="6523326" cy="609393"/>
      </dsp:txXfrm>
    </dsp:sp>
    <dsp:sp modelId="{4BDA1A65-2B17-4DF7-8730-38367EBE4199}">
      <dsp:nvSpPr>
        <dsp:cNvPr id="0" name=""/>
        <dsp:cNvSpPr/>
      </dsp:nvSpPr>
      <dsp:spPr>
        <a:xfrm>
          <a:off x="0" y="4297987"/>
          <a:ext cx="6589260" cy="67532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Connector names: </a:t>
          </a:r>
          <a:r>
            <a:rPr lang="en-US" sz="1700" b="1" kern="1200" dirty="0" err="1"/>
            <a:t>Firstletter</a:t>
          </a:r>
          <a:r>
            <a:rPr lang="en-US" sz="1700" b="1" kern="1200" dirty="0"/>
            <a:t> capital word with space b/w words (ex: Transform Message)</a:t>
          </a:r>
        </a:p>
      </dsp:txBody>
      <dsp:txXfrm>
        <a:off x="32967" y="4330954"/>
        <a:ext cx="6523326" cy="60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0D99-94AD-44C7-9923-FF9069B63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AF3F7-D091-47BC-8E7F-38036582D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0D87-D7FF-4D99-9CCE-F5EA7661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A7AD-DE7F-4AEC-B388-65CCA521DB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1AC9B-3EF5-46F3-914B-F8E682CC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0738-B69E-478F-857D-1D05171F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8DE-2581-4C1C-936B-F5F03F8C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ECB0-9B89-4C88-BA37-804D7DE9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D767F-6E45-450C-A0D3-9FD180DC2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3F6A6-4197-4DC5-A69D-BCD53C23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A7AD-DE7F-4AEC-B388-65CCA521DB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6E54A-4654-475B-B6D9-E2DD4861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42F4-8BDF-4A24-85D5-70117BF7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8DE-2581-4C1C-936B-F5F03F8C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AE61F-6EBB-4D9A-9599-97C66A10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67FCC-ED86-4399-BA77-6FFAD5671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05A4-41E1-46D3-8BC2-D64D960C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A7AD-DE7F-4AEC-B388-65CCA521DB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77D6-E690-4012-A621-D954D0DE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9E50-E0D7-4B9D-95F0-959DB212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8DE-2581-4C1C-936B-F5F03F8C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A32B-EBC3-4AA0-8F44-C82FD62C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866F-C948-4DFA-8B8C-83F2E021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E069-8655-45B2-9CEA-08404091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A7AD-DE7F-4AEC-B388-65CCA521DB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8DDC-AA7A-4C30-A4DF-315A058F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DAB30-6C9D-476B-A3AD-17504BB7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8DE-2581-4C1C-936B-F5F03F8C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6F14-3C49-4D76-808F-C1327B7D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8359-6578-4DAB-9EE7-412A3A2C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DC58-1B64-4078-81ED-8D10DA63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A7AD-DE7F-4AEC-B388-65CCA521DB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8F001-8C27-4FB2-AABF-648D11CA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AFB2C-0C10-46B9-8631-F9F9CD08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8DE-2581-4C1C-936B-F5F03F8C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AAB0-41CE-4E75-9199-B658CB8A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DD1C-8A0D-4105-B9D1-A9096CFC5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0BB19-A33D-4022-A8A9-CB4EA95BC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5073A-27C5-49D7-9B56-A09A0534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A7AD-DE7F-4AEC-B388-65CCA521DB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10C62-0773-4EA0-B6B3-FD257317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D5595-CA89-4E06-8177-3F14B236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8DE-2581-4C1C-936B-F5F03F8C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8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D876-7B67-46BF-8255-812660C0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9C279-F2BB-4109-B370-9B0DDE428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2818C-C2A8-4F26-8CC3-0E240E3BF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CFB26-E192-4A64-A4BF-E7506C381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D0DDF-1D71-43DD-B8CC-46C42DDB4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38CA7-1D03-4CB0-B9A1-BE3FB436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A7AD-DE7F-4AEC-B388-65CCA521DB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A25FE-C4F7-4A53-BA8D-E94D881F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97F12-CE03-48EF-8187-CE5E8C1C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8DE-2581-4C1C-936B-F5F03F8C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7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E413-7244-4CA4-B81A-9EDAEA23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7B728-55FC-4BEC-B2AC-2C15FB47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A7AD-DE7F-4AEC-B388-65CCA521DB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F84A3-3D4E-427D-8231-FEB3ECF7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23D14-168D-4602-906D-664D9AC0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8DE-2581-4C1C-936B-F5F03F8C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D4D12-27EB-4BA6-A57D-C345E822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A7AD-DE7F-4AEC-B388-65CCA521DB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D6F9-79C7-48DE-BE55-09689CE8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5176A-68B9-4871-BFD5-8E92938C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8DE-2581-4C1C-936B-F5F03F8C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5374-C0AB-4623-8A17-73323322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EE28-C459-414A-B163-0CB8CA90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711CC-EBD0-49AA-BE81-DD8C48C2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004E9-736B-4F52-B78B-37BB462F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A7AD-DE7F-4AEC-B388-65CCA521DB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F1828-7C3D-4F5E-A8D2-2C9B35F6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ED5B5-BB8F-4C4A-90D7-FB1B3AA8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8DE-2581-4C1C-936B-F5F03F8C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C055-709B-45D9-A599-43A64B09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A445B-465F-4811-B963-B2A4829A3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FBAE1-5BF4-4B48-9C5A-A9248E58A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3060C-684C-437F-827F-27C8287E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A7AD-DE7F-4AEC-B388-65CCA521DB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92913-5B00-4455-A577-650B5C27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6B0E-5EA4-4130-A37A-4B651CA5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88DE-2581-4C1C-936B-F5F03F8C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C3C0F-DDB1-4142-BEBA-B05BD9AA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16D44-3046-442A-842A-93CC89DA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BE1C0-7C6C-4310-938C-878181BB5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A7AD-DE7F-4AEC-B388-65CCA521DBEB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A54E-B752-46C1-BE33-27D92473D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1C97-BE8D-4050-A1FF-54F594B0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88DE-2581-4C1C-936B-F5F03F8C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C0928-CF8B-4CBE-BEBB-46ACE5A3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5564"/>
            <a:ext cx="4326336" cy="5467129"/>
          </a:xfrm>
        </p:spPr>
        <p:txBody>
          <a:bodyPr>
            <a:normAutofit/>
          </a:bodyPr>
          <a:lstStyle/>
          <a:p>
            <a:pPr algn="ctr"/>
            <a:endParaRPr lang="en-CA" sz="3200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263410C3-700E-48CA-BF5E-980350CAA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92393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2FE9118-CB65-4410-8B32-CA532B704562}"/>
              </a:ext>
            </a:extLst>
          </p:cNvPr>
          <p:cNvSpPr txBox="1"/>
          <p:nvPr/>
        </p:nvSpPr>
        <p:spPr>
          <a:xfrm>
            <a:off x="4852270" y="3094075"/>
            <a:ext cx="5386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solidFill>
                  <a:schemeClr val="bg1"/>
                </a:solidFill>
              </a:rPr>
              <a:t>JSON/XML fields: Any on of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capital camel case: </a:t>
            </a:r>
            <a:r>
              <a:rPr lang="en-US" sz="1400" b="1" dirty="0" err="1">
                <a:solidFill>
                  <a:schemeClr val="bg1"/>
                </a:solidFill>
              </a:rPr>
              <a:t>StreetAdress</a:t>
            </a:r>
            <a:endParaRPr lang="en-US" sz="14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kebab case: street-address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snake case: </a:t>
            </a:r>
            <a:r>
              <a:rPr lang="en-US" sz="1400" b="1" dirty="0" err="1">
                <a:solidFill>
                  <a:schemeClr val="bg1"/>
                </a:solidFill>
              </a:rPr>
              <a:t>sreet_address</a:t>
            </a:r>
            <a:endParaRPr lang="en-US" sz="14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camel case: </a:t>
            </a:r>
            <a:r>
              <a:rPr lang="en-US" sz="1400" b="1" dirty="0" err="1">
                <a:solidFill>
                  <a:schemeClr val="bg1"/>
                </a:solidFill>
              </a:rPr>
              <a:t>streetAddress</a:t>
            </a:r>
            <a:endParaRPr lang="en-US" sz="1400" b="1" dirty="0">
              <a:solidFill>
                <a:schemeClr val="bg1"/>
              </a:solidFill>
            </a:endParaRPr>
          </a:p>
          <a:p>
            <a:endParaRPr lang="en-CA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F6CA5-CF42-42E0-AAFB-8A6923C51AB9}"/>
              </a:ext>
            </a:extLst>
          </p:cNvPr>
          <p:cNvSpPr txBox="1"/>
          <p:nvPr/>
        </p:nvSpPr>
        <p:spPr>
          <a:xfrm>
            <a:off x="212652" y="34539"/>
            <a:ext cx="850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Mule project naming standards and structure</a:t>
            </a:r>
            <a:endParaRPr lang="en-CA" sz="2800" dirty="0">
              <a:solidFill>
                <a:srgbClr val="00206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95BC6E5-4A9A-4CD1-BB17-8E48CA8989D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653" y="1460808"/>
            <a:ext cx="3934046" cy="33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4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3D6BF8D-2661-4D3C-A71B-361F6640F25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6279A4-E95E-47E0-83EC-96ECDB46121C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A491F66D-9965-4A3B-AE22-12BCDEC16683}"/>
              </a:ext>
            </a:extLst>
          </p:cNvPr>
          <p:cNvSpPr/>
          <p:nvPr/>
        </p:nvSpPr>
        <p:spPr>
          <a:xfrm flipH="1" flipV="1">
            <a:off x="3787550" y="2646871"/>
            <a:ext cx="2540000" cy="841826"/>
          </a:xfrm>
          <a:prstGeom prst="rtTriangle">
            <a:avLst/>
          </a:prstGeom>
          <a:gradFill flip="none" rotWithShape="1">
            <a:gsLst>
              <a:gs pos="12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3CA453EA-7892-4EAF-BA97-AA8C989860E2}"/>
              </a:ext>
            </a:extLst>
          </p:cNvPr>
          <p:cNvSpPr/>
          <p:nvPr/>
        </p:nvSpPr>
        <p:spPr>
          <a:xfrm flipV="1">
            <a:off x="6128307" y="2656110"/>
            <a:ext cx="2540000" cy="812800"/>
          </a:xfrm>
          <a:prstGeom prst="rtTriangle">
            <a:avLst/>
          </a:prstGeom>
          <a:gradFill flip="none" rotWithShape="1">
            <a:gsLst>
              <a:gs pos="9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D798C3-0529-44EF-8593-DD4BFBB76CDD}"/>
              </a:ext>
            </a:extLst>
          </p:cNvPr>
          <p:cNvGrpSpPr/>
          <p:nvPr/>
        </p:nvGrpSpPr>
        <p:grpSpPr>
          <a:xfrm>
            <a:off x="3713076" y="1364341"/>
            <a:ext cx="5080000" cy="1277257"/>
            <a:chOff x="3556000" y="609600"/>
            <a:chExt cx="5080000" cy="127725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0EE3C4-A81C-4E55-B812-C87CFB13D206}"/>
                </a:ext>
              </a:extLst>
            </p:cNvPr>
            <p:cNvSpPr/>
            <p:nvPr/>
          </p:nvSpPr>
          <p:spPr>
            <a:xfrm>
              <a:off x="3556000" y="609600"/>
              <a:ext cx="5080000" cy="127725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scene3d>
              <a:camera prst="orthographicFront"/>
              <a:lightRig rig="fla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6F3E7F-8E63-4E11-891D-A748B86EE4DA}"/>
                </a:ext>
              </a:extLst>
            </p:cNvPr>
            <p:cNvSpPr txBox="1"/>
            <p:nvPr/>
          </p:nvSpPr>
          <p:spPr>
            <a:xfrm>
              <a:off x="4397829" y="977076"/>
              <a:ext cx="3369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THANK YOU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9553821-F74C-450A-B7BF-CF147C7723DC}"/>
                </a:ext>
              </a:extLst>
            </p:cNvPr>
            <p:cNvSpPr txBox="1"/>
            <p:nvPr/>
          </p:nvSpPr>
          <p:spPr>
            <a:xfrm>
              <a:off x="4477657" y="1188946"/>
              <a:ext cx="355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AF597EB5-DF9A-43D8-B651-D9F3E33BD583}"/>
              </a:ext>
            </a:extLst>
          </p:cNvPr>
          <p:cNvSpPr/>
          <p:nvPr/>
        </p:nvSpPr>
        <p:spPr>
          <a:xfrm flipH="1" flipV="1">
            <a:off x="3620848" y="4768336"/>
            <a:ext cx="2540000" cy="820060"/>
          </a:xfrm>
          <a:prstGeom prst="rtTriangle">
            <a:avLst/>
          </a:prstGeom>
          <a:gradFill flip="none" rotWithShape="1">
            <a:gsLst>
              <a:gs pos="12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FD3F8298-B54A-4E10-A05C-42762151B99D}"/>
              </a:ext>
            </a:extLst>
          </p:cNvPr>
          <p:cNvSpPr/>
          <p:nvPr/>
        </p:nvSpPr>
        <p:spPr>
          <a:xfrm flipV="1">
            <a:off x="6371432" y="4768399"/>
            <a:ext cx="2540000" cy="791035"/>
          </a:xfrm>
          <a:prstGeom prst="rtTriangle">
            <a:avLst/>
          </a:prstGeom>
          <a:gradFill flip="none" rotWithShape="1">
            <a:gsLst>
              <a:gs pos="4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608BBE-C2E6-4734-986C-78B6EE0FA034}"/>
              </a:ext>
            </a:extLst>
          </p:cNvPr>
          <p:cNvGrpSpPr/>
          <p:nvPr/>
        </p:nvGrpSpPr>
        <p:grpSpPr>
          <a:xfrm>
            <a:off x="3671775" y="3476630"/>
            <a:ext cx="5080000" cy="1277257"/>
            <a:chOff x="3570046" y="4847766"/>
            <a:chExt cx="5080000" cy="127725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3017E9C-70F9-490A-8B8E-55CEAD4764A9}"/>
                </a:ext>
              </a:extLst>
            </p:cNvPr>
            <p:cNvSpPr/>
            <p:nvPr/>
          </p:nvSpPr>
          <p:spPr>
            <a:xfrm>
              <a:off x="3570046" y="4847766"/>
              <a:ext cx="5080000" cy="1277257"/>
            </a:xfrm>
            <a:prstGeom prst="rect">
              <a:avLst/>
            </a:prstGeom>
            <a:solidFill>
              <a:srgbClr val="29AAE3"/>
            </a:solidFill>
            <a:ln>
              <a:noFill/>
            </a:ln>
            <a:scene3d>
              <a:camera prst="orthographicFront"/>
              <a:lightRig rig="fla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8F4EB7-604B-454F-8119-7B4DE8DF74FB}"/>
                </a:ext>
              </a:extLst>
            </p:cNvPr>
            <p:cNvSpPr txBox="1"/>
            <p:nvPr/>
          </p:nvSpPr>
          <p:spPr>
            <a:xfrm>
              <a:off x="4491703" y="4865106"/>
              <a:ext cx="33310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HAPPY LEARNING </a:t>
              </a:r>
              <a:r>
                <a:rPr lang="en-US" sz="3600" b="1" dirty="0">
                  <a:solidFill>
                    <a:schemeClr val="bg1"/>
                  </a:solidFill>
                  <a:latin typeface="Helvetica" panose="020B0604020202020204" pitchFamily="34" charset="0"/>
                  <a:sym typeface="Wingdings" panose="05000000000000000000" pitchFamily="2" charset="2"/>
                </a:rPr>
                <a:t></a:t>
              </a:r>
              <a:endParaRPr lang="en-US" sz="3600" b="1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43A20C02-511A-4C7E-9BE1-DAAD6DEB649B}"/>
              </a:ext>
            </a:extLst>
          </p:cNvPr>
          <p:cNvSpPr/>
          <p:nvPr/>
        </p:nvSpPr>
        <p:spPr>
          <a:xfrm>
            <a:off x="4215" y="-20907"/>
            <a:ext cx="3584326" cy="68580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8992863-6BAB-45B9-BDB6-5241717018DC}"/>
              </a:ext>
            </a:extLst>
          </p:cNvPr>
          <p:cNvGrpSpPr/>
          <p:nvPr/>
        </p:nvGrpSpPr>
        <p:grpSpPr>
          <a:xfrm>
            <a:off x="3324649" y="919473"/>
            <a:ext cx="478972" cy="2119085"/>
            <a:chOff x="3236686" y="232228"/>
            <a:chExt cx="478972" cy="211908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0EB9A6E-1947-4E09-A7CB-76F2D875DA91}"/>
                </a:ext>
              </a:extLst>
            </p:cNvPr>
            <p:cNvSpPr/>
            <p:nvPr/>
          </p:nvSpPr>
          <p:spPr>
            <a:xfrm>
              <a:off x="3396344" y="232228"/>
              <a:ext cx="319314" cy="2119085"/>
            </a:xfrm>
            <a:prstGeom prst="ellipse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3EC10CA-69E8-4145-A683-E429D094299A}"/>
                </a:ext>
              </a:extLst>
            </p:cNvPr>
            <p:cNvSpPr/>
            <p:nvPr/>
          </p:nvSpPr>
          <p:spPr>
            <a:xfrm>
              <a:off x="3236686" y="232228"/>
              <a:ext cx="319314" cy="197394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7A6C98-062A-4624-B647-87D9B591E22D}"/>
              </a:ext>
            </a:extLst>
          </p:cNvPr>
          <p:cNvGrpSpPr/>
          <p:nvPr/>
        </p:nvGrpSpPr>
        <p:grpSpPr>
          <a:xfrm>
            <a:off x="3292425" y="3122414"/>
            <a:ext cx="478972" cy="2119085"/>
            <a:chOff x="3250732" y="4470394"/>
            <a:chExt cx="478972" cy="211908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41480A7-0D60-433E-95E4-A68247299991}"/>
                </a:ext>
              </a:extLst>
            </p:cNvPr>
            <p:cNvSpPr/>
            <p:nvPr/>
          </p:nvSpPr>
          <p:spPr>
            <a:xfrm>
              <a:off x="3410390" y="4470394"/>
              <a:ext cx="319314" cy="2119085"/>
            </a:xfrm>
            <a:prstGeom prst="ellipse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3516542-42AE-4BBC-A6E6-25B2830D593A}"/>
                </a:ext>
              </a:extLst>
            </p:cNvPr>
            <p:cNvSpPr/>
            <p:nvPr/>
          </p:nvSpPr>
          <p:spPr>
            <a:xfrm>
              <a:off x="3250732" y="4470394"/>
              <a:ext cx="319314" cy="1973943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57FCE81E-5598-417E-B986-D81713E42672}"/>
              </a:ext>
            </a:extLst>
          </p:cNvPr>
          <p:cNvSpPr/>
          <p:nvPr/>
        </p:nvSpPr>
        <p:spPr>
          <a:xfrm>
            <a:off x="8621720" y="1"/>
            <a:ext cx="3570046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818530-5CC5-4A5A-9DAD-CB4F9A661697}"/>
              </a:ext>
            </a:extLst>
          </p:cNvPr>
          <p:cNvGrpSpPr/>
          <p:nvPr/>
        </p:nvGrpSpPr>
        <p:grpSpPr>
          <a:xfrm>
            <a:off x="8490355" y="994435"/>
            <a:ext cx="478971" cy="2119085"/>
            <a:chOff x="8476342" y="232228"/>
            <a:chExt cx="478971" cy="2119085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255D016-46FE-44CE-BB85-A8C330AE114E}"/>
                </a:ext>
              </a:extLst>
            </p:cNvPr>
            <p:cNvSpPr/>
            <p:nvPr/>
          </p:nvSpPr>
          <p:spPr>
            <a:xfrm>
              <a:off x="8476342" y="232228"/>
              <a:ext cx="319314" cy="2119085"/>
            </a:xfrm>
            <a:prstGeom prst="ellipse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BCFFE43-5B85-4AC5-8A5E-C18BB7A175A3}"/>
                </a:ext>
              </a:extLst>
            </p:cNvPr>
            <p:cNvSpPr/>
            <p:nvPr/>
          </p:nvSpPr>
          <p:spPr>
            <a:xfrm>
              <a:off x="8635999" y="377370"/>
              <a:ext cx="319314" cy="197394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3F4604-9D52-484C-B96B-26908F3C2924}"/>
              </a:ext>
            </a:extLst>
          </p:cNvPr>
          <p:cNvGrpSpPr/>
          <p:nvPr/>
        </p:nvGrpSpPr>
        <p:grpSpPr>
          <a:xfrm>
            <a:off x="8517378" y="3211025"/>
            <a:ext cx="478971" cy="2119085"/>
            <a:chOff x="8490388" y="4470394"/>
            <a:chExt cx="478971" cy="2119085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3EBF7F-F539-4EE2-86F7-9BA4D23F6556}"/>
                </a:ext>
              </a:extLst>
            </p:cNvPr>
            <p:cNvSpPr/>
            <p:nvPr/>
          </p:nvSpPr>
          <p:spPr>
            <a:xfrm>
              <a:off x="8490388" y="4470394"/>
              <a:ext cx="319314" cy="2119085"/>
            </a:xfrm>
            <a:prstGeom prst="ellipse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2B1D15-7859-4CF0-B16D-C77391BCD78E}"/>
                </a:ext>
              </a:extLst>
            </p:cNvPr>
            <p:cNvSpPr/>
            <p:nvPr/>
          </p:nvSpPr>
          <p:spPr>
            <a:xfrm>
              <a:off x="8650045" y="4615536"/>
              <a:ext cx="319314" cy="197394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376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8" fill="hold" nodeType="after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" presetClass="entr" presetSubtype="8" fill="hold" nodeType="after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6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5" grpId="0" animBg="1"/>
          <p:bldP spid="5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5" grpId="0" animBg="1"/>
          <p:bldP spid="56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102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varun</cp:lastModifiedBy>
  <cp:revision>83</cp:revision>
  <dcterms:created xsi:type="dcterms:W3CDTF">2021-02-09T17:02:37Z</dcterms:created>
  <dcterms:modified xsi:type="dcterms:W3CDTF">2021-06-07T11:48:14Z</dcterms:modified>
</cp:coreProperties>
</file>