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87" r:id="rId3"/>
    <p:sldId id="288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9900"/>
    <a:srgbClr val="993366"/>
    <a:srgbClr val="FFCC00"/>
    <a:srgbClr val="CC00CC"/>
    <a:srgbClr val="E6E7E9"/>
    <a:srgbClr val="23A6E8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DDD9-B27A-497E-BC46-CBD7F5615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48C17-9BFD-4977-B56A-DA21BF3B6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3B61F-E9EB-48B4-9AB3-AD08BAAE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0048-EA53-44D3-BDAA-85057FF1B1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8656C-C83E-49BC-AA7E-47CE5BAD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A1062-3517-4E7B-AAF6-DC7FC99C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AED7-0E95-4B68-9560-6C5DF4CE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E46C4-FD6C-45FB-96C1-9E9A42D45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37B2-11C8-4C95-B434-0E84DCDA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0048-EA53-44D3-BDAA-85057FF1B1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A7D03-FEFF-4662-8B70-37546D3D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7F1C8-646B-45CE-B194-E1169049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2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7CB7D-9AE2-4112-830B-E1DAD4A8C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4FB54-5950-446F-A0B4-DB9353F44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C0FD-19FC-4F48-A966-2ECD3F79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0048-EA53-44D3-BDAA-85057FF1B1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2E340-9F0F-451B-A3F2-FB8DC485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D41D5-D893-4BE9-B276-62595051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01CC-C412-43BF-908B-19F6C4A1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C1510-1392-49AC-B890-B882EF5C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75CF1-CA36-47FA-877E-0AA47A7C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0048-EA53-44D3-BDAA-85057FF1B1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98FA9-790B-42D0-8E55-F8B96487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3C65D-4512-4716-A668-63962F3F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6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F83E-99C4-4536-9A91-313C2B9B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48E53-7958-425F-BE86-8E8685048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CC4CF-FBB0-4B5E-95F7-669CF47C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0048-EA53-44D3-BDAA-85057FF1B1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4727-9E90-4349-B839-86354F53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7E2DB-CADA-42FC-AEBF-89DF1C7B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5A0D-0046-4DD4-991F-B091FCBB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328C-E54C-4326-BF27-5BFD1B17C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4A6C5-F110-4D66-B5A5-02C2FC173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E23E4-92F2-4315-8E6B-3D172FB2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0048-EA53-44D3-BDAA-85057FF1B1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70711-FDE8-429F-8046-15B43E48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FD602-8B37-4D34-AF37-9AB7F086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5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2244-5280-4BBD-BCBA-021B21D8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A6CFB-C30B-4284-90EB-86E74C558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106CC-0EAE-4C5F-A4C0-2E0DF5ED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B3CC5-A0FB-4D71-A2B9-D57840F81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9D9A1-AA8E-44E0-900D-8419EFEBB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BF8EB-A1C4-4E48-83AB-DA663326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0048-EA53-44D3-BDAA-85057FF1B1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502AB-F65C-44ED-9EE7-A9C4AFD5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2CF43-A90F-4059-87D1-09CCADA6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3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A5DA-FE84-43C4-9CFA-77742000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7DB3D-B827-480A-9319-67DD0162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0048-EA53-44D3-BDAA-85057FF1B1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91E94-9F3C-454A-8B08-F901F32D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8C72F-988F-407E-A453-0452DEFE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4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C90D1-830B-4CA3-B3D3-9FFBD299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0048-EA53-44D3-BDAA-85057FF1B1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F15F9-3590-4425-9EDB-1EBFAECF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4546D-90E3-415C-8761-D849274E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F811-DAFA-484D-8754-4E11FE84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2875-4C76-4230-958D-1DF2CC43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FBAF9-0B36-44C7-BF9E-2ACC71590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4DC2C-3C8E-4D8E-9E51-85AC9D7F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0048-EA53-44D3-BDAA-85057FF1B1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7A936-CF3B-4888-950D-CACA9C50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A6B08-EBD5-4FB4-A502-C77C53B0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5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6F67-AB3B-4A49-9032-1495CC3A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E9CC1-1E72-496A-B171-789FDB2DE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5AC30-80A5-46BB-B74B-9EFC45851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412F-9F27-4B96-9C3C-F30BBE61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0048-EA53-44D3-BDAA-85057FF1B1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D1413-0D2E-4BEC-B6E4-A0BFA323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A155-C32B-4085-91E7-8DA40B66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3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8791F-F16C-415E-89BB-F3D8C2AD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72024-DAE0-4C01-A464-CC51B9D25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1C6AF-21B7-4BE0-BB46-6A9EEA0A3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D0048-EA53-44D3-BDAA-85057FF1B1B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9C804-C623-43E1-8F26-0EB786FDF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9340C-B14D-4CEF-8EF4-707E66B01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0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mazon-S3-Logo.sv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mind2byte.com/2016/02/conceptos-basicos-de-data-warehouse_5.html" TargetMode="External"/><Relationship Id="rId4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6D37B73-8F67-4C82-89CA-E5C6D900362F}"/>
              </a:ext>
            </a:extLst>
          </p:cNvPr>
          <p:cNvGrpSpPr/>
          <p:nvPr/>
        </p:nvGrpSpPr>
        <p:grpSpPr>
          <a:xfrm>
            <a:off x="6603667" y="1156701"/>
            <a:ext cx="1796476" cy="4549295"/>
            <a:chOff x="6603667" y="1156701"/>
            <a:chExt cx="1796476" cy="454929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9ED09DA-853F-4295-A9E4-FD266201D6AB}"/>
                </a:ext>
              </a:extLst>
            </p:cNvPr>
            <p:cNvSpPr/>
            <p:nvPr/>
          </p:nvSpPr>
          <p:spPr>
            <a:xfrm flipH="1">
              <a:off x="6705602" y="1209013"/>
              <a:ext cx="1694541" cy="4439974"/>
            </a:xfrm>
            <a:custGeom>
              <a:avLst/>
              <a:gdLst>
                <a:gd name="connsiteX0" fmla="*/ 1694541 w 1694541"/>
                <a:gd name="connsiteY0" fmla="*/ 0 h 4439974"/>
                <a:gd name="connsiteX1" fmla="*/ 1694541 w 1694541"/>
                <a:gd name="connsiteY1" fmla="*/ 34796 h 4439974"/>
                <a:gd name="connsiteX2" fmla="*/ 1628993 w 1694541"/>
                <a:gd name="connsiteY2" fmla="*/ 51650 h 4439974"/>
                <a:gd name="connsiteX3" fmla="*/ 33733 w 1694541"/>
                <a:gd name="connsiteY3" fmla="*/ 2219987 h 4439974"/>
                <a:gd name="connsiteX4" fmla="*/ 1628993 w 1694541"/>
                <a:gd name="connsiteY4" fmla="*/ 4388324 h 4439974"/>
                <a:gd name="connsiteX5" fmla="*/ 1694541 w 1694541"/>
                <a:gd name="connsiteY5" fmla="*/ 4405178 h 4439974"/>
                <a:gd name="connsiteX6" fmla="*/ 1694541 w 1694541"/>
                <a:gd name="connsiteY6" fmla="*/ 4439974 h 4439974"/>
                <a:gd name="connsiteX7" fmla="*/ 1618962 w 1694541"/>
                <a:gd name="connsiteY7" fmla="*/ 4420541 h 4439974"/>
                <a:gd name="connsiteX8" fmla="*/ 0 w 1694541"/>
                <a:gd name="connsiteY8" fmla="*/ 2219987 h 4439974"/>
                <a:gd name="connsiteX9" fmla="*/ 1618962 w 1694541"/>
                <a:gd name="connsiteY9" fmla="*/ 19434 h 443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4541" h="4439974">
                  <a:moveTo>
                    <a:pt x="1694541" y="0"/>
                  </a:moveTo>
                  <a:lnTo>
                    <a:pt x="1694541" y="34796"/>
                  </a:lnTo>
                  <a:lnTo>
                    <a:pt x="1628993" y="51650"/>
                  </a:lnTo>
                  <a:cubicBezTo>
                    <a:pt x="704780" y="339110"/>
                    <a:pt x="33733" y="1201183"/>
                    <a:pt x="33733" y="2219987"/>
                  </a:cubicBezTo>
                  <a:cubicBezTo>
                    <a:pt x="33733" y="3238792"/>
                    <a:pt x="704780" y="4100864"/>
                    <a:pt x="1628993" y="4388324"/>
                  </a:cubicBezTo>
                  <a:lnTo>
                    <a:pt x="1694541" y="4405178"/>
                  </a:lnTo>
                  <a:lnTo>
                    <a:pt x="1694541" y="4439974"/>
                  </a:lnTo>
                  <a:lnTo>
                    <a:pt x="1618962" y="4420541"/>
                  </a:lnTo>
                  <a:cubicBezTo>
                    <a:pt x="681017" y="4128810"/>
                    <a:pt x="0" y="3253928"/>
                    <a:pt x="0" y="2219987"/>
                  </a:cubicBezTo>
                  <a:cubicBezTo>
                    <a:pt x="0" y="1186046"/>
                    <a:pt x="681017" y="311165"/>
                    <a:pt x="1618962" y="1943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BA362CCE-8297-4170-B783-8F88CD9D8150}"/>
                </a:ext>
              </a:extLst>
            </p:cNvPr>
            <p:cNvSpPr/>
            <p:nvPr/>
          </p:nvSpPr>
          <p:spPr>
            <a:xfrm rot="16200000" flipH="1">
              <a:off x="6604995" y="1166410"/>
              <a:ext cx="140778" cy="121360"/>
            </a:xfrm>
            <a:prstGeom prst="triangl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A32028E2-7452-4FDF-9986-E558219DF9C9}"/>
                </a:ext>
              </a:extLst>
            </p:cNvPr>
            <p:cNvSpPr/>
            <p:nvPr/>
          </p:nvSpPr>
          <p:spPr>
            <a:xfrm rot="16200000" flipH="1">
              <a:off x="6593958" y="5574927"/>
              <a:ext cx="140778" cy="121360"/>
            </a:xfrm>
            <a:prstGeom prst="triangl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EC01B7-14B8-4BF8-A94A-403E0A6324A2}"/>
              </a:ext>
            </a:extLst>
          </p:cNvPr>
          <p:cNvGrpSpPr/>
          <p:nvPr/>
        </p:nvGrpSpPr>
        <p:grpSpPr>
          <a:xfrm>
            <a:off x="3791859" y="1152216"/>
            <a:ext cx="1817304" cy="4549295"/>
            <a:chOff x="3791859" y="1152216"/>
            <a:chExt cx="1817304" cy="454929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32D84D-1A04-4CA8-9492-2C56BBC1712A}"/>
                </a:ext>
              </a:extLst>
            </p:cNvPr>
            <p:cNvSpPr/>
            <p:nvPr/>
          </p:nvSpPr>
          <p:spPr>
            <a:xfrm>
              <a:off x="3791859" y="1209014"/>
              <a:ext cx="1694541" cy="4439974"/>
            </a:xfrm>
            <a:custGeom>
              <a:avLst/>
              <a:gdLst>
                <a:gd name="connsiteX0" fmla="*/ 1694541 w 1694541"/>
                <a:gd name="connsiteY0" fmla="*/ 0 h 4439974"/>
                <a:gd name="connsiteX1" fmla="*/ 1694541 w 1694541"/>
                <a:gd name="connsiteY1" fmla="*/ 34796 h 4439974"/>
                <a:gd name="connsiteX2" fmla="*/ 1628993 w 1694541"/>
                <a:gd name="connsiteY2" fmla="*/ 51650 h 4439974"/>
                <a:gd name="connsiteX3" fmla="*/ 33733 w 1694541"/>
                <a:gd name="connsiteY3" fmla="*/ 2219987 h 4439974"/>
                <a:gd name="connsiteX4" fmla="*/ 1628993 w 1694541"/>
                <a:gd name="connsiteY4" fmla="*/ 4388324 h 4439974"/>
                <a:gd name="connsiteX5" fmla="*/ 1694541 w 1694541"/>
                <a:gd name="connsiteY5" fmla="*/ 4405178 h 4439974"/>
                <a:gd name="connsiteX6" fmla="*/ 1694541 w 1694541"/>
                <a:gd name="connsiteY6" fmla="*/ 4439974 h 4439974"/>
                <a:gd name="connsiteX7" fmla="*/ 1618962 w 1694541"/>
                <a:gd name="connsiteY7" fmla="*/ 4420541 h 4439974"/>
                <a:gd name="connsiteX8" fmla="*/ 0 w 1694541"/>
                <a:gd name="connsiteY8" fmla="*/ 2219987 h 4439974"/>
                <a:gd name="connsiteX9" fmla="*/ 1618962 w 1694541"/>
                <a:gd name="connsiteY9" fmla="*/ 19434 h 443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4541" h="4439974">
                  <a:moveTo>
                    <a:pt x="1694541" y="0"/>
                  </a:moveTo>
                  <a:lnTo>
                    <a:pt x="1694541" y="34796"/>
                  </a:lnTo>
                  <a:lnTo>
                    <a:pt x="1628993" y="51650"/>
                  </a:lnTo>
                  <a:cubicBezTo>
                    <a:pt x="704780" y="339110"/>
                    <a:pt x="33733" y="1201183"/>
                    <a:pt x="33733" y="2219987"/>
                  </a:cubicBezTo>
                  <a:cubicBezTo>
                    <a:pt x="33733" y="3238792"/>
                    <a:pt x="704780" y="4100864"/>
                    <a:pt x="1628993" y="4388324"/>
                  </a:cubicBezTo>
                  <a:lnTo>
                    <a:pt x="1694541" y="4405178"/>
                  </a:lnTo>
                  <a:lnTo>
                    <a:pt x="1694541" y="4439974"/>
                  </a:lnTo>
                  <a:lnTo>
                    <a:pt x="1618962" y="4420541"/>
                  </a:lnTo>
                  <a:cubicBezTo>
                    <a:pt x="681017" y="4128810"/>
                    <a:pt x="0" y="3253928"/>
                    <a:pt x="0" y="2219987"/>
                  </a:cubicBezTo>
                  <a:cubicBezTo>
                    <a:pt x="0" y="1186046"/>
                    <a:pt x="681017" y="311165"/>
                    <a:pt x="1618962" y="1943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BBABFF97-B618-4BE6-89C4-022F19AB0F4D}"/>
                </a:ext>
              </a:extLst>
            </p:cNvPr>
            <p:cNvSpPr/>
            <p:nvPr/>
          </p:nvSpPr>
          <p:spPr>
            <a:xfrm rot="5400000">
              <a:off x="5478094" y="1161925"/>
              <a:ext cx="140778" cy="121360"/>
            </a:xfrm>
            <a:prstGeom prst="triangl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4BA663C7-098A-4137-86E7-0E9D27D7D81A}"/>
                </a:ext>
              </a:extLst>
            </p:cNvPr>
            <p:cNvSpPr/>
            <p:nvPr/>
          </p:nvSpPr>
          <p:spPr>
            <a:xfrm rot="5400000">
              <a:off x="5467057" y="5570442"/>
              <a:ext cx="140778" cy="121360"/>
            </a:xfrm>
            <a:prstGeom prst="triangl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B57975F-AE1C-4464-BC85-5B9483882708}"/>
              </a:ext>
            </a:extLst>
          </p:cNvPr>
          <p:cNvSpPr/>
          <p:nvPr/>
        </p:nvSpPr>
        <p:spPr>
          <a:xfrm rot="20257163">
            <a:off x="4521587" y="4993480"/>
            <a:ext cx="333828" cy="10509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tx1">
                  <a:alpha val="49000"/>
                </a:schemeClr>
              </a:gs>
              <a:gs pos="100000">
                <a:srgbClr val="F2F2F2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21547A-D3F8-45AF-8544-AF4301808F61}"/>
              </a:ext>
            </a:extLst>
          </p:cNvPr>
          <p:cNvSpPr/>
          <p:nvPr/>
        </p:nvSpPr>
        <p:spPr>
          <a:xfrm>
            <a:off x="4346580" y="4988094"/>
            <a:ext cx="333828" cy="333828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F1BCC18-126A-471A-9A3C-425A911FC320}"/>
              </a:ext>
            </a:extLst>
          </p:cNvPr>
          <p:cNvSpPr/>
          <p:nvPr/>
        </p:nvSpPr>
        <p:spPr>
          <a:xfrm rot="20257163">
            <a:off x="8088283" y="4315768"/>
            <a:ext cx="333828" cy="10509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tx1">
                  <a:alpha val="49000"/>
                </a:schemeClr>
              </a:gs>
              <a:gs pos="100000">
                <a:srgbClr val="F2F2F2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78409C-3DC1-490F-B72E-7CFDBD95F261}"/>
              </a:ext>
            </a:extLst>
          </p:cNvPr>
          <p:cNvSpPr/>
          <p:nvPr/>
        </p:nvSpPr>
        <p:spPr>
          <a:xfrm flipH="1">
            <a:off x="7928430" y="4321386"/>
            <a:ext cx="333828" cy="333828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Bullseye">
            <a:extLst>
              <a:ext uri="{FF2B5EF4-FFF2-40B4-BE49-F238E27FC236}">
                <a16:creationId xmlns:a16="http://schemas.microsoft.com/office/drawing/2014/main" id="{2629585B-453E-4E77-906B-66803F8F299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4653" y="844157"/>
            <a:ext cx="548640" cy="548640"/>
          </a:xfrm>
          <a:prstGeom prst="rect">
            <a:avLst/>
          </a:prstGeom>
        </p:spPr>
      </p:pic>
      <p:pic>
        <p:nvPicPr>
          <p:cNvPr id="29" name="Graphic 28" descr="Head with gears">
            <a:extLst>
              <a:ext uri="{FF2B5EF4-FFF2-40B4-BE49-F238E27FC236}">
                <a16:creationId xmlns:a16="http://schemas.microsoft.com/office/drawing/2014/main" id="{36B3A429-166C-4B35-B641-69E119D67C9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9185" y="2969731"/>
            <a:ext cx="548640" cy="548640"/>
          </a:xfrm>
          <a:prstGeom prst="rect">
            <a:avLst/>
          </a:prstGeom>
        </p:spPr>
      </p:pic>
      <p:pic>
        <p:nvPicPr>
          <p:cNvPr id="41" name="Graphic 40" descr="Present">
            <a:extLst>
              <a:ext uri="{FF2B5EF4-FFF2-40B4-BE49-F238E27FC236}">
                <a16:creationId xmlns:a16="http://schemas.microsoft.com/office/drawing/2014/main" id="{81526DC7-A1DE-4E01-98C2-7A8F81760B7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182" y="2034737"/>
            <a:ext cx="548640" cy="54864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D6B54E3-4402-4D08-8F4A-D8EC70696589}"/>
              </a:ext>
            </a:extLst>
          </p:cNvPr>
          <p:cNvGrpSpPr/>
          <p:nvPr/>
        </p:nvGrpSpPr>
        <p:grpSpPr>
          <a:xfrm>
            <a:off x="301460" y="847040"/>
            <a:ext cx="2523728" cy="1014397"/>
            <a:chOff x="502847" y="967478"/>
            <a:chExt cx="2032246" cy="101439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D20C26-4F31-4EE4-9139-81ECED3E9BB8}"/>
                </a:ext>
              </a:extLst>
            </p:cNvPr>
            <p:cNvSpPr txBox="1"/>
            <p:nvPr/>
          </p:nvSpPr>
          <p:spPr>
            <a:xfrm>
              <a:off x="933584" y="967478"/>
              <a:ext cx="1593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latin typeface="Century Gothic" panose="020B0502020202020204" pitchFamily="34" charset="0"/>
                </a:rPr>
                <a:t>Backlog refinement &amp; Sprint planning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B3BF16E-B875-4525-8F20-03445249D946}"/>
                </a:ext>
              </a:extLst>
            </p:cNvPr>
            <p:cNvSpPr txBox="1"/>
            <p:nvPr/>
          </p:nvSpPr>
          <p:spPr>
            <a:xfrm>
              <a:off x="502847" y="1474044"/>
              <a:ext cx="203224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 scrum call to pull the prioritize stories to the sprint, plan the stories, capacity, assignee and acceptance criteria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229025-31E7-4B8E-A512-AF128FABAE68}"/>
              </a:ext>
            </a:extLst>
          </p:cNvPr>
          <p:cNvGrpSpPr/>
          <p:nvPr/>
        </p:nvGrpSpPr>
        <p:grpSpPr>
          <a:xfrm>
            <a:off x="255572" y="2065227"/>
            <a:ext cx="2615503" cy="502269"/>
            <a:chOff x="519490" y="1966653"/>
            <a:chExt cx="1867136" cy="50226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5808F06-E532-481A-A022-92622020D281}"/>
                </a:ext>
              </a:extLst>
            </p:cNvPr>
            <p:cNvSpPr txBox="1"/>
            <p:nvPr/>
          </p:nvSpPr>
          <p:spPr>
            <a:xfrm>
              <a:off x="519490" y="1966653"/>
              <a:ext cx="1867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latin typeface="Century Gothic" panose="020B0502020202020204" pitchFamily="34" charset="0"/>
                </a:rPr>
                <a:t>Requirement walk through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179B74-6BB7-4432-9FA8-1D7AA219BD84}"/>
                </a:ext>
              </a:extLst>
            </p:cNvPr>
            <p:cNvSpPr txBox="1"/>
            <p:nvPr/>
          </p:nvSpPr>
          <p:spPr>
            <a:xfrm>
              <a:off x="519491" y="2238090"/>
              <a:ext cx="18361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Each story requirement will walk through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61D9F80-B6F7-4793-B2AC-44970236AF68}"/>
              </a:ext>
            </a:extLst>
          </p:cNvPr>
          <p:cNvGrpSpPr/>
          <p:nvPr/>
        </p:nvGrpSpPr>
        <p:grpSpPr>
          <a:xfrm>
            <a:off x="1" y="3017359"/>
            <a:ext cx="2803257" cy="764029"/>
            <a:chOff x="16606" y="2965828"/>
            <a:chExt cx="2560047" cy="80947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C65583-DAAD-4DD3-8331-E25B9CFCF256}"/>
                </a:ext>
              </a:extLst>
            </p:cNvPr>
            <p:cNvSpPr txBox="1"/>
            <p:nvPr/>
          </p:nvSpPr>
          <p:spPr>
            <a:xfrm>
              <a:off x="16606" y="2965828"/>
              <a:ext cx="2560047" cy="326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latin typeface="Century Gothic" panose="020B0502020202020204" pitchFamily="34" charset="0"/>
                </a:rPr>
                <a:t>Design API (RAML) &amp; Stand up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EBB7A66-276A-4DEE-8A34-B37A6AAD2600}"/>
                </a:ext>
              </a:extLst>
            </p:cNvPr>
            <p:cNvSpPr txBox="1"/>
            <p:nvPr/>
          </p:nvSpPr>
          <p:spPr>
            <a:xfrm>
              <a:off x="544405" y="3237267"/>
              <a:ext cx="2032246" cy="53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We develop reusable fragments first then will design each API using the reusable fragments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D3DC40-FE6A-44B1-BB6A-015C154E8C72}"/>
              </a:ext>
            </a:extLst>
          </p:cNvPr>
          <p:cNvGrpSpPr/>
          <p:nvPr/>
        </p:nvGrpSpPr>
        <p:grpSpPr>
          <a:xfrm>
            <a:off x="-778932" y="3941023"/>
            <a:ext cx="3494048" cy="1080247"/>
            <a:chOff x="245948" y="3941023"/>
            <a:chExt cx="2355618" cy="108024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8A6448-BBA9-4A78-991E-91C831395023}"/>
                </a:ext>
              </a:extLst>
            </p:cNvPr>
            <p:cNvSpPr txBox="1"/>
            <p:nvPr/>
          </p:nvSpPr>
          <p:spPr>
            <a:xfrm>
              <a:off x="245948" y="3941023"/>
              <a:ext cx="2355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latin typeface="Century Gothic" panose="020B0502020202020204" pitchFamily="34" charset="0"/>
                </a:rPr>
                <a:t>Development &amp; Unit testing</a:t>
              </a:r>
            </a:p>
            <a:p>
              <a:pPr algn="r"/>
              <a:endParaRPr lang="en-US" sz="1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F5636D-BF6C-469B-B5AD-437BC6A5807F}"/>
                </a:ext>
              </a:extLst>
            </p:cNvPr>
            <p:cNvSpPr txBox="1"/>
            <p:nvPr/>
          </p:nvSpPr>
          <p:spPr>
            <a:xfrm>
              <a:off x="814861" y="4236440"/>
              <a:ext cx="178670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Realtime project structure, best standards, naming conventions, resource sharing and development of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munit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 test cases and manual testing </a:t>
              </a:r>
            </a:p>
            <a:p>
              <a:pPr algn="r"/>
              <a:endParaRPr lang="en-US" sz="9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E22CC0-EFC5-4CFF-864D-859982C7244B}"/>
              </a:ext>
            </a:extLst>
          </p:cNvPr>
          <p:cNvGrpSpPr/>
          <p:nvPr/>
        </p:nvGrpSpPr>
        <p:grpSpPr>
          <a:xfrm>
            <a:off x="-26519" y="5367759"/>
            <a:ext cx="2839374" cy="779268"/>
            <a:chOff x="214286" y="4964178"/>
            <a:chExt cx="2412195" cy="77926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50E0D9-558C-424B-9E5E-1E428B1BD0BC}"/>
                </a:ext>
              </a:extLst>
            </p:cNvPr>
            <p:cNvSpPr txBox="1"/>
            <p:nvPr/>
          </p:nvSpPr>
          <p:spPr>
            <a:xfrm>
              <a:off x="214286" y="4964178"/>
              <a:ext cx="24121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latin typeface="Century Gothic" panose="020B0502020202020204" pitchFamily="34" charset="0"/>
                </a:rPr>
                <a:t>Git operations &amp;  code review</a:t>
              </a:r>
            </a:p>
            <a:p>
              <a:pPr algn="r"/>
              <a:endParaRPr lang="en-US" sz="1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D5DE68-C8E8-4D26-B4FA-8AB0B4C64887}"/>
                </a:ext>
              </a:extLst>
            </p:cNvPr>
            <p:cNvSpPr txBox="1"/>
            <p:nvPr/>
          </p:nvSpPr>
          <p:spPr>
            <a:xfrm>
              <a:off x="375008" y="5235615"/>
              <a:ext cx="225147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Check in, check out and merge code etc.</a:t>
              </a:r>
            </a:p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How the code review happen in real time</a:t>
              </a:r>
            </a:p>
            <a:p>
              <a:endParaRPr lang="en-US" sz="9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0E03CF-23B5-45F7-8724-1790956E1455}"/>
              </a:ext>
            </a:extLst>
          </p:cNvPr>
          <p:cNvGrpSpPr/>
          <p:nvPr/>
        </p:nvGrpSpPr>
        <p:grpSpPr>
          <a:xfrm>
            <a:off x="9212844" y="5554628"/>
            <a:ext cx="2588471" cy="846317"/>
            <a:chOff x="9298729" y="4959756"/>
            <a:chExt cx="2588471" cy="84631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EE3AC7-1166-4CF8-94EE-9976875DB3DC}"/>
                </a:ext>
              </a:extLst>
            </p:cNvPr>
            <p:cNvSpPr txBox="1"/>
            <p:nvPr/>
          </p:nvSpPr>
          <p:spPr>
            <a:xfrm>
              <a:off x="9298729" y="4959756"/>
              <a:ext cx="25884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Monitor, support and maintenance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E07EFF8-6AED-4547-8635-F0D14451B0A0}"/>
                </a:ext>
              </a:extLst>
            </p:cNvPr>
            <p:cNvSpPr txBox="1"/>
            <p:nvPr/>
          </p:nvSpPr>
          <p:spPr>
            <a:xfrm>
              <a:off x="9376229" y="5436741"/>
              <a:ext cx="2510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applications deployed in production monitored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87B8D2-74B7-4304-9227-983D84DBF996}"/>
              </a:ext>
            </a:extLst>
          </p:cNvPr>
          <p:cNvGrpSpPr/>
          <p:nvPr/>
        </p:nvGrpSpPr>
        <p:grpSpPr>
          <a:xfrm>
            <a:off x="9285665" y="4360039"/>
            <a:ext cx="2859681" cy="944126"/>
            <a:chOff x="9332319" y="3965003"/>
            <a:chExt cx="2859681" cy="94412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F1D1D0B-826C-4A2A-A243-3A88454116ED}"/>
                </a:ext>
              </a:extLst>
            </p:cNvPr>
            <p:cNvSpPr txBox="1"/>
            <p:nvPr/>
          </p:nvSpPr>
          <p:spPr>
            <a:xfrm>
              <a:off x="9332319" y="3965003"/>
              <a:ext cx="28596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Change requests, approvals &amp; production deployment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215521E-18BB-4E15-B613-7637973B04D7}"/>
                </a:ext>
              </a:extLst>
            </p:cNvPr>
            <p:cNvSpPr txBox="1"/>
            <p:nvPr/>
          </p:nvSpPr>
          <p:spPr>
            <a:xfrm>
              <a:off x="9376228" y="4401298"/>
              <a:ext cx="2703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Getting change request, getting approvals from product owners &amp; project managers for prod release.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6666481-2F5E-41E5-8906-8037FF1A4BDE}"/>
              </a:ext>
            </a:extLst>
          </p:cNvPr>
          <p:cNvGrpSpPr/>
          <p:nvPr/>
        </p:nvGrpSpPr>
        <p:grpSpPr>
          <a:xfrm>
            <a:off x="9330432" y="2970377"/>
            <a:ext cx="2957942" cy="1182159"/>
            <a:chOff x="9332320" y="2970377"/>
            <a:chExt cx="2039213" cy="118215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E798B48-C546-4740-903B-9FE6949592D8}"/>
                </a:ext>
              </a:extLst>
            </p:cNvPr>
            <p:cNvSpPr txBox="1"/>
            <p:nvPr/>
          </p:nvSpPr>
          <p:spPr>
            <a:xfrm>
              <a:off x="9332320" y="2970377"/>
              <a:ext cx="197277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Documentation, SNOW tickets, &amp; UAT deployment, E2E testing, performance issue fixes.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F2DD72F-DB6B-4E9A-91B9-50A085600F4E}"/>
                </a:ext>
              </a:extLst>
            </p:cNvPr>
            <p:cNvSpPr txBox="1"/>
            <p:nvPr/>
          </p:nvSpPr>
          <p:spPr>
            <a:xfrm>
              <a:off x="9339287" y="3644705"/>
              <a:ext cx="203224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Design, deployment documentation. SNOW tickets to deploy code to higher environments, to execute dependencies like DB, JMS scripts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C6ABDD-BAF0-49E6-BD00-C6F939C8BFF7}"/>
              </a:ext>
            </a:extLst>
          </p:cNvPr>
          <p:cNvGrpSpPr/>
          <p:nvPr/>
        </p:nvGrpSpPr>
        <p:grpSpPr>
          <a:xfrm>
            <a:off x="9332319" y="1975624"/>
            <a:ext cx="2828480" cy="917768"/>
            <a:chOff x="9332319" y="1975624"/>
            <a:chExt cx="2828480" cy="91776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DE1C71B-43C0-4E29-929D-902D65F318BA}"/>
                </a:ext>
              </a:extLst>
            </p:cNvPr>
            <p:cNvSpPr txBox="1"/>
            <p:nvPr/>
          </p:nvSpPr>
          <p:spPr>
            <a:xfrm>
              <a:off x="9332319" y="1975624"/>
              <a:ext cx="2828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QA deployment, fix defects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41D9EB-62CC-49F3-BF0F-5F5601F7BBD4}"/>
                </a:ext>
              </a:extLst>
            </p:cNvPr>
            <p:cNvSpPr txBox="1"/>
            <p:nvPr/>
          </p:nvSpPr>
          <p:spPr>
            <a:xfrm>
              <a:off x="9332322" y="2247061"/>
              <a:ext cx="2668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Merge code to master branch, deploy to QA then do API Management. Validate the services then sign off to QA team. Fix the defects then deploy back to QA.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ED76C2-F94A-45BD-B596-08E93EA33A26}"/>
              </a:ext>
            </a:extLst>
          </p:cNvPr>
          <p:cNvGrpSpPr/>
          <p:nvPr/>
        </p:nvGrpSpPr>
        <p:grpSpPr>
          <a:xfrm>
            <a:off x="9251484" y="967478"/>
            <a:ext cx="3177972" cy="714406"/>
            <a:chOff x="9271567" y="967478"/>
            <a:chExt cx="2388527" cy="71440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6F5A9E3-84F6-4295-B0FF-6E4314EED273}"/>
                </a:ext>
              </a:extLst>
            </p:cNvPr>
            <p:cNvSpPr txBox="1"/>
            <p:nvPr/>
          </p:nvSpPr>
          <p:spPr>
            <a:xfrm>
              <a:off x="9271567" y="967478"/>
              <a:ext cx="2388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Deploy to DEV using CICD &amp; API Management, functional testing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4003622-D990-4175-A5A3-24FA2BA5F32C}"/>
                </a:ext>
              </a:extLst>
            </p:cNvPr>
            <p:cNvSpPr txBox="1"/>
            <p:nvPr/>
          </p:nvSpPr>
          <p:spPr>
            <a:xfrm>
              <a:off x="9332322" y="1451052"/>
              <a:ext cx="21258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Deployments and API Management</a:t>
              </a:r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1AC4F01-6A3C-491F-A4C7-891A6B46686A}"/>
              </a:ext>
            </a:extLst>
          </p:cNvPr>
          <p:cNvSpPr/>
          <p:nvPr/>
        </p:nvSpPr>
        <p:spPr>
          <a:xfrm rot="20257163">
            <a:off x="4019785" y="4315767"/>
            <a:ext cx="333828" cy="10509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tx1">
                  <a:alpha val="49000"/>
                </a:schemeClr>
              </a:gs>
              <a:gs pos="100000">
                <a:srgbClr val="F2F2F2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4825A81-CEB1-41A4-A4AA-74D5D98DEED6}"/>
              </a:ext>
            </a:extLst>
          </p:cNvPr>
          <p:cNvSpPr/>
          <p:nvPr/>
        </p:nvSpPr>
        <p:spPr>
          <a:xfrm rot="20257163">
            <a:off x="3802578" y="3302071"/>
            <a:ext cx="333828" cy="10509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tx1">
                  <a:alpha val="49000"/>
                </a:schemeClr>
              </a:gs>
              <a:gs pos="100000">
                <a:srgbClr val="F2F2F2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A9875F3-5543-48BB-8005-2AB372F192C1}"/>
              </a:ext>
            </a:extLst>
          </p:cNvPr>
          <p:cNvSpPr/>
          <p:nvPr/>
        </p:nvSpPr>
        <p:spPr>
          <a:xfrm rot="20257163">
            <a:off x="4056154" y="2146379"/>
            <a:ext cx="333828" cy="10509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tx1">
                  <a:alpha val="49000"/>
                </a:schemeClr>
              </a:gs>
              <a:gs pos="100000">
                <a:srgbClr val="F2F2F2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671EC0C-4617-4856-8237-7D0E7EBD6879}"/>
              </a:ext>
            </a:extLst>
          </p:cNvPr>
          <p:cNvSpPr/>
          <p:nvPr/>
        </p:nvSpPr>
        <p:spPr>
          <a:xfrm rot="20257163">
            <a:off x="4934857" y="1310359"/>
            <a:ext cx="333828" cy="10509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tx1">
                  <a:alpha val="49000"/>
                </a:schemeClr>
              </a:gs>
              <a:gs pos="100000">
                <a:srgbClr val="F2F2F2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82F6EBC-A56C-4835-81AB-81AAD676BE18}"/>
              </a:ext>
            </a:extLst>
          </p:cNvPr>
          <p:cNvSpPr/>
          <p:nvPr/>
        </p:nvSpPr>
        <p:spPr>
          <a:xfrm rot="20257163">
            <a:off x="7219686" y="1333348"/>
            <a:ext cx="333828" cy="10509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tx1">
                  <a:alpha val="49000"/>
                </a:schemeClr>
              </a:gs>
              <a:gs pos="100000">
                <a:srgbClr val="F2F2F2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3C82B20-3DF3-47C5-9482-CAA043B0CFB7}"/>
              </a:ext>
            </a:extLst>
          </p:cNvPr>
          <p:cNvSpPr/>
          <p:nvPr/>
        </p:nvSpPr>
        <p:spPr>
          <a:xfrm rot="20257163">
            <a:off x="8057315" y="2153486"/>
            <a:ext cx="333828" cy="10509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tx1">
                  <a:alpha val="49000"/>
                </a:schemeClr>
              </a:gs>
              <a:gs pos="100000">
                <a:srgbClr val="F2F2F2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CC8C3AA-02C9-4770-BC73-EA17F260B9AF}"/>
              </a:ext>
            </a:extLst>
          </p:cNvPr>
          <p:cNvSpPr/>
          <p:nvPr/>
        </p:nvSpPr>
        <p:spPr>
          <a:xfrm rot="20257163">
            <a:off x="8364686" y="3276532"/>
            <a:ext cx="333828" cy="10509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tx1">
                  <a:alpha val="49000"/>
                </a:schemeClr>
              </a:gs>
              <a:gs pos="100000">
                <a:srgbClr val="F2F2F2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C032F6E-1CA8-4A33-9CEE-39EB950A1A05}"/>
              </a:ext>
            </a:extLst>
          </p:cNvPr>
          <p:cNvSpPr/>
          <p:nvPr/>
        </p:nvSpPr>
        <p:spPr>
          <a:xfrm rot="20257163">
            <a:off x="7608082" y="5072150"/>
            <a:ext cx="333828" cy="10509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tx1">
                  <a:alpha val="49000"/>
                </a:schemeClr>
              </a:gs>
              <a:gs pos="100000">
                <a:srgbClr val="F2F2F2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45E0E5-04CD-474E-826B-4784975D0D6E}"/>
              </a:ext>
            </a:extLst>
          </p:cNvPr>
          <p:cNvSpPr/>
          <p:nvPr/>
        </p:nvSpPr>
        <p:spPr>
          <a:xfrm flipH="1">
            <a:off x="7418630" y="4988094"/>
            <a:ext cx="333828" cy="333828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18BDAE-A2F2-49A5-B773-AC9FB8FDA8C4}"/>
              </a:ext>
            </a:extLst>
          </p:cNvPr>
          <p:cNvSpPr/>
          <p:nvPr/>
        </p:nvSpPr>
        <p:spPr>
          <a:xfrm flipH="1">
            <a:off x="8215784" y="3266011"/>
            <a:ext cx="333828" cy="333828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287BA4-FC3D-4C4D-80BD-3648266BB674}"/>
              </a:ext>
            </a:extLst>
          </p:cNvPr>
          <p:cNvSpPr/>
          <p:nvPr/>
        </p:nvSpPr>
        <p:spPr>
          <a:xfrm flipH="1">
            <a:off x="7928430" y="2142143"/>
            <a:ext cx="333828" cy="333828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87A3A2-EA03-4E97-B902-FC6E06FBC7D8}"/>
              </a:ext>
            </a:extLst>
          </p:cNvPr>
          <p:cNvSpPr/>
          <p:nvPr/>
        </p:nvSpPr>
        <p:spPr>
          <a:xfrm flipH="1">
            <a:off x="7043059" y="1209013"/>
            <a:ext cx="333828" cy="333828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2033CC-8649-4399-8EF9-0D597C621398}"/>
              </a:ext>
            </a:extLst>
          </p:cNvPr>
          <p:cNvSpPr/>
          <p:nvPr/>
        </p:nvSpPr>
        <p:spPr>
          <a:xfrm>
            <a:off x="4767944" y="1311302"/>
            <a:ext cx="333828" cy="333828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9F66C-8A53-4110-B56F-26F8DEB5D44A}"/>
              </a:ext>
            </a:extLst>
          </p:cNvPr>
          <p:cNvSpPr/>
          <p:nvPr/>
        </p:nvSpPr>
        <p:spPr>
          <a:xfrm>
            <a:off x="3924085" y="2142143"/>
            <a:ext cx="333828" cy="333828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A5301F-55FA-4863-AA9E-68837FF24BA4}"/>
              </a:ext>
            </a:extLst>
          </p:cNvPr>
          <p:cNvSpPr/>
          <p:nvPr/>
        </p:nvSpPr>
        <p:spPr>
          <a:xfrm>
            <a:off x="3652561" y="3262086"/>
            <a:ext cx="333828" cy="333828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DD1AE2-87FC-4676-A0D5-7A42E420C9B7}"/>
              </a:ext>
            </a:extLst>
          </p:cNvPr>
          <p:cNvSpPr/>
          <p:nvPr/>
        </p:nvSpPr>
        <p:spPr>
          <a:xfrm>
            <a:off x="3845319" y="4230450"/>
            <a:ext cx="333828" cy="333828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628CE2-1628-4BB0-9C88-9F38AA26E92A}"/>
              </a:ext>
            </a:extLst>
          </p:cNvPr>
          <p:cNvSpPr txBox="1"/>
          <p:nvPr/>
        </p:nvSpPr>
        <p:spPr>
          <a:xfrm>
            <a:off x="4582040" y="2890391"/>
            <a:ext cx="3106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Realtime project    	activities</a:t>
            </a:r>
            <a:endParaRPr lang="en-CA" sz="3200" b="1" dirty="0"/>
          </a:p>
        </p:txBody>
      </p:sp>
      <p:pic>
        <p:nvPicPr>
          <p:cNvPr id="76" name="Graphic 75" descr="Boardroom">
            <a:extLst>
              <a:ext uri="{FF2B5EF4-FFF2-40B4-BE49-F238E27FC236}">
                <a16:creationId xmlns:a16="http://schemas.microsoft.com/office/drawing/2014/main" id="{5DCFA977-A492-4CBF-9575-27614B69DE9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5500" y="1990978"/>
            <a:ext cx="547200" cy="532344"/>
          </a:xfrm>
          <a:prstGeom prst="rect">
            <a:avLst/>
          </a:prstGeom>
        </p:spPr>
      </p:pic>
      <p:pic>
        <p:nvPicPr>
          <p:cNvPr id="40" name="Graphic 39" descr="Newspaper with solid fill">
            <a:extLst>
              <a:ext uri="{FF2B5EF4-FFF2-40B4-BE49-F238E27FC236}">
                <a16:creationId xmlns:a16="http://schemas.microsoft.com/office/drawing/2014/main" id="{2D897F3A-CDA5-4585-AF4B-B928B0C0A65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38401" y="2978957"/>
            <a:ext cx="547200" cy="547200"/>
          </a:xfrm>
          <a:prstGeom prst="rect">
            <a:avLst/>
          </a:prstGeom>
        </p:spPr>
      </p:pic>
      <p:pic>
        <p:nvPicPr>
          <p:cNvPr id="77" name="Graphic 76" descr="Qr Code with solid fill">
            <a:extLst>
              <a:ext uri="{FF2B5EF4-FFF2-40B4-BE49-F238E27FC236}">
                <a16:creationId xmlns:a16="http://schemas.microsoft.com/office/drawing/2014/main" id="{142B5DAF-A2EE-4B57-8F84-0A8CD43452C3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38401" y="4058572"/>
            <a:ext cx="547200" cy="547200"/>
          </a:xfrm>
          <a:prstGeom prst="rect">
            <a:avLst/>
          </a:prstGeom>
        </p:spPr>
      </p:pic>
      <p:pic>
        <p:nvPicPr>
          <p:cNvPr id="79" name="Graphic 78" descr="Cloud Computing with solid fill">
            <a:extLst>
              <a:ext uri="{FF2B5EF4-FFF2-40B4-BE49-F238E27FC236}">
                <a16:creationId xmlns:a16="http://schemas.microsoft.com/office/drawing/2014/main" id="{3E204117-67F8-4A1E-9AE8-9AB523ACC1D3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41896" y="5380026"/>
            <a:ext cx="547200" cy="547200"/>
          </a:xfrm>
          <a:prstGeom prst="rect">
            <a:avLst/>
          </a:prstGeom>
        </p:spPr>
      </p:pic>
      <p:pic>
        <p:nvPicPr>
          <p:cNvPr id="81" name="Graphic 80" descr="Robot with solid fill">
            <a:extLst>
              <a:ext uri="{FF2B5EF4-FFF2-40B4-BE49-F238E27FC236}">
                <a16:creationId xmlns:a16="http://schemas.microsoft.com/office/drawing/2014/main" id="{E2AF5F95-7785-45FC-8176-4E5E31FEADED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29825" y="982987"/>
            <a:ext cx="648000" cy="648000"/>
          </a:xfrm>
          <a:prstGeom prst="rect">
            <a:avLst/>
          </a:prstGeom>
        </p:spPr>
      </p:pic>
      <p:pic>
        <p:nvPicPr>
          <p:cNvPr id="83" name="Graphic 82" descr="Teacher with solid fill">
            <a:extLst>
              <a:ext uri="{FF2B5EF4-FFF2-40B4-BE49-F238E27FC236}">
                <a16:creationId xmlns:a16="http://schemas.microsoft.com/office/drawing/2014/main" id="{28266E1E-AC97-4397-85B9-73E7864E2BAE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59248" y="4338191"/>
            <a:ext cx="547200" cy="547200"/>
          </a:xfrm>
          <a:prstGeom prst="rect">
            <a:avLst/>
          </a:prstGeom>
        </p:spPr>
      </p:pic>
      <p:pic>
        <p:nvPicPr>
          <p:cNvPr id="85" name="Graphic 84" descr="Internet Of Things with solid fill">
            <a:extLst>
              <a:ext uri="{FF2B5EF4-FFF2-40B4-BE49-F238E27FC236}">
                <a16:creationId xmlns:a16="http://schemas.microsoft.com/office/drawing/2014/main" id="{1FB07BA9-AD96-45F1-99A7-43D04C85CED7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20017" y="5479147"/>
            <a:ext cx="547200" cy="5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2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1" grpId="0" animBg="1"/>
      <p:bldP spid="19" grpId="0" animBg="1"/>
      <p:bldP spid="58" grpId="0" animBg="1"/>
      <p:bldP spid="59" grpId="0" animBg="1"/>
      <p:bldP spid="60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18" grpId="0" animBg="1"/>
      <p:bldP spid="20" grpId="0" animBg="1"/>
      <p:bldP spid="21" grpId="0" animBg="1"/>
      <p:bldP spid="22" grpId="0" animBg="1"/>
      <p:bldP spid="17" grpId="0" animBg="1"/>
      <p:bldP spid="16" grpId="0" animBg="1"/>
      <p:bldP spid="15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18" y="66598"/>
            <a:ext cx="11207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Mule real time project objective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88706" y="511927"/>
            <a:ext cx="1340006" cy="72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8675" y="1938259"/>
            <a:ext cx="561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9E783E-70B6-4848-8D43-EAA1DE12D8B2}"/>
              </a:ext>
            </a:extLst>
          </p:cNvPr>
          <p:cNvSpPr/>
          <p:nvPr/>
        </p:nvSpPr>
        <p:spPr>
          <a:xfrm>
            <a:off x="837822" y="2525689"/>
            <a:ext cx="1315948" cy="535259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India</a:t>
            </a:r>
            <a:endParaRPr lang="en-CA" b="1" dirty="0">
              <a:solidFill>
                <a:schemeClr val="dk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9B24DF-256E-45BF-A5EF-EE289575C93B}"/>
              </a:ext>
            </a:extLst>
          </p:cNvPr>
          <p:cNvSpPr/>
          <p:nvPr/>
        </p:nvSpPr>
        <p:spPr>
          <a:xfrm>
            <a:off x="9163145" y="2552822"/>
            <a:ext cx="2105031" cy="3619166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WHO</a:t>
            </a:r>
            <a:endParaRPr lang="en-CA" b="1" dirty="0">
              <a:solidFill>
                <a:schemeClr val="dk1"/>
              </a:solidFill>
            </a:endParaRPr>
          </a:p>
        </p:txBody>
      </p:sp>
      <p:sp>
        <p:nvSpPr>
          <p:cNvPr id="26" name="Flowchart: Multidocument 25">
            <a:extLst>
              <a:ext uri="{FF2B5EF4-FFF2-40B4-BE49-F238E27FC236}">
                <a16:creationId xmlns:a16="http://schemas.microsoft.com/office/drawing/2014/main" id="{C58DBA78-BBFA-41C2-B64D-0802EA08BBE6}"/>
              </a:ext>
            </a:extLst>
          </p:cNvPr>
          <p:cNvSpPr/>
          <p:nvPr/>
        </p:nvSpPr>
        <p:spPr>
          <a:xfrm>
            <a:off x="867138" y="1630664"/>
            <a:ext cx="983143" cy="657670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1CEBB2-35C7-42C8-BB1C-40DD27EF2FAA}"/>
              </a:ext>
            </a:extLst>
          </p:cNvPr>
          <p:cNvSpPr/>
          <p:nvPr/>
        </p:nvSpPr>
        <p:spPr>
          <a:xfrm>
            <a:off x="837822" y="3161914"/>
            <a:ext cx="1315948" cy="535259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Brazil</a:t>
            </a:r>
            <a:endParaRPr lang="en-CA" b="1" dirty="0">
              <a:solidFill>
                <a:schemeClr val="dk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12E7E1-5F9C-458F-B54E-F17CE8F6BA24}"/>
              </a:ext>
            </a:extLst>
          </p:cNvPr>
          <p:cNvSpPr/>
          <p:nvPr/>
        </p:nvSpPr>
        <p:spPr>
          <a:xfrm>
            <a:off x="815011" y="3827146"/>
            <a:ext cx="1315948" cy="535259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Canada</a:t>
            </a:r>
            <a:endParaRPr lang="en-CA" b="1" dirty="0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4E56C8-25C9-40FA-82E8-FE0A71F0E9AC}"/>
              </a:ext>
            </a:extLst>
          </p:cNvPr>
          <p:cNvSpPr/>
          <p:nvPr/>
        </p:nvSpPr>
        <p:spPr>
          <a:xfrm>
            <a:off x="837822" y="4508006"/>
            <a:ext cx="1315948" cy="535259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Australia</a:t>
            </a:r>
            <a:endParaRPr lang="en-CA" b="1" dirty="0">
              <a:solidFill>
                <a:schemeClr val="dk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1B9F22-1995-43C9-838F-67A1BB140462}"/>
              </a:ext>
            </a:extLst>
          </p:cNvPr>
          <p:cNvSpPr/>
          <p:nvPr/>
        </p:nvSpPr>
        <p:spPr>
          <a:xfrm>
            <a:off x="831556" y="5173238"/>
            <a:ext cx="1315948" cy="535259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UK</a:t>
            </a:r>
            <a:endParaRPr lang="en-CA" b="1" dirty="0">
              <a:solidFill>
                <a:schemeClr val="dk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590F784-9A8B-4051-9AC0-BFBE9C9AEB2D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147504" y="2793319"/>
            <a:ext cx="6266" cy="3580835"/>
          </a:xfrm>
          <a:prstGeom prst="bentConnector3">
            <a:avLst>
              <a:gd name="adj1" fmla="val -90782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A4F3BA9-5DEA-462E-B168-D983AE7FA0A0}"/>
              </a:ext>
            </a:extLst>
          </p:cNvPr>
          <p:cNvSpPr/>
          <p:nvPr/>
        </p:nvSpPr>
        <p:spPr>
          <a:xfrm>
            <a:off x="815011" y="6119853"/>
            <a:ext cx="1315948" cy="535259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Country n</a:t>
            </a:r>
            <a:endParaRPr lang="en-CA" b="1" dirty="0">
              <a:solidFill>
                <a:schemeClr val="dk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B89801-C6D1-4108-9CF9-D5F7E2E4ECC2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489530" y="5708497"/>
            <a:ext cx="0" cy="39802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F312B-0725-4A45-BB8F-2DF98FCA5D00}"/>
              </a:ext>
            </a:extLst>
          </p:cNvPr>
          <p:cNvSpPr txBox="1"/>
          <p:nvPr/>
        </p:nvSpPr>
        <p:spPr>
          <a:xfrm>
            <a:off x="867138" y="818307"/>
            <a:ext cx="102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Positive case</a:t>
            </a:r>
          </a:p>
          <a:p>
            <a:r>
              <a:rPr lang="en-US" sz="1000" b="1" dirty="0"/>
              <a:t>Recovered case</a:t>
            </a:r>
          </a:p>
          <a:p>
            <a:r>
              <a:rPr lang="en-US" sz="1000" b="1" dirty="0"/>
              <a:t>Vaccinated case</a:t>
            </a:r>
            <a:br>
              <a:rPr lang="en-US" sz="1000" b="1" dirty="0"/>
            </a:br>
            <a:r>
              <a:rPr lang="en-US" sz="1000" b="1" dirty="0"/>
              <a:t>Death case</a:t>
            </a:r>
            <a:endParaRPr lang="en-CA" sz="1000" dirty="0"/>
          </a:p>
        </p:txBody>
      </p:sp>
      <p:sp>
        <p:nvSpPr>
          <p:cNvPr id="91" name="Flowchart: Multidocument 90">
            <a:extLst>
              <a:ext uri="{FF2B5EF4-FFF2-40B4-BE49-F238E27FC236}">
                <a16:creationId xmlns:a16="http://schemas.microsoft.com/office/drawing/2014/main" id="{4222A229-2A28-407E-BB45-041F6D94C771}"/>
              </a:ext>
            </a:extLst>
          </p:cNvPr>
          <p:cNvSpPr/>
          <p:nvPr/>
        </p:nvSpPr>
        <p:spPr>
          <a:xfrm>
            <a:off x="5534507" y="1619143"/>
            <a:ext cx="983143" cy="657670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560766-7B81-4050-9166-36B6F8F3836B}"/>
              </a:ext>
            </a:extLst>
          </p:cNvPr>
          <p:cNvSpPr txBox="1"/>
          <p:nvPr/>
        </p:nvSpPr>
        <p:spPr>
          <a:xfrm>
            <a:off x="5534507" y="806786"/>
            <a:ext cx="102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Positive case</a:t>
            </a:r>
          </a:p>
          <a:p>
            <a:r>
              <a:rPr lang="en-US" sz="1000" b="1" dirty="0"/>
              <a:t>Recovered case</a:t>
            </a:r>
          </a:p>
          <a:p>
            <a:r>
              <a:rPr lang="en-US" sz="1000" b="1" dirty="0"/>
              <a:t>Vaccinated case</a:t>
            </a:r>
            <a:br>
              <a:rPr lang="en-US" sz="1000" b="1" dirty="0"/>
            </a:br>
            <a:r>
              <a:rPr lang="en-US" sz="1000" b="1" dirty="0"/>
              <a:t>Death case</a:t>
            </a:r>
            <a:endParaRPr lang="en-CA" sz="10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83FA3D-B421-4049-947F-FEF47A49A67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743200" y="4362405"/>
            <a:ext cx="6419945" cy="93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EEDAA6E-F600-4D86-8F07-B5754F315A68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2711302" y="4519609"/>
            <a:ext cx="140554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ED26ECA-E76C-4FAD-8A3D-F26518962395}"/>
              </a:ext>
            </a:extLst>
          </p:cNvPr>
          <p:cNvCxnSpPr>
            <a:cxnSpLocks/>
          </p:cNvCxnSpPr>
          <p:nvPr/>
        </p:nvCxnSpPr>
        <p:spPr>
          <a:xfrm flipV="1">
            <a:off x="7023329" y="4508005"/>
            <a:ext cx="2139816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35F119E-CD24-4A76-B817-6603BACBA5AD}"/>
              </a:ext>
            </a:extLst>
          </p:cNvPr>
          <p:cNvSpPr/>
          <p:nvPr/>
        </p:nvSpPr>
        <p:spPr>
          <a:xfrm>
            <a:off x="4116843" y="2525689"/>
            <a:ext cx="2906486" cy="3987840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FC268-BFD4-4E6B-BB3A-153E8A44AE2F}"/>
              </a:ext>
            </a:extLst>
          </p:cNvPr>
          <p:cNvSpPr/>
          <p:nvPr/>
        </p:nvSpPr>
        <p:spPr>
          <a:xfrm>
            <a:off x="4481991" y="3269290"/>
            <a:ext cx="2105031" cy="10537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Country wide integration services</a:t>
            </a:r>
            <a:endParaRPr lang="en-CA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35D06D5-5F7E-407D-BF1E-818B891E3D33}"/>
              </a:ext>
            </a:extLst>
          </p:cNvPr>
          <p:cNvSpPr txBox="1"/>
          <p:nvPr/>
        </p:nvSpPr>
        <p:spPr>
          <a:xfrm>
            <a:off x="4989350" y="2765734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Mule ESB</a:t>
            </a:r>
            <a:endParaRPr lang="en-CA" b="1" dirty="0"/>
          </a:p>
        </p:txBody>
      </p:sp>
      <p:sp>
        <p:nvSpPr>
          <p:cNvPr id="114" name="Flowchart: Magnetic Disk 113">
            <a:extLst>
              <a:ext uri="{FF2B5EF4-FFF2-40B4-BE49-F238E27FC236}">
                <a16:creationId xmlns:a16="http://schemas.microsoft.com/office/drawing/2014/main" id="{C7B9E34F-2CCD-4888-B968-C071579E8BB3}"/>
              </a:ext>
            </a:extLst>
          </p:cNvPr>
          <p:cNvSpPr/>
          <p:nvPr/>
        </p:nvSpPr>
        <p:spPr>
          <a:xfrm>
            <a:off x="4699591" y="4944141"/>
            <a:ext cx="1690576" cy="114459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storage</a:t>
            </a:r>
            <a:endParaRPr lang="en-CA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0C0CB49-6B86-4F27-B4C7-EBA04778D540}"/>
              </a:ext>
            </a:extLst>
          </p:cNvPr>
          <p:cNvCxnSpPr>
            <a:cxnSpLocks/>
            <a:stCxn id="112" idx="2"/>
            <a:endCxn id="114" idx="1"/>
          </p:cNvCxnSpPr>
          <p:nvPr/>
        </p:nvCxnSpPr>
        <p:spPr>
          <a:xfrm>
            <a:off x="5534507" y="4323080"/>
            <a:ext cx="10372" cy="62106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01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719 0.00255 0.01263 0.00278 0.03516 0 C 0.04974 -0.00162 0.02891 -0.00254 0.04987 -0.00324 L 0.17123 -0.00486 C 0.19115 -0.00995 0.17982 -0.00787 0.20547 -0.00972 L 0.21289 -0.01134 C 0.21472 -0.0118 0.21654 -0.01296 0.21836 -0.01296 C 0.23073 -0.01296 0.2431 -0.01203 0.25547 -0.01134 C 0.25703 -0.01088 0.25847 -0.01018 0.26003 -0.00972 C 0.26888 -0.0074 0.26511 -0.01018 0.2694 -0.00648 L 0.2694 -0.00648 L 0.2694 -0.00648 " pathEditMode="relative" ptsTypes="AAAAAAAAAAAAA">
                                      <p:cBhvr>
                                        <p:cTn id="5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719 0.00255 0.01263 0.00278 0.03516 0 C 0.04974 -0.00162 0.02891 -0.00254 0.04987 -0.00324 L 0.17123 -0.00486 C 0.19115 -0.00995 0.17982 -0.00787 0.20547 -0.00972 L 0.21289 -0.01134 C 0.21472 -0.0118 0.21654 -0.01296 0.21836 -0.01296 C 0.23073 -0.01296 0.2431 -0.01203 0.25547 -0.01134 C 0.25703 -0.01088 0.25847 -0.01018 0.26003 -0.00972 C 0.26888 -0.0074 0.26511 -0.01018 0.2694 -0.00648 L 0.2694 -0.00648 L 0.2694 -0.00648 " pathEditMode="relative" ptsTypes="AAAAAAAAAAAAA">
                                      <p:cBhvr>
                                        <p:cTn id="6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86 0.00116 0.01159 0.00301 0.01758 0.00324 C 0.02617 0.0037 0.03476 0.00255 0.04349 0.00162 C 0.04531 0.00139 0.04713 0 0.04896 0 L 0.15273 -0.00324 C 0.16979 -0.00926 0.15117 -0.00324 0.19349 -0.00648 C 0.19531 -0.00671 0.19713 -0.00787 0.19909 -0.0081 C 0.2039 -0.00903 0.20885 -0.00926 0.2138 -0.00972 C 0.22187 -0.00926 0.22995 -0.00903 0.23789 -0.0081 C 0.23919 -0.0081 0.24036 -0.00648 0.24166 -0.00648 C 0.26328 -0.00648 0.28489 -0.00764 0.30651 -0.0081 C 0.33633 -0.00579 0.32005 -0.00648 0.3556 -0.00648 L 0.3556 -0.00648 " pathEditMode="relative" ptsTypes="AAAAAAAAAAAAAA">
                                      <p:cBhvr>
                                        <p:cTn id="7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86 0.00116 0.01159 0.00301 0.01758 0.00324 C 0.02617 0.0037 0.03476 0.00255 0.04349 0.00162 C 0.04531 0.00139 0.04713 0 0.04896 0 L 0.15273 -0.00324 C 0.16979 -0.00926 0.15117 -0.00324 0.19349 -0.00648 C 0.19531 -0.00671 0.19713 -0.00787 0.19909 -0.0081 C 0.2039 -0.00903 0.20885 -0.00926 0.2138 -0.00972 C 0.22187 -0.00926 0.22995 -0.00903 0.23789 -0.0081 C 0.23919 -0.0081 0.24036 -0.00648 0.24166 -0.00648 C 0.26328 -0.00648 0.28489 -0.00764 0.30651 -0.0081 C 0.33633 -0.00579 0.32005 -0.00648 0.3556 -0.00648 L 0.3556 -0.00648 " pathEditMode="relative" ptsTypes="AAAAAAAAAAAAAA">
                                      <p:cBhvr>
                                        <p:cTn id="7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26" grpId="0" animBg="1"/>
      <p:bldP spid="26" grpId="1" animBg="1"/>
      <p:bldP spid="26" grpId="2" animBg="1"/>
      <p:bldP spid="21" grpId="0" animBg="1"/>
      <p:bldP spid="23" grpId="0" animBg="1"/>
      <p:bldP spid="24" grpId="0" animBg="1"/>
      <p:bldP spid="25" grpId="0" animBg="1"/>
      <p:bldP spid="44" grpId="0" animBg="1"/>
      <p:bldP spid="76" grpId="0"/>
      <p:bldP spid="76" grpId="1"/>
      <p:bldP spid="76" grpId="2"/>
      <p:bldP spid="91" grpId="0" animBg="1"/>
      <p:bldP spid="91" grpId="1" animBg="1"/>
      <p:bldP spid="91" grpId="2" animBg="1"/>
      <p:bldP spid="92" grpId="0"/>
      <p:bldP spid="92" grpId="1"/>
      <p:bldP spid="92" grpId="2"/>
      <p:bldP spid="111" grpId="0" animBg="1"/>
      <p:bldP spid="112" grpId="0" animBg="1"/>
      <p:bldP spid="113" grpId="0"/>
      <p:bldP spid="1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18" y="66598"/>
            <a:ext cx="11207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UHO &amp; WHO integrations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88706" y="511927"/>
            <a:ext cx="1340006" cy="72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98796" y="800575"/>
            <a:ext cx="561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9E783E-70B6-4848-8D43-EAA1DE12D8B2}"/>
              </a:ext>
            </a:extLst>
          </p:cNvPr>
          <p:cNvSpPr/>
          <p:nvPr/>
        </p:nvSpPr>
        <p:spPr>
          <a:xfrm>
            <a:off x="58876" y="1332860"/>
            <a:ext cx="1690607" cy="777524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Diagnostic center</a:t>
            </a:r>
            <a:endParaRPr lang="en-CA" b="1" dirty="0">
              <a:solidFill>
                <a:schemeClr val="dk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10ADA7-75E9-4C14-A4EC-40B6DD9741F0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2291644" y="3497706"/>
            <a:ext cx="1811237" cy="39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59B24DF-256E-45BF-A5EF-EE289575C93B}"/>
              </a:ext>
            </a:extLst>
          </p:cNvPr>
          <p:cNvSpPr/>
          <p:nvPr/>
        </p:nvSpPr>
        <p:spPr>
          <a:xfrm>
            <a:off x="9290722" y="1327432"/>
            <a:ext cx="2731945" cy="4340547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dk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31F177-3C77-4EB6-BD58-3BB48ED5B643}"/>
              </a:ext>
            </a:extLst>
          </p:cNvPr>
          <p:cNvCxnSpPr>
            <a:cxnSpLocks/>
            <a:stCxn id="77" idx="3"/>
            <a:endCxn id="15" idx="1"/>
          </p:cNvCxnSpPr>
          <p:nvPr/>
        </p:nvCxnSpPr>
        <p:spPr>
          <a:xfrm flipV="1">
            <a:off x="8301451" y="3497706"/>
            <a:ext cx="989271" cy="39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91CEBB2-35C7-42C8-BB1C-40DD27EF2FAA}"/>
              </a:ext>
            </a:extLst>
          </p:cNvPr>
          <p:cNvSpPr/>
          <p:nvPr/>
        </p:nvSpPr>
        <p:spPr>
          <a:xfrm>
            <a:off x="45155" y="3187008"/>
            <a:ext cx="1684341" cy="777524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Hospital</a:t>
            </a:r>
            <a:endParaRPr lang="en-CA" b="1" dirty="0">
              <a:solidFill>
                <a:schemeClr val="dk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12E7E1-5F9C-458F-B54E-F17CE8F6BA24}"/>
              </a:ext>
            </a:extLst>
          </p:cNvPr>
          <p:cNvSpPr/>
          <p:nvPr/>
        </p:nvSpPr>
        <p:spPr>
          <a:xfrm>
            <a:off x="74981" y="4963564"/>
            <a:ext cx="1654515" cy="777523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Media</a:t>
            </a:r>
            <a:endParaRPr lang="en-CA" b="1" dirty="0">
              <a:solidFill>
                <a:schemeClr val="dk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590F784-9A8B-4051-9AC0-BFBE9C9AEB2D}"/>
              </a:ext>
            </a:extLst>
          </p:cNvPr>
          <p:cNvCxnSpPr>
            <a:cxnSpLocks/>
            <a:stCxn id="2" idx="3"/>
            <a:endCxn id="23" idx="3"/>
          </p:cNvCxnSpPr>
          <p:nvPr/>
        </p:nvCxnSpPr>
        <p:spPr>
          <a:xfrm flipH="1">
            <a:off x="1729496" y="1721622"/>
            <a:ext cx="19987" cy="3630704"/>
          </a:xfrm>
          <a:prstGeom prst="bentConnector3">
            <a:avLst>
              <a:gd name="adj1" fmla="val -266873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E498346-9363-4D38-BC28-6EF1753C8425}"/>
              </a:ext>
            </a:extLst>
          </p:cNvPr>
          <p:cNvSpPr/>
          <p:nvPr/>
        </p:nvSpPr>
        <p:spPr>
          <a:xfrm>
            <a:off x="4102881" y="1294821"/>
            <a:ext cx="4198570" cy="4413657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r>
              <a:rPr lang="en-CA" b="1" dirty="0"/>
              <a:t>		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D9842E-C50A-4C82-8F25-0F9A6A1F44B2}"/>
              </a:ext>
            </a:extLst>
          </p:cNvPr>
          <p:cNvSpPr/>
          <p:nvPr/>
        </p:nvSpPr>
        <p:spPr>
          <a:xfrm>
            <a:off x="4374618" y="1999708"/>
            <a:ext cx="3437490" cy="9111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UHO integration services</a:t>
            </a:r>
            <a:endParaRPr lang="en-CA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EA7AED-FD69-4C1F-8E2B-C523B98F4553}"/>
              </a:ext>
            </a:extLst>
          </p:cNvPr>
          <p:cNvSpPr txBox="1"/>
          <p:nvPr/>
        </p:nvSpPr>
        <p:spPr>
          <a:xfrm>
            <a:off x="5063048" y="1515441"/>
            <a:ext cx="12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Mule ESB</a:t>
            </a:r>
            <a:endParaRPr lang="en-CA" b="1" dirty="0"/>
          </a:p>
        </p:txBody>
      </p:sp>
      <p:sp>
        <p:nvSpPr>
          <p:cNvPr id="80" name="Flowchart: Magnetic Disk 79">
            <a:extLst>
              <a:ext uri="{FF2B5EF4-FFF2-40B4-BE49-F238E27FC236}">
                <a16:creationId xmlns:a16="http://schemas.microsoft.com/office/drawing/2014/main" id="{F4BC5BD1-DB8A-4DA2-8846-D48D4FB17C28}"/>
              </a:ext>
            </a:extLst>
          </p:cNvPr>
          <p:cNvSpPr/>
          <p:nvPr/>
        </p:nvSpPr>
        <p:spPr>
          <a:xfrm>
            <a:off x="4372327" y="3732204"/>
            <a:ext cx="1505216" cy="116387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storage</a:t>
            </a:r>
            <a:endParaRPr lang="en-CA" b="1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2E10BD9-CFBF-4FEE-867B-22B2BF1D5FC9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5121043" y="2895730"/>
            <a:ext cx="3892" cy="8364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6" name="Picture 45" descr="Icon&#10;&#10;Description automatically generated with medium confidence">
            <a:extLst>
              <a:ext uri="{FF2B5EF4-FFF2-40B4-BE49-F238E27FC236}">
                <a16:creationId xmlns:a16="http://schemas.microsoft.com/office/drawing/2014/main" id="{12769ADE-5B60-4EA8-9893-4DC979758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71361" y="3592099"/>
            <a:ext cx="1281170" cy="1409287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D6DD41-1E92-42C5-BCA6-20DE6F0FFED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211946" y="2910822"/>
            <a:ext cx="0" cy="6812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5" name="Picture 84" descr="A picture containing indoor, cup, metalware, coil spring&#10;&#10;Description automatically generated">
            <a:extLst>
              <a:ext uri="{FF2B5EF4-FFF2-40B4-BE49-F238E27FC236}">
                <a16:creationId xmlns:a16="http://schemas.microsoft.com/office/drawing/2014/main" id="{41962DE6-0AA5-479C-9C20-43E2B18A6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14480" y="3299704"/>
            <a:ext cx="2497997" cy="1663861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C42E90DA-0F8A-4376-ABA5-9C6D20295829}"/>
              </a:ext>
            </a:extLst>
          </p:cNvPr>
          <p:cNvSpPr/>
          <p:nvPr/>
        </p:nvSpPr>
        <p:spPr>
          <a:xfrm>
            <a:off x="9822943" y="2110384"/>
            <a:ext cx="1894924" cy="7692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UHO integration services</a:t>
            </a:r>
            <a:endParaRPr lang="en-CA" b="1" dirty="0">
              <a:solidFill>
                <a:schemeClr val="dk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B608856-2BE9-4613-B4C6-B5282C53793E}"/>
              </a:ext>
            </a:extLst>
          </p:cNvPr>
          <p:cNvSpPr txBox="1"/>
          <p:nvPr/>
        </p:nvSpPr>
        <p:spPr>
          <a:xfrm>
            <a:off x="10422393" y="156896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WHO</a:t>
            </a:r>
            <a:endParaRPr lang="en-CA" b="1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CE245A2-D12D-48DB-B426-32A83670C636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10770405" y="2879624"/>
            <a:ext cx="0" cy="8851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0E495BC-D8C3-4B85-893F-9BC9C7A4AFA9}"/>
              </a:ext>
            </a:extLst>
          </p:cNvPr>
          <p:cNvSpPr txBox="1"/>
          <p:nvPr/>
        </p:nvSpPr>
        <p:spPr>
          <a:xfrm>
            <a:off x="6817070" y="4984394"/>
            <a:ext cx="123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Amazon S3</a:t>
            </a:r>
            <a:endParaRPr lang="en-CA" b="1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DD998A1-5A8D-4447-9513-0FECDC515FCB}"/>
              </a:ext>
            </a:extLst>
          </p:cNvPr>
          <p:cNvCxnSpPr>
            <a:cxnSpLocks/>
          </p:cNvCxnSpPr>
          <p:nvPr/>
        </p:nvCxnSpPr>
        <p:spPr>
          <a:xfrm>
            <a:off x="2022542" y="1938299"/>
            <a:ext cx="210032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A74420C-56F6-4DFD-9E77-745819FFC85C}"/>
              </a:ext>
            </a:extLst>
          </p:cNvPr>
          <p:cNvCxnSpPr>
            <a:cxnSpLocks/>
            <a:stCxn id="2" idx="3"/>
            <a:endCxn id="21" idx="3"/>
          </p:cNvCxnSpPr>
          <p:nvPr/>
        </p:nvCxnSpPr>
        <p:spPr>
          <a:xfrm flipH="1">
            <a:off x="1729496" y="1721622"/>
            <a:ext cx="19987" cy="1854148"/>
          </a:xfrm>
          <a:prstGeom prst="bentConnector3">
            <a:avLst>
              <a:gd name="adj1" fmla="val -142615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2E9D7002-DE0D-4BDF-BFD6-6A416E631A58}"/>
              </a:ext>
            </a:extLst>
          </p:cNvPr>
          <p:cNvSpPr txBox="1"/>
          <p:nvPr/>
        </p:nvSpPr>
        <p:spPr>
          <a:xfrm>
            <a:off x="2320805" y="1599744"/>
            <a:ext cx="178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Register covid case</a:t>
            </a:r>
            <a:endParaRPr lang="en-CA" sz="1600" b="1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326ADC5-A616-4688-95AB-0BD0BA0BC779}"/>
              </a:ext>
            </a:extLst>
          </p:cNvPr>
          <p:cNvCxnSpPr>
            <a:cxnSpLocks/>
          </p:cNvCxnSpPr>
          <p:nvPr/>
        </p:nvCxnSpPr>
        <p:spPr>
          <a:xfrm>
            <a:off x="2042529" y="2452792"/>
            <a:ext cx="2094156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389066DE-F118-4493-A4CF-135DCF18E8AB}"/>
              </a:ext>
            </a:extLst>
          </p:cNvPr>
          <p:cNvSpPr txBox="1"/>
          <p:nvPr/>
        </p:nvSpPr>
        <p:spPr>
          <a:xfrm>
            <a:off x="2334622" y="2114238"/>
            <a:ext cx="1727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Update covid case</a:t>
            </a:r>
            <a:endParaRPr lang="en-CA" sz="1600" b="1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281ED28-456A-4C4A-92E1-61AF08387FF6}"/>
              </a:ext>
            </a:extLst>
          </p:cNvPr>
          <p:cNvCxnSpPr>
            <a:cxnSpLocks/>
          </p:cNvCxnSpPr>
          <p:nvPr/>
        </p:nvCxnSpPr>
        <p:spPr>
          <a:xfrm>
            <a:off x="2022542" y="2971832"/>
            <a:ext cx="2094156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A1EE051-6C32-487F-9B38-88C47AC8EC09}"/>
              </a:ext>
            </a:extLst>
          </p:cNvPr>
          <p:cNvSpPr txBox="1"/>
          <p:nvPr/>
        </p:nvSpPr>
        <p:spPr>
          <a:xfrm>
            <a:off x="2314635" y="2633278"/>
            <a:ext cx="1405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Get covid case</a:t>
            </a:r>
            <a:endParaRPr lang="en-CA" sz="1600" b="1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D69502F-695E-4ED3-B556-7FEE33A6BA36}"/>
              </a:ext>
            </a:extLst>
          </p:cNvPr>
          <p:cNvCxnSpPr>
            <a:cxnSpLocks/>
          </p:cNvCxnSpPr>
          <p:nvPr/>
        </p:nvCxnSpPr>
        <p:spPr>
          <a:xfrm flipV="1">
            <a:off x="1723181" y="5440295"/>
            <a:ext cx="2379700" cy="298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B4555893-1014-4F54-AD57-DA0412857786}"/>
              </a:ext>
            </a:extLst>
          </p:cNvPr>
          <p:cNvSpPr txBox="1"/>
          <p:nvPr/>
        </p:nvSpPr>
        <p:spPr>
          <a:xfrm>
            <a:off x="2287572" y="5101741"/>
            <a:ext cx="1774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Get covid reports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376768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21" grpId="0" animBg="1"/>
      <p:bldP spid="23" grpId="0" animBg="1"/>
      <p:bldP spid="77" grpId="0" animBg="1"/>
      <p:bldP spid="78" grpId="0" animBg="1"/>
      <p:bldP spid="79" grpId="0"/>
      <p:bldP spid="80" grpId="0" animBg="1"/>
      <p:bldP spid="96" grpId="0" animBg="1"/>
      <p:bldP spid="98" grpId="0"/>
      <p:bldP spid="121" grpId="0"/>
      <p:bldP spid="148" grpId="0"/>
      <p:bldP spid="152" grpId="0"/>
      <p:bldP spid="154" grpId="0"/>
      <p:bldP spid="1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2956F73-57EC-4F32-97FB-1151FBB57EEA}"/>
              </a:ext>
            </a:extLst>
          </p:cNvPr>
          <p:cNvSpPr/>
          <p:nvPr/>
        </p:nvSpPr>
        <p:spPr>
          <a:xfrm>
            <a:off x="5268686" y="4572000"/>
            <a:ext cx="6749145" cy="1190170"/>
          </a:xfrm>
          <a:prstGeom prst="triangle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67FDC2C-0159-44A5-A4A3-AFB038E9CA4F}"/>
              </a:ext>
            </a:extLst>
          </p:cNvPr>
          <p:cNvSpPr/>
          <p:nvPr/>
        </p:nvSpPr>
        <p:spPr>
          <a:xfrm>
            <a:off x="174169" y="4934856"/>
            <a:ext cx="6574973" cy="827314"/>
          </a:xfrm>
          <a:prstGeom prst="triangle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035B80-885A-4F8F-9050-33BF7D921E0D}"/>
              </a:ext>
            </a:extLst>
          </p:cNvPr>
          <p:cNvGrpSpPr/>
          <p:nvPr/>
        </p:nvGrpSpPr>
        <p:grpSpPr>
          <a:xfrm>
            <a:off x="957938" y="952501"/>
            <a:ext cx="10276124" cy="4952998"/>
            <a:chOff x="827312" y="1175659"/>
            <a:chExt cx="10276124" cy="4952998"/>
          </a:xfrm>
          <a:scene3d>
            <a:camera prst="perspectiveRelaxedModerately"/>
            <a:lightRig rig="threePt" dir="t"/>
          </a:scene3d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DD88299-3C9D-406D-9619-A4CEFFCFC275}"/>
                </a:ext>
              </a:extLst>
            </p:cNvPr>
            <p:cNvSpPr/>
            <p:nvPr/>
          </p:nvSpPr>
          <p:spPr>
            <a:xfrm>
              <a:off x="827312" y="1175659"/>
              <a:ext cx="2569031" cy="4952998"/>
            </a:xfrm>
            <a:custGeom>
              <a:avLst/>
              <a:gdLst>
                <a:gd name="connsiteX0" fmla="*/ 2569029 w 2569031"/>
                <a:gd name="connsiteY0" fmla="*/ 0 h 4952998"/>
                <a:gd name="connsiteX1" fmla="*/ 2569029 w 2569031"/>
                <a:gd name="connsiteY1" fmla="*/ 453570 h 4952998"/>
                <a:gd name="connsiteX2" fmla="*/ 2569031 w 2569031"/>
                <a:gd name="connsiteY2" fmla="*/ 453570 h 4952998"/>
                <a:gd name="connsiteX3" fmla="*/ 2569031 w 2569031"/>
                <a:gd name="connsiteY3" fmla="*/ 4952998 h 4952998"/>
                <a:gd name="connsiteX4" fmla="*/ 2569029 w 2569031"/>
                <a:gd name="connsiteY4" fmla="*/ 4952998 h 4952998"/>
                <a:gd name="connsiteX5" fmla="*/ 2569029 w 2569031"/>
                <a:gd name="connsiteY5" fmla="*/ 4499428 h 4952998"/>
                <a:gd name="connsiteX6" fmla="*/ 2 w 2569031"/>
                <a:gd name="connsiteY6" fmla="*/ 4952998 h 4952998"/>
                <a:gd name="connsiteX7" fmla="*/ 2 w 2569031"/>
                <a:gd name="connsiteY7" fmla="*/ 453570 h 4952998"/>
                <a:gd name="connsiteX8" fmla="*/ 0 w 2569031"/>
                <a:gd name="connsiteY8" fmla="*/ 453570 h 495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9031" h="4952998">
                  <a:moveTo>
                    <a:pt x="2569029" y="0"/>
                  </a:moveTo>
                  <a:lnTo>
                    <a:pt x="2569029" y="453570"/>
                  </a:lnTo>
                  <a:lnTo>
                    <a:pt x="2569031" y="453570"/>
                  </a:lnTo>
                  <a:lnTo>
                    <a:pt x="2569031" y="4952998"/>
                  </a:lnTo>
                  <a:lnTo>
                    <a:pt x="2569029" y="4952998"/>
                  </a:lnTo>
                  <a:lnTo>
                    <a:pt x="2569029" y="4499428"/>
                  </a:lnTo>
                  <a:lnTo>
                    <a:pt x="2" y="4952998"/>
                  </a:lnTo>
                  <a:lnTo>
                    <a:pt x="2" y="453570"/>
                  </a:lnTo>
                  <a:lnTo>
                    <a:pt x="0" y="45357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BCB891-01E7-4B27-AC36-AE1D0B2D6508}"/>
                </a:ext>
              </a:extLst>
            </p:cNvPr>
            <p:cNvSpPr/>
            <p:nvPr/>
          </p:nvSpPr>
          <p:spPr>
            <a:xfrm flipH="1">
              <a:off x="3396343" y="1175659"/>
              <a:ext cx="2569031" cy="4952998"/>
            </a:xfrm>
            <a:custGeom>
              <a:avLst/>
              <a:gdLst>
                <a:gd name="connsiteX0" fmla="*/ 2569029 w 2569031"/>
                <a:gd name="connsiteY0" fmla="*/ 0 h 4952998"/>
                <a:gd name="connsiteX1" fmla="*/ 2569029 w 2569031"/>
                <a:gd name="connsiteY1" fmla="*/ 453570 h 4952998"/>
                <a:gd name="connsiteX2" fmla="*/ 2569031 w 2569031"/>
                <a:gd name="connsiteY2" fmla="*/ 453570 h 4952998"/>
                <a:gd name="connsiteX3" fmla="*/ 2569031 w 2569031"/>
                <a:gd name="connsiteY3" fmla="*/ 4952998 h 4952998"/>
                <a:gd name="connsiteX4" fmla="*/ 2569029 w 2569031"/>
                <a:gd name="connsiteY4" fmla="*/ 4952998 h 4952998"/>
                <a:gd name="connsiteX5" fmla="*/ 2569029 w 2569031"/>
                <a:gd name="connsiteY5" fmla="*/ 4499428 h 4952998"/>
                <a:gd name="connsiteX6" fmla="*/ 2 w 2569031"/>
                <a:gd name="connsiteY6" fmla="*/ 4952998 h 4952998"/>
                <a:gd name="connsiteX7" fmla="*/ 2 w 2569031"/>
                <a:gd name="connsiteY7" fmla="*/ 453570 h 4952998"/>
                <a:gd name="connsiteX8" fmla="*/ 0 w 2569031"/>
                <a:gd name="connsiteY8" fmla="*/ 453570 h 495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9031" h="4952998">
                  <a:moveTo>
                    <a:pt x="2569029" y="0"/>
                  </a:moveTo>
                  <a:lnTo>
                    <a:pt x="2569029" y="453570"/>
                  </a:lnTo>
                  <a:lnTo>
                    <a:pt x="2569031" y="453570"/>
                  </a:lnTo>
                  <a:lnTo>
                    <a:pt x="2569031" y="4952998"/>
                  </a:lnTo>
                  <a:lnTo>
                    <a:pt x="2569029" y="4952998"/>
                  </a:lnTo>
                  <a:lnTo>
                    <a:pt x="2569029" y="4499428"/>
                  </a:lnTo>
                  <a:lnTo>
                    <a:pt x="2" y="4952998"/>
                  </a:lnTo>
                  <a:lnTo>
                    <a:pt x="2" y="453570"/>
                  </a:lnTo>
                  <a:lnTo>
                    <a:pt x="0" y="45357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5F4340-56D5-4981-9756-AD9E65D8E3EF}"/>
                </a:ext>
              </a:extLst>
            </p:cNvPr>
            <p:cNvSpPr/>
            <p:nvPr/>
          </p:nvSpPr>
          <p:spPr>
            <a:xfrm>
              <a:off x="5965374" y="1175659"/>
              <a:ext cx="2569031" cy="4952998"/>
            </a:xfrm>
            <a:custGeom>
              <a:avLst/>
              <a:gdLst>
                <a:gd name="connsiteX0" fmla="*/ 2569029 w 2569031"/>
                <a:gd name="connsiteY0" fmla="*/ 0 h 4952998"/>
                <a:gd name="connsiteX1" fmla="*/ 2569029 w 2569031"/>
                <a:gd name="connsiteY1" fmla="*/ 453570 h 4952998"/>
                <a:gd name="connsiteX2" fmla="*/ 2569031 w 2569031"/>
                <a:gd name="connsiteY2" fmla="*/ 453570 h 4952998"/>
                <a:gd name="connsiteX3" fmla="*/ 2569031 w 2569031"/>
                <a:gd name="connsiteY3" fmla="*/ 4952998 h 4952998"/>
                <a:gd name="connsiteX4" fmla="*/ 2569029 w 2569031"/>
                <a:gd name="connsiteY4" fmla="*/ 4952998 h 4952998"/>
                <a:gd name="connsiteX5" fmla="*/ 2569029 w 2569031"/>
                <a:gd name="connsiteY5" fmla="*/ 4499428 h 4952998"/>
                <a:gd name="connsiteX6" fmla="*/ 2 w 2569031"/>
                <a:gd name="connsiteY6" fmla="*/ 4952998 h 4952998"/>
                <a:gd name="connsiteX7" fmla="*/ 2 w 2569031"/>
                <a:gd name="connsiteY7" fmla="*/ 453570 h 4952998"/>
                <a:gd name="connsiteX8" fmla="*/ 0 w 2569031"/>
                <a:gd name="connsiteY8" fmla="*/ 453570 h 495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9031" h="4952998">
                  <a:moveTo>
                    <a:pt x="2569029" y="0"/>
                  </a:moveTo>
                  <a:lnTo>
                    <a:pt x="2569029" y="453570"/>
                  </a:lnTo>
                  <a:lnTo>
                    <a:pt x="2569031" y="453570"/>
                  </a:lnTo>
                  <a:lnTo>
                    <a:pt x="2569031" y="4952998"/>
                  </a:lnTo>
                  <a:lnTo>
                    <a:pt x="2569029" y="4952998"/>
                  </a:lnTo>
                  <a:lnTo>
                    <a:pt x="2569029" y="4499428"/>
                  </a:lnTo>
                  <a:lnTo>
                    <a:pt x="2" y="4952998"/>
                  </a:lnTo>
                  <a:lnTo>
                    <a:pt x="2" y="453570"/>
                  </a:lnTo>
                  <a:lnTo>
                    <a:pt x="0" y="45357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419FA8-F90E-42C8-9617-32A38FFD8A0D}"/>
                </a:ext>
              </a:extLst>
            </p:cNvPr>
            <p:cNvSpPr/>
            <p:nvPr/>
          </p:nvSpPr>
          <p:spPr>
            <a:xfrm flipH="1">
              <a:off x="8534405" y="1175659"/>
              <a:ext cx="2569031" cy="4952998"/>
            </a:xfrm>
            <a:custGeom>
              <a:avLst/>
              <a:gdLst>
                <a:gd name="connsiteX0" fmla="*/ 2569029 w 2569031"/>
                <a:gd name="connsiteY0" fmla="*/ 0 h 4952998"/>
                <a:gd name="connsiteX1" fmla="*/ 2569029 w 2569031"/>
                <a:gd name="connsiteY1" fmla="*/ 453570 h 4952998"/>
                <a:gd name="connsiteX2" fmla="*/ 2569031 w 2569031"/>
                <a:gd name="connsiteY2" fmla="*/ 453570 h 4952998"/>
                <a:gd name="connsiteX3" fmla="*/ 2569031 w 2569031"/>
                <a:gd name="connsiteY3" fmla="*/ 4952998 h 4952998"/>
                <a:gd name="connsiteX4" fmla="*/ 2569029 w 2569031"/>
                <a:gd name="connsiteY4" fmla="*/ 4952998 h 4952998"/>
                <a:gd name="connsiteX5" fmla="*/ 2569029 w 2569031"/>
                <a:gd name="connsiteY5" fmla="*/ 4499428 h 4952998"/>
                <a:gd name="connsiteX6" fmla="*/ 2 w 2569031"/>
                <a:gd name="connsiteY6" fmla="*/ 4952998 h 4952998"/>
                <a:gd name="connsiteX7" fmla="*/ 2 w 2569031"/>
                <a:gd name="connsiteY7" fmla="*/ 453570 h 4952998"/>
                <a:gd name="connsiteX8" fmla="*/ 0 w 2569031"/>
                <a:gd name="connsiteY8" fmla="*/ 453570 h 495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9031" h="4952998">
                  <a:moveTo>
                    <a:pt x="2569029" y="0"/>
                  </a:moveTo>
                  <a:lnTo>
                    <a:pt x="2569029" y="453570"/>
                  </a:lnTo>
                  <a:lnTo>
                    <a:pt x="2569031" y="453570"/>
                  </a:lnTo>
                  <a:lnTo>
                    <a:pt x="2569031" y="4952998"/>
                  </a:lnTo>
                  <a:lnTo>
                    <a:pt x="2569029" y="4952998"/>
                  </a:lnTo>
                  <a:lnTo>
                    <a:pt x="2569029" y="4499428"/>
                  </a:lnTo>
                  <a:lnTo>
                    <a:pt x="2" y="4952998"/>
                  </a:lnTo>
                  <a:lnTo>
                    <a:pt x="2" y="453570"/>
                  </a:lnTo>
                  <a:lnTo>
                    <a:pt x="0" y="45357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DA7419-B13A-422D-AE76-3297075F8069}"/>
              </a:ext>
            </a:extLst>
          </p:cNvPr>
          <p:cNvGrpSpPr/>
          <p:nvPr/>
        </p:nvGrpSpPr>
        <p:grpSpPr>
          <a:xfrm>
            <a:off x="2634341" y="1833991"/>
            <a:ext cx="6683832" cy="3514522"/>
            <a:chOff x="1689100" y="1257664"/>
            <a:chExt cx="8813800" cy="4605048"/>
          </a:xfrm>
          <a:solidFill>
            <a:srgbClr val="00CCFF"/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F7EE9B4-212A-406D-9622-62DF9E259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5759" y="4549608"/>
              <a:ext cx="180592" cy="361180"/>
            </a:xfrm>
            <a:custGeom>
              <a:avLst/>
              <a:gdLst>
                <a:gd name="T0" fmla="*/ 15 w 157"/>
                <a:gd name="T1" fmla="*/ 204 h 316"/>
                <a:gd name="T2" fmla="*/ 30 w 157"/>
                <a:gd name="T3" fmla="*/ 169 h 316"/>
                <a:gd name="T4" fmla="*/ 19 w 157"/>
                <a:gd name="T5" fmla="*/ 127 h 316"/>
                <a:gd name="T6" fmla="*/ 68 w 157"/>
                <a:gd name="T7" fmla="*/ 77 h 316"/>
                <a:gd name="T8" fmla="*/ 121 w 157"/>
                <a:gd name="T9" fmla="*/ 24 h 316"/>
                <a:gd name="T10" fmla="*/ 126 w 157"/>
                <a:gd name="T11" fmla="*/ 0 h 316"/>
                <a:gd name="T12" fmla="*/ 157 w 157"/>
                <a:gd name="T13" fmla="*/ 75 h 316"/>
                <a:gd name="T14" fmla="*/ 157 w 157"/>
                <a:gd name="T15" fmla="*/ 87 h 316"/>
                <a:gd name="T16" fmla="*/ 144 w 157"/>
                <a:gd name="T17" fmla="*/ 83 h 316"/>
                <a:gd name="T18" fmla="*/ 110 w 157"/>
                <a:gd name="T19" fmla="*/ 227 h 316"/>
                <a:gd name="T20" fmla="*/ 43 w 157"/>
                <a:gd name="T21" fmla="*/ 316 h 316"/>
                <a:gd name="T22" fmla="*/ 7 w 157"/>
                <a:gd name="T23" fmla="*/ 272 h 316"/>
                <a:gd name="T24" fmla="*/ 9 w 157"/>
                <a:gd name="T25" fmla="*/ 252 h 316"/>
                <a:gd name="T26" fmla="*/ 0 w 157"/>
                <a:gd name="T27" fmla="*/ 220 h 316"/>
                <a:gd name="T28" fmla="*/ 15 w 157"/>
                <a:gd name="T29" fmla="*/ 20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316">
                  <a:moveTo>
                    <a:pt x="15" y="204"/>
                  </a:moveTo>
                  <a:cubicBezTo>
                    <a:pt x="15" y="204"/>
                    <a:pt x="30" y="170"/>
                    <a:pt x="30" y="169"/>
                  </a:cubicBezTo>
                  <a:cubicBezTo>
                    <a:pt x="30" y="160"/>
                    <a:pt x="19" y="140"/>
                    <a:pt x="19" y="127"/>
                  </a:cubicBezTo>
                  <a:cubicBezTo>
                    <a:pt x="19" y="88"/>
                    <a:pt x="46" y="91"/>
                    <a:pt x="68" y="77"/>
                  </a:cubicBezTo>
                  <a:cubicBezTo>
                    <a:pt x="85" y="67"/>
                    <a:pt x="109" y="37"/>
                    <a:pt x="121" y="24"/>
                  </a:cubicBezTo>
                  <a:cubicBezTo>
                    <a:pt x="125" y="20"/>
                    <a:pt x="123" y="6"/>
                    <a:pt x="126" y="0"/>
                  </a:cubicBezTo>
                  <a:cubicBezTo>
                    <a:pt x="151" y="3"/>
                    <a:pt x="149" y="55"/>
                    <a:pt x="157" y="75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3" y="86"/>
                    <a:pt x="145" y="83"/>
                    <a:pt x="144" y="83"/>
                  </a:cubicBezTo>
                  <a:cubicBezTo>
                    <a:pt x="144" y="141"/>
                    <a:pt x="126" y="181"/>
                    <a:pt x="110" y="227"/>
                  </a:cubicBezTo>
                  <a:cubicBezTo>
                    <a:pt x="96" y="262"/>
                    <a:pt x="89" y="316"/>
                    <a:pt x="43" y="316"/>
                  </a:cubicBezTo>
                  <a:cubicBezTo>
                    <a:pt x="24" y="316"/>
                    <a:pt x="7" y="293"/>
                    <a:pt x="7" y="272"/>
                  </a:cubicBezTo>
                  <a:cubicBezTo>
                    <a:pt x="7" y="262"/>
                    <a:pt x="10" y="258"/>
                    <a:pt x="9" y="252"/>
                  </a:cubicBezTo>
                  <a:cubicBezTo>
                    <a:pt x="0" y="245"/>
                    <a:pt x="0" y="232"/>
                    <a:pt x="0" y="220"/>
                  </a:cubicBezTo>
                  <a:cubicBezTo>
                    <a:pt x="0" y="217"/>
                    <a:pt x="14" y="204"/>
                    <a:pt x="15" y="2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E1A444B-6A7B-44DF-ABEA-483CA8A3B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294" y="3204364"/>
              <a:ext cx="1683483" cy="1974248"/>
            </a:xfrm>
            <a:custGeom>
              <a:avLst/>
              <a:gdLst>
                <a:gd name="T0" fmla="*/ 857 w 1471"/>
                <a:gd name="T1" fmla="*/ 119 h 1725"/>
                <a:gd name="T2" fmla="*/ 905 w 1471"/>
                <a:gd name="T3" fmla="*/ 145 h 1725"/>
                <a:gd name="T4" fmla="*/ 1045 w 1471"/>
                <a:gd name="T5" fmla="*/ 155 h 1725"/>
                <a:gd name="T6" fmla="*/ 1106 w 1471"/>
                <a:gd name="T7" fmla="*/ 159 h 1725"/>
                <a:gd name="T8" fmla="*/ 1106 w 1471"/>
                <a:gd name="T9" fmla="*/ 245 h 1725"/>
                <a:gd name="T10" fmla="*/ 1064 w 1471"/>
                <a:gd name="T11" fmla="*/ 207 h 1725"/>
                <a:gd name="T12" fmla="*/ 1166 w 1471"/>
                <a:gd name="T13" fmla="*/ 402 h 1725"/>
                <a:gd name="T14" fmla="*/ 1200 w 1471"/>
                <a:gd name="T15" fmla="*/ 481 h 1725"/>
                <a:gd name="T16" fmla="*/ 1253 w 1471"/>
                <a:gd name="T17" fmla="*/ 559 h 1725"/>
                <a:gd name="T18" fmla="*/ 1296 w 1471"/>
                <a:gd name="T19" fmla="*/ 626 h 1725"/>
                <a:gd name="T20" fmla="*/ 1352 w 1471"/>
                <a:gd name="T21" fmla="*/ 646 h 1725"/>
                <a:gd name="T22" fmla="*/ 1465 w 1471"/>
                <a:gd name="T23" fmla="*/ 622 h 1725"/>
                <a:gd name="T24" fmla="*/ 1418 w 1471"/>
                <a:gd name="T25" fmla="*/ 766 h 1725"/>
                <a:gd name="T26" fmla="*/ 1234 w 1471"/>
                <a:gd name="T27" fmla="*/ 974 h 1725"/>
                <a:gd name="T28" fmla="*/ 1215 w 1471"/>
                <a:gd name="T29" fmla="*/ 1081 h 1725"/>
                <a:gd name="T30" fmla="*/ 1238 w 1471"/>
                <a:gd name="T31" fmla="*/ 1149 h 1725"/>
                <a:gd name="T32" fmla="*/ 1236 w 1471"/>
                <a:gd name="T33" fmla="*/ 1219 h 1725"/>
                <a:gd name="T34" fmla="*/ 1134 w 1471"/>
                <a:gd name="T35" fmla="*/ 1342 h 1725"/>
                <a:gd name="T36" fmla="*/ 1132 w 1471"/>
                <a:gd name="T37" fmla="*/ 1419 h 1725"/>
                <a:gd name="T38" fmla="*/ 1103 w 1471"/>
                <a:gd name="T39" fmla="*/ 1471 h 1725"/>
                <a:gd name="T40" fmla="*/ 1077 w 1471"/>
                <a:gd name="T41" fmla="*/ 1525 h 1725"/>
                <a:gd name="T42" fmla="*/ 1016 w 1471"/>
                <a:gd name="T43" fmla="*/ 1626 h 1725"/>
                <a:gd name="T44" fmla="*/ 924 w 1471"/>
                <a:gd name="T45" fmla="*/ 1704 h 1725"/>
                <a:gd name="T46" fmla="*/ 880 w 1471"/>
                <a:gd name="T47" fmla="*/ 1701 h 1725"/>
                <a:gd name="T48" fmla="*/ 776 w 1471"/>
                <a:gd name="T49" fmla="*/ 1709 h 1725"/>
                <a:gd name="T50" fmla="*/ 755 w 1471"/>
                <a:gd name="T51" fmla="*/ 1673 h 1725"/>
                <a:gd name="T52" fmla="*/ 740 w 1471"/>
                <a:gd name="T53" fmla="*/ 1608 h 1725"/>
                <a:gd name="T54" fmla="*/ 678 w 1471"/>
                <a:gd name="T55" fmla="*/ 1421 h 1725"/>
                <a:gd name="T56" fmla="*/ 619 w 1471"/>
                <a:gd name="T57" fmla="*/ 1276 h 1725"/>
                <a:gd name="T58" fmla="*/ 656 w 1471"/>
                <a:gd name="T59" fmla="*/ 1119 h 1725"/>
                <a:gd name="T60" fmla="*/ 625 w 1471"/>
                <a:gd name="T61" fmla="*/ 1006 h 1725"/>
                <a:gd name="T62" fmla="*/ 579 w 1471"/>
                <a:gd name="T63" fmla="*/ 882 h 1725"/>
                <a:gd name="T64" fmla="*/ 587 w 1471"/>
                <a:gd name="T65" fmla="*/ 831 h 1725"/>
                <a:gd name="T66" fmla="*/ 507 w 1471"/>
                <a:gd name="T67" fmla="*/ 797 h 1725"/>
                <a:gd name="T68" fmla="*/ 354 w 1471"/>
                <a:gd name="T69" fmla="*/ 779 h 1725"/>
                <a:gd name="T70" fmla="*/ 282 w 1471"/>
                <a:gd name="T71" fmla="*/ 781 h 1725"/>
                <a:gd name="T72" fmla="*/ 187 w 1471"/>
                <a:gd name="T73" fmla="*/ 791 h 1725"/>
                <a:gd name="T74" fmla="*/ 68 w 1471"/>
                <a:gd name="T75" fmla="*/ 664 h 1725"/>
                <a:gd name="T76" fmla="*/ 13 w 1471"/>
                <a:gd name="T77" fmla="*/ 608 h 1725"/>
                <a:gd name="T78" fmla="*/ 11 w 1471"/>
                <a:gd name="T79" fmla="*/ 583 h 1725"/>
                <a:gd name="T80" fmla="*/ 32 w 1471"/>
                <a:gd name="T81" fmla="*/ 485 h 1725"/>
                <a:gd name="T82" fmla="*/ 38 w 1471"/>
                <a:gd name="T83" fmla="*/ 358 h 1725"/>
                <a:gd name="T84" fmla="*/ 132 w 1471"/>
                <a:gd name="T85" fmla="*/ 237 h 1725"/>
                <a:gd name="T86" fmla="*/ 179 w 1471"/>
                <a:gd name="T87" fmla="*/ 139 h 1725"/>
                <a:gd name="T88" fmla="*/ 242 w 1471"/>
                <a:gd name="T89" fmla="*/ 64 h 1725"/>
                <a:gd name="T90" fmla="*/ 322 w 1471"/>
                <a:gd name="T91" fmla="*/ 62 h 1725"/>
                <a:gd name="T92" fmla="*/ 469 w 1471"/>
                <a:gd name="T93" fmla="*/ 10 h 1725"/>
                <a:gd name="T94" fmla="*/ 528 w 1471"/>
                <a:gd name="T95" fmla="*/ 6 h 1725"/>
                <a:gd name="T96" fmla="*/ 581 w 1471"/>
                <a:gd name="T97" fmla="*/ 0 h 1725"/>
                <a:gd name="T98" fmla="*/ 615 w 1471"/>
                <a:gd name="T99" fmla="*/ 10 h 1725"/>
                <a:gd name="T100" fmla="*/ 613 w 1471"/>
                <a:gd name="T101" fmla="*/ 48 h 1725"/>
                <a:gd name="T102" fmla="*/ 638 w 1471"/>
                <a:gd name="T103" fmla="*/ 115 h 1725"/>
                <a:gd name="T104" fmla="*/ 781 w 1471"/>
                <a:gd name="T105" fmla="*/ 179 h 1725"/>
                <a:gd name="T106" fmla="*/ 797 w 1471"/>
                <a:gd name="T107" fmla="*/ 151 h 1725"/>
                <a:gd name="T108" fmla="*/ 841 w 1471"/>
                <a:gd name="T109" fmla="*/ 119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1" h="1725">
                  <a:moveTo>
                    <a:pt x="841" y="119"/>
                  </a:moveTo>
                  <a:cubicBezTo>
                    <a:pt x="857" y="119"/>
                    <a:pt x="857" y="119"/>
                    <a:pt x="857" y="119"/>
                  </a:cubicBezTo>
                  <a:cubicBezTo>
                    <a:pt x="857" y="130"/>
                    <a:pt x="865" y="133"/>
                    <a:pt x="869" y="137"/>
                  </a:cubicBezTo>
                  <a:cubicBezTo>
                    <a:pt x="875" y="147"/>
                    <a:pt x="893" y="141"/>
                    <a:pt x="905" y="145"/>
                  </a:cubicBezTo>
                  <a:cubicBezTo>
                    <a:pt x="929" y="155"/>
                    <a:pt x="963" y="167"/>
                    <a:pt x="990" y="167"/>
                  </a:cubicBezTo>
                  <a:cubicBezTo>
                    <a:pt x="1014" y="167"/>
                    <a:pt x="1021" y="155"/>
                    <a:pt x="1045" y="155"/>
                  </a:cubicBezTo>
                  <a:cubicBezTo>
                    <a:pt x="1059" y="155"/>
                    <a:pt x="1068" y="165"/>
                    <a:pt x="1084" y="165"/>
                  </a:cubicBezTo>
                  <a:cubicBezTo>
                    <a:pt x="1096" y="165"/>
                    <a:pt x="1096" y="161"/>
                    <a:pt x="1106" y="159"/>
                  </a:cubicBezTo>
                  <a:cubicBezTo>
                    <a:pt x="1111" y="173"/>
                    <a:pt x="1121" y="184"/>
                    <a:pt x="1121" y="199"/>
                  </a:cubicBezTo>
                  <a:cubicBezTo>
                    <a:pt x="1121" y="206"/>
                    <a:pt x="1109" y="235"/>
                    <a:pt x="1106" y="245"/>
                  </a:cubicBezTo>
                  <a:cubicBezTo>
                    <a:pt x="1090" y="242"/>
                    <a:pt x="1077" y="207"/>
                    <a:pt x="1064" y="193"/>
                  </a:cubicBezTo>
                  <a:cubicBezTo>
                    <a:pt x="1064" y="207"/>
                    <a:pt x="1064" y="207"/>
                    <a:pt x="1064" y="207"/>
                  </a:cubicBezTo>
                  <a:cubicBezTo>
                    <a:pt x="1136" y="340"/>
                    <a:pt x="1136" y="340"/>
                    <a:pt x="1136" y="340"/>
                  </a:cubicBezTo>
                  <a:cubicBezTo>
                    <a:pt x="1132" y="357"/>
                    <a:pt x="1155" y="392"/>
                    <a:pt x="1166" y="402"/>
                  </a:cubicBezTo>
                  <a:cubicBezTo>
                    <a:pt x="1166" y="444"/>
                    <a:pt x="1166" y="444"/>
                    <a:pt x="1166" y="444"/>
                  </a:cubicBezTo>
                  <a:cubicBezTo>
                    <a:pt x="1174" y="465"/>
                    <a:pt x="1189" y="465"/>
                    <a:pt x="1200" y="481"/>
                  </a:cubicBezTo>
                  <a:cubicBezTo>
                    <a:pt x="1214" y="500"/>
                    <a:pt x="1206" y="521"/>
                    <a:pt x="1219" y="535"/>
                  </a:cubicBezTo>
                  <a:cubicBezTo>
                    <a:pt x="1231" y="548"/>
                    <a:pt x="1240" y="549"/>
                    <a:pt x="1253" y="559"/>
                  </a:cubicBezTo>
                  <a:cubicBezTo>
                    <a:pt x="1265" y="568"/>
                    <a:pt x="1272" y="601"/>
                    <a:pt x="1297" y="601"/>
                  </a:cubicBezTo>
                  <a:cubicBezTo>
                    <a:pt x="1297" y="615"/>
                    <a:pt x="1304" y="617"/>
                    <a:pt x="1296" y="626"/>
                  </a:cubicBezTo>
                  <a:cubicBezTo>
                    <a:pt x="1306" y="634"/>
                    <a:pt x="1316" y="660"/>
                    <a:pt x="1329" y="660"/>
                  </a:cubicBezTo>
                  <a:cubicBezTo>
                    <a:pt x="1341" y="660"/>
                    <a:pt x="1342" y="649"/>
                    <a:pt x="1352" y="646"/>
                  </a:cubicBezTo>
                  <a:cubicBezTo>
                    <a:pt x="1363" y="642"/>
                    <a:pt x="1371" y="648"/>
                    <a:pt x="1382" y="646"/>
                  </a:cubicBezTo>
                  <a:cubicBezTo>
                    <a:pt x="1411" y="642"/>
                    <a:pt x="1438" y="630"/>
                    <a:pt x="1465" y="622"/>
                  </a:cubicBezTo>
                  <a:cubicBezTo>
                    <a:pt x="1468" y="627"/>
                    <a:pt x="1471" y="630"/>
                    <a:pt x="1471" y="634"/>
                  </a:cubicBezTo>
                  <a:cubicBezTo>
                    <a:pt x="1471" y="680"/>
                    <a:pt x="1437" y="739"/>
                    <a:pt x="1418" y="766"/>
                  </a:cubicBezTo>
                  <a:cubicBezTo>
                    <a:pt x="1395" y="797"/>
                    <a:pt x="1385" y="826"/>
                    <a:pt x="1357" y="849"/>
                  </a:cubicBezTo>
                  <a:cubicBezTo>
                    <a:pt x="1307" y="890"/>
                    <a:pt x="1253" y="903"/>
                    <a:pt x="1234" y="974"/>
                  </a:cubicBezTo>
                  <a:cubicBezTo>
                    <a:pt x="1229" y="994"/>
                    <a:pt x="1209" y="999"/>
                    <a:pt x="1209" y="1022"/>
                  </a:cubicBezTo>
                  <a:cubicBezTo>
                    <a:pt x="1209" y="1046"/>
                    <a:pt x="1215" y="1057"/>
                    <a:pt x="1215" y="1081"/>
                  </a:cubicBezTo>
                  <a:cubicBezTo>
                    <a:pt x="1215" y="1108"/>
                    <a:pt x="1243" y="1122"/>
                    <a:pt x="1243" y="1137"/>
                  </a:cubicBezTo>
                  <a:cubicBezTo>
                    <a:pt x="1243" y="1142"/>
                    <a:pt x="1239" y="1147"/>
                    <a:pt x="1238" y="1149"/>
                  </a:cubicBezTo>
                  <a:cubicBezTo>
                    <a:pt x="1238" y="1169"/>
                    <a:pt x="1238" y="1169"/>
                    <a:pt x="1238" y="1169"/>
                  </a:cubicBezTo>
                  <a:cubicBezTo>
                    <a:pt x="1238" y="1181"/>
                    <a:pt x="1236" y="1196"/>
                    <a:pt x="1236" y="1219"/>
                  </a:cubicBezTo>
                  <a:cubicBezTo>
                    <a:pt x="1240" y="1223"/>
                    <a:pt x="1242" y="1228"/>
                    <a:pt x="1242" y="1235"/>
                  </a:cubicBezTo>
                  <a:cubicBezTo>
                    <a:pt x="1242" y="1297"/>
                    <a:pt x="1142" y="1290"/>
                    <a:pt x="1134" y="1342"/>
                  </a:cubicBezTo>
                  <a:cubicBezTo>
                    <a:pt x="1123" y="1344"/>
                    <a:pt x="1111" y="1357"/>
                    <a:pt x="1111" y="1366"/>
                  </a:cubicBezTo>
                  <a:cubicBezTo>
                    <a:pt x="1111" y="1383"/>
                    <a:pt x="1132" y="1395"/>
                    <a:pt x="1132" y="1419"/>
                  </a:cubicBezTo>
                  <a:cubicBezTo>
                    <a:pt x="1132" y="1432"/>
                    <a:pt x="1131" y="1458"/>
                    <a:pt x="1126" y="1465"/>
                  </a:cubicBezTo>
                  <a:cubicBezTo>
                    <a:pt x="1121" y="1471"/>
                    <a:pt x="1109" y="1468"/>
                    <a:pt x="1103" y="1471"/>
                  </a:cubicBezTo>
                  <a:cubicBezTo>
                    <a:pt x="1085" y="1480"/>
                    <a:pt x="1075" y="1488"/>
                    <a:pt x="1065" y="1508"/>
                  </a:cubicBezTo>
                  <a:cubicBezTo>
                    <a:pt x="1072" y="1512"/>
                    <a:pt x="1077" y="1518"/>
                    <a:pt x="1077" y="1525"/>
                  </a:cubicBezTo>
                  <a:cubicBezTo>
                    <a:pt x="1077" y="1547"/>
                    <a:pt x="1056" y="1564"/>
                    <a:pt x="1047" y="1574"/>
                  </a:cubicBezTo>
                  <a:cubicBezTo>
                    <a:pt x="1030" y="1592"/>
                    <a:pt x="1028" y="1610"/>
                    <a:pt x="1016" y="1626"/>
                  </a:cubicBezTo>
                  <a:cubicBezTo>
                    <a:pt x="997" y="1651"/>
                    <a:pt x="989" y="1673"/>
                    <a:pt x="958" y="1689"/>
                  </a:cubicBezTo>
                  <a:cubicBezTo>
                    <a:pt x="945" y="1696"/>
                    <a:pt x="926" y="1689"/>
                    <a:pt x="924" y="1704"/>
                  </a:cubicBezTo>
                  <a:cubicBezTo>
                    <a:pt x="914" y="1704"/>
                    <a:pt x="908" y="1709"/>
                    <a:pt x="901" y="1709"/>
                  </a:cubicBezTo>
                  <a:cubicBezTo>
                    <a:pt x="893" y="1709"/>
                    <a:pt x="888" y="1701"/>
                    <a:pt x="880" y="1701"/>
                  </a:cubicBezTo>
                  <a:cubicBezTo>
                    <a:pt x="848" y="1701"/>
                    <a:pt x="829" y="1725"/>
                    <a:pt x="800" y="1725"/>
                  </a:cubicBezTo>
                  <a:cubicBezTo>
                    <a:pt x="787" y="1725"/>
                    <a:pt x="781" y="1718"/>
                    <a:pt x="776" y="1709"/>
                  </a:cubicBezTo>
                  <a:cubicBezTo>
                    <a:pt x="772" y="1710"/>
                    <a:pt x="770" y="1712"/>
                    <a:pt x="769" y="1713"/>
                  </a:cubicBezTo>
                  <a:cubicBezTo>
                    <a:pt x="769" y="1697"/>
                    <a:pt x="761" y="1680"/>
                    <a:pt x="755" y="1673"/>
                  </a:cubicBezTo>
                  <a:cubicBezTo>
                    <a:pt x="761" y="1667"/>
                    <a:pt x="765" y="1661"/>
                    <a:pt x="765" y="1652"/>
                  </a:cubicBezTo>
                  <a:cubicBezTo>
                    <a:pt x="765" y="1639"/>
                    <a:pt x="744" y="1615"/>
                    <a:pt x="740" y="1608"/>
                  </a:cubicBezTo>
                  <a:cubicBezTo>
                    <a:pt x="712" y="1560"/>
                    <a:pt x="678" y="1513"/>
                    <a:pt x="678" y="1443"/>
                  </a:cubicBezTo>
                  <a:cubicBezTo>
                    <a:pt x="678" y="1430"/>
                    <a:pt x="678" y="1428"/>
                    <a:pt x="678" y="1421"/>
                  </a:cubicBezTo>
                  <a:cubicBezTo>
                    <a:pt x="678" y="1410"/>
                    <a:pt x="669" y="1406"/>
                    <a:pt x="663" y="1395"/>
                  </a:cubicBezTo>
                  <a:cubicBezTo>
                    <a:pt x="641" y="1358"/>
                    <a:pt x="619" y="1328"/>
                    <a:pt x="619" y="1276"/>
                  </a:cubicBezTo>
                  <a:cubicBezTo>
                    <a:pt x="619" y="1220"/>
                    <a:pt x="666" y="1207"/>
                    <a:pt x="666" y="1165"/>
                  </a:cubicBezTo>
                  <a:cubicBezTo>
                    <a:pt x="666" y="1145"/>
                    <a:pt x="659" y="1137"/>
                    <a:pt x="656" y="1119"/>
                  </a:cubicBezTo>
                  <a:cubicBezTo>
                    <a:pt x="651" y="1085"/>
                    <a:pt x="645" y="1073"/>
                    <a:pt x="638" y="1053"/>
                  </a:cubicBezTo>
                  <a:cubicBezTo>
                    <a:pt x="631" y="1037"/>
                    <a:pt x="634" y="1019"/>
                    <a:pt x="625" y="1006"/>
                  </a:cubicBezTo>
                  <a:cubicBezTo>
                    <a:pt x="605" y="979"/>
                    <a:pt x="562" y="952"/>
                    <a:pt x="562" y="914"/>
                  </a:cubicBezTo>
                  <a:cubicBezTo>
                    <a:pt x="562" y="905"/>
                    <a:pt x="574" y="886"/>
                    <a:pt x="579" y="882"/>
                  </a:cubicBezTo>
                  <a:cubicBezTo>
                    <a:pt x="576" y="875"/>
                    <a:pt x="579" y="874"/>
                    <a:pt x="579" y="871"/>
                  </a:cubicBezTo>
                  <a:cubicBezTo>
                    <a:pt x="579" y="861"/>
                    <a:pt x="579" y="837"/>
                    <a:pt x="587" y="831"/>
                  </a:cubicBezTo>
                  <a:cubicBezTo>
                    <a:pt x="578" y="813"/>
                    <a:pt x="565" y="797"/>
                    <a:pt x="539" y="797"/>
                  </a:cubicBezTo>
                  <a:cubicBezTo>
                    <a:pt x="525" y="797"/>
                    <a:pt x="514" y="797"/>
                    <a:pt x="507" y="797"/>
                  </a:cubicBezTo>
                  <a:cubicBezTo>
                    <a:pt x="485" y="797"/>
                    <a:pt x="479" y="751"/>
                    <a:pt x="448" y="751"/>
                  </a:cubicBezTo>
                  <a:cubicBezTo>
                    <a:pt x="410" y="751"/>
                    <a:pt x="382" y="770"/>
                    <a:pt x="354" y="779"/>
                  </a:cubicBezTo>
                  <a:cubicBezTo>
                    <a:pt x="342" y="783"/>
                    <a:pt x="338" y="793"/>
                    <a:pt x="327" y="793"/>
                  </a:cubicBezTo>
                  <a:cubicBezTo>
                    <a:pt x="316" y="793"/>
                    <a:pt x="297" y="781"/>
                    <a:pt x="282" y="781"/>
                  </a:cubicBezTo>
                  <a:cubicBezTo>
                    <a:pt x="252" y="781"/>
                    <a:pt x="239" y="797"/>
                    <a:pt x="210" y="797"/>
                  </a:cubicBezTo>
                  <a:cubicBezTo>
                    <a:pt x="201" y="797"/>
                    <a:pt x="190" y="793"/>
                    <a:pt x="187" y="791"/>
                  </a:cubicBezTo>
                  <a:cubicBezTo>
                    <a:pt x="166" y="774"/>
                    <a:pt x="122" y="747"/>
                    <a:pt x="106" y="722"/>
                  </a:cubicBezTo>
                  <a:cubicBezTo>
                    <a:pt x="91" y="699"/>
                    <a:pt x="87" y="680"/>
                    <a:pt x="68" y="664"/>
                  </a:cubicBezTo>
                  <a:cubicBezTo>
                    <a:pt x="63" y="660"/>
                    <a:pt x="23" y="622"/>
                    <a:pt x="23" y="619"/>
                  </a:cubicBezTo>
                  <a:cubicBezTo>
                    <a:pt x="19" y="615"/>
                    <a:pt x="16" y="613"/>
                    <a:pt x="13" y="608"/>
                  </a:cubicBezTo>
                  <a:cubicBezTo>
                    <a:pt x="15" y="608"/>
                    <a:pt x="15" y="608"/>
                    <a:pt x="15" y="608"/>
                  </a:cubicBezTo>
                  <a:cubicBezTo>
                    <a:pt x="15" y="596"/>
                    <a:pt x="11" y="590"/>
                    <a:pt x="11" y="583"/>
                  </a:cubicBezTo>
                  <a:cubicBezTo>
                    <a:pt x="11" y="572"/>
                    <a:pt x="5" y="568"/>
                    <a:pt x="0" y="556"/>
                  </a:cubicBezTo>
                  <a:cubicBezTo>
                    <a:pt x="16" y="548"/>
                    <a:pt x="32" y="505"/>
                    <a:pt x="32" y="485"/>
                  </a:cubicBezTo>
                  <a:cubicBezTo>
                    <a:pt x="32" y="450"/>
                    <a:pt x="16" y="428"/>
                    <a:pt x="16" y="396"/>
                  </a:cubicBezTo>
                  <a:cubicBezTo>
                    <a:pt x="16" y="380"/>
                    <a:pt x="34" y="370"/>
                    <a:pt x="38" y="358"/>
                  </a:cubicBezTo>
                  <a:cubicBezTo>
                    <a:pt x="48" y="327"/>
                    <a:pt x="70" y="285"/>
                    <a:pt x="88" y="258"/>
                  </a:cubicBezTo>
                  <a:cubicBezTo>
                    <a:pt x="99" y="243"/>
                    <a:pt x="119" y="245"/>
                    <a:pt x="132" y="237"/>
                  </a:cubicBezTo>
                  <a:cubicBezTo>
                    <a:pt x="144" y="230"/>
                    <a:pt x="163" y="214"/>
                    <a:pt x="166" y="201"/>
                  </a:cubicBezTo>
                  <a:cubicBezTo>
                    <a:pt x="176" y="172"/>
                    <a:pt x="164" y="159"/>
                    <a:pt x="179" y="139"/>
                  </a:cubicBezTo>
                  <a:cubicBezTo>
                    <a:pt x="199" y="113"/>
                    <a:pt x="225" y="88"/>
                    <a:pt x="244" y="64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48" y="56"/>
                    <a:pt x="250" y="48"/>
                    <a:pt x="257" y="42"/>
                  </a:cubicBezTo>
                  <a:cubicBezTo>
                    <a:pt x="276" y="56"/>
                    <a:pt x="296" y="62"/>
                    <a:pt x="322" y="62"/>
                  </a:cubicBezTo>
                  <a:cubicBezTo>
                    <a:pt x="338" y="62"/>
                    <a:pt x="341" y="52"/>
                    <a:pt x="350" y="48"/>
                  </a:cubicBezTo>
                  <a:cubicBezTo>
                    <a:pt x="379" y="33"/>
                    <a:pt x="435" y="10"/>
                    <a:pt x="469" y="10"/>
                  </a:cubicBezTo>
                  <a:cubicBezTo>
                    <a:pt x="480" y="10"/>
                    <a:pt x="490" y="18"/>
                    <a:pt x="496" y="18"/>
                  </a:cubicBezTo>
                  <a:cubicBezTo>
                    <a:pt x="504" y="18"/>
                    <a:pt x="516" y="6"/>
                    <a:pt x="528" y="6"/>
                  </a:cubicBezTo>
                  <a:cubicBezTo>
                    <a:pt x="538" y="6"/>
                    <a:pt x="542" y="12"/>
                    <a:pt x="550" y="12"/>
                  </a:cubicBezTo>
                  <a:cubicBezTo>
                    <a:pt x="566" y="12"/>
                    <a:pt x="566" y="0"/>
                    <a:pt x="581" y="0"/>
                  </a:cubicBezTo>
                  <a:cubicBezTo>
                    <a:pt x="595" y="0"/>
                    <a:pt x="591" y="14"/>
                    <a:pt x="603" y="14"/>
                  </a:cubicBezTo>
                  <a:cubicBezTo>
                    <a:pt x="608" y="14"/>
                    <a:pt x="610" y="10"/>
                    <a:pt x="615" y="10"/>
                  </a:cubicBezTo>
                  <a:cubicBezTo>
                    <a:pt x="614" y="21"/>
                    <a:pt x="603" y="20"/>
                    <a:pt x="603" y="30"/>
                  </a:cubicBezTo>
                  <a:cubicBezTo>
                    <a:pt x="603" y="37"/>
                    <a:pt x="613" y="41"/>
                    <a:pt x="613" y="48"/>
                  </a:cubicBezTo>
                  <a:cubicBezTo>
                    <a:pt x="613" y="60"/>
                    <a:pt x="603" y="66"/>
                    <a:pt x="603" y="78"/>
                  </a:cubicBezTo>
                  <a:cubicBezTo>
                    <a:pt x="603" y="98"/>
                    <a:pt x="623" y="115"/>
                    <a:pt x="638" y="115"/>
                  </a:cubicBezTo>
                  <a:cubicBezTo>
                    <a:pt x="647" y="115"/>
                    <a:pt x="653" y="115"/>
                    <a:pt x="659" y="115"/>
                  </a:cubicBezTo>
                  <a:cubicBezTo>
                    <a:pt x="708" y="115"/>
                    <a:pt x="725" y="179"/>
                    <a:pt x="781" y="179"/>
                  </a:cubicBezTo>
                  <a:cubicBezTo>
                    <a:pt x="788" y="179"/>
                    <a:pt x="797" y="171"/>
                    <a:pt x="797" y="167"/>
                  </a:cubicBezTo>
                  <a:cubicBezTo>
                    <a:pt x="797" y="161"/>
                    <a:pt x="797" y="157"/>
                    <a:pt x="797" y="151"/>
                  </a:cubicBezTo>
                  <a:cubicBezTo>
                    <a:pt x="797" y="126"/>
                    <a:pt x="815" y="126"/>
                    <a:pt x="838" y="118"/>
                  </a:cubicBezTo>
                  <a:lnTo>
                    <a:pt x="841" y="1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CC5468F-6AB9-483A-8C96-473353788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418" y="3063565"/>
              <a:ext cx="918264" cy="835612"/>
            </a:xfrm>
            <a:custGeom>
              <a:avLst/>
              <a:gdLst>
                <a:gd name="T0" fmla="*/ 176 w 803"/>
                <a:gd name="T1" fmla="*/ 277 h 730"/>
                <a:gd name="T2" fmla="*/ 194 w 803"/>
                <a:gd name="T3" fmla="*/ 226 h 730"/>
                <a:gd name="T4" fmla="*/ 210 w 803"/>
                <a:gd name="T5" fmla="*/ 154 h 730"/>
                <a:gd name="T6" fmla="*/ 215 w 803"/>
                <a:gd name="T7" fmla="*/ 138 h 730"/>
                <a:gd name="T8" fmla="*/ 186 w 803"/>
                <a:gd name="T9" fmla="*/ 139 h 730"/>
                <a:gd name="T10" fmla="*/ 110 w 803"/>
                <a:gd name="T11" fmla="*/ 139 h 730"/>
                <a:gd name="T12" fmla="*/ 47 w 803"/>
                <a:gd name="T13" fmla="*/ 143 h 730"/>
                <a:gd name="T14" fmla="*/ 45 w 803"/>
                <a:gd name="T15" fmla="*/ 138 h 730"/>
                <a:gd name="T16" fmla="*/ 0 w 803"/>
                <a:gd name="T17" fmla="*/ 98 h 730"/>
                <a:gd name="T18" fmla="*/ 16 w 803"/>
                <a:gd name="T19" fmla="*/ 67 h 730"/>
                <a:gd name="T20" fmla="*/ 72 w 803"/>
                <a:gd name="T21" fmla="*/ 36 h 730"/>
                <a:gd name="T22" fmla="*/ 84 w 803"/>
                <a:gd name="T23" fmla="*/ 23 h 730"/>
                <a:gd name="T24" fmla="*/ 138 w 803"/>
                <a:gd name="T25" fmla="*/ 7 h 730"/>
                <a:gd name="T26" fmla="*/ 219 w 803"/>
                <a:gd name="T27" fmla="*/ 12 h 730"/>
                <a:gd name="T28" fmla="*/ 300 w 803"/>
                <a:gd name="T29" fmla="*/ 28 h 730"/>
                <a:gd name="T30" fmla="*/ 384 w 803"/>
                <a:gd name="T31" fmla="*/ 38 h 730"/>
                <a:gd name="T32" fmla="*/ 440 w 803"/>
                <a:gd name="T33" fmla="*/ 79 h 730"/>
                <a:gd name="T34" fmla="*/ 477 w 803"/>
                <a:gd name="T35" fmla="*/ 59 h 730"/>
                <a:gd name="T36" fmla="*/ 483 w 803"/>
                <a:gd name="T37" fmla="*/ 78 h 730"/>
                <a:gd name="T38" fmla="*/ 496 w 803"/>
                <a:gd name="T39" fmla="*/ 117 h 730"/>
                <a:gd name="T40" fmla="*/ 531 w 803"/>
                <a:gd name="T41" fmla="*/ 137 h 730"/>
                <a:gd name="T42" fmla="*/ 602 w 803"/>
                <a:gd name="T43" fmla="*/ 137 h 730"/>
                <a:gd name="T44" fmla="*/ 618 w 803"/>
                <a:gd name="T45" fmla="*/ 113 h 730"/>
                <a:gd name="T46" fmla="*/ 666 w 803"/>
                <a:gd name="T47" fmla="*/ 92 h 730"/>
                <a:gd name="T48" fmla="*/ 755 w 803"/>
                <a:gd name="T49" fmla="*/ 133 h 730"/>
                <a:gd name="T50" fmla="*/ 765 w 803"/>
                <a:gd name="T51" fmla="*/ 173 h 730"/>
                <a:gd name="T52" fmla="*/ 747 w 803"/>
                <a:gd name="T53" fmla="*/ 214 h 730"/>
                <a:gd name="T54" fmla="*/ 750 w 803"/>
                <a:gd name="T55" fmla="*/ 249 h 730"/>
                <a:gd name="T56" fmla="*/ 772 w 803"/>
                <a:gd name="T57" fmla="*/ 281 h 730"/>
                <a:gd name="T58" fmla="*/ 765 w 803"/>
                <a:gd name="T59" fmla="*/ 323 h 730"/>
                <a:gd name="T60" fmla="*/ 771 w 803"/>
                <a:gd name="T61" fmla="*/ 419 h 730"/>
                <a:gd name="T62" fmla="*/ 770 w 803"/>
                <a:gd name="T63" fmla="*/ 432 h 730"/>
                <a:gd name="T64" fmla="*/ 675 w 803"/>
                <a:gd name="T65" fmla="*/ 416 h 730"/>
                <a:gd name="T66" fmla="*/ 636 w 803"/>
                <a:gd name="T67" fmla="*/ 396 h 730"/>
                <a:gd name="T68" fmla="*/ 572 w 803"/>
                <a:gd name="T69" fmla="*/ 373 h 730"/>
                <a:gd name="T70" fmla="*/ 539 w 803"/>
                <a:gd name="T71" fmla="*/ 346 h 730"/>
                <a:gd name="T72" fmla="*/ 477 w 803"/>
                <a:gd name="T73" fmla="*/ 329 h 730"/>
                <a:gd name="T74" fmla="*/ 522 w 803"/>
                <a:gd name="T75" fmla="*/ 404 h 730"/>
                <a:gd name="T76" fmla="*/ 543 w 803"/>
                <a:gd name="T77" fmla="*/ 408 h 730"/>
                <a:gd name="T78" fmla="*/ 538 w 803"/>
                <a:gd name="T79" fmla="*/ 443 h 730"/>
                <a:gd name="T80" fmla="*/ 651 w 803"/>
                <a:gd name="T81" fmla="*/ 405 h 730"/>
                <a:gd name="T82" fmla="*/ 698 w 803"/>
                <a:gd name="T83" fmla="*/ 469 h 730"/>
                <a:gd name="T84" fmla="*/ 712 w 803"/>
                <a:gd name="T85" fmla="*/ 487 h 730"/>
                <a:gd name="T86" fmla="*/ 705 w 803"/>
                <a:gd name="T87" fmla="*/ 544 h 730"/>
                <a:gd name="T88" fmla="*/ 671 w 803"/>
                <a:gd name="T89" fmla="*/ 579 h 730"/>
                <a:gd name="T90" fmla="*/ 628 w 803"/>
                <a:gd name="T91" fmla="*/ 625 h 730"/>
                <a:gd name="T92" fmla="*/ 565 w 803"/>
                <a:gd name="T93" fmla="*/ 663 h 730"/>
                <a:gd name="T94" fmla="*/ 456 w 803"/>
                <a:gd name="T95" fmla="*/ 711 h 730"/>
                <a:gd name="T96" fmla="*/ 402 w 803"/>
                <a:gd name="T97" fmla="*/ 727 h 730"/>
                <a:gd name="T98" fmla="*/ 374 w 803"/>
                <a:gd name="T99" fmla="*/ 719 h 730"/>
                <a:gd name="T100" fmla="*/ 359 w 803"/>
                <a:gd name="T101" fmla="*/ 670 h 730"/>
                <a:gd name="T102" fmla="*/ 341 w 803"/>
                <a:gd name="T103" fmla="*/ 613 h 730"/>
                <a:gd name="T104" fmla="*/ 278 w 803"/>
                <a:gd name="T105" fmla="*/ 505 h 730"/>
                <a:gd name="T106" fmla="*/ 265 w 803"/>
                <a:gd name="T107" fmla="*/ 467 h 730"/>
                <a:gd name="T108" fmla="*/ 240 w 803"/>
                <a:gd name="T109" fmla="*/ 453 h 730"/>
                <a:gd name="T110" fmla="*/ 225 w 803"/>
                <a:gd name="T111" fmla="*/ 412 h 730"/>
                <a:gd name="T112" fmla="*/ 187 w 803"/>
                <a:gd name="T113" fmla="*/ 354 h 730"/>
                <a:gd name="T114" fmla="*/ 193 w 803"/>
                <a:gd name="T115" fmla="*/ 319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03" h="730">
                  <a:moveTo>
                    <a:pt x="193" y="319"/>
                  </a:moveTo>
                  <a:cubicBezTo>
                    <a:pt x="176" y="277"/>
                    <a:pt x="176" y="277"/>
                    <a:pt x="176" y="277"/>
                  </a:cubicBezTo>
                  <a:cubicBezTo>
                    <a:pt x="176" y="272"/>
                    <a:pt x="181" y="272"/>
                    <a:pt x="182" y="268"/>
                  </a:cubicBezTo>
                  <a:cubicBezTo>
                    <a:pt x="187" y="251"/>
                    <a:pt x="190" y="242"/>
                    <a:pt x="194" y="226"/>
                  </a:cubicBezTo>
                  <a:cubicBezTo>
                    <a:pt x="199" y="210"/>
                    <a:pt x="214" y="206"/>
                    <a:pt x="214" y="188"/>
                  </a:cubicBezTo>
                  <a:cubicBezTo>
                    <a:pt x="214" y="175"/>
                    <a:pt x="210" y="164"/>
                    <a:pt x="210" y="154"/>
                  </a:cubicBezTo>
                  <a:cubicBezTo>
                    <a:pt x="210" y="149"/>
                    <a:pt x="214" y="148"/>
                    <a:pt x="215" y="146"/>
                  </a:cubicBezTo>
                  <a:cubicBezTo>
                    <a:pt x="215" y="138"/>
                    <a:pt x="215" y="138"/>
                    <a:pt x="215" y="138"/>
                  </a:cubicBezTo>
                  <a:cubicBezTo>
                    <a:pt x="209" y="140"/>
                    <a:pt x="207" y="145"/>
                    <a:pt x="201" y="145"/>
                  </a:cubicBezTo>
                  <a:cubicBezTo>
                    <a:pt x="193" y="145"/>
                    <a:pt x="189" y="142"/>
                    <a:pt x="186" y="139"/>
                  </a:cubicBezTo>
                  <a:cubicBezTo>
                    <a:pt x="174" y="148"/>
                    <a:pt x="170" y="159"/>
                    <a:pt x="148" y="159"/>
                  </a:cubicBezTo>
                  <a:cubicBezTo>
                    <a:pt x="132" y="159"/>
                    <a:pt x="126" y="139"/>
                    <a:pt x="110" y="139"/>
                  </a:cubicBezTo>
                  <a:cubicBezTo>
                    <a:pt x="94" y="139"/>
                    <a:pt x="97" y="157"/>
                    <a:pt x="84" y="157"/>
                  </a:cubicBezTo>
                  <a:cubicBezTo>
                    <a:pt x="69" y="157"/>
                    <a:pt x="62" y="136"/>
                    <a:pt x="47" y="143"/>
                  </a:cubicBezTo>
                  <a:cubicBezTo>
                    <a:pt x="39" y="143"/>
                    <a:pt x="39" y="143"/>
                    <a:pt x="39" y="143"/>
                  </a:cubicBezTo>
                  <a:cubicBezTo>
                    <a:pt x="41" y="142"/>
                    <a:pt x="44" y="140"/>
                    <a:pt x="45" y="138"/>
                  </a:cubicBezTo>
                  <a:cubicBezTo>
                    <a:pt x="40" y="133"/>
                    <a:pt x="19" y="121"/>
                    <a:pt x="26" y="113"/>
                  </a:cubicBezTo>
                  <a:cubicBezTo>
                    <a:pt x="19" y="103"/>
                    <a:pt x="11" y="104"/>
                    <a:pt x="0" y="98"/>
                  </a:cubicBezTo>
                  <a:cubicBezTo>
                    <a:pt x="8" y="90"/>
                    <a:pt x="16" y="92"/>
                    <a:pt x="16" y="77"/>
                  </a:cubicBezTo>
                  <a:cubicBezTo>
                    <a:pt x="16" y="71"/>
                    <a:pt x="15" y="71"/>
                    <a:pt x="16" y="67"/>
                  </a:cubicBezTo>
                  <a:cubicBezTo>
                    <a:pt x="11" y="67"/>
                    <a:pt x="3" y="68"/>
                    <a:pt x="3" y="63"/>
                  </a:cubicBezTo>
                  <a:cubicBezTo>
                    <a:pt x="3" y="39"/>
                    <a:pt x="58" y="44"/>
                    <a:pt x="72" y="36"/>
                  </a:cubicBezTo>
                  <a:cubicBezTo>
                    <a:pt x="70" y="30"/>
                    <a:pt x="65" y="32"/>
                    <a:pt x="65" y="27"/>
                  </a:cubicBezTo>
                  <a:cubicBezTo>
                    <a:pt x="65" y="20"/>
                    <a:pt x="80" y="23"/>
                    <a:pt x="84" y="23"/>
                  </a:cubicBezTo>
                  <a:cubicBezTo>
                    <a:pt x="93" y="23"/>
                    <a:pt x="107" y="23"/>
                    <a:pt x="107" y="23"/>
                  </a:cubicBezTo>
                  <a:cubicBezTo>
                    <a:pt x="116" y="23"/>
                    <a:pt x="130" y="13"/>
                    <a:pt x="138" y="7"/>
                  </a:cubicBezTo>
                  <a:cubicBezTo>
                    <a:pt x="148" y="1"/>
                    <a:pt x="169" y="0"/>
                    <a:pt x="182" y="0"/>
                  </a:cubicBezTo>
                  <a:cubicBezTo>
                    <a:pt x="203" y="0"/>
                    <a:pt x="202" y="12"/>
                    <a:pt x="219" y="12"/>
                  </a:cubicBezTo>
                  <a:cubicBezTo>
                    <a:pt x="219" y="21"/>
                    <a:pt x="249" y="27"/>
                    <a:pt x="257" y="28"/>
                  </a:cubicBezTo>
                  <a:cubicBezTo>
                    <a:pt x="279" y="28"/>
                    <a:pt x="293" y="28"/>
                    <a:pt x="300" y="28"/>
                  </a:cubicBezTo>
                  <a:cubicBezTo>
                    <a:pt x="321" y="28"/>
                    <a:pt x="330" y="6"/>
                    <a:pt x="353" y="6"/>
                  </a:cubicBezTo>
                  <a:cubicBezTo>
                    <a:pt x="377" y="6"/>
                    <a:pt x="376" y="21"/>
                    <a:pt x="384" y="38"/>
                  </a:cubicBezTo>
                  <a:cubicBezTo>
                    <a:pt x="385" y="41"/>
                    <a:pt x="400" y="51"/>
                    <a:pt x="402" y="51"/>
                  </a:cubicBezTo>
                  <a:cubicBezTo>
                    <a:pt x="415" y="55"/>
                    <a:pt x="418" y="79"/>
                    <a:pt x="440" y="79"/>
                  </a:cubicBezTo>
                  <a:cubicBezTo>
                    <a:pt x="456" y="79"/>
                    <a:pt x="456" y="65"/>
                    <a:pt x="467" y="61"/>
                  </a:cubicBezTo>
                  <a:cubicBezTo>
                    <a:pt x="473" y="59"/>
                    <a:pt x="472" y="59"/>
                    <a:pt x="477" y="59"/>
                  </a:cubicBezTo>
                  <a:cubicBezTo>
                    <a:pt x="480" y="63"/>
                    <a:pt x="480" y="70"/>
                    <a:pt x="483" y="73"/>
                  </a:cubicBezTo>
                  <a:cubicBezTo>
                    <a:pt x="482" y="75"/>
                    <a:pt x="483" y="76"/>
                    <a:pt x="483" y="78"/>
                  </a:cubicBezTo>
                  <a:cubicBezTo>
                    <a:pt x="483" y="86"/>
                    <a:pt x="489" y="85"/>
                    <a:pt x="493" y="91"/>
                  </a:cubicBezTo>
                  <a:cubicBezTo>
                    <a:pt x="499" y="101"/>
                    <a:pt x="492" y="107"/>
                    <a:pt x="496" y="117"/>
                  </a:cubicBezTo>
                  <a:cubicBezTo>
                    <a:pt x="500" y="125"/>
                    <a:pt x="510" y="121"/>
                    <a:pt x="518" y="122"/>
                  </a:cubicBezTo>
                  <a:cubicBezTo>
                    <a:pt x="525" y="124"/>
                    <a:pt x="527" y="132"/>
                    <a:pt x="531" y="137"/>
                  </a:cubicBezTo>
                  <a:cubicBezTo>
                    <a:pt x="537" y="143"/>
                    <a:pt x="556" y="141"/>
                    <a:pt x="566" y="141"/>
                  </a:cubicBezTo>
                  <a:cubicBezTo>
                    <a:pt x="579" y="141"/>
                    <a:pt x="593" y="139"/>
                    <a:pt x="602" y="137"/>
                  </a:cubicBezTo>
                  <a:cubicBezTo>
                    <a:pt x="602" y="129"/>
                    <a:pt x="602" y="129"/>
                    <a:pt x="602" y="122"/>
                  </a:cubicBezTo>
                  <a:cubicBezTo>
                    <a:pt x="602" y="115"/>
                    <a:pt x="611" y="115"/>
                    <a:pt x="618" y="113"/>
                  </a:cubicBezTo>
                  <a:cubicBezTo>
                    <a:pt x="627" y="109"/>
                    <a:pt x="624" y="106"/>
                    <a:pt x="632" y="103"/>
                  </a:cubicBezTo>
                  <a:cubicBezTo>
                    <a:pt x="646" y="98"/>
                    <a:pt x="655" y="101"/>
                    <a:pt x="666" y="92"/>
                  </a:cubicBezTo>
                  <a:cubicBezTo>
                    <a:pt x="683" y="102"/>
                    <a:pt x="693" y="103"/>
                    <a:pt x="708" y="109"/>
                  </a:cubicBezTo>
                  <a:cubicBezTo>
                    <a:pt x="727" y="115"/>
                    <a:pt x="733" y="133"/>
                    <a:pt x="755" y="133"/>
                  </a:cubicBezTo>
                  <a:cubicBezTo>
                    <a:pt x="755" y="137"/>
                    <a:pt x="760" y="139"/>
                    <a:pt x="761" y="142"/>
                  </a:cubicBezTo>
                  <a:cubicBezTo>
                    <a:pt x="765" y="154"/>
                    <a:pt x="760" y="166"/>
                    <a:pt x="765" y="173"/>
                  </a:cubicBezTo>
                  <a:cubicBezTo>
                    <a:pt x="759" y="176"/>
                    <a:pt x="747" y="205"/>
                    <a:pt x="747" y="206"/>
                  </a:cubicBezTo>
                  <a:cubicBezTo>
                    <a:pt x="747" y="209"/>
                    <a:pt x="749" y="213"/>
                    <a:pt x="747" y="214"/>
                  </a:cubicBezTo>
                  <a:cubicBezTo>
                    <a:pt x="749" y="218"/>
                    <a:pt x="749" y="220"/>
                    <a:pt x="750" y="224"/>
                  </a:cubicBezTo>
                  <a:cubicBezTo>
                    <a:pt x="750" y="249"/>
                    <a:pt x="750" y="249"/>
                    <a:pt x="750" y="249"/>
                  </a:cubicBezTo>
                  <a:cubicBezTo>
                    <a:pt x="753" y="256"/>
                    <a:pt x="751" y="260"/>
                    <a:pt x="754" y="268"/>
                  </a:cubicBezTo>
                  <a:cubicBezTo>
                    <a:pt x="757" y="275"/>
                    <a:pt x="772" y="268"/>
                    <a:pt x="772" y="281"/>
                  </a:cubicBezTo>
                  <a:cubicBezTo>
                    <a:pt x="772" y="298"/>
                    <a:pt x="755" y="295"/>
                    <a:pt x="755" y="309"/>
                  </a:cubicBezTo>
                  <a:cubicBezTo>
                    <a:pt x="755" y="319"/>
                    <a:pt x="762" y="319"/>
                    <a:pt x="765" y="323"/>
                  </a:cubicBezTo>
                  <a:cubicBezTo>
                    <a:pt x="777" y="350"/>
                    <a:pt x="803" y="354"/>
                    <a:pt x="803" y="388"/>
                  </a:cubicBezTo>
                  <a:cubicBezTo>
                    <a:pt x="783" y="392"/>
                    <a:pt x="771" y="396"/>
                    <a:pt x="771" y="419"/>
                  </a:cubicBezTo>
                  <a:cubicBezTo>
                    <a:pt x="771" y="424"/>
                    <a:pt x="774" y="428"/>
                    <a:pt x="774" y="432"/>
                  </a:cubicBezTo>
                  <a:cubicBezTo>
                    <a:pt x="774" y="433"/>
                    <a:pt x="771" y="432"/>
                    <a:pt x="770" y="432"/>
                  </a:cubicBezTo>
                  <a:cubicBezTo>
                    <a:pt x="755" y="432"/>
                    <a:pt x="722" y="423"/>
                    <a:pt x="702" y="423"/>
                  </a:cubicBezTo>
                  <a:cubicBezTo>
                    <a:pt x="698" y="423"/>
                    <a:pt x="676" y="416"/>
                    <a:pt x="675" y="416"/>
                  </a:cubicBezTo>
                  <a:cubicBezTo>
                    <a:pt x="668" y="408"/>
                    <a:pt x="668" y="384"/>
                    <a:pt x="652" y="384"/>
                  </a:cubicBezTo>
                  <a:cubicBezTo>
                    <a:pt x="643" y="384"/>
                    <a:pt x="640" y="391"/>
                    <a:pt x="636" y="396"/>
                  </a:cubicBezTo>
                  <a:cubicBezTo>
                    <a:pt x="598" y="396"/>
                    <a:pt x="598" y="396"/>
                    <a:pt x="598" y="396"/>
                  </a:cubicBezTo>
                  <a:cubicBezTo>
                    <a:pt x="586" y="392"/>
                    <a:pt x="580" y="381"/>
                    <a:pt x="572" y="373"/>
                  </a:cubicBezTo>
                  <a:cubicBezTo>
                    <a:pt x="563" y="364"/>
                    <a:pt x="551" y="369"/>
                    <a:pt x="543" y="360"/>
                  </a:cubicBezTo>
                  <a:cubicBezTo>
                    <a:pt x="538" y="355"/>
                    <a:pt x="540" y="349"/>
                    <a:pt x="539" y="346"/>
                  </a:cubicBezTo>
                  <a:cubicBezTo>
                    <a:pt x="530" y="328"/>
                    <a:pt x="514" y="303"/>
                    <a:pt x="493" y="303"/>
                  </a:cubicBezTo>
                  <a:cubicBezTo>
                    <a:pt x="482" y="303"/>
                    <a:pt x="477" y="318"/>
                    <a:pt x="477" y="329"/>
                  </a:cubicBezTo>
                  <a:cubicBezTo>
                    <a:pt x="477" y="337"/>
                    <a:pt x="477" y="341"/>
                    <a:pt x="479" y="347"/>
                  </a:cubicBezTo>
                  <a:cubicBezTo>
                    <a:pt x="484" y="366"/>
                    <a:pt x="505" y="400"/>
                    <a:pt x="522" y="404"/>
                  </a:cubicBezTo>
                  <a:cubicBezTo>
                    <a:pt x="522" y="413"/>
                    <a:pt x="527" y="416"/>
                    <a:pt x="527" y="423"/>
                  </a:cubicBezTo>
                  <a:cubicBezTo>
                    <a:pt x="537" y="420"/>
                    <a:pt x="535" y="410"/>
                    <a:pt x="543" y="408"/>
                  </a:cubicBezTo>
                  <a:cubicBezTo>
                    <a:pt x="543" y="412"/>
                    <a:pt x="543" y="414"/>
                    <a:pt x="543" y="417"/>
                  </a:cubicBezTo>
                  <a:cubicBezTo>
                    <a:pt x="543" y="427"/>
                    <a:pt x="538" y="433"/>
                    <a:pt x="538" y="443"/>
                  </a:cubicBezTo>
                  <a:cubicBezTo>
                    <a:pt x="538" y="454"/>
                    <a:pt x="558" y="459"/>
                    <a:pt x="569" y="459"/>
                  </a:cubicBezTo>
                  <a:cubicBezTo>
                    <a:pt x="620" y="459"/>
                    <a:pt x="624" y="427"/>
                    <a:pt x="651" y="405"/>
                  </a:cubicBezTo>
                  <a:cubicBezTo>
                    <a:pt x="651" y="435"/>
                    <a:pt x="651" y="435"/>
                    <a:pt x="651" y="435"/>
                  </a:cubicBezTo>
                  <a:cubicBezTo>
                    <a:pt x="662" y="458"/>
                    <a:pt x="676" y="462"/>
                    <a:pt x="698" y="469"/>
                  </a:cubicBezTo>
                  <a:cubicBezTo>
                    <a:pt x="706" y="471"/>
                    <a:pt x="707" y="485"/>
                    <a:pt x="712" y="488"/>
                  </a:cubicBezTo>
                  <a:cubicBezTo>
                    <a:pt x="712" y="487"/>
                    <a:pt x="712" y="487"/>
                    <a:pt x="712" y="487"/>
                  </a:cubicBezTo>
                  <a:cubicBezTo>
                    <a:pt x="716" y="494"/>
                    <a:pt x="727" y="493"/>
                    <a:pt x="727" y="500"/>
                  </a:cubicBezTo>
                  <a:cubicBezTo>
                    <a:pt x="727" y="518"/>
                    <a:pt x="705" y="525"/>
                    <a:pt x="705" y="544"/>
                  </a:cubicBezTo>
                  <a:cubicBezTo>
                    <a:pt x="693" y="544"/>
                    <a:pt x="686" y="547"/>
                    <a:pt x="683" y="556"/>
                  </a:cubicBezTo>
                  <a:cubicBezTo>
                    <a:pt x="680" y="566"/>
                    <a:pt x="680" y="579"/>
                    <a:pt x="671" y="579"/>
                  </a:cubicBezTo>
                  <a:cubicBezTo>
                    <a:pt x="660" y="579"/>
                    <a:pt x="661" y="602"/>
                    <a:pt x="649" y="602"/>
                  </a:cubicBezTo>
                  <a:cubicBezTo>
                    <a:pt x="643" y="602"/>
                    <a:pt x="628" y="616"/>
                    <a:pt x="628" y="625"/>
                  </a:cubicBezTo>
                  <a:cubicBezTo>
                    <a:pt x="608" y="629"/>
                    <a:pt x="562" y="638"/>
                    <a:pt x="562" y="656"/>
                  </a:cubicBezTo>
                  <a:cubicBezTo>
                    <a:pt x="562" y="658"/>
                    <a:pt x="563" y="661"/>
                    <a:pt x="565" y="663"/>
                  </a:cubicBezTo>
                  <a:cubicBezTo>
                    <a:pt x="547" y="672"/>
                    <a:pt x="524" y="677"/>
                    <a:pt x="505" y="682"/>
                  </a:cubicBezTo>
                  <a:cubicBezTo>
                    <a:pt x="496" y="684"/>
                    <a:pt x="466" y="706"/>
                    <a:pt x="456" y="711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20" y="721"/>
                    <a:pt x="418" y="727"/>
                    <a:pt x="402" y="727"/>
                  </a:cubicBezTo>
                  <a:cubicBezTo>
                    <a:pt x="397" y="730"/>
                    <a:pt x="397" y="730"/>
                    <a:pt x="397" y="730"/>
                  </a:cubicBezTo>
                  <a:cubicBezTo>
                    <a:pt x="395" y="730"/>
                    <a:pt x="376" y="721"/>
                    <a:pt x="374" y="719"/>
                  </a:cubicBezTo>
                  <a:cubicBezTo>
                    <a:pt x="372" y="718"/>
                    <a:pt x="378" y="718"/>
                    <a:pt x="373" y="710"/>
                  </a:cubicBezTo>
                  <a:cubicBezTo>
                    <a:pt x="365" y="698"/>
                    <a:pt x="359" y="685"/>
                    <a:pt x="359" y="670"/>
                  </a:cubicBezTo>
                  <a:cubicBezTo>
                    <a:pt x="351" y="669"/>
                    <a:pt x="357" y="654"/>
                    <a:pt x="358" y="647"/>
                  </a:cubicBezTo>
                  <a:cubicBezTo>
                    <a:pt x="362" y="629"/>
                    <a:pt x="349" y="622"/>
                    <a:pt x="341" y="613"/>
                  </a:cubicBezTo>
                  <a:cubicBezTo>
                    <a:pt x="332" y="604"/>
                    <a:pt x="311" y="577"/>
                    <a:pt x="311" y="557"/>
                  </a:cubicBezTo>
                  <a:cubicBezTo>
                    <a:pt x="285" y="551"/>
                    <a:pt x="278" y="535"/>
                    <a:pt x="278" y="505"/>
                  </a:cubicBezTo>
                  <a:cubicBezTo>
                    <a:pt x="278" y="486"/>
                    <a:pt x="268" y="482"/>
                    <a:pt x="265" y="467"/>
                  </a:cubicBezTo>
                  <a:cubicBezTo>
                    <a:pt x="265" y="467"/>
                    <a:pt x="265" y="467"/>
                    <a:pt x="265" y="467"/>
                  </a:cubicBezTo>
                  <a:cubicBezTo>
                    <a:pt x="262" y="464"/>
                    <a:pt x="258" y="459"/>
                    <a:pt x="256" y="457"/>
                  </a:cubicBezTo>
                  <a:cubicBezTo>
                    <a:pt x="253" y="454"/>
                    <a:pt x="243" y="455"/>
                    <a:pt x="240" y="453"/>
                  </a:cubicBezTo>
                  <a:cubicBezTo>
                    <a:pt x="236" y="448"/>
                    <a:pt x="237" y="436"/>
                    <a:pt x="236" y="431"/>
                  </a:cubicBezTo>
                  <a:cubicBezTo>
                    <a:pt x="234" y="424"/>
                    <a:pt x="228" y="417"/>
                    <a:pt x="225" y="412"/>
                  </a:cubicBezTo>
                  <a:cubicBezTo>
                    <a:pt x="216" y="398"/>
                    <a:pt x="209" y="386"/>
                    <a:pt x="200" y="373"/>
                  </a:cubicBezTo>
                  <a:cubicBezTo>
                    <a:pt x="198" y="369"/>
                    <a:pt x="187" y="356"/>
                    <a:pt x="187" y="354"/>
                  </a:cubicBezTo>
                  <a:cubicBezTo>
                    <a:pt x="187" y="346"/>
                    <a:pt x="193" y="327"/>
                    <a:pt x="193" y="315"/>
                  </a:cubicBezTo>
                  <a:lnTo>
                    <a:pt x="193" y="3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C16C792-CF41-482F-8FBF-2E2B51F49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7188" y="3972637"/>
              <a:ext cx="48974" cy="99478"/>
            </a:xfrm>
            <a:custGeom>
              <a:avLst/>
              <a:gdLst>
                <a:gd name="T0" fmla="*/ 43 w 43"/>
                <a:gd name="T1" fmla="*/ 54 h 87"/>
                <a:gd name="T2" fmla="*/ 19 w 43"/>
                <a:gd name="T3" fmla="*/ 87 h 87"/>
                <a:gd name="T4" fmla="*/ 0 w 43"/>
                <a:gd name="T5" fmla="*/ 64 h 87"/>
                <a:gd name="T6" fmla="*/ 11 w 43"/>
                <a:gd name="T7" fmla="*/ 0 h 87"/>
                <a:gd name="T8" fmla="*/ 43 w 43"/>
                <a:gd name="T9" fmla="*/ 5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87">
                  <a:moveTo>
                    <a:pt x="43" y="54"/>
                  </a:moveTo>
                  <a:cubicBezTo>
                    <a:pt x="43" y="68"/>
                    <a:pt x="34" y="87"/>
                    <a:pt x="19" y="87"/>
                  </a:cubicBezTo>
                  <a:cubicBezTo>
                    <a:pt x="9" y="87"/>
                    <a:pt x="0" y="75"/>
                    <a:pt x="0" y="64"/>
                  </a:cubicBezTo>
                  <a:cubicBezTo>
                    <a:pt x="0" y="41"/>
                    <a:pt x="11" y="24"/>
                    <a:pt x="11" y="0"/>
                  </a:cubicBezTo>
                  <a:cubicBezTo>
                    <a:pt x="22" y="19"/>
                    <a:pt x="43" y="29"/>
                    <a:pt x="43" y="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5A0EC41-44E0-4E71-99E7-1EC51C1D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0404" y="3167634"/>
              <a:ext cx="1000907" cy="846325"/>
            </a:xfrm>
            <a:custGeom>
              <a:avLst/>
              <a:gdLst>
                <a:gd name="T0" fmla="*/ 255 w 874"/>
                <a:gd name="T1" fmla="*/ 487 h 740"/>
                <a:gd name="T2" fmla="*/ 299 w 874"/>
                <a:gd name="T3" fmla="*/ 614 h 740"/>
                <a:gd name="T4" fmla="*/ 344 w 874"/>
                <a:gd name="T5" fmla="*/ 724 h 740"/>
                <a:gd name="T6" fmla="*/ 372 w 874"/>
                <a:gd name="T7" fmla="*/ 724 h 740"/>
                <a:gd name="T8" fmla="*/ 408 w 874"/>
                <a:gd name="T9" fmla="*/ 684 h 740"/>
                <a:gd name="T10" fmla="*/ 417 w 874"/>
                <a:gd name="T11" fmla="*/ 615 h 740"/>
                <a:gd name="T12" fmla="*/ 461 w 874"/>
                <a:gd name="T13" fmla="*/ 538 h 740"/>
                <a:gd name="T14" fmla="*/ 561 w 874"/>
                <a:gd name="T15" fmla="*/ 434 h 740"/>
                <a:gd name="T16" fmla="*/ 644 w 874"/>
                <a:gd name="T17" fmla="*/ 393 h 740"/>
                <a:gd name="T18" fmla="*/ 704 w 874"/>
                <a:gd name="T19" fmla="*/ 468 h 740"/>
                <a:gd name="T20" fmla="*/ 726 w 874"/>
                <a:gd name="T21" fmla="*/ 545 h 740"/>
                <a:gd name="T22" fmla="*/ 785 w 874"/>
                <a:gd name="T23" fmla="*/ 541 h 740"/>
                <a:gd name="T24" fmla="*/ 819 w 874"/>
                <a:gd name="T25" fmla="*/ 662 h 740"/>
                <a:gd name="T26" fmla="*/ 840 w 874"/>
                <a:gd name="T27" fmla="*/ 646 h 740"/>
                <a:gd name="T28" fmla="*/ 811 w 874"/>
                <a:gd name="T29" fmla="*/ 571 h 740"/>
                <a:gd name="T30" fmla="*/ 813 w 874"/>
                <a:gd name="T31" fmla="*/ 520 h 740"/>
                <a:gd name="T32" fmla="*/ 829 w 874"/>
                <a:gd name="T33" fmla="*/ 459 h 740"/>
                <a:gd name="T34" fmla="*/ 838 w 874"/>
                <a:gd name="T35" fmla="*/ 384 h 740"/>
                <a:gd name="T36" fmla="*/ 803 w 874"/>
                <a:gd name="T37" fmla="*/ 356 h 740"/>
                <a:gd name="T38" fmla="*/ 764 w 874"/>
                <a:gd name="T39" fmla="*/ 227 h 740"/>
                <a:gd name="T40" fmla="*/ 728 w 874"/>
                <a:gd name="T41" fmla="*/ 235 h 740"/>
                <a:gd name="T42" fmla="*/ 641 w 874"/>
                <a:gd name="T43" fmla="*/ 260 h 740"/>
                <a:gd name="T44" fmla="*/ 587 w 874"/>
                <a:gd name="T45" fmla="*/ 267 h 740"/>
                <a:gd name="T46" fmla="*/ 507 w 874"/>
                <a:gd name="T47" fmla="*/ 245 h 740"/>
                <a:gd name="T48" fmla="*/ 436 w 874"/>
                <a:gd name="T49" fmla="*/ 209 h 740"/>
                <a:gd name="T50" fmla="*/ 389 w 874"/>
                <a:gd name="T51" fmla="*/ 161 h 740"/>
                <a:gd name="T52" fmla="*/ 395 w 874"/>
                <a:gd name="T53" fmla="*/ 125 h 740"/>
                <a:gd name="T54" fmla="*/ 367 w 874"/>
                <a:gd name="T55" fmla="*/ 78 h 740"/>
                <a:gd name="T56" fmla="*/ 306 w 874"/>
                <a:gd name="T57" fmla="*/ 30 h 740"/>
                <a:gd name="T58" fmla="*/ 226 w 874"/>
                <a:gd name="T59" fmla="*/ 0 h 740"/>
                <a:gd name="T60" fmla="*/ 163 w 874"/>
                <a:gd name="T61" fmla="*/ 39 h 740"/>
                <a:gd name="T62" fmla="*/ 112 w 874"/>
                <a:gd name="T63" fmla="*/ 24 h 740"/>
                <a:gd name="T64" fmla="*/ 40 w 874"/>
                <a:gd name="T65" fmla="*/ 84 h 740"/>
                <a:gd name="T66" fmla="*/ 0 w 874"/>
                <a:gd name="T67" fmla="*/ 115 h 740"/>
                <a:gd name="T68" fmla="*/ 3 w 874"/>
                <a:gd name="T69" fmla="*/ 158 h 740"/>
                <a:gd name="T70" fmla="*/ 8 w 874"/>
                <a:gd name="T71" fmla="*/ 218 h 740"/>
                <a:gd name="T72" fmla="*/ 24 w 874"/>
                <a:gd name="T73" fmla="*/ 328 h 740"/>
                <a:gd name="T74" fmla="*/ 60 w 874"/>
                <a:gd name="T75" fmla="*/ 334 h 740"/>
                <a:gd name="T76" fmla="*/ 121 w 874"/>
                <a:gd name="T77" fmla="*/ 334 h 740"/>
                <a:gd name="T78" fmla="*/ 203 w 874"/>
                <a:gd name="T79" fmla="*/ 395 h 740"/>
                <a:gd name="T80" fmla="*/ 218 w 874"/>
                <a:gd name="T81" fmla="*/ 447 h 740"/>
                <a:gd name="T82" fmla="*/ 250 w 874"/>
                <a:gd name="T83" fmla="*/ 421 h 740"/>
                <a:gd name="T84" fmla="*/ 257 w 874"/>
                <a:gd name="T85" fmla="*/ 479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4" h="740">
                  <a:moveTo>
                    <a:pt x="257" y="479"/>
                  </a:moveTo>
                  <a:cubicBezTo>
                    <a:pt x="253" y="475"/>
                    <a:pt x="253" y="475"/>
                    <a:pt x="253" y="475"/>
                  </a:cubicBezTo>
                  <a:cubicBezTo>
                    <a:pt x="253" y="478"/>
                    <a:pt x="255" y="484"/>
                    <a:pt x="255" y="487"/>
                  </a:cubicBezTo>
                  <a:cubicBezTo>
                    <a:pt x="255" y="502"/>
                    <a:pt x="263" y="517"/>
                    <a:pt x="267" y="533"/>
                  </a:cubicBezTo>
                  <a:cubicBezTo>
                    <a:pt x="273" y="550"/>
                    <a:pt x="286" y="577"/>
                    <a:pt x="290" y="588"/>
                  </a:cubicBezTo>
                  <a:cubicBezTo>
                    <a:pt x="293" y="599"/>
                    <a:pt x="293" y="604"/>
                    <a:pt x="299" y="614"/>
                  </a:cubicBezTo>
                  <a:cubicBezTo>
                    <a:pt x="305" y="623"/>
                    <a:pt x="302" y="634"/>
                    <a:pt x="308" y="647"/>
                  </a:cubicBezTo>
                  <a:cubicBezTo>
                    <a:pt x="311" y="653"/>
                    <a:pt x="321" y="661"/>
                    <a:pt x="324" y="672"/>
                  </a:cubicBezTo>
                  <a:cubicBezTo>
                    <a:pt x="330" y="689"/>
                    <a:pt x="338" y="705"/>
                    <a:pt x="344" y="724"/>
                  </a:cubicBezTo>
                  <a:cubicBezTo>
                    <a:pt x="345" y="726"/>
                    <a:pt x="347" y="732"/>
                    <a:pt x="351" y="732"/>
                  </a:cubicBezTo>
                  <a:cubicBezTo>
                    <a:pt x="351" y="737"/>
                    <a:pt x="356" y="740"/>
                    <a:pt x="362" y="740"/>
                  </a:cubicBezTo>
                  <a:cubicBezTo>
                    <a:pt x="368" y="740"/>
                    <a:pt x="369" y="730"/>
                    <a:pt x="372" y="724"/>
                  </a:cubicBezTo>
                  <a:cubicBezTo>
                    <a:pt x="376" y="716"/>
                    <a:pt x="377" y="719"/>
                    <a:pt x="386" y="714"/>
                  </a:cubicBezTo>
                  <a:cubicBezTo>
                    <a:pt x="392" y="711"/>
                    <a:pt x="390" y="690"/>
                    <a:pt x="401" y="687"/>
                  </a:cubicBezTo>
                  <a:cubicBezTo>
                    <a:pt x="403" y="686"/>
                    <a:pt x="408" y="686"/>
                    <a:pt x="408" y="684"/>
                  </a:cubicBezTo>
                  <a:cubicBezTo>
                    <a:pt x="412" y="683"/>
                    <a:pt x="412" y="683"/>
                    <a:pt x="412" y="683"/>
                  </a:cubicBezTo>
                  <a:cubicBezTo>
                    <a:pt x="408" y="662"/>
                    <a:pt x="408" y="662"/>
                    <a:pt x="408" y="662"/>
                  </a:cubicBezTo>
                  <a:cubicBezTo>
                    <a:pt x="408" y="647"/>
                    <a:pt x="417" y="635"/>
                    <a:pt x="417" y="615"/>
                  </a:cubicBezTo>
                  <a:cubicBezTo>
                    <a:pt x="417" y="602"/>
                    <a:pt x="412" y="594"/>
                    <a:pt x="412" y="580"/>
                  </a:cubicBezTo>
                  <a:cubicBezTo>
                    <a:pt x="412" y="563"/>
                    <a:pt x="428" y="561"/>
                    <a:pt x="442" y="556"/>
                  </a:cubicBezTo>
                  <a:cubicBezTo>
                    <a:pt x="447" y="554"/>
                    <a:pt x="455" y="545"/>
                    <a:pt x="461" y="538"/>
                  </a:cubicBezTo>
                  <a:cubicBezTo>
                    <a:pt x="476" y="523"/>
                    <a:pt x="489" y="507"/>
                    <a:pt x="504" y="491"/>
                  </a:cubicBezTo>
                  <a:cubicBezTo>
                    <a:pt x="517" y="479"/>
                    <a:pt x="539" y="475"/>
                    <a:pt x="552" y="460"/>
                  </a:cubicBezTo>
                  <a:cubicBezTo>
                    <a:pt x="559" y="453"/>
                    <a:pt x="558" y="445"/>
                    <a:pt x="561" y="434"/>
                  </a:cubicBezTo>
                  <a:cubicBezTo>
                    <a:pt x="564" y="426"/>
                    <a:pt x="579" y="426"/>
                    <a:pt x="585" y="414"/>
                  </a:cubicBezTo>
                  <a:cubicBezTo>
                    <a:pt x="591" y="418"/>
                    <a:pt x="591" y="422"/>
                    <a:pt x="603" y="422"/>
                  </a:cubicBezTo>
                  <a:cubicBezTo>
                    <a:pt x="623" y="422"/>
                    <a:pt x="644" y="417"/>
                    <a:pt x="644" y="393"/>
                  </a:cubicBezTo>
                  <a:cubicBezTo>
                    <a:pt x="655" y="395"/>
                    <a:pt x="668" y="400"/>
                    <a:pt x="671" y="411"/>
                  </a:cubicBezTo>
                  <a:cubicBezTo>
                    <a:pt x="674" y="421"/>
                    <a:pt x="673" y="434"/>
                    <a:pt x="679" y="443"/>
                  </a:cubicBezTo>
                  <a:cubicBezTo>
                    <a:pt x="685" y="453"/>
                    <a:pt x="693" y="460"/>
                    <a:pt x="704" y="468"/>
                  </a:cubicBezTo>
                  <a:cubicBezTo>
                    <a:pt x="711" y="481"/>
                    <a:pt x="720" y="494"/>
                    <a:pt x="726" y="511"/>
                  </a:cubicBezTo>
                  <a:cubicBezTo>
                    <a:pt x="726" y="515"/>
                    <a:pt x="730" y="517"/>
                    <a:pt x="730" y="521"/>
                  </a:cubicBezTo>
                  <a:cubicBezTo>
                    <a:pt x="730" y="530"/>
                    <a:pt x="726" y="534"/>
                    <a:pt x="726" y="545"/>
                  </a:cubicBezTo>
                  <a:cubicBezTo>
                    <a:pt x="726" y="555"/>
                    <a:pt x="727" y="565"/>
                    <a:pt x="738" y="565"/>
                  </a:cubicBezTo>
                  <a:cubicBezTo>
                    <a:pt x="760" y="565"/>
                    <a:pt x="765" y="542"/>
                    <a:pt x="778" y="528"/>
                  </a:cubicBezTo>
                  <a:cubicBezTo>
                    <a:pt x="782" y="533"/>
                    <a:pt x="780" y="536"/>
                    <a:pt x="785" y="541"/>
                  </a:cubicBezTo>
                  <a:cubicBezTo>
                    <a:pt x="786" y="542"/>
                    <a:pt x="792" y="541"/>
                    <a:pt x="795" y="545"/>
                  </a:cubicBezTo>
                  <a:cubicBezTo>
                    <a:pt x="802" y="557"/>
                    <a:pt x="789" y="581"/>
                    <a:pt x="799" y="581"/>
                  </a:cubicBezTo>
                  <a:cubicBezTo>
                    <a:pt x="799" y="606"/>
                    <a:pt x="819" y="627"/>
                    <a:pt x="819" y="662"/>
                  </a:cubicBezTo>
                  <a:cubicBezTo>
                    <a:pt x="819" y="670"/>
                    <a:pt x="813" y="689"/>
                    <a:pt x="819" y="692"/>
                  </a:cubicBezTo>
                  <a:cubicBezTo>
                    <a:pt x="825" y="678"/>
                    <a:pt x="827" y="670"/>
                    <a:pt x="834" y="654"/>
                  </a:cubicBezTo>
                  <a:cubicBezTo>
                    <a:pt x="835" y="652"/>
                    <a:pt x="840" y="650"/>
                    <a:pt x="840" y="646"/>
                  </a:cubicBezTo>
                  <a:cubicBezTo>
                    <a:pt x="840" y="639"/>
                    <a:pt x="829" y="602"/>
                    <a:pt x="824" y="596"/>
                  </a:cubicBezTo>
                  <a:cubicBezTo>
                    <a:pt x="819" y="591"/>
                    <a:pt x="810" y="587"/>
                    <a:pt x="810" y="578"/>
                  </a:cubicBezTo>
                  <a:cubicBezTo>
                    <a:pt x="810" y="576"/>
                    <a:pt x="811" y="573"/>
                    <a:pt x="811" y="571"/>
                  </a:cubicBezTo>
                  <a:cubicBezTo>
                    <a:pt x="811" y="572"/>
                    <a:pt x="811" y="572"/>
                    <a:pt x="811" y="572"/>
                  </a:cubicBezTo>
                  <a:cubicBezTo>
                    <a:pt x="813" y="570"/>
                    <a:pt x="819" y="561"/>
                    <a:pt x="819" y="555"/>
                  </a:cubicBezTo>
                  <a:cubicBezTo>
                    <a:pt x="819" y="546"/>
                    <a:pt x="818" y="529"/>
                    <a:pt x="813" y="520"/>
                  </a:cubicBezTo>
                  <a:cubicBezTo>
                    <a:pt x="808" y="513"/>
                    <a:pt x="798" y="513"/>
                    <a:pt x="798" y="499"/>
                  </a:cubicBezTo>
                  <a:cubicBezTo>
                    <a:pt x="798" y="484"/>
                    <a:pt x="803" y="473"/>
                    <a:pt x="810" y="465"/>
                  </a:cubicBezTo>
                  <a:cubicBezTo>
                    <a:pt x="814" y="461"/>
                    <a:pt x="823" y="463"/>
                    <a:pt x="829" y="459"/>
                  </a:cubicBezTo>
                  <a:cubicBezTo>
                    <a:pt x="848" y="446"/>
                    <a:pt x="859" y="440"/>
                    <a:pt x="874" y="416"/>
                  </a:cubicBezTo>
                  <a:cubicBezTo>
                    <a:pt x="870" y="416"/>
                    <a:pt x="867" y="418"/>
                    <a:pt x="862" y="418"/>
                  </a:cubicBezTo>
                  <a:cubicBezTo>
                    <a:pt x="847" y="418"/>
                    <a:pt x="838" y="400"/>
                    <a:pt x="838" y="384"/>
                  </a:cubicBezTo>
                  <a:cubicBezTo>
                    <a:pt x="829" y="383"/>
                    <a:pt x="828" y="360"/>
                    <a:pt x="822" y="360"/>
                  </a:cubicBezTo>
                  <a:cubicBezTo>
                    <a:pt x="816" y="360"/>
                    <a:pt x="812" y="364"/>
                    <a:pt x="806" y="364"/>
                  </a:cubicBezTo>
                  <a:cubicBezTo>
                    <a:pt x="804" y="364"/>
                    <a:pt x="803" y="359"/>
                    <a:pt x="803" y="356"/>
                  </a:cubicBezTo>
                  <a:cubicBezTo>
                    <a:pt x="803" y="327"/>
                    <a:pt x="823" y="326"/>
                    <a:pt x="823" y="294"/>
                  </a:cubicBezTo>
                  <a:cubicBezTo>
                    <a:pt x="823" y="278"/>
                    <a:pt x="812" y="272"/>
                    <a:pt x="805" y="260"/>
                  </a:cubicBezTo>
                  <a:cubicBezTo>
                    <a:pt x="786" y="251"/>
                    <a:pt x="770" y="252"/>
                    <a:pt x="764" y="227"/>
                  </a:cubicBezTo>
                  <a:cubicBezTo>
                    <a:pt x="760" y="227"/>
                    <a:pt x="760" y="227"/>
                    <a:pt x="760" y="227"/>
                  </a:cubicBezTo>
                  <a:cubicBezTo>
                    <a:pt x="753" y="234"/>
                    <a:pt x="753" y="234"/>
                    <a:pt x="753" y="234"/>
                  </a:cubicBezTo>
                  <a:cubicBezTo>
                    <a:pt x="744" y="237"/>
                    <a:pt x="734" y="228"/>
                    <a:pt x="728" y="235"/>
                  </a:cubicBezTo>
                  <a:cubicBezTo>
                    <a:pt x="725" y="238"/>
                    <a:pt x="723" y="241"/>
                    <a:pt x="719" y="244"/>
                  </a:cubicBezTo>
                  <a:cubicBezTo>
                    <a:pt x="714" y="247"/>
                    <a:pt x="689" y="270"/>
                    <a:pt x="678" y="270"/>
                  </a:cubicBezTo>
                  <a:cubicBezTo>
                    <a:pt x="665" y="270"/>
                    <a:pt x="657" y="260"/>
                    <a:pt x="641" y="260"/>
                  </a:cubicBezTo>
                  <a:cubicBezTo>
                    <a:pt x="622" y="260"/>
                    <a:pt x="619" y="274"/>
                    <a:pt x="608" y="280"/>
                  </a:cubicBezTo>
                  <a:cubicBezTo>
                    <a:pt x="608" y="274"/>
                    <a:pt x="604" y="263"/>
                    <a:pt x="601" y="263"/>
                  </a:cubicBezTo>
                  <a:cubicBezTo>
                    <a:pt x="596" y="263"/>
                    <a:pt x="594" y="267"/>
                    <a:pt x="587" y="267"/>
                  </a:cubicBezTo>
                  <a:cubicBezTo>
                    <a:pt x="576" y="267"/>
                    <a:pt x="566" y="267"/>
                    <a:pt x="555" y="267"/>
                  </a:cubicBezTo>
                  <a:cubicBezTo>
                    <a:pt x="538" y="267"/>
                    <a:pt x="531" y="255"/>
                    <a:pt x="520" y="247"/>
                  </a:cubicBezTo>
                  <a:cubicBezTo>
                    <a:pt x="516" y="244"/>
                    <a:pt x="510" y="251"/>
                    <a:pt x="507" y="245"/>
                  </a:cubicBezTo>
                  <a:cubicBezTo>
                    <a:pt x="504" y="239"/>
                    <a:pt x="504" y="233"/>
                    <a:pt x="498" y="230"/>
                  </a:cubicBezTo>
                  <a:cubicBezTo>
                    <a:pt x="487" y="224"/>
                    <a:pt x="479" y="228"/>
                    <a:pt x="470" y="218"/>
                  </a:cubicBezTo>
                  <a:cubicBezTo>
                    <a:pt x="461" y="208"/>
                    <a:pt x="453" y="213"/>
                    <a:pt x="436" y="209"/>
                  </a:cubicBezTo>
                  <a:cubicBezTo>
                    <a:pt x="423" y="206"/>
                    <a:pt x="419" y="196"/>
                    <a:pt x="405" y="191"/>
                  </a:cubicBezTo>
                  <a:cubicBezTo>
                    <a:pt x="402" y="190"/>
                    <a:pt x="395" y="191"/>
                    <a:pt x="393" y="186"/>
                  </a:cubicBezTo>
                  <a:cubicBezTo>
                    <a:pt x="390" y="177"/>
                    <a:pt x="391" y="170"/>
                    <a:pt x="389" y="161"/>
                  </a:cubicBezTo>
                  <a:cubicBezTo>
                    <a:pt x="389" y="154"/>
                    <a:pt x="389" y="154"/>
                    <a:pt x="389" y="154"/>
                  </a:cubicBezTo>
                  <a:cubicBezTo>
                    <a:pt x="397" y="154"/>
                    <a:pt x="406" y="155"/>
                    <a:pt x="406" y="145"/>
                  </a:cubicBezTo>
                  <a:cubicBezTo>
                    <a:pt x="406" y="136"/>
                    <a:pt x="395" y="134"/>
                    <a:pt x="395" y="125"/>
                  </a:cubicBezTo>
                  <a:cubicBezTo>
                    <a:pt x="395" y="104"/>
                    <a:pt x="423" y="107"/>
                    <a:pt x="423" y="86"/>
                  </a:cubicBezTo>
                  <a:cubicBezTo>
                    <a:pt x="423" y="78"/>
                    <a:pt x="405" y="64"/>
                    <a:pt x="398" y="64"/>
                  </a:cubicBezTo>
                  <a:cubicBezTo>
                    <a:pt x="386" y="64"/>
                    <a:pt x="380" y="76"/>
                    <a:pt x="367" y="78"/>
                  </a:cubicBezTo>
                  <a:cubicBezTo>
                    <a:pt x="353" y="73"/>
                    <a:pt x="345" y="73"/>
                    <a:pt x="333" y="61"/>
                  </a:cubicBezTo>
                  <a:cubicBezTo>
                    <a:pt x="329" y="57"/>
                    <a:pt x="333" y="46"/>
                    <a:pt x="324" y="44"/>
                  </a:cubicBezTo>
                  <a:cubicBezTo>
                    <a:pt x="313" y="40"/>
                    <a:pt x="306" y="44"/>
                    <a:pt x="306" y="30"/>
                  </a:cubicBezTo>
                  <a:cubicBezTo>
                    <a:pt x="296" y="28"/>
                    <a:pt x="290" y="28"/>
                    <a:pt x="280" y="28"/>
                  </a:cubicBezTo>
                  <a:cubicBezTo>
                    <a:pt x="265" y="28"/>
                    <a:pt x="259" y="42"/>
                    <a:pt x="242" y="42"/>
                  </a:cubicBezTo>
                  <a:cubicBezTo>
                    <a:pt x="224" y="42"/>
                    <a:pt x="241" y="0"/>
                    <a:pt x="226" y="0"/>
                  </a:cubicBezTo>
                  <a:cubicBezTo>
                    <a:pt x="210" y="0"/>
                    <a:pt x="207" y="19"/>
                    <a:pt x="200" y="19"/>
                  </a:cubicBezTo>
                  <a:cubicBezTo>
                    <a:pt x="199" y="19"/>
                    <a:pt x="197" y="20"/>
                    <a:pt x="195" y="19"/>
                  </a:cubicBezTo>
                  <a:cubicBezTo>
                    <a:pt x="189" y="30"/>
                    <a:pt x="177" y="39"/>
                    <a:pt x="163" y="39"/>
                  </a:cubicBezTo>
                  <a:cubicBezTo>
                    <a:pt x="157" y="39"/>
                    <a:pt x="155" y="30"/>
                    <a:pt x="149" y="30"/>
                  </a:cubicBezTo>
                  <a:cubicBezTo>
                    <a:pt x="144" y="30"/>
                    <a:pt x="126" y="37"/>
                    <a:pt x="124" y="27"/>
                  </a:cubicBezTo>
                  <a:cubicBezTo>
                    <a:pt x="117" y="27"/>
                    <a:pt x="120" y="24"/>
                    <a:pt x="112" y="24"/>
                  </a:cubicBezTo>
                  <a:cubicBezTo>
                    <a:pt x="93" y="24"/>
                    <a:pt x="92" y="45"/>
                    <a:pt x="79" y="58"/>
                  </a:cubicBezTo>
                  <a:cubicBezTo>
                    <a:pt x="73" y="65"/>
                    <a:pt x="64" y="65"/>
                    <a:pt x="58" y="71"/>
                  </a:cubicBezTo>
                  <a:cubicBezTo>
                    <a:pt x="53" y="76"/>
                    <a:pt x="49" y="84"/>
                    <a:pt x="40" y="84"/>
                  </a:cubicBezTo>
                  <a:cubicBezTo>
                    <a:pt x="33" y="84"/>
                    <a:pt x="29" y="77"/>
                    <a:pt x="21" y="77"/>
                  </a:cubicBezTo>
                  <a:cubicBezTo>
                    <a:pt x="19" y="77"/>
                    <a:pt x="19" y="81"/>
                    <a:pt x="18" y="82"/>
                  </a:cubicBezTo>
                  <a:cubicBezTo>
                    <a:pt x="12" y="85"/>
                    <a:pt x="0" y="114"/>
                    <a:pt x="0" y="115"/>
                  </a:cubicBezTo>
                  <a:cubicBezTo>
                    <a:pt x="0" y="118"/>
                    <a:pt x="2" y="122"/>
                    <a:pt x="0" y="123"/>
                  </a:cubicBezTo>
                  <a:cubicBezTo>
                    <a:pt x="2" y="127"/>
                    <a:pt x="2" y="129"/>
                    <a:pt x="3" y="133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6" y="165"/>
                    <a:pt x="4" y="169"/>
                    <a:pt x="7" y="177"/>
                  </a:cubicBezTo>
                  <a:cubicBezTo>
                    <a:pt x="10" y="184"/>
                    <a:pt x="25" y="177"/>
                    <a:pt x="25" y="190"/>
                  </a:cubicBezTo>
                  <a:cubicBezTo>
                    <a:pt x="25" y="207"/>
                    <a:pt x="8" y="204"/>
                    <a:pt x="8" y="218"/>
                  </a:cubicBezTo>
                  <a:cubicBezTo>
                    <a:pt x="8" y="228"/>
                    <a:pt x="15" y="228"/>
                    <a:pt x="18" y="232"/>
                  </a:cubicBezTo>
                  <a:cubicBezTo>
                    <a:pt x="30" y="259"/>
                    <a:pt x="56" y="263"/>
                    <a:pt x="56" y="297"/>
                  </a:cubicBezTo>
                  <a:cubicBezTo>
                    <a:pt x="36" y="301"/>
                    <a:pt x="24" y="305"/>
                    <a:pt x="24" y="328"/>
                  </a:cubicBezTo>
                  <a:cubicBezTo>
                    <a:pt x="24" y="333"/>
                    <a:pt x="27" y="337"/>
                    <a:pt x="27" y="341"/>
                  </a:cubicBezTo>
                  <a:cubicBezTo>
                    <a:pt x="53" y="340"/>
                    <a:pt x="53" y="340"/>
                    <a:pt x="53" y="340"/>
                  </a:cubicBezTo>
                  <a:cubicBezTo>
                    <a:pt x="55" y="338"/>
                    <a:pt x="57" y="336"/>
                    <a:pt x="60" y="334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7" y="340"/>
                    <a:pt x="89" y="333"/>
                    <a:pt x="99" y="333"/>
                  </a:cubicBezTo>
                  <a:cubicBezTo>
                    <a:pt x="107" y="333"/>
                    <a:pt x="113" y="332"/>
                    <a:pt x="121" y="334"/>
                  </a:cubicBezTo>
                  <a:cubicBezTo>
                    <a:pt x="130" y="337"/>
                    <a:pt x="135" y="356"/>
                    <a:pt x="141" y="366"/>
                  </a:cubicBezTo>
                  <a:cubicBezTo>
                    <a:pt x="149" y="378"/>
                    <a:pt x="170" y="394"/>
                    <a:pt x="186" y="394"/>
                  </a:cubicBezTo>
                  <a:cubicBezTo>
                    <a:pt x="192" y="394"/>
                    <a:pt x="197" y="394"/>
                    <a:pt x="203" y="395"/>
                  </a:cubicBezTo>
                  <a:cubicBezTo>
                    <a:pt x="200" y="398"/>
                    <a:pt x="199" y="406"/>
                    <a:pt x="193" y="407"/>
                  </a:cubicBezTo>
                  <a:cubicBezTo>
                    <a:pt x="186" y="410"/>
                    <a:pt x="181" y="406"/>
                    <a:pt x="174" y="410"/>
                  </a:cubicBezTo>
                  <a:cubicBezTo>
                    <a:pt x="186" y="422"/>
                    <a:pt x="195" y="447"/>
                    <a:pt x="218" y="447"/>
                  </a:cubicBezTo>
                  <a:cubicBezTo>
                    <a:pt x="238" y="447"/>
                    <a:pt x="239" y="420"/>
                    <a:pt x="248" y="410"/>
                  </a:cubicBezTo>
                  <a:cubicBezTo>
                    <a:pt x="255" y="410"/>
                    <a:pt x="255" y="410"/>
                    <a:pt x="255" y="410"/>
                  </a:cubicBezTo>
                  <a:cubicBezTo>
                    <a:pt x="255" y="413"/>
                    <a:pt x="250" y="418"/>
                    <a:pt x="250" y="421"/>
                  </a:cubicBezTo>
                  <a:cubicBezTo>
                    <a:pt x="250" y="431"/>
                    <a:pt x="258" y="441"/>
                    <a:pt x="258" y="453"/>
                  </a:cubicBezTo>
                  <a:cubicBezTo>
                    <a:pt x="258" y="464"/>
                    <a:pt x="254" y="465"/>
                    <a:pt x="254" y="477"/>
                  </a:cubicBezTo>
                  <a:lnTo>
                    <a:pt x="257" y="4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21D1B4BB-86D2-4808-BD49-2BA4DD4FA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858" y="4078237"/>
              <a:ext cx="261705" cy="296902"/>
            </a:xfrm>
            <a:custGeom>
              <a:avLst/>
              <a:gdLst>
                <a:gd name="T0" fmla="*/ 103 w 229"/>
                <a:gd name="T1" fmla="*/ 135 h 260"/>
                <a:gd name="T2" fmla="*/ 100 w 229"/>
                <a:gd name="T3" fmla="*/ 127 h 260"/>
                <a:gd name="T4" fmla="*/ 88 w 229"/>
                <a:gd name="T5" fmla="*/ 123 h 260"/>
                <a:gd name="T6" fmla="*/ 78 w 229"/>
                <a:gd name="T7" fmla="*/ 96 h 260"/>
                <a:gd name="T8" fmla="*/ 50 w 229"/>
                <a:gd name="T9" fmla="*/ 69 h 260"/>
                <a:gd name="T10" fmla="*/ 38 w 229"/>
                <a:gd name="T11" fmla="*/ 45 h 260"/>
                <a:gd name="T12" fmla="*/ 21 w 229"/>
                <a:gd name="T13" fmla="*/ 38 h 260"/>
                <a:gd name="T14" fmla="*/ 0 w 229"/>
                <a:gd name="T15" fmla="*/ 7 h 260"/>
                <a:gd name="T16" fmla="*/ 0 w 229"/>
                <a:gd name="T17" fmla="*/ 0 h 260"/>
                <a:gd name="T18" fmla="*/ 5 w 229"/>
                <a:gd name="T19" fmla="*/ 0 h 260"/>
                <a:gd name="T20" fmla="*/ 20 w 229"/>
                <a:gd name="T21" fmla="*/ 7 h 260"/>
                <a:gd name="T22" fmla="*/ 45 w 229"/>
                <a:gd name="T23" fmla="*/ 7 h 260"/>
                <a:gd name="T24" fmla="*/ 73 w 229"/>
                <a:gd name="T25" fmla="*/ 38 h 260"/>
                <a:gd name="T26" fmla="*/ 81 w 229"/>
                <a:gd name="T27" fmla="*/ 42 h 260"/>
                <a:gd name="T28" fmla="*/ 106 w 229"/>
                <a:gd name="T29" fmla="*/ 63 h 260"/>
                <a:gd name="T30" fmla="*/ 150 w 229"/>
                <a:gd name="T31" fmla="*/ 96 h 260"/>
                <a:gd name="T32" fmla="*/ 174 w 229"/>
                <a:gd name="T33" fmla="*/ 115 h 260"/>
                <a:gd name="T34" fmla="*/ 172 w 229"/>
                <a:gd name="T35" fmla="*/ 119 h 260"/>
                <a:gd name="T36" fmla="*/ 178 w 229"/>
                <a:gd name="T37" fmla="*/ 119 h 260"/>
                <a:gd name="T38" fmla="*/ 185 w 229"/>
                <a:gd name="T39" fmla="*/ 127 h 260"/>
                <a:gd name="T40" fmla="*/ 182 w 229"/>
                <a:gd name="T41" fmla="*/ 135 h 260"/>
                <a:gd name="T42" fmla="*/ 196 w 229"/>
                <a:gd name="T43" fmla="*/ 147 h 260"/>
                <a:gd name="T44" fmla="*/ 214 w 229"/>
                <a:gd name="T45" fmla="*/ 177 h 260"/>
                <a:gd name="T46" fmla="*/ 229 w 229"/>
                <a:gd name="T47" fmla="*/ 193 h 260"/>
                <a:gd name="T48" fmla="*/ 229 w 229"/>
                <a:gd name="T49" fmla="*/ 227 h 260"/>
                <a:gd name="T50" fmla="*/ 225 w 229"/>
                <a:gd name="T51" fmla="*/ 249 h 260"/>
                <a:gd name="T52" fmla="*/ 205 w 229"/>
                <a:gd name="T53" fmla="*/ 260 h 260"/>
                <a:gd name="T54" fmla="*/ 187 w 229"/>
                <a:gd name="T55" fmla="*/ 239 h 260"/>
                <a:gd name="T56" fmla="*/ 145 w 229"/>
                <a:gd name="T57" fmla="*/ 203 h 260"/>
                <a:gd name="T58" fmla="*/ 115 w 229"/>
                <a:gd name="T59" fmla="*/ 154 h 260"/>
                <a:gd name="T60" fmla="*/ 103 w 229"/>
                <a:gd name="T61" fmla="*/ 1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260">
                  <a:moveTo>
                    <a:pt x="103" y="135"/>
                  </a:moveTo>
                  <a:cubicBezTo>
                    <a:pt x="100" y="135"/>
                    <a:pt x="102" y="130"/>
                    <a:pt x="100" y="127"/>
                  </a:cubicBezTo>
                  <a:cubicBezTo>
                    <a:pt x="100" y="126"/>
                    <a:pt x="90" y="125"/>
                    <a:pt x="88" y="123"/>
                  </a:cubicBezTo>
                  <a:cubicBezTo>
                    <a:pt x="84" y="121"/>
                    <a:pt x="79" y="102"/>
                    <a:pt x="78" y="96"/>
                  </a:cubicBezTo>
                  <a:cubicBezTo>
                    <a:pt x="72" y="77"/>
                    <a:pt x="55" y="80"/>
                    <a:pt x="50" y="69"/>
                  </a:cubicBezTo>
                  <a:cubicBezTo>
                    <a:pt x="45" y="60"/>
                    <a:pt x="43" y="55"/>
                    <a:pt x="38" y="45"/>
                  </a:cubicBezTo>
                  <a:cubicBezTo>
                    <a:pt x="35" y="38"/>
                    <a:pt x="28" y="40"/>
                    <a:pt x="21" y="38"/>
                  </a:cubicBezTo>
                  <a:cubicBezTo>
                    <a:pt x="15" y="37"/>
                    <a:pt x="3" y="15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12" y="0"/>
                    <a:pt x="14" y="4"/>
                    <a:pt x="20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62" y="13"/>
                    <a:pt x="67" y="25"/>
                    <a:pt x="73" y="38"/>
                  </a:cubicBezTo>
                  <a:cubicBezTo>
                    <a:pt x="75" y="42"/>
                    <a:pt x="78" y="41"/>
                    <a:pt x="81" y="42"/>
                  </a:cubicBezTo>
                  <a:cubicBezTo>
                    <a:pt x="93" y="45"/>
                    <a:pt x="98" y="55"/>
                    <a:pt x="106" y="63"/>
                  </a:cubicBezTo>
                  <a:cubicBezTo>
                    <a:pt x="120" y="78"/>
                    <a:pt x="128" y="88"/>
                    <a:pt x="150" y="96"/>
                  </a:cubicBezTo>
                  <a:cubicBezTo>
                    <a:pt x="161" y="100"/>
                    <a:pt x="174" y="104"/>
                    <a:pt x="174" y="115"/>
                  </a:cubicBezTo>
                  <a:cubicBezTo>
                    <a:pt x="174" y="116"/>
                    <a:pt x="172" y="119"/>
                    <a:pt x="172" y="119"/>
                  </a:cubicBezTo>
                  <a:cubicBezTo>
                    <a:pt x="174" y="119"/>
                    <a:pt x="176" y="119"/>
                    <a:pt x="178" y="119"/>
                  </a:cubicBezTo>
                  <a:cubicBezTo>
                    <a:pt x="181" y="119"/>
                    <a:pt x="184" y="123"/>
                    <a:pt x="185" y="127"/>
                  </a:cubicBezTo>
                  <a:cubicBezTo>
                    <a:pt x="182" y="135"/>
                    <a:pt x="182" y="135"/>
                    <a:pt x="182" y="135"/>
                  </a:cubicBezTo>
                  <a:cubicBezTo>
                    <a:pt x="182" y="145"/>
                    <a:pt x="188" y="147"/>
                    <a:pt x="196" y="147"/>
                  </a:cubicBezTo>
                  <a:cubicBezTo>
                    <a:pt x="196" y="164"/>
                    <a:pt x="206" y="169"/>
                    <a:pt x="214" y="177"/>
                  </a:cubicBezTo>
                  <a:cubicBezTo>
                    <a:pt x="218" y="182"/>
                    <a:pt x="229" y="185"/>
                    <a:pt x="229" y="193"/>
                  </a:cubicBezTo>
                  <a:cubicBezTo>
                    <a:pt x="229" y="203"/>
                    <a:pt x="229" y="209"/>
                    <a:pt x="229" y="227"/>
                  </a:cubicBezTo>
                  <a:cubicBezTo>
                    <a:pt x="221" y="230"/>
                    <a:pt x="225" y="241"/>
                    <a:pt x="225" y="249"/>
                  </a:cubicBezTo>
                  <a:cubicBezTo>
                    <a:pt x="225" y="258"/>
                    <a:pt x="210" y="260"/>
                    <a:pt x="205" y="260"/>
                  </a:cubicBezTo>
                  <a:cubicBezTo>
                    <a:pt x="201" y="260"/>
                    <a:pt x="187" y="239"/>
                    <a:pt x="187" y="239"/>
                  </a:cubicBezTo>
                  <a:cubicBezTo>
                    <a:pt x="172" y="224"/>
                    <a:pt x="159" y="217"/>
                    <a:pt x="145" y="203"/>
                  </a:cubicBezTo>
                  <a:cubicBezTo>
                    <a:pt x="130" y="187"/>
                    <a:pt x="124" y="173"/>
                    <a:pt x="115" y="154"/>
                  </a:cubicBezTo>
                  <a:cubicBezTo>
                    <a:pt x="114" y="150"/>
                    <a:pt x="105" y="135"/>
                    <a:pt x="103" y="1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3C6BF1D-6F49-4443-9380-0126BFBE1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85" y="4041507"/>
              <a:ext cx="250992" cy="290781"/>
            </a:xfrm>
            <a:custGeom>
              <a:avLst/>
              <a:gdLst>
                <a:gd name="T0" fmla="*/ 63 w 219"/>
                <a:gd name="T1" fmla="*/ 235 h 254"/>
                <a:gd name="T2" fmla="*/ 62 w 219"/>
                <a:gd name="T3" fmla="*/ 223 h 254"/>
                <a:gd name="T4" fmla="*/ 46 w 219"/>
                <a:gd name="T5" fmla="*/ 227 h 254"/>
                <a:gd name="T6" fmla="*/ 20 w 219"/>
                <a:gd name="T7" fmla="*/ 183 h 254"/>
                <a:gd name="T8" fmla="*/ 21 w 219"/>
                <a:gd name="T9" fmla="*/ 179 h 254"/>
                <a:gd name="T10" fmla="*/ 11 w 219"/>
                <a:gd name="T11" fmla="*/ 174 h 254"/>
                <a:gd name="T12" fmla="*/ 0 w 219"/>
                <a:gd name="T13" fmla="*/ 141 h 254"/>
                <a:gd name="T14" fmla="*/ 26 w 219"/>
                <a:gd name="T15" fmla="*/ 133 h 254"/>
                <a:gd name="T16" fmla="*/ 57 w 219"/>
                <a:gd name="T17" fmla="*/ 97 h 254"/>
                <a:gd name="T18" fmla="*/ 78 w 219"/>
                <a:gd name="T19" fmla="*/ 90 h 254"/>
                <a:gd name="T20" fmla="*/ 96 w 219"/>
                <a:gd name="T21" fmla="*/ 74 h 254"/>
                <a:gd name="T22" fmla="*/ 101 w 219"/>
                <a:gd name="T23" fmla="*/ 64 h 254"/>
                <a:gd name="T24" fmla="*/ 109 w 219"/>
                <a:gd name="T25" fmla="*/ 58 h 254"/>
                <a:gd name="T26" fmla="*/ 113 w 219"/>
                <a:gd name="T27" fmla="*/ 52 h 254"/>
                <a:gd name="T28" fmla="*/ 141 w 219"/>
                <a:gd name="T29" fmla="*/ 42 h 254"/>
                <a:gd name="T30" fmla="*/ 175 w 219"/>
                <a:gd name="T31" fmla="*/ 0 h 254"/>
                <a:gd name="T32" fmla="*/ 187 w 219"/>
                <a:gd name="T33" fmla="*/ 19 h 254"/>
                <a:gd name="T34" fmla="*/ 219 w 219"/>
                <a:gd name="T35" fmla="*/ 42 h 254"/>
                <a:gd name="T36" fmla="*/ 202 w 219"/>
                <a:gd name="T37" fmla="*/ 52 h 254"/>
                <a:gd name="T38" fmla="*/ 205 w 219"/>
                <a:gd name="T39" fmla="*/ 56 h 254"/>
                <a:gd name="T40" fmla="*/ 183 w 219"/>
                <a:gd name="T41" fmla="*/ 67 h 254"/>
                <a:gd name="T42" fmla="*/ 186 w 219"/>
                <a:gd name="T43" fmla="*/ 74 h 254"/>
                <a:gd name="T44" fmla="*/ 181 w 219"/>
                <a:gd name="T45" fmla="*/ 80 h 254"/>
                <a:gd name="T46" fmla="*/ 215 w 219"/>
                <a:gd name="T47" fmla="*/ 132 h 254"/>
                <a:gd name="T48" fmla="*/ 198 w 219"/>
                <a:gd name="T49" fmla="*/ 140 h 254"/>
                <a:gd name="T50" fmla="*/ 191 w 219"/>
                <a:gd name="T51" fmla="*/ 141 h 254"/>
                <a:gd name="T52" fmla="*/ 187 w 219"/>
                <a:gd name="T53" fmla="*/ 149 h 254"/>
                <a:gd name="T54" fmla="*/ 177 w 219"/>
                <a:gd name="T55" fmla="*/ 185 h 254"/>
                <a:gd name="T56" fmla="*/ 160 w 219"/>
                <a:gd name="T57" fmla="*/ 203 h 254"/>
                <a:gd name="T58" fmla="*/ 164 w 219"/>
                <a:gd name="T59" fmla="*/ 214 h 254"/>
                <a:gd name="T60" fmla="*/ 155 w 219"/>
                <a:gd name="T61" fmla="*/ 241 h 254"/>
                <a:gd name="T62" fmla="*/ 131 w 219"/>
                <a:gd name="T63" fmla="*/ 254 h 254"/>
                <a:gd name="T64" fmla="*/ 122 w 219"/>
                <a:gd name="T65" fmla="*/ 243 h 254"/>
                <a:gd name="T66" fmla="*/ 88 w 219"/>
                <a:gd name="T67" fmla="*/ 230 h 254"/>
                <a:gd name="T68" fmla="*/ 69 w 219"/>
                <a:gd name="T69" fmla="*/ 239 h 254"/>
                <a:gd name="T70" fmla="*/ 63 w 219"/>
                <a:gd name="T71" fmla="*/ 235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9" h="254">
                  <a:moveTo>
                    <a:pt x="63" y="235"/>
                  </a:moveTo>
                  <a:cubicBezTo>
                    <a:pt x="62" y="235"/>
                    <a:pt x="63" y="226"/>
                    <a:pt x="62" y="223"/>
                  </a:cubicBezTo>
                  <a:cubicBezTo>
                    <a:pt x="56" y="222"/>
                    <a:pt x="52" y="227"/>
                    <a:pt x="46" y="227"/>
                  </a:cubicBezTo>
                  <a:cubicBezTo>
                    <a:pt x="18" y="227"/>
                    <a:pt x="30" y="199"/>
                    <a:pt x="20" y="183"/>
                  </a:cubicBezTo>
                  <a:cubicBezTo>
                    <a:pt x="20" y="182"/>
                    <a:pt x="21" y="180"/>
                    <a:pt x="21" y="179"/>
                  </a:cubicBezTo>
                  <a:cubicBezTo>
                    <a:pt x="19" y="175"/>
                    <a:pt x="15" y="175"/>
                    <a:pt x="11" y="174"/>
                  </a:cubicBezTo>
                  <a:cubicBezTo>
                    <a:pt x="7" y="174"/>
                    <a:pt x="0" y="145"/>
                    <a:pt x="0" y="141"/>
                  </a:cubicBezTo>
                  <a:cubicBezTo>
                    <a:pt x="0" y="128"/>
                    <a:pt x="16" y="133"/>
                    <a:pt x="26" y="133"/>
                  </a:cubicBezTo>
                  <a:cubicBezTo>
                    <a:pt x="50" y="133"/>
                    <a:pt x="47" y="108"/>
                    <a:pt x="57" y="97"/>
                  </a:cubicBezTo>
                  <a:cubicBezTo>
                    <a:pt x="63" y="92"/>
                    <a:pt x="70" y="92"/>
                    <a:pt x="78" y="90"/>
                  </a:cubicBezTo>
                  <a:cubicBezTo>
                    <a:pt x="90" y="88"/>
                    <a:pt x="90" y="80"/>
                    <a:pt x="96" y="74"/>
                  </a:cubicBezTo>
                  <a:cubicBezTo>
                    <a:pt x="93" y="70"/>
                    <a:pt x="101" y="64"/>
                    <a:pt x="101" y="64"/>
                  </a:cubicBezTo>
                  <a:cubicBezTo>
                    <a:pt x="106" y="62"/>
                    <a:pt x="105" y="60"/>
                    <a:pt x="109" y="58"/>
                  </a:cubicBezTo>
                  <a:cubicBezTo>
                    <a:pt x="111" y="58"/>
                    <a:pt x="112" y="54"/>
                    <a:pt x="113" y="52"/>
                  </a:cubicBezTo>
                  <a:cubicBezTo>
                    <a:pt x="120" y="45"/>
                    <a:pt x="138" y="49"/>
                    <a:pt x="141" y="42"/>
                  </a:cubicBezTo>
                  <a:cubicBezTo>
                    <a:pt x="147" y="30"/>
                    <a:pt x="163" y="0"/>
                    <a:pt x="175" y="0"/>
                  </a:cubicBezTo>
                  <a:cubicBezTo>
                    <a:pt x="188" y="0"/>
                    <a:pt x="187" y="8"/>
                    <a:pt x="187" y="19"/>
                  </a:cubicBezTo>
                  <a:cubicBezTo>
                    <a:pt x="187" y="36"/>
                    <a:pt x="219" y="27"/>
                    <a:pt x="219" y="42"/>
                  </a:cubicBezTo>
                  <a:cubicBezTo>
                    <a:pt x="219" y="50"/>
                    <a:pt x="202" y="45"/>
                    <a:pt x="202" y="52"/>
                  </a:cubicBezTo>
                  <a:cubicBezTo>
                    <a:pt x="202" y="54"/>
                    <a:pt x="203" y="56"/>
                    <a:pt x="205" y="56"/>
                  </a:cubicBezTo>
                  <a:cubicBezTo>
                    <a:pt x="203" y="58"/>
                    <a:pt x="183" y="67"/>
                    <a:pt x="183" y="67"/>
                  </a:cubicBezTo>
                  <a:cubicBezTo>
                    <a:pt x="184" y="70"/>
                    <a:pt x="185" y="72"/>
                    <a:pt x="186" y="74"/>
                  </a:cubicBezTo>
                  <a:cubicBezTo>
                    <a:pt x="184" y="75"/>
                    <a:pt x="181" y="77"/>
                    <a:pt x="181" y="80"/>
                  </a:cubicBezTo>
                  <a:cubicBezTo>
                    <a:pt x="181" y="92"/>
                    <a:pt x="201" y="132"/>
                    <a:pt x="215" y="132"/>
                  </a:cubicBezTo>
                  <a:cubicBezTo>
                    <a:pt x="212" y="143"/>
                    <a:pt x="206" y="140"/>
                    <a:pt x="198" y="140"/>
                  </a:cubicBezTo>
                  <a:cubicBezTo>
                    <a:pt x="196" y="140"/>
                    <a:pt x="193" y="140"/>
                    <a:pt x="191" y="141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183" y="167"/>
                    <a:pt x="177" y="171"/>
                    <a:pt x="177" y="185"/>
                  </a:cubicBezTo>
                  <a:cubicBezTo>
                    <a:pt x="168" y="186"/>
                    <a:pt x="160" y="198"/>
                    <a:pt x="160" y="203"/>
                  </a:cubicBezTo>
                  <a:cubicBezTo>
                    <a:pt x="160" y="209"/>
                    <a:pt x="164" y="210"/>
                    <a:pt x="164" y="214"/>
                  </a:cubicBezTo>
                  <a:cubicBezTo>
                    <a:pt x="164" y="221"/>
                    <a:pt x="155" y="232"/>
                    <a:pt x="155" y="241"/>
                  </a:cubicBezTo>
                  <a:cubicBezTo>
                    <a:pt x="143" y="244"/>
                    <a:pt x="141" y="254"/>
                    <a:pt x="131" y="254"/>
                  </a:cubicBezTo>
                  <a:cubicBezTo>
                    <a:pt x="124" y="254"/>
                    <a:pt x="122" y="248"/>
                    <a:pt x="122" y="243"/>
                  </a:cubicBezTo>
                  <a:cubicBezTo>
                    <a:pt x="109" y="240"/>
                    <a:pt x="101" y="230"/>
                    <a:pt x="88" y="230"/>
                  </a:cubicBezTo>
                  <a:cubicBezTo>
                    <a:pt x="82" y="230"/>
                    <a:pt x="78" y="239"/>
                    <a:pt x="69" y="239"/>
                  </a:cubicBezTo>
                  <a:cubicBezTo>
                    <a:pt x="67" y="239"/>
                    <a:pt x="66" y="235"/>
                    <a:pt x="63" y="2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D83D694B-1CB5-4243-9ADC-F2F10D0B0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2895" y="4179245"/>
              <a:ext cx="156105" cy="192834"/>
            </a:xfrm>
            <a:custGeom>
              <a:avLst/>
              <a:gdLst>
                <a:gd name="T0" fmla="*/ 55 w 137"/>
                <a:gd name="T1" fmla="*/ 61 h 168"/>
                <a:gd name="T2" fmla="*/ 46 w 137"/>
                <a:gd name="T3" fmla="*/ 69 h 168"/>
                <a:gd name="T4" fmla="*/ 30 w 137"/>
                <a:gd name="T5" fmla="*/ 42 h 168"/>
                <a:gd name="T6" fmla="*/ 55 w 137"/>
                <a:gd name="T7" fmla="*/ 30 h 168"/>
                <a:gd name="T8" fmla="*/ 84 w 137"/>
                <a:gd name="T9" fmla="*/ 26 h 168"/>
                <a:gd name="T10" fmla="*/ 111 w 137"/>
                <a:gd name="T11" fmla="*/ 32 h 168"/>
                <a:gd name="T12" fmla="*/ 133 w 137"/>
                <a:gd name="T13" fmla="*/ 7 h 168"/>
                <a:gd name="T14" fmla="*/ 137 w 137"/>
                <a:gd name="T15" fmla="*/ 0 h 168"/>
                <a:gd name="T16" fmla="*/ 133 w 137"/>
                <a:gd name="T17" fmla="*/ 0 h 168"/>
                <a:gd name="T18" fmla="*/ 108 w 137"/>
                <a:gd name="T19" fmla="*/ 19 h 168"/>
                <a:gd name="T20" fmla="*/ 102 w 137"/>
                <a:gd name="T21" fmla="*/ 19 h 168"/>
                <a:gd name="T22" fmla="*/ 49 w 137"/>
                <a:gd name="T23" fmla="*/ 9 h 168"/>
                <a:gd name="T24" fmla="*/ 20 w 137"/>
                <a:gd name="T25" fmla="*/ 54 h 168"/>
                <a:gd name="T26" fmla="*/ 14 w 137"/>
                <a:gd name="T27" fmla="*/ 66 h 168"/>
                <a:gd name="T28" fmla="*/ 0 w 137"/>
                <a:gd name="T29" fmla="*/ 109 h 168"/>
                <a:gd name="T30" fmla="*/ 15 w 137"/>
                <a:gd name="T31" fmla="*/ 119 h 168"/>
                <a:gd name="T32" fmla="*/ 15 w 137"/>
                <a:gd name="T33" fmla="*/ 158 h 168"/>
                <a:gd name="T34" fmla="*/ 27 w 137"/>
                <a:gd name="T35" fmla="*/ 168 h 168"/>
                <a:gd name="T36" fmla="*/ 39 w 137"/>
                <a:gd name="T37" fmla="*/ 136 h 168"/>
                <a:gd name="T38" fmla="*/ 32 w 137"/>
                <a:gd name="T39" fmla="*/ 110 h 168"/>
                <a:gd name="T40" fmla="*/ 43 w 137"/>
                <a:gd name="T41" fmla="*/ 100 h 168"/>
                <a:gd name="T42" fmla="*/ 49 w 137"/>
                <a:gd name="T43" fmla="*/ 100 h 168"/>
                <a:gd name="T44" fmla="*/ 46 w 137"/>
                <a:gd name="T45" fmla="*/ 117 h 168"/>
                <a:gd name="T46" fmla="*/ 58 w 137"/>
                <a:gd name="T47" fmla="*/ 142 h 168"/>
                <a:gd name="T48" fmla="*/ 58 w 137"/>
                <a:gd name="T49" fmla="*/ 149 h 168"/>
                <a:gd name="T50" fmla="*/ 68 w 137"/>
                <a:gd name="T51" fmla="*/ 149 h 168"/>
                <a:gd name="T52" fmla="*/ 85 w 137"/>
                <a:gd name="T53" fmla="*/ 132 h 168"/>
                <a:gd name="T54" fmla="*/ 74 w 137"/>
                <a:gd name="T55" fmla="*/ 118 h 168"/>
                <a:gd name="T56" fmla="*/ 77 w 137"/>
                <a:gd name="T57" fmla="*/ 113 h 168"/>
                <a:gd name="T58" fmla="*/ 58 w 137"/>
                <a:gd name="T59" fmla="*/ 80 h 168"/>
                <a:gd name="T60" fmla="*/ 98 w 137"/>
                <a:gd name="T61" fmla="*/ 57 h 168"/>
                <a:gd name="T62" fmla="*/ 98 w 137"/>
                <a:gd name="T63" fmla="*/ 50 h 168"/>
                <a:gd name="T64" fmla="*/ 53 w 137"/>
                <a:gd name="T65" fmla="*/ 65 h 168"/>
                <a:gd name="T66" fmla="*/ 55 w 137"/>
                <a:gd name="T67" fmla="*/ 6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168">
                  <a:moveTo>
                    <a:pt x="55" y="61"/>
                  </a:moveTo>
                  <a:cubicBezTo>
                    <a:pt x="51" y="65"/>
                    <a:pt x="51" y="69"/>
                    <a:pt x="46" y="69"/>
                  </a:cubicBezTo>
                  <a:cubicBezTo>
                    <a:pt x="35" y="69"/>
                    <a:pt x="30" y="54"/>
                    <a:pt x="30" y="42"/>
                  </a:cubicBezTo>
                  <a:cubicBezTo>
                    <a:pt x="30" y="26"/>
                    <a:pt x="42" y="30"/>
                    <a:pt x="55" y="30"/>
                  </a:cubicBezTo>
                  <a:cubicBezTo>
                    <a:pt x="68" y="30"/>
                    <a:pt x="73" y="26"/>
                    <a:pt x="84" y="26"/>
                  </a:cubicBezTo>
                  <a:cubicBezTo>
                    <a:pt x="94" y="26"/>
                    <a:pt x="101" y="32"/>
                    <a:pt x="111" y="32"/>
                  </a:cubicBezTo>
                  <a:cubicBezTo>
                    <a:pt x="126" y="32"/>
                    <a:pt x="131" y="19"/>
                    <a:pt x="133" y="7"/>
                  </a:cubicBezTo>
                  <a:cubicBezTo>
                    <a:pt x="136" y="7"/>
                    <a:pt x="136" y="3"/>
                    <a:pt x="137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23" y="7"/>
                    <a:pt x="113" y="14"/>
                    <a:pt x="108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30" y="9"/>
                    <a:pt x="20" y="35"/>
                    <a:pt x="20" y="54"/>
                  </a:cubicBezTo>
                  <a:cubicBezTo>
                    <a:pt x="20" y="59"/>
                    <a:pt x="14" y="63"/>
                    <a:pt x="14" y="66"/>
                  </a:cubicBezTo>
                  <a:cubicBezTo>
                    <a:pt x="8" y="84"/>
                    <a:pt x="0" y="92"/>
                    <a:pt x="0" y="109"/>
                  </a:cubicBezTo>
                  <a:cubicBezTo>
                    <a:pt x="0" y="119"/>
                    <a:pt x="11" y="119"/>
                    <a:pt x="15" y="119"/>
                  </a:cubicBezTo>
                  <a:cubicBezTo>
                    <a:pt x="15" y="132"/>
                    <a:pt x="15" y="149"/>
                    <a:pt x="15" y="158"/>
                  </a:cubicBezTo>
                  <a:cubicBezTo>
                    <a:pt x="15" y="162"/>
                    <a:pt x="21" y="168"/>
                    <a:pt x="27" y="168"/>
                  </a:cubicBezTo>
                  <a:cubicBezTo>
                    <a:pt x="36" y="168"/>
                    <a:pt x="39" y="140"/>
                    <a:pt x="39" y="136"/>
                  </a:cubicBezTo>
                  <a:cubicBezTo>
                    <a:pt x="39" y="126"/>
                    <a:pt x="32" y="120"/>
                    <a:pt x="32" y="110"/>
                  </a:cubicBezTo>
                  <a:cubicBezTo>
                    <a:pt x="32" y="104"/>
                    <a:pt x="38" y="100"/>
                    <a:pt x="43" y="100"/>
                  </a:cubicBezTo>
                  <a:cubicBezTo>
                    <a:pt x="45" y="100"/>
                    <a:pt x="47" y="101"/>
                    <a:pt x="49" y="100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27"/>
                    <a:pt x="58" y="131"/>
                    <a:pt x="58" y="142"/>
                  </a:cubicBezTo>
                  <a:cubicBezTo>
                    <a:pt x="58" y="144"/>
                    <a:pt x="59" y="146"/>
                    <a:pt x="58" y="149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40"/>
                    <a:pt x="85" y="141"/>
                    <a:pt x="85" y="132"/>
                  </a:cubicBezTo>
                  <a:cubicBezTo>
                    <a:pt x="82" y="131"/>
                    <a:pt x="74" y="123"/>
                    <a:pt x="74" y="118"/>
                  </a:cubicBezTo>
                  <a:cubicBezTo>
                    <a:pt x="74" y="116"/>
                    <a:pt x="76" y="115"/>
                    <a:pt x="77" y="113"/>
                  </a:cubicBezTo>
                  <a:cubicBezTo>
                    <a:pt x="73" y="111"/>
                    <a:pt x="58" y="82"/>
                    <a:pt x="58" y="80"/>
                  </a:cubicBezTo>
                  <a:cubicBezTo>
                    <a:pt x="79" y="80"/>
                    <a:pt x="81" y="62"/>
                    <a:pt x="98" y="57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4" y="49"/>
                    <a:pt x="54" y="62"/>
                    <a:pt x="53" y="65"/>
                  </a:cubicBezTo>
                  <a:lnTo>
                    <a:pt x="55" y="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628B6B69-AA94-48DD-BB18-4B8EB00C0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381" y="4375139"/>
              <a:ext cx="252522" cy="78052"/>
            </a:xfrm>
            <a:custGeom>
              <a:avLst/>
              <a:gdLst>
                <a:gd name="T0" fmla="*/ 212 w 220"/>
                <a:gd name="T1" fmla="*/ 65 h 68"/>
                <a:gd name="T2" fmla="*/ 196 w 220"/>
                <a:gd name="T3" fmla="*/ 60 h 68"/>
                <a:gd name="T4" fmla="*/ 196 w 220"/>
                <a:gd name="T5" fmla="*/ 68 h 68"/>
                <a:gd name="T6" fmla="*/ 116 w 220"/>
                <a:gd name="T7" fmla="*/ 56 h 68"/>
                <a:gd name="T8" fmla="*/ 97 w 220"/>
                <a:gd name="T9" fmla="*/ 45 h 68"/>
                <a:gd name="T10" fmla="*/ 55 w 220"/>
                <a:gd name="T11" fmla="*/ 40 h 68"/>
                <a:gd name="T12" fmla="*/ 25 w 220"/>
                <a:gd name="T13" fmla="*/ 36 h 68"/>
                <a:gd name="T14" fmla="*/ 0 w 220"/>
                <a:gd name="T15" fmla="*/ 18 h 68"/>
                <a:gd name="T16" fmla="*/ 19 w 220"/>
                <a:gd name="T17" fmla="*/ 2 h 68"/>
                <a:gd name="T18" fmla="*/ 25 w 220"/>
                <a:gd name="T19" fmla="*/ 5 h 68"/>
                <a:gd name="T20" fmla="*/ 37 w 220"/>
                <a:gd name="T21" fmla="*/ 0 h 68"/>
                <a:gd name="T22" fmla="*/ 94 w 220"/>
                <a:gd name="T23" fmla="*/ 26 h 68"/>
                <a:gd name="T24" fmla="*/ 117 w 220"/>
                <a:gd name="T25" fmla="*/ 14 h 68"/>
                <a:gd name="T26" fmla="*/ 151 w 220"/>
                <a:gd name="T27" fmla="*/ 28 h 68"/>
                <a:gd name="T28" fmla="*/ 174 w 220"/>
                <a:gd name="T29" fmla="*/ 25 h 68"/>
                <a:gd name="T30" fmla="*/ 180 w 220"/>
                <a:gd name="T31" fmla="*/ 25 h 68"/>
                <a:gd name="T32" fmla="*/ 152 w 220"/>
                <a:gd name="T33" fmla="*/ 30 h 68"/>
                <a:gd name="T34" fmla="*/ 184 w 220"/>
                <a:gd name="T35" fmla="*/ 41 h 68"/>
                <a:gd name="T36" fmla="*/ 190 w 220"/>
                <a:gd name="T37" fmla="*/ 48 h 68"/>
                <a:gd name="T38" fmla="*/ 208 w 220"/>
                <a:gd name="T39" fmla="*/ 49 h 68"/>
                <a:gd name="T40" fmla="*/ 220 w 220"/>
                <a:gd name="T41" fmla="*/ 57 h 68"/>
                <a:gd name="T42" fmla="*/ 212 w 220"/>
                <a:gd name="T43" fmla="*/ 6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0" h="68">
                  <a:moveTo>
                    <a:pt x="212" y="65"/>
                  </a:moveTo>
                  <a:cubicBezTo>
                    <a:pt x="204" y="65"/>
                    <a:pt x="205" y="60"/>
                    <a:pt x="196" y="60"/>
                  </a:cubicBezTo>
                  <a:cubicBezTo>
                    <a:pt x="194" y="60"/>
                    <a:pt x="195" y="65"/>
                    <a:pt x="196" y="68"/>
                  </a:cubicBezTo>
                  <a:cubicBezTo>
                    <a:pt x="171" y="57"/>
                    <a:pt x="145" y="56"/>
                    <a:pt x="116" y="56"/>
                  </a:cubicBezTo>
                  <a:cubicBezTo>
                    <a:pt x="107" y="56"/>
                    <a:pt x="104" y="45"/>
                    <a:pt x="97" y="45"/>
                  </a:cubicBezTo>
                  <a:cubicBezTo>
                    <a:pt x="82" y="45"/>
                    <a:pt x="70" y="45"/>
                    <a:pt x="55" y="40"/>
                  </a:cubicBezTo>
                  <a:cubicBezTo>
                    <a:pt x="44" y="36"/>
                    <a:pt x="32" y="44"/>
                    <a:pt x="25" y="36"/>
                  </a:cubicBezTo>
                  <a:cubicBezTo>
                    <a:pt x="17" y="28"/>
                    <a:pt x="11" y="18"/>
                    <a:pt x="0" y="18"/>
                  </a:cubicBezTo>
                  <a:cubicBezTo>
                    <a:pt x="0" y="16"/>
                    <a:pt x="14" y="2"/>
                    <a:pt x="19" y="2"/>
                  </a:cubicBezTo>
                  <a:cubicBezTo>
                    <a:pt x="21" y="2"/>
                    <a:pt x="22" y="5"/>
                    <a:pt x="25" y="5"/>
                  </a:cubicBezTo>
                  <a:cubicBezTo>
                    <a:pt x="29" y="5"/>
                    <a:pt x="32" y="0"/>
                    <a:pt x="37" y="0"/>
                  </a:cubicBezTo>
                  <a:cubicBezTo>
                    <a:pt x="60" y="0"/>
                    <a:pt x="69" y="26"/>
                    <a:pt x="94" y="26"/>
                  </a:cubicBezTo>
                  <a:cubicBezTo>
                    <a:pt x="106" y="26"/>
                    <a:pt x="108" y="14"/>
                    <a:pt x="117" y="14"/>
                  </a:cubicBezTo>
                  <a:cubicBezTo>
                    <a:pt x="132" y="14"/>
                    <a:pt x="138" y="28"/>
                    <a:pt x="151" y="28"/>
                  </a:cubicBezTo>
                  <a:cubicBezTo>
                    <a:pt x="174" y="25"/>
                    <a:pt x="174" y="25"/>
                    <a:pt x="174" y="25"/>
                  </a:cubicBezTo>
                  <a:cubicBezTo>
                    <a:pt x="180" y="25"/>
                    <a:pt x="180" y="25"/>
                    <a:pt x="180" y="25"/>
                  </a:cubicBezTo>
                  <a:cubicBezTo>
                    <a:pt x="179" y="29"/>
                    <a:pt x="153" y="31"/>
                    <a:pt x="152" y="30"/>
                  </a:cubicBezTo>
                  <a:cubicBezTo>
                    <a:pt x="160" y="39"/>
                    <a:pt x="170" y="41"/>
                    <a:pt x="184" y="41"/>
                  </a:cubicBezTo>
                  <a:cubicBezTo>
                    <a:pt x="188" y="41"/>
                    <a:pt x="188" y="46"/>
                    <a:pt x="190" y="48"/>
                  </a:cubicBezTo>
                  <a:cubicBezTo>
                    <a:pt x="195" y="53"/>
                    <a:pt x="201" y="47"/>
                    <a:pt x="208" y="49"/>
                  </a:cubicBezTo>
                  <a:cubicBezTo>
                    <a:pt x="215" y="52"/>
                    <a:pt x="215" y="54"/>
                    <a:pt x="220" y="57"/>
                  </a:cubicBezTo>
                  <a:cubicBezTo>
                    <a:pt x="219" y="60"/>
                    <a:pt x="213" y="65"/>
                    <a:pt x="212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DD3A8EA6-9683-4A1D-A1D9-647DACF82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1973" y="4436356"/>
              <a:ext cx="74992" cy="19896"/>
            </a:xfrm>
            <a:custGeom>
              <a:avLst/>
              <a:gdLst>
                <a:gd name="T0" fmla="*/ 44 w 66"/>
                <a:gd name="T1" fmla="*/ 16 h 17"/>
                <a:gd name="T2" fmla="*/ 17 w 66"/>
                <a:gd name="T3" fmla="*/ 16 h 17"/>
                <a:gd name="T4" fmla="*/ 0 w 66"/>
                <a:gd name="T5" fmla="*/ 8 h 17"/>
                <a:gd name="T6" fmla="*/ 14 w 66"/>
                <a:gd name="T7" fmla="*/ 3 h 17"/>
                <a:gd name="T8" fmla="*/ 44 w 66"/>
                <a:gd name="T9" fmla="*/ 8 h 17"/>
                <a:gd name="T10" fmla="*/ 66 w 66"/>
                <a:gd name="T11" fmla="*/ 0 h 17"/>
                <a:gd name="T12" fmla="*/ 44 w 66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7">
                  <a:moveTo>
                    <a:pt x="44" y="16"/>
                  </a:moveTo>
                  <a:cubicBezTo>
                    <a:pt x="33" y="16"/>
                    <a:pt x="23" y="16"/>
                    <a:pt x="17" y="16"/>
                  </a:cubicBezTo>
                  <a:cubicBezTo>
                    <a:pt x="11" y="16"/>
                    <a:pt x="0" y="17"/>
                    <a:pt x="0" y="8"/>
                  </a:cubicBezTo>
                  <a:cubicBezTo>
                    <a:pt x="0" y="2"/>
                    <a:pt x="8" y="3"/>
                    <a:pt x="14" y="3"/>
                  </a:cubicBezTo>
                  <a:cubicBezTo>
                    <a:pt x="27" y="3"/>
                    <a:pt x="33" y="8"/>
                    <a:pt x="44" y="8"/>
                  </a:cubicBezTo>
                  <a:cubicBezTo>
                    <a:pt x="55" y="8"/>
                    <a:pt x="59" y="3"/>
                    <a:pt x="66" y="0"/>
                  </a:cubicBezTo>
                  <a:cubicBezTo>
                    <a:pt x="61" y="11"/>
                    <a:pt x="54" y="13"/>
                    <a:pt x="44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0A299E42-D384-4FC8-BF85-7AEFFC26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5451" y="4440947"/>
              <a:ext cx="53565" cy="18365"/>
            </a:xfrm>
            <a:custGeom>
              <a:avLst/>
              <a:gdLst>
                <a:gd name="T0" fmla="*/ 46 w 46"/>
                <a:gd name="T1" fmla="*/ 12 h 17"/>
                <a:gd name="T2" fmla="*/ 39 w 46"/>
                <a:gd name="T3" fmla="*/ 12 h 17"/>
                <a:gd name="T4" fmla="*/ 33 w 46"/>
                <a:gd name="T5" fmla="*/ 9 h 17"/>
                <a:gd name="T6" fmla="*/ 15 w 46"/>
                <a:gd name="T7" fmla="*/ 17 h 17"/>
                <a:gd name="T8" fmla="*/ 0 w 46"/>
                <a:gd name="T9" fmla="*/ 12 h 17"/>
                <a:gd name="T10" fmla="*/ 13 w 46"/>
                <a:gd name="T11" fmla="*/ 4 h 17"/>
                <a:gd name="T12" fmla="*/ 27 w 46"/>
                <a:gd name="T13" fmla="*/ 7 h 17"/>
                <a:gd name="T14" fmla="*/ 28 w 46"/>
                <a:gd name="T15" fmla="*/ 0 h 17"/>
                <a:gd name="T16" fmla="*/ 46 w 46"/>
                <a:gd name="T17" fmla="*/ 0 h 17"/>
                <a:gd name="T18" fmla="*/ 46 w 4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7">
                  <a:moveTo>
                    <a:pt x="46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26" y="12"/>
                    <a:pt x="23" y="17"/>
                    <a:pt x="15" y="17"/>
                  </a:cubicBezTo>
                  <a:cubicBezTo>
                    <a:pt x="9" y="17"/>
                    <a:pt x="0" y="15"/>
                    <a:pt x="0" y="12"/>
                  </a:cubicBezTo>
                  <a:cubicBezTo>
                    <a:pt x="0" y="3"/>
                    <a:pt x="6" y="4"/>
                    <a:pt x="13" y="4"/>
                  </a:cubicBezTo>
                  <a:cubicBezTo>
                    <a:pt x="20" y="4"/>
                    <a:pt x="24" y="5"/>
                    <a:pt x="27" y="7"/>
                  </a:cubicBezTo>
                  <a:cubicBezTo>
                    <a:pt x="27" y="4"/>
                    <a:pt x="28" y="3"/>
                    <a:pt x="2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7"/>
                    <a:pt x="45" y="11"/>
                    <a:pt x="46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C839F04-D815-400D-A736-8B33F9F87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077" y="4463904"/>
              <a:ext cx="38261" cy="30608"/>
            </a:xfrm>
            <a:custGeom>
              <a:avLst/>
              <a:gdLst>
                <a:gd name="T0" fmla="*/ 24 w 34"/>
                <a:gd name="T1" fmla="*/ 26 h 26"/>
                <a:gd name="T2" fmla="*/ 20 w 34"/>
                <a:gd name="T3" fmla="*/ 15 h 26"/>
                <a:gd name="T4" fmla="*/ 0 w 34"/>
                <a:gd name="T5" fmla="*/ 6 h 26"/>
                <a:gd name="T6" fmla="*/ 15 w 34"/>
                <a:gd name="T7" fmla="*/ 2 h 26"/>
                <a:gd name="T8" fmla="*/ 22 w 34"/>
                <a:gd name="T9" fmla="*/ 2 h 26"/>
                <a:gd name="T10" fmla="*/ 34 w 34"/>
                <a:gd name="T11" fmla="*/ 20 h 26"/>
                <a:gd name="T12" fmla="*/ 28 w 34"/>
                <a:gd name="T13" fmla="*/ 26 h 26"/>
                <a:gd name="T14" fmla="*/ 24 w 3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6">
                  <a:moveTo>
                    <a:pt x="24" y="26"/>
                  </a:moveTo>
                  <a:cubicBezTo>
                    <a:pt x="21" y="26"/>
                    <a:pt x="20" y="18"/>
                    <a:pt x="20" y="15"/>
                  </a:cubicBezTo>
                  <a:cubicBezTo>
                    <a:pt x="12" y="15"/>
                    <a:pt x="0" y="14"/>
                    <a:pt x="0" y="6"/>
                  </a:cubicBezTo>
                  <a:cubicBezTo>
                    <a:pt x="0" y="0"/>
                    <a:pt x="9" y="2"/>
                    <a:pt x="15" y="2"/>
                  </a:cubicBezTo>
                  <a:cubicBezTo>
                    <a:pt x="17" y="2"/>
                    <a:pt x="20" y="2"/>
                    <a:pt x="22" y="2"/>
                  </a:cubicBezTo>
                  <a:cubicBezTo>
                    <a:pt x="22" y="13"/>
                    <a:pt x="34" y="10"/>
                    <a:pt x="34" y="20"/>
                  </a:cubicBezTo>
                  <a:cubicBezTo>
                    <a:pt x="34" y="22"/>
                    <a:pt x="30" y="26"/>
                    <a:pt x="28" y="26"/>
                  </a:cubicBezTo>
                  <a:cubicBezTo>
                    <a:pt x="27" y="26"/>
                    <a:pt x="25" y="26"/>
                    <a:pt x="24" y="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B20D26CD-D2D6-4910-83D4-7CFFA8BA6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7086" y="4440947"/>
              <a:ext cx="13774" cy="13774"/>
            </a:xfrm>
            <a:custGeom>
              <a:avLst/>
              <a:gdLst>
                <a:gd name="T0" fmla="*/ 0 w 13"/>
                <a:gd name="T1" fmla="*/ 0 h 13"/>
                <a:gd name="T2" fmla="*/ 6 w 13"/>
                <a:gd name="T3" fmla="*/ 0 h 13"/>
                <a:gd name="T4" fmla="*/ 13 w 13"/>
                <a:gd name="T5" fmla="*/ 5 h 13"/>
                <a:gd name="T6" fmla="*/ 6 w 13"/>
                <a:gd name="T7" fmla="*/ 13 h 13"/>
                <a:gd name="T8" fmla="*/ 0 w 13"/>
                <a:gd name="T9" fmla="*/ 8 h 13"/>
                <a:gd name="T10" fmla="*/ 0 w 13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0" y="0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10" y="0"/>
                    <a:pt x="10" y="4"/>
                    <a:pt x="13" y="5"/>
                  </a:cubicBezTo>
                  <a:cubicBezTo>
                    <a:pt x="13" y="10"/>
                    <a:pt x="9" y="13"/>
                    <a:pt x="6" y="13"/>
                  </a:cubicBezTo>
                  <a:cubicBezTo>
                    <a:pt x="3" y="13"/>
                    <a:pt x="0" y="10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0886796E-29C0-4C86-BF17-1FCD8AE68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0739" y="4440947"/>
              <a:ext cx="88765" cy="55095"/>
            </a:xfrm>
            <a:custGeom>
              <a:avLst/>
              <a:gdLst>
                <a:gd name="T0" fmla="*/ 33 w 77"/>
                <a:gd name="T1" fmla="*/ 23 h 47"/>
                <a:gd name="T2" fmla="*/ 30 w 77"/>
                <a:gd name="T3" fmla="*/ 34 h 47"/>
                <a:gd name="T4" fmla="*/ 5 w 77"/>
                <a:gd name="T5" fmla="*/ 47 h 47"/>
                <a:gd name="T6" fmla="*/ 0 w 77"/>
                <a:gd name="T7" fmla="*/ 40 h 47"/>
                <a:gd name="T8" fmla="*/ 26 w 77"/>
                <a:gd name="T9" fmla="*/ 18 h 47"/>
                <a:gd name="T10" fmla="*/ 30 w 77"/>
                <a:gd name="T11" fmla="*/ 11 h 47"/>
                <a:gd name="T12" fmla="*/ 77 w 77"/>
                <a:gd name="T13" fmla="*/ 5 h 47"/>
                <a:gd name="T14" fmla="*/ 33 w 77"/>
                <a:gd name="T15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47">
                  <a:moveTo>
                    <a:pt x="33" y="23"/>
                  </a:moveTo>
                  <a:cubicBezTo>
                    <a:pt x="29" y="23"/>
                    <a:pt x="33" y="31"/>
                    <a:pt x="30" y="34"/>
                  </a:cubicBezTo>
                  <a:cubicBezTo>
                    <a:pt x="26" y="38"/>
                    <a:pt x="14" y="47"/>
                    <a:pt x="5" y="47"/>
                  </a:cubicBezTo>
                  <a:cubicBezTo>
                    <a:pt x="2" y="47"/>
                    <a:pt x="0" y="43"/>
                    <a:pt x="0" y="40"/>
                  </a:cubicBezTo>
                  <a:cubicBezTo>
                    <a:pt x="0" y="22"/>
                    <a:pt x="14" y="22"/>
                    <a:pt x="26" y="18"/>
                  </a:cubicBezTo>
                  <a:cubicBezTo>
                    <a:pt x="28" y="18"/>
                    <a:pt x="28" y="13"/>
                    <a:pt x="30" y="11"/>
                  </a:cubicBezTo>
                  <a:cubicBezTo>
                    <a:pt x="37" y="3"/>
                    <a:pt x="70" y="0"/>
                    <a:pt x="77" y="5"/>
                  </a:cubicBezTo>
                  <a:cubicBezTo>
                    <a:pt x="70" y="17"/>
                    <a:pt x="45" y="23"/>
                    <a:pt x="33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1E2E1576-BC3A-4ABB-BCAE-472819567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9383" y="4367487"/>
              <a:ext cx="18365" cy="36730"/>
            </a:xfrm>
            <a:custGeom>
              <a:avLst/>
              <a:gdLst>
                <a:gd name="T0" fmla="*/ 13 w 16"/>
                <a:gd name="T1" fmla="*/ 0 h 33"/>
                <a:gd name="T2" fmla="*/ 16 w 16"/>
                <a:gd name="T3" fmla="*/ 9 h 33"/>
                <a:gd name="T4" fmla="*/ 10 w 16"/>
                <a:gd name="T5" fmla="*/ 17 h 33"/>
                <a:gd name="T6" fmla="*/ 5 w 16"/>
                <a:gd name="T7" fmla="*/ 33 h 33"/>
                <a:gd name="T8" fmla="*/ 0 w 16"/>
                <a:gd name="T9" fmla="*/ 27 h 33"/>
                <a:gd name="T10" fmla="*/ 8 w 16"/>
                <a:gd name="T11" fmla="*/ 14 h 33"/>
                <a:gd name="T12" fmla="*/ 13 w 16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3">
                  <a:moveTo>
                    <a:pt x="13" y="0"/>
                  </a:moveTo>
                  <a:cubicBezTo>
                    <a:pt x="14" y="6"/>
                    <a:pt x="16" y="3"/>
                    <a:pt x="16" y="9"/>
                  </a:cubicBezTo>
                  <a:cubicBezTo>
                    <a:pt x="16" y="14"/>
                    <a:pt x="13" y="17"/>
                    <a:pt x="10" y="17"/>
                  </a:cubicBezTo>
                  <a:cubicBezTo>
                    <a:pt x="10" y="25"/>
                    <a:pt x="11" y="33"/>
                    <a:pt x="5" y="33"/>
                  </a:cubicBezTo>
                  <a:cubicBezTo>
                    <a:pt x="3" y="33"/>
                    <a:pt x="0" y="29"/>
                    <a:pt x="0" y="27"/>
                  </a:cubicBezTo>
                  <a:cubicBezTo>
                    <a:pt x="0" y="19"/>
                    <a:pt x="8" y="18"/>
                    <a:pt x="8" y="14"/>
                  </a:cubicBezTo>
                  <a:cubicBezTo>
                    <a:pt x="8" y="8"/>
                    <a:pt x="7" y="1"/>
                    <a:pt x="1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9A33B36D-B5CA-4DE1-80CA-842ECC83A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3487" y="4297088"/>
              <a:ext cx="24487" cy="27548"/>
            </a:xfrm>
            <a:custGeom>
              <a:avLst/>
              <a:gdLst>
                <a:gd name="T0" fmla="*/ 21 w 21"/>
                <a:gd name="T1" fmla="*/ 14 h 24"/>
                <a:gd name="T2" fmla="*/ 13 w 21"/>
                <a:gd name="T3" fmla="*/ 24 h 24"/>
                <a:gd name="T4" fmla="*/ 0 w 21"/>
                <a:gd name="T5" fmla="*/ 9 h 24"/>
                <a:gd name="T6" fmla="*/ 21 w 21"/>
                <a:gd name="T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4">
                  <a:moveTo>
                    <a:pt x="21" y="14"/>
                  </a:moveTo>
                  <a:cubicBezTo>
                    <a:pt x="21" y="16"/>
                    <a:pt x="15" y="24"/>
                    <a:pt x="13" y="24"/>
                  </a:cubicBezTo>
                  <a:cubicBezTo>
                    <a:pt x="9" y="24"/>
                    <a:pt x="0" y="16"/>
                    <a:pt x="0" y="9"/>
                  </a:cubicBezTo>
                  <a:cubicBezTo>
                    <a:pt x="0" y="0"/>
                    <a:pt x="21" y="6"/>
                    <a:pt x="21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EE730E37-ECBD-45DB-8E90-48AE09875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869" y="4300148"/>
              <a:ext cx="71931" cy="19896"/>
            </a:xfrm>
            <a:custGeom>
              <a:avLst/>
              <a:gdLst>
                <a:gd name="T0" fmla="*/ 53 w 62"/>
                <a:gd name="T1" fmla="*/ 3 h 18"/>
                <a:gd name="T2" fmla="*/ 62 w 62"/>
                <a:gd name="T3" fmla="*/ 17 h 18"/>
                <a:gd name="T4" fmla="*/ 57 w 62"/>
                <a:gd name="T5" fmla="*/ 18 h 18"/>
                <a:gd name="T6" fmla="*/ 31 w 62"/>
                <a:gd name="T7" fmla="*/ 10 h 18"/>
                <a:gd name="T8" fmla="*/ 13 w 62"/>
                <a:gd name="T9" fmla="*/ 10 h 18"/>
                <a:gd name="T10" fmla="*/ 0 w 62"/>
                <a:gd name="T11" fmla="*/ 7 h 18"/>
                <a:gd name="T12" fmla="*/ 5 w 62"/>
                <a:gd name="T13" fmla="*/ 0 h 18"/>
                <a:gd name="T14" fmla="*/ 39 w 62"/>
                <a:gd name="T15" fmla="*/ 0 h 18"/>
                <a:gd name="T16" fmla="*/ 51 w 62"/>
                <a:gd name="T17" fmla="*/ 3 h 18"/>
                <a:gd name="T18" fmla="*/ 53 w 62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18">
                  <a:moveTo>
                    <a:pt x="53" y="3"/>
                  </a:moveTo>
                  <a:cubicBezTo>
                    <a:pt x="54" y="9"/>
                    <a:pt x="62" y="10"/>
                    <a:pt x="62" y="17"/>
                  </a:cubicBezTo>
                  <a:cubicBezTo>
                    <a:pt x="62" y="18"/>
                    <a:pt x="59" y="18"/>
                    <a:pt x="57" y="18"/>
                  </a:cubicBezTo>
                  <a:cubicBezTo>
                    <a:pt x="47" y="18"/>
                    <a:pt x="42" y="10"/>
                    <a:pt x="31" y="10"/>
                  </a:cubicBezTo>
                  <a:cubicBezTo>
                    <a:pt x="23" y="10"/>
                    <a:pt x="20" y="10"/>
                    <a:pt x="13" y="10"/>
                  </a:cubicBezTo>
                  <a:cubicBezTo>
                    <a:pt x="10" y="10"/>
                    <a:pt x="0" y="7"/>
                    <a:pt x="0" y="7"/>
                  </a:cubicBezTo>
                  <a:cubicBezTo>
                    <a:pt x="0" y="3"/>
                    <a:pt x="4" y="2"/>
                    <a:pt x="5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6"/>
                    <a:pt x="46" y="3"/>
                    <a:pt x="51" y="3"/>
                  </a:cubicBezTo>
                  <a:lnTo>
                    <a:pt x="5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A4F6E599-3B64-48E3-B778-6E7E4A008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156" y="4163941"/>
              <a:ext cx="30609" cy="71930"/>
            </a:xfrm>
            <a:custGeom>
              <a:avLst/>
              <a:gdLst>
                <a:gd name="T0" fmla="*/ 8 w 27"/>
                <a:gd name="T1" fmla="*/ 50 h 63"/>
                <a:gd name="T2" fmla="*/ 8 w 27"/>
                <a:gd name="T3" fmla="*/ 44 h 63"/>
                <a:gd name="T4" fmla="*/ 25 w 27"/>
                <a:gd name="T5" fmla="*/ 43 h 63"/>
                <a:gd name="T6" fmla="*/ 19 w 27"/>
                <a:gd name="T7" fmla="*/ 31 h 63"/>
                <a:gd name="T8" fmla="*/ 27 w 27"/>
                <a:gd name="T9" fmla="*/ 21 h 63"/>
                <a:gd name="T10" fmla="*/ 7 w 27"/>
                <a:gd name="T11" fmla="*/ 0 h 63"/>
                <a:gd name="T12" fmla="*/ 0 w 27"/>
                <a:gd name="T13" fmla="*/ 16 h 63"/>
                <a:gd name="T14" fmla="*/ 6 w 27"/>
                <a:gd name="T15" fmla="*/ 38 h 63"/>
                <a:gd name="T16" fmla="*/ 6 w 27"/>
                <a:gd name="T17" fmla="*/ 48 h 63"/>
                <a:gd name="T18" fmla="*/ 16 w 27"/>
                <a:gd name="T19" fmla="*/ 63 h 63"/>
                <a:gd name="T20" fmla="*/ 8 w 27"/>
                <a:gd name="T21" fmla="*/ 5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63">
                  <a:moveTo>
                    <a:pt x="8" y="50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14" y="44"/>
                    <a:pt x="22" y="44"/>
                    <a:pt x="25" y="43"/>
                  </a:cubicBezTo>
                  <a:cubicBezTo>
                    <a:pt x="24" y="36"/>
                    <a:pt x="19" y="35"/>
                    <a:pt x="19" y="31"/>
                  </a:cubicBezTo>
                  <a:cubicBezTo>
                    <a:pt x="19" y="26"/>
                    <a:pt x="27" y="25"/>
                    <a:pt x="27" y="21"/>
                  </a:cubicBezTo>
                  <a:cubicBezTo>
                    <a:pt x="14" y="17"/>
                    <a:pt x="8" y="11"/>
                    <a:pt x="7" y="0"/>
                  </a:cubicBezTo>
                  <a:cubicBezTo>
                    <a:pt x="1" y="3"/>
                    <a:pt x="0" y="9"/>
                    <a:pt x="0" y="16"/>
                  </a:cubicBezTo>
                  <a:cubicBezTo>
                    <a:pt x="0" y="26"/>
                    <a:pt x="6" y="29"/>
                    <a:pt x="6" y="38"/>
                  </a:cubicBezTo>
                  <a:cubicBezTo>
                    <a:pt x="6" y="46"/>
                    <a:pt x="6" y="44"/>
                    <a:pt x="6" y="48"/>
                  </a:cubicBezTo>
                  <a:cubicBezTo>
                    <a:pt x="6" y="53"/>
                    <a:pt x="8" y="63"/>
                    <a:pt x="16" y="63"/>
                  </a:cubicBezTo>
                  <a:cubicBezTo>
                    <a:pt x="12" y="58"/>
                    <a:pt x="11" y="55"/>
                    <a:pt x="8" y="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7F5014FE-D188-4B39-A281-9ABC8567E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9036" y="4330757"/>
              <a:ext cx="97948" cy="59687"/>
            </a:xfrm>
            <a:custGeom>
              <a:avLst/>
              <a:gdLst>
                <a:gd name="T0" fmla="*/ 22 w 85"/>
                <a:gd name="T1" fmla="*/ 48 h 52"/>
                <a:gd name="T2" fmla="*/ 0 w 85"/>
                <a:gd name="T3" fmla="*/ 32 h 52"/>
                <a:gd name="T4" fmla="*/ 23 w 85"/>
                <a:gd name="T5" fmla="*/ 32 h 52"/>
                <a:gd name="T6" fmla="*/ 32 w 85"/>
                <a:gd name="T7" fmla="*/ 30 h 52"/>
                <a:gd name="T8" fmla="*/ 61 w 85"/>
                <a:gd name="T9" fmla="*/ 23 h 52"/>
                <a:gd name="T10" fmla="*/ 78 w 85"/>
                <a:gd name="T11" fmla="*/ 0 h 52"/>
                <a:gd name="T12" fmla="*/ 85 w 85"/>
                <a:gd name="T13" fmla="*/ 12 h 52"/>
                <a:gd name="T14" fmla="*/ 69 w 85"/>
                <a:gd name="T15" fmla="*/ 40 h 52"/>
                <a:gd name="T16" fmla="*/ 32 w 85"/>
                <a:gd name="T17" fmla="*/ 52 h 52"/>
                <a:gd name="T18" fmla="*/ 19 w 85"/>
                <a:gd name="T19" fmla="*/ 44 h 52"/>
                <a:gd name="T20" fmla="*/ 22 w 85"/>
                <a:gd name="T21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52">
                  <a:moveTo>
                    <a:pt x="22" y="48"/>
                  </a:moveTo>
                  <a:cubicBezTo>
                    <a:pt x="16" y="40"/>
                    <a:pt x="3" y="42"/>
                    <a:pt x="0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3"/>
                    <a:pt x="32" y="30"/>
                    <a:pt x="32" y="30"/>
                  </a:cubicBezTo>
                  <a:cubicBezTo>
                    <a:pt x="43" y="26"/>
                    <a:pt x="54" y="26"/>
                    <a:pt x="61" y="23"/>
                  </a:cubicBezTo>
                  <a:cubicBezTo>
                    <a:pt x="72" y="18"/>
                    <a:pt x="67" y="0"/>
                    <a:pt x="78" y="0"/>
                  </a:cubicBezTo>
                  <a:cubicBezTo>
                    <a:pt x="82" y="0"/>
                    <a:pt x="85" y="7"/>
                    <a:pt x="85" y="12"/>
                  </a:cubicBezTo>
                  <a:cubicBezTo>
                    <a:pt x="85" y="29"/>
                    <a:pt x="69" y="26"/>
                    <a:pt x="69" y="40"/>
                  </a:cubicBezTo>
                  <a:cubicBezTo>
                    <a:pt x="55" y="43"/>
                    <a:pt x="48" y="52"/>
                    <a:pt x="32" y="52"/>
                  </a:cubicBezTo>
                  <a:cubicBezTo>
                    <a:pt x="29" y="52"/>
                    <a:pt x="19" y="46"/>
                    <a:pt x="19" y="44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745ADF7A-FFE8-4D9E-B3FD-B948D866D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8270" y="4229749"/>
              <a:ext cx="501984" cy="272416"/>
            </a:xfrm>
            <a:custGeom>
              <a:avLst/>
              <a:gdLst>
                <a:gd name="T0" fmla="*/ 219 w 439"/>
                <a:gd name="T1" fmla="*/ 49 h 238"/>
                <a:gd name="T2" fmla="*/ 274 w 439"/>
                <a:gd name="T3" fmla="*/ 69 h 238"/>
                <a:gd name="T4" fmla="*/ 297 w 439"/>
                <a:gd name="T5" fmla="*/ 80 h 238"/>
                <a:gd name="T6" fmla="*/ 307 w 439"/>
                <a:gd name="T7" fmla="*/ 88 h 238"/>
                <a:gd name="T8" fmla="*/ 349 w 439"/>
                <a:gd name="T9" fmla="*/ 127 h 238"/>
                <a:gd name="T10" fmla="*/ 372 w 439"/>
                <a:gd name="T11" fmla="*/ 140 h 238"/>
                <a:gd name="T12" fmla="*/ 358 w 439"/>
                <a:gd name="T13" fmla="*/ 153 h 238"/>
                <a:gd name="T14" fmla="*/ 372 w 439"/>
                <a:gd name="T15" fmla="*/ 172 h 238"/>
                <a:gd name="T16" fmla="*/ 384 w 439"/>
                <a:gd name="T17" fmla="*/ 195 h 238"/>
                <a:gd name="T18" fmla="*/ 401 w 439"/>
                <a:gd name="T19" fmla="*/ 203 h 238"/>
                <a:gd name="T20" fmla="*/ 407 w 439"/>
                <a:gd name="T21" fmla="*/ 211 h 238"/>
                <a:gd name="T22" fmla="*/ 416 w 439"/>
                <a:gd name="T23" fmla="*/ 213 h 238"/>
                <a:gd name="T24" fmla="*/ 424 w 439"/>
                <a:gd name="T25" fmla="*/ 223 h 238"/>
                <a:gd name="T26" fmla="*/ 439 w 439"/>
                <a:gd name="T27" fmla="*/ 226 h 238"/>
                <a:gd name="T28" fmla="*/ 429 w 439"/>
                <a:gd name="T29" fmla="*/ 238 h 238"/>
                <a:gd name="T30" fmla="*/ 424 w 439"/>
                <a:gd name="T31" fmla="*/ 238 h 238"/>
                <a:gd name="T32" fmla="*/ 410 w 439"/>
                <a:gd name="T33" fmla="*/ 229 h 238"/>
                <a:gd name="T34" fmla="*/ 390 w 439"/>
                <a:gd name="T35" fmla="*/ 229 h 238"/>
                <a:gd name="T36" fmla="*/ 362 w 439"/>
                <a:gd name="T37" fmla="*/ 209 h 238"/>
                <a:gd name="T38" fmla="*/ 354 w 439"/>
                <a:gd name="T39" fmla="*/ 203 h 238"/>
                <a:gd name="T40" fmla="*/ 300 w 439"/>
                <a:gd name="T41" fmla="*/ 165 h 238"/>
                <a:gd name="T42" fmla="*/ 272 w 439"/>
                <a:gd name="T43" fmla="*/ 184 h 238"/>
                <a:gd name="T44" fmla="*/ 268 w 439"/>
                <a:gd name="T45" fmla="*/ 203 h 238"/>
                <a:gd name="T46" fmla="*/ 240 w 439"/>
                <a:gd name="T47" fmla="*/ 203 h 238"/>
                <a:gd name="T48" fmla="*/ 195 w 439"/>
                <a:gd name="T49" fmla="*/ 179 h 238"/>
                <a:gd name="T50" fmla="*/ 184 w 439"/>
                <a:gd name="T51" fmla="*/ 184 h 238"/>
                <a:gd name="T52" fmla="*/ 168 w 439"/>
                <a:gd name="T53" fmla="*/ 184 h 238"/>
                <a:gd name="T54" fmla="*/ 155 w 439"/>
                <a:gd name="T55" fmla="*/ 177 h 238"/>
                <a:gd name="T56" fmla="*/ 174 w 439"/>
                <a:gd name="T57" fmla="*/ 161 h 238"/>
                <a:gd name="T58" fmla="*/ 165 w 439"/>
                <a:gd name="T59" fmla="*/ 127 h 238"/>
                <a:gd name="T60" fmla="*/ 133 w 439"/>
                <a:gd name="T61" fmla="*/ 105 h 238"/>
                <a:gd name="T62" fmla="*/ 92 w 439"/>
                <a:gd name="T63" fmla="*/ 97 h 238"/>
                <a:gd name="T64" fmla="*/ 64 w 439"/>
                <a:gd name="T65" fmla="*/ 80 h 238"/>
                <a:gd name="T66" fmla="*/ 64 w 439"/>
                <a:gd name="T67" fmla="*/ 73 h 238"/>
                <a:gd name="T68" fmla="*/ 52 w 439"/>
                <a:gd name="T69" fmla="*/ 87 h 238"/>
                <a:gd name="T70" fmla="*/ 45 w 439"/>
                <a:gd name="T71" fmla="*/ 85 h 238"/>
                <a:gd name="T72" fmla="*/ 41 w 439"/>
                <a:gd name="T73" fmla="*/ 67 h 238"/>
                <a:gd name="T74" fmla="*/ 27 w 439"/>
                <a:gd name="T75" fmla="*/ 58 h 238"/>
                <a:gd name="T76" fmla="*/ 66 w 439"/>
                <a:gd name="T77" fmla="*/ 44 h 238"/>
                <a:gd name="T78" fmla="*/ 61 w 439"/>
                <a:gd name="T79" fmla="*/ 44 h 238"/>
                <a:gd name="T80" fmla="*/ 39 w 439"/>
                <a:gd name="T81" fmla="*/ 48 h 238"/>
                <a:gd name="T82" fmla="*/ 28 w 439"/>
                <a:gd name="T83" fmla="*/ 45 h 238"/>
                <a:gd name="T84" fmla="*/ 24 w 439"/>
                <a:gd name="T85" fmla="*/ 38 h 238"/>
                <a:gd name="T86" fmla="*/ 0 w 439"/>
                <a:gd name="T87" fmla="*/ 21 h 238"/>
                <a:gd name="T88" fmla="*/ 11 w 439"/>
                <a:gd name="T89" fmla="*/ 13 h 238"/>
                <a:gd name="T90" fmla="*/ 39 w 439"/>
                <a:gd name="T91" fmla="*/ 0 h 238"/>
                <a:gd name="T92" fmla="*/ 75 w 439"/>
                <a:gd name="T93" fmla="*/ 16 h 238"/>
                <a:gd name="T94" fmla="*/ 75 w 439"/>
                <a:gd name="T95" fmla="*/ 44 h 238"/>
                <a:gd name="T96" fmla="*/ 87 w 439"/>
                <a:gd name="T97" fmla="*/ 52 h 238"/>
                <a:gd name="T98" fmla="*/ 102 w 439"/>
                <a:gd name="T99" fmla="*/ 67 h 238"/>
                <a:gd name="T100" fmla="*/ 115 w 439"/>
                <a:gd name="T101" fmla="*/ 54 h 238"/>
                <a:gd name="T102" fmla="*/ 134 w 439"/>
                <a:gd name="T103" fmla="*/ 44 h 238"/>
                <a:gd name="T104" fmla="*/ 159 w 439"/>
                <a:gd name="T105" fmla="*/ 25 h 238"/>
                <a:gd name="T106" fmla="*/ 168 w 439"/>
                <a:gd name="T107" fmla="*/ 29 h 238"/>
                <a:gd name="T108" fmla="*/ 187 w 439"/>
                <a:gd name="T109" fmla="*/ 44 h 238"/>
                <a:gd name="T110" fmla="*/ 208 w 439"/>
                <a:gd name="T111" fmla="*/ 44 h 238"/>
                <a:gd name="T112" fmla="*/ 223 w 439"/>
                <a:gd name="T113" fmla="*/ 52 h 238"/>
                <a:gd name="T114" fmla="*/ 223 w 439"/>
                <a:gd name="T115" fmla="*/ 53 h 238"/>
                <a:gd name="T116" fmla="*/ 219 w 439"/>
                <a:gd name="T117" fmla="*/ 4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9" h="238">
                  <a:moveTo>
                    <a:pt x="219" y="49"/>
                  </a:moveTo>
                  <a:cubicBezTo>
                    <a:pt x="228" y="59"/>
                    <a:pt x="255" y="69"/>
                    <a:pt x="274" y="69"/>
                  </a:cubicBezTo>
                  <a:cubicBezTo>
                    <a:pt x="284" y="69"/>
                    <a:pt x="288" y="80"/>
                    <a:pt x="297" y="80"/>
                  </a:cubicBezTo>
                  <a:cubicBezTo>
                    <a:pt x="297" y="87"/>
                    <a:pt x="303" y="87"/>
                    <a:pt x="307" y="88"/>
                  </a:cubicBezTo>
                  <a:cubicBezTo>
                    <a:pt x="331" y="96"/>
                    <a:pt x="330" y="118"/>
                    <a:pt x="349" y="127"/>
                  </a:cubicBezTo>
                  <a:cubicBezTo>
                    <a:pt x="356" y="131"/>
                    <a:pt x="372" y="122"/>
                    <a:pt x="372" y="140"/>
                  </a:cubicBezTo>
                  <a:cubicBezTo>
                    <a:pt x="372" y="149"/>
                    <a:pt x="358" y="145"/>
                    <a:pt x="358" y="153"/>
                  </a:cubicBezTo>
                  <a:cubicBezTo>
                    <a:pt x="358" y="157"/>
                    <a:pt x="371" y="170"/>
                    <a:pt x="372" y="172"/>
                  </a:cubicBezTo>
                  <a:cubicBezTo>
                    <a:pt x="380" y="180"/>
                    <a:pt x="378" y="185"/>
                    <a:pt x="384" y="195"/>
                  </a:cubicBezTo>
                  <a:cubicBezTo>
                    <a:pt x="386" y="199"/>
                    <a:pt x="396" y="203"/>
                    <a:pt x="401" y="203"/>
                  </a:cubicBezTo>
                  <a:cubicBezTo>
                    <a:pt x="403" y="203"/>
                    <a:pt x="405" y="208"/>
                    <a:pt x="407" y="211"/>
                  </a:cubicBezTo>
                  <a:cubicBezTo>
                    <a:pt x="408" y="215"/>
                    <a:pt x="413" y="212"/>
                    <a:pt x="416" y="213"/>
                  </a:cubicBezTo>
                  <a:cubicBezTo>
                    <a:pt x="421" y="215"/>
                    <a:pt x="422" y="219"/>
                    <a:pt x="424" y="223"/>
                  </a:cubicBezTo>
                  <a:cubicBezTo>
                    <a:pt x="425" y="227"/>
                    <a:pt x="436" y="225"/>
                    <a:pt x="439" y="226"/>
                  </a:cubicBezTo>
                  <a:cubicBezTo>
                    <a:pt x="434" y="229"/>
                    <a:pt x="429" y="233"/>
                    <a:pt x="429" y="238"/>
                  </a:cubicBezTo>
                  <a:cubicBezTo>
                    <a:pt x="427" y="238"/>
                    <a:pt x="426" y="238"/>
                    <a:pt x="424" y="238"/>
                  </a:cubicBezTo>
                  <a:cubicBezTo>
                    <a:pt x="423" y="238"/>
                    <a:pt x="411" y="231"/>
                    <a:pt x="410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79" y="227"/>
                    <a:pt x="362" y="218"/>
                    <a:pt x="362" y="209"/>
                  </a:cubicBezTo>
                  <a:cubicBezTo>
                    <a:pt x="362" y="206"/>
                    <a:pt x="355" y="204"/>
                    <a:pt x="354" y="203"/>
                  </a:cubicBezTo>
                  <a:cubicBezTo>
                    <a:pt x="339" y="187"/>
                    <a:pt x="325" y="165"/>
                    <a:pt x="300" y="165"/>
                  </a:cubicBezTo>
                  <a:cubicBezTo>
                    <a:pt x="281" y="165"/>
                    <a:pt x="283" y="179"/>
                    <a:pt x="272" y="184"/>
                  </a:cubicBezTo>
                  <a:cubicBezTo>
                    <a:pt x="275" y="195"/>
                    <a:pt x="268" y="198"/>
                    <a:pt x="268" y="203"/>
                  </a:cubicBezTo>
                  <a:cubicBezTo>
                    <a:pt x="251" y="203"/>
                    <a:pt x="248" y="203"/>
                    <a:pt x="240" y="203"/>
                  </a:cubicBezTo>
                  <a:cubicBezTo>
                    <a:pt x="220" y="203"/>
                    <a:pt x="215" y="179"/>
                    <a:pt x="195" y="179"/>
                  </a:cubicBezTo>
                  <a:cubicBezTo>
                    <a:pt x="192" y="179"/>
                    <a:pt x="184" y="180"/>
                    <a:pt x="184" y="184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2" y="184"/>
                    <a:pt x="155" y="184"/>
                    <a:pt x="155" y="177"/>
                  </a:cubicBezTo>
                  <a:cubicBezTo>
                    <a:pt x="155" y="168"/>
                    <a:pt x="170" y="164"/>
                    <a:pt x="174" y="161"/>
                  </a:cubicBezTo>
                  <a:cubicBezTo>
                    <a:pt x="164" y="150"/>
                    <a:pt x="168" y="139"/>
                    <a:pt x="165" y="127"/>
                  </a:cubicBezTo>
                  <a:cubicBezTo>
                    <a:pt x="162" y="118"/>
                    <a:pt x="140" y="109"/>
                    <a:pt x="133" y="105"/>
                  </a:cubicBezTo>
                  <a:cubicBezTo>
                    <a:pt x="124" y="101"/>
                    <a:pt x="104" y="97"/>
                    <a:pt x="92" y="97"/>
                  </a:cubicBezTo>
                  <a:cubicBezTo>
                    <a:pt x="81" y="97"/>
                    <a:pt x="76" y="76"/>
                    <a:pt x="64" y="80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2" y="79"/>
                    <a:pt x="59" y="87"/>
                    <a:pt x="52" y="87"/>
                  </a:cubicBezTo>
                  <a:cubicBezTo>
                    <a:pt x="50" y="87"/>
                    <a:pt x="46" y="87"/>
                    <a:pt x="45" y="85"/>
                  </a:cubicBezTo>
                  <a:cubicBezTo>
                    <a:pt x="41" y="77"/>
                    <a:pt x="45" y="74"/>
                    <a:pt x="41" y="67"/>
                  </a:cubicBezTo>
                  <a:cubicBezTo>
                    <a:pt x="37" y="61"/>
                    <a:pt x="29" y="64"/>
                    <a:pt x="27" y="58"/>
                  </a:cubicBezTo>
                  <a:cubicBezTo>
                    <a:pt x="38" y="52"/>
                    <a:pt x="61" y="54"/>
                    <a:pt x="66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52" y="47"/>
                    <a:pt x="47" y="48"/>
                    <a:pt x="39" y="48"/>
                  </a:cubicBezTo>
                  <a:cubicBezTo>
                    <a:pt x="35" y="48"/>
                    <a:pt x="32" y="46"/>
                    <a:pt x="28" y="45"/>
                  </a:cubicBezTo>
                  <a:cubicBezTo>
                    <a:pt x="26" y="44"/>
                    <a:pt x="24" y="40"/>
                    <a:pt x="24" y="38"/>
                  </a:cubicBezTo>
                  <a:cubicBezTo>
                    <a:pt x="18" y="27"/>
                    <a:pt x="0" y="32"/>
                    <a:pt x="0" y="21"/>
                  </a:cubicBezTo>
                  <a:cubicBezTo>
                    <a:pt x="0" y="16"/>
                    <a:pt x="6" y="13"/>
                    <a:pt x="11" y="13"/>
                  </a:cubicBezTo>
                  <a:cubicBezTo>
                    <a:pt x="20" y="13"/>
                    <a:pt x="25" y="0"/>
                    <a:pt x="39" y="0"/>
                  </a:cubicBezTo>
                  <a:cubicBezTo>
                    <a:pt x="52" y="0"/>
                    <a:pt x="62" y="13"/>
                    <a:pt x="75" y="16"/>
                  </a:cubicBezTo>
                  <a:cubicBezTo>
                    <a:pt x="75" y="27"/>
                    <a:pt x="75" y="38"/>
                    <a:pt x="75" y="44"/>
                  </a:cubicBezTo>
                  <a:cubicBezTo>
                    <a:pt x="75" y="48"/>
                    <a:pt x="80" y="52"/>
                    <a:pt x="87" y="52"/>
                  </a:cubicBezTo>
                  <a:cubicBezTo>
                    <a:pt x="87" y="55"/>
                    <a:pt x="97" y="67"/>
                    <a:pt x="102" y="67"/>
                  </a:cubicBezTo>
                  <a:cubicBezTo>
                    <a:pt x="107" y="67"/>
                    <a:pt x="114" y="56"/>
                    <a:pt x="115" y="54"/>
                  </a:cubicBezTo>
                  <a:cubicBezTo>
                    <a:pt x="121" y="48"/>
                    <a:pt x="123" y="47"/>
                    <a:pt x="134" y="44"/>
                  </a:cubicBezTo>
                  <a:cubicBezTo>
                    <a:pt x="140" y="41"/>
                    <a:pt x="149" y="27"/>
                    <a:pt x="159" y="25"/>
                  </a:cubicBezTo>
                  <a:cubicBezTo>
                    <a:pt x="159" y="29"/>
                    <a:pt x="165" y="29"/>
                    <a:pt x="168" y="29"/>
                  </a:cubicBezTo>
                  <a:cubicBezTo>
                    <a:pt x="177" y="32"/>
                    <a:pt x="183" y="42"/>
                    <a:pt x="187" y="44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12" y="48"/>
                    <a:pt x="220" y="51"/>
                    <a:pt x="223" y="52"/>
                  </a:cubicBezTo>
                  <a:cubicBezTo>
                    <a:pt x="223" y="53"/>
                    <a:pt x="223" y="53"/>
                    <a:pt x="223" y="53"/>
                  </a:cubicBezTo>
                  <a:lnTo>
                    <a:pt x="219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12C65CF5-DCD2-45A9-8F1C-D1411A00F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7906" y="4289435"/>
              <a:ext cx="48974" cy="52034"/>
            </a:xfrm>
            <a:custGeom>
              <a:avLst/>
              <a:gdLst>
                <a:gd name="T0" fmla="*/ 39 w 43"/>
                <a:gd name="T1" fmla="*/ 45 h 46"/>
                <a:gd name="T2" fmla="*/ 31 w 43"/>
                <a:gd name="T3" fmla="*/ 30 h 46"/>
                <a:gd name="T4" fmla="*/ 13 w 43"/>
                <a:gd name="T5" fmla="*/ 10 h 46"/>
                <a:gd name="T6" fmla="*/ 0 w 43"/>
                <a:gd name="T7" fmla="*/ 0 h 46"/>
                <a:gd name="T8" fmla="*/ 29 w 43"/>
                <a:gd name="T9" fmla="*/ 23 h 46"/>
                <a:gd name="T10" fmla="*/ 43 w 43"/>
                <a:gd name="T11" fmla="*/ 39 h 46"/>
                <a:gd name="T12" fmla="*/ 43 w 43"/>
                <a:gd name="T13" fmla="*/ 45 h 46"/>
                <a:gd name="T14" fmla="*/ 39 w 43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6">
                  <a:moveTo>
                    <a:pt x="39" y="45"/>
                  </a:moveTo>
                  <a:cubicBezTo>
                    <a:pt x="30" y="43"/>
                    <a:pt x="30" y="38"/>
                    <a:pt x="31" y="30"/>
                  </a:cubicBezTo>
                  <a:cubicBezTo>
                    <a:pt x="22" y="25"/>
                    <a:pt x="23" y="16"/>
                    <a:pt x="13" y="10"/>
                  </a:cubicBezTo>
                  <a:cubicBezTo>
                    <a:pt x="7" y="6"/>
                    <a:pt x="2" y="7"/>
                    <a:pt x="0" y="0"/>
                  </a:cubicBezTo>
                  <a:cubicBezTo>
                    <a:pt x="14" y="5"/>
                    <a:pt x="21" y="15"/>
                    <a:pt x="29" y="23"/>
                  </a:cubicBezTo>
                  <a:cubicBezTo>
                    <a:pt x="35" y="30"/>
                    <a:pt x="43" y="28"/>
                    <a:pt x="43" y="39"/>
                  </a:cubicBezTo>
                  <a:cubicBezTo>
                    <a:pt x="43" y="41"/>
                    <a:pt x="43" y="43"/>
                    <a:pt x="43" y="45"/>
                  </a:cubicBezTo>
                  <a:cubicBezTo>
                    <a:pt x="42" y="45"/>
                    <a:pt x="40" y="46"/>
                    <a:pt x="39" y="4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4BD7A472-D90C-4376-AB70-ABA681E92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6671" y="4364426"/>
              <a:ext cx="24487" cy="33669"/>
            </a:xfrm>
            <a:custGeom>
              <a:avLst/>
              <a:gdLst>
                <a:gd name="T0" fmla="*/ 12 w 22"/>
                <a:gd name="T1" fmla="*/ 17 h 29"/>
                <a:gd name="T2" fmla="*/ 1 w 22"/>
                <a:gd name="T3" fmla="*/ 0 h 29"/>
                <a:gd name="T4" fmla="*/ 22 w 22"/>
                <a:gd name="T5" fmla="*/ 23 h 29"/>
                <a:gd name="T6" fmla="*/ 16 w 22"/>
                <a:gd name="T7" fmla="*/ 29 h 29"/>
                <a:gd name="T8" fmla="*/ 12 w 22"/>
                <a:gd name="T9" fmla="*/ 23 h 29"/>
                <a:gd name="T10" fmla="*/ 12 w 22"/>
                <a:gd name="T11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9">
                  <a:moveTo>
                    <a:pt x="12" y="17"/>
                  </a:moveTo>
                  <a:cubicBezTo>
                    <a:pt x="3" y="16"/>
                    <a:pt x="0" y="8"/>
                    <a:pt x="1" y="0"/>
                  </a:cubicBezTo>
                  <a:cubicBezTo>
                    <a:pt x="6" y="3"/>
                    <a:pt x="22" y="20"/>
                    <a:pt x="22" y="23"/>
                  </a:cubicBezTo>
                  <a:cubicBezTo>
                    <a:pt x="22" y="25"/>
                    <a:pt x="19" y="29"/>
                    <a:pt x="16" y="29"/>
                  </a:cubicBezTo>
                  <a:cubicBezTo>
                    <a:pt x="14" y="29"/>
                    <a:pt x="12" y="26"/>
                    <a:pt x="12" y="23"/>
                  </a:cubicBezTo>
                  <a:cubicBezTo>
                    <a:pt x="12" y="21"/>
                    <a:pt x="12" y="19"/>
                    <a:pt x="12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834852F2-05B2-46F0-A469-44E2C5BA9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5020" y="4486860"/>
              <a:ext cx="13774" cy="18365"/>
            </a:xfrm>
            <a:custGeom>
              <a:avLst/>
              <a:gdLst>
                <a:gd name="T0" fmla="*/ 13 w 13"/>
                <a:gd name="T1" fmla="*/ 12 h 17"/>
                <a:gd name="T2" fmla="*/ 13 w 13"/>
                <a:gd name="T3" fmla="*/ 17 h 17"/>
                <a:gd name="T4" fmla="*/ 1 w 13"/>
                <a:gd name="T5" fmla="*/ 0 h 17"/>
                <a:gd name="T6" fmla="*/ 13 w 13"/>
                <a:gd name="T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13" y="12"/>
                  </a:moveTo>
                  <a:cubicBezTo>
                    <a:pt x="13" y="14"/>
                    <a:pt x="12" y="15"/>
                    <a:pt x="13" y="17"/>
                  </a:cubicBezTo>
                  <a:cubicBezTo>
                    <a:pt x="5" y="17"/>
                    <a:pt x="0" y="5"/>
                    <a:pt x="1" y="0"/>
                  </a:cubicBezTo>
                  <a:cubicBezTo>
                    <a:pt x="7" y="4"/>
                    <a:pt x="13" y="6"/>
                    <a:pt x="13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3144C877-999F-469B-ABD7-CAA5AC97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6759" y="4471556"/>
              <a:ext cx="29078" cy="15304"/>
            </a:xfrm>
            <a:custGeom>
              <a:avLst/>
              <a:gdLst>
                <a:gd name="T0" fmla="*/ 25 w 25"/>
                <a:gd name="T1" fmla="*/ 12 h 13"/>
                <a:gd name="T2" fmla="*/ 21 w 25"/>
                <a:gd name="T3" fmla="*/ 13 h 13"/>
                <a:gd name="T4" fmla="*/ 0 w 25"/>
                <a:gd name="T5" fmla="*/ 0 h 13"/>
                <a:gd name="T6" fmla="*/ 25 w 25"/>
                <a:gd name="T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3">
                  <a:moveTo>
                    <a:pt x="25" y="12"/>
                  </a:moveTo>
                  <a:cubicBezTo>
                    <a:pt x="24" y="12"/>
                    <a:pt x="22" y="13"/>
                    <a:pt x="21" y="13"/>
                  </a:cubicBezTo>
                  <a:cubicBezTo>
                    <a:pt x="12" y="13"/>
                    <a:pt x="0" y="10"/>
                    <a:pt x="0" y="0"/>
                  </a:cubicBezTo>
                  <a:cubicBezTo>
                    <a:pt x="12" y="0"/>
                    <a:pt x="20" y="4"/>
                    <a:pt x="25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669FAC8F-E2AD-4221-A00C-305324C53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1350" y="4436356"/>
              <a:ext cx="24487" cy="29078"/>
            </a:xfrm>
            <a:custGeom>
              <a:avLst/>
              <a:gdLst>
                <a:gd name="T0" fmla="*/ 22 w 22"/>
                <a:gd name="T1" fmla="*/ 26 h 26"/>
                <a:gd name="T2" fmla="*/ 0 w 22"/>
                <a:gd name="T3" fmla="*/ 0 h 26"/>
                <a:gd name="T4" fmla="*/ 22 w 22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22" y="26"/>
                  </a:moveTo>
                  <a:cubicBezTo>
                    <a:pt x="14" y="26"/>
                    <a:pt x="1" y="7"/>
                    <a:pt x="0" y="0"/>
                  </a:cubicBezTo>
                  <a:cubicBezTo>
                    <a:pt x="11" y="7"/>
                    <a:pt x="18" y="14"/>
                    <a:pt x="22" y="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DD4AB0BD-C0CC-480A-AAEF-CF4F58818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315" y="4413400"/>
              <a:ext cx="32139" cy="21426"/>
            </a:xfrm>
            <a:custGeom>
              <a:avLst/>
              <a:gdLst>
                <a:gd name="T0" fmla="*/ 3 w 29"/>
                <a:gd name="T1" fmla="*/ 0 h 18"/>
                <a:gd name="T2" fmla="*/ 29 w 29"/>
                <a:gd name="T3" fmla="*/ 16 h 18"/>
                <a:gd name="T4" fmla="*/ 23 w 29"/>
                <a:gd name="T5" fmla="*/ 18 h 18"/>
                <a:gd name="T6" fmla="*/ 0 w 29"/>
                <a:gd name="T7" fmla="*/ 3 h 18"/>
                <a:gd name="T8" fmla="*/ 1 w 29"/>
                <a:gd name="T9" fmla="*/ 3 h 18"/>
                <a:gd name="T10" fmla="*/ 3 w 2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8">
                  <a:moveTo>
                    <a:pt x="3" y="0"/>
                  </a:moveTo>
                  <a:cubicBezTo>
                    <a:pt x="10" y="4"/>
                    <a:pt x="25" y="9"/>
                    <a:pt x="29" y="16"/>
                  </a:cubicBezTo>
                  <a:cubicBezTo>
                    <a:pt x="28" y="17"/>
                    <a:pt x="25" y="18"/>
                    <a:pt x="23" y="18"/>
                  </a:cubicBezTo>
                  <a:cubicBezTo>
                    <a:pt x="17" y="18"/>
                    <a:pt x="0" y="11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E961AAE9-2A51-4ACE-9F59-8558C5D83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9524" y="4390443"/>
              <a:ext cx="21426" cy="13774"/>
            </a:xfrm>
            <a:custGeom>
              <a:avLst/>
              <a:gdLst>
                <a:gd name="T0" fmla="*/ 0 w 18"/>
                <a:gd name="T1" fmla="*/ 0 h 12"/>
                <a:gd name="T2" fmla="*/ 18 w 18"/>
                <a:gd name="T3" fmla="*/ 12 h 12"/>
                <a:gd name="T4" fmla="*/ 11 w 18"/>
                <a:gd name="T5" fmla="*/ 12 h 12"/>
                <a:gd name="T6" fmla="*/ 0 w 18"/>
                <a:gd name="T7" fmla="*/ 4 h 12"/>
                <a:gd name="T8" fmla="*/ 3 w 18"/>
                <a:gd name="T9" fmla="*/ 3 h 12"/>
                <a:gd name="T10" fmla="*/ 0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0" y="0"/>
                  </a:moveTo>
                  <a:cubicBezTo>
                    <a:pt x="8" y="7"/>
                    <a:pt x="13" y="4"/>
                    <a:pt x="18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4"/>
                    <a:pt x="3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DEF17F5F-ACB4-413C-B679-5473A497F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1088" y="5336246"/>
              <a:ext cx="94887" cy="102538"/>
            </a:xfrm>
            <a:custGeom>
              <a:avLst/>
              <a:gdLst>
                <a:gd name="T0" fmla="*/ 42 w 83"/>
                <a:gd name="T1" fmla="*/ 13 h 89"/>
                <a:gd name="T2" fmla="*/ 75 w 83"/>
                <a:gd name="T3" fmla="*/ 5 h 89"/>
                <a:gd name="T4" fmla="*/ 83 w 83"/>
                <a:gd name="T5" fmla="*/ 29 h 89"/>
                <a:gd name="T6" fmla="*/ 48 w 83"/>
                <a:gd name="T7" fmla="*/ 89 h 89"/>
                <a:gd name="T8" fmla="*/ 0 w 83"/>
                <a:gd name="T9" fmla="*/ 13 h 89"/>
                <a:gd name="T10" fmla="*/ 42 w 83"/>
                <a:gd name="T11" fmla="*/ 1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9">
                  <a:moveTo>
                    <a:pt x="42" y="13"/>
                  </a:moveTo>
                  <a:cubicBezTo>
                    <a:pt x="52" y="13"/>
                    <a:pt x="65" y="8"/>
                    <a:pt x="75" y="5"/>
                  </a:cubicBezTo>
                  <a:cubicBezTo>
                    <a:pt x="77" y="15"/>
                    <a:pt x="83" y="19"/>
                    <a:pt x="83" y="29"/>
                  </a:cubicBezTo>
                  <a:cubicBezTo>
                    <a:pt x="83" y="47"/>
                    <a:pt x="63" y="89"/>
                    <a:pt x="48" y="89"/>
                  </a:cubicBezTo>
                  <a:cubicBezTo>
                    <a:pt x="25" y="89"/>
                    <a:pt x="0" y="30"/>
                    <a:pt x="0" y="13"/>
                  </a:cubicBezTo>
                  <a:cubicBezTo>
                    <a:pt x="0" y="0"/>
                    <a:pt x="41" y="13"/>
                    <a:pt x="42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71816536-30CA-48E4-96DB-06174D0AC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3732" y="5317881"/>
              <a:ext cx="10713" cy="15304"/>
            </a:xfrm>
            <a:custGeom>
              <a:avLst/>
              <a:gdLst>
                <a:gd name="T0" fmla="*/ 10 w 10"/>
                <a:gd name="T1" fmla="*/ 0 h 13"/>
                <a:gd name="T2" fmla="*/ 8 w 10"/>
                <a:gd name="T3" fmla="*/ 13 h 13"/>
                <a:gd name="T4" fmla="*/ 0 w 10"/>
                <a:gd name="T5" fmla="*/ 0 h 13"/>
                <a:gd name="T6" fmla="*/ 10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10" y="0"/>
                  </a:moveTo>
                  <a:cubicBezTo>
                    <a:pt x="10" y="8"/>
                    <a:pt x="8" y="9"/>
                    <a:pt x="8" y="13"/>
                  </a:cubicBezTo>
                  <a:cubicBezTo>
                    <a:pt x="1" y="11"/>
                    <a:pt x="0" y="6"/>
                    <a:pt x="0" y="0"/>
                  </a:cubicBezTo>
                  <a:cubicBezTo>
                    <a:pt x="4" y="1"/>
                    <a:pt x="8" y="1"/>
                    <a:pt x="1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4318F183-698C-4E66-A16B-77633C0C7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2131" y="5190856"/>
              <a:ext cx="29078" cy="16835"/>
            </a:xfrm>
            <a:custGeom>
              <a:avLst/>
              <a:gdLst>
                <a:gd name="T0" fmla="*/ 26 w 26"/>
                <a:gd name="T1" fmla="*/ 7 h 15"/>
                <a:gd name="T2" fmla="*/ 0 w 26"/>
                <a:gd name="T3" fmla="*/ 7 h 15"/>
                <a:gd name="T4" fmla="*/ 26 w 26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5">
                  <a:moveTo>
                    <a:pt x="26" y="7"/>
                  </a:moveTo>
                  <a:cubicBezTo>
                    <a:pt x="18" y="13"/>
                    <a:pt x="7" y="15"/>
                    <a:pt x="0" y="7"/>
                  </a:cubicBezTo>
                  <a:cubicBezTo>
                    <a:pt x="14" y="0"/>
                    <a:pt x="16" y="2"/>
                    <a:pt x="26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273EC73E-A3B8-4698-B0ED-C7BB8FABE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9904" y="4517469"/>
              <a:ext cx="35200" cy="15304"/>
            </a:xfrm>
            <a:custGeom>
              <a:avLst/>
              <a:gdLst>
                <a:gd name="T0" fmla="*/ 31 w 31"/>
                <a:gd name="T1" fmla="*/ 1 h 13"/>
                <a:gd name="T2" fmla="*/ 31 w 31"/>
                <a:gd name="T3" fmla="*/ 13 h 13"/>
                <a:gd name="T4" fmla="*/ 23 w 31"/>
                <a:gd name="T5" fmla="*/ 13 h 13"/>
                <a:gd name="T6" fmla="*/ 0 w 31"/>
                <a:gd name="T7" fmla="*/ 5 h 13"/>
                <a:gd name="T8" fmla="*/ 31 w 31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3">
                  <a:moveTo>
                    <a:pt x="31" y="1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8" y="13"/>
                    <a:pt x="25" y="13"/>
                    <a:pt x="23" y="13"/>
                  </a:cubicBezTo>
                  <a:cubicBezTo>
                    <a:pt x="14" y="13"/>
                    <a:pt x="3" y="8"/>
                    <a:pt x="0" y="5"/>
                  </a:cubicBezTo>
                  <a:cubicBezTo>
                    <a:pt x="14" y="2"/>
                    <a:pt x="19" y="0"/>
                    <a:pt x="31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3878F758-5AC8-49D5-B388-2E53BE6B3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5155" y="4503695"/>
              <a:ext cx="997846" cy="791230"/>
            </a:xfrm>
            <a:custGeom>
              <a:avLst/>
              <a:gdLst>
                <a:gd name="T0" fmla="*/ 872 w 872"/>
                <a:gd name="T1" fmla="*/ 420 h 691"/>
                <a:gd name="T2" fmla="*/ 861 w 872"/>
                <a:gd name="T3" fmla="*/ 491 h 691"/>
                <a:gd name="T4" fmla="*/ 821 w 872"/>
                <a:gd name="T5" fmla="*/ 563 h 691"/>
                <a:gd name="T6" fmla="*/ 799 w 872"/>
                <a:gd name="T7" fmla="*/ 633 h 691"/>
                <a:gd name="T8" fmla="*/ 684 w 872"/>
                <a:gd name="T9" fmla="*/ 667 h 691"/>
                <a:gd name="T10" fmla="*/ 576 w 872"/>
                <a:gd name="T11" fmla="*/ 631 h 691"/>
                <a:gd name="T12" fmla="*/ 565 w 872"/>
                <a:gd name="T13" fmla="*/ 595 h 691"/>
                <a:gd name="T14" fmla="*/ 540 w 872"/>
                <a:gd name="T15" fmla="*/ 601 h 691"/>
                <a:gd name="T16" fmla="*/ 538 w 872"/>
                <a:gd name="T17" fmla="*/ 568 h 691"/>
                <a:gd name="T18" fmla="*/ 518 w 872"/>
                <a:gd name="T19" fmla="*/ 593 h 691"/>
                <a:gd name="T20" fmla="*/ 532 w 872"/>
                <a:gd name="T21" fmla="*/ 528 h 691"/>
                <a:gd name="T22" fmla="*/ 477 w 872"/>
                <a:gd name="T23" fmla="*/ 569 h 691"/>
                <a:gd name="T24" fmla="*/ 368 w 872"/>
                <a:gd name="T25" fmla="*/ 498 h 691"/>
                <a:gd name="T26" fmla="*/ 226 w 872"/>
                <a:gd name="T27" fmla="*/ 556 h 691"/>
                <a:gd name="T28" fmla="*/ 159 w 872"/>
                <a:gd name="T29" fmla="*/ 561 h 691"/>
                <a:gd name="T30" fmla="*/ 38 w 872"/>
                <a:gd name="T31" fmla="*/ 560 h 691"/>
                <a:gd name="T32" fmla="*/ 40 w 872"/>
                <a:gd name="T33" fmla="*/ 474 h 691"/>
                <a:gd name="T34" fmla="*/ 4 w 872"/>
                <a:gd name="T35" fmla="*/ 369 h 691"/>
                <a:gd name="T36" fmla="*/ 16 w 872"/>
                <a:gd name="T37" fmla="*/ 369 h 691"/>
                <a:gd name="T38" fmla="*/ 6 w 872"/>
                <a:gd name="T39" fmla="*/ 317 h 691"/>
                <a:gd name="T40" fmla="*/ 15 w 872"/>
                <a:gd name="T41" fmla="*/ 262 h 691"/>
                <a:gd name="T42" fmla="*/ 56 w 872"/>
                <a:gd name="T43" fmla="*/ 239 h 691"/>
                <a:gd name="T44" fmla="*/ 196 w 872"/>
                <a:gd name="T45" fmla="*/ 172 h 691"/>
                <a:gd name="T46" fmla="*/ 206 w 872"/>
                <a:gd name="T47" fmla="*/ 138 h 691"/>
                <a:gd name="T48" fmla="*/ 225 w 872"/>
                <a:gd name="T49" fmla="*/ 128 h 691"/>
                <a:gd name="T50" fmla="*/ 258 w 872"/>
                <a:gd name="T51" fmla="*/ 91 h 691"/>
                <a:gd name="T52" fmla="*/ 321 w 872"/>
                <a:gd name="T53" fmla="*/ 105 h 691"/>
                <a:gd name="T54" fmla="*/ 349 w 872"/>
                <a:gd name="T55" fmla="*/ 103 h 691"/>
                <a:gd name="T56" fmla="*/ 362 w 872"/>
                <a:gd name="T57" fmla="*/ 55 h 691"/>
                <a:gd name="T58" fmla="*/ 419 w 872"/>
                <a:gd name="T59" fmla="*/ 31 h 691"/>
                <a:gd name="T60" fmla="*/ 474 w 872"/>
                <a:gd name="T61" fmla="*/ 35 h 691"/>
                <a:gd name="T62" fmla="*/ 510 w 872"/>
                <a:gd name="T63" fmla="*/ 43 h 691"/>
                <a:gd name="T64" fmla="*/ 483 w 872"/>
                <a:gd name="T65" fmla="*/ 99 h 691"/>
                <a:gd name="T66" fmla="*/ 506 w 872"/>
                <a:gd name="T67" fmla="*/ 122 h 691"/>
                <a:gd name="T68" fmla="*/ 586 w 872"/>
                <a:gd name="T69" fmla="*/ 164 h 691"/>
                <a:gd name="T70" fmla="*/ 618 w 872"/>
                <a:gd name="T71" fmla="*/ 27 h 691"/>
                <a:gd name="T72" fmla="*/ 655 w 872"/>
                <a:gd name="T73" fmla="*/ 51 h 691"/>
                <a:gd name="T74" fmla="*/ 688 w 872"/>
                <a:gd name="T75" fmla="*/ 91 h 691"/>
                <a:gd name="T76" fmla="*/ 720 w 872"/>
                <a:gd name="T77" fmla="*/ 188 h 691"/>
                <a:gd name="T78" fmla="*/ 785 w 872"/>
                <a:gd name="T79" fmla="*/ 263 h 691"/>
                <a:gd name="T80" fmla="*/ 853 w 872"/>
                <a:gd name="T81" fmla="*/ 334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2" h="691">
                  <a:moveTo>
                    <a:pt x="852" y="336"/>
                  </a:moveTo>
                  <a:cubicBezTo>
                    <a:pt x="864" y="353"/>
                    <a:pt x="872" y="396"/>
                    <a:pt x="872" y="420"/>
                  </a:cubicBezTo>
                  <a:cubicBezTo>
                    <a:pt x="872" y="437"/>
                    <a:pt x="867" y="462"/>
                    <a:pt x="861" y="469"/>
                  </a:cubicBezTo>
                  <a:cubicBezTo>
                    <a:pt x="861" y="491"/>
                    <a:pt x="861" y="491"/>
                    <a:pt x="861" y="491"/>
                  </a:cubicBezTo>
                  <a:cubicBezTo>
                    <a:pt x="857" y="498"/>
                    <a:pt x="859" y="501"/>
                    <a:pt x="855" y="507"/>
                  </a:cubicBezTo>
                  <a:cubicBezTo>
                    <a:pt x="842" y="529"/>
                    <a:pt x="828" y="537"/>
                    <a:pt x="821" y="563"/>
                  </a:cubicBezTo>
                  <a:cubicBezTo>
                    <a:pt x="814" y="582"/>
                    <a:pt x="799" y="607"/>
                    <a:pt x="799" y="634"/>
                  </a:cubicBezTo>
                  <a:cubicBezTo>
                    <a:pt x="799" y="633"/>
                    <a:pt x="799" y="633"/>
                    <a:pt x="799" y="633"/>
                  </a:cubicBezTo>
                  <a:cubicBezTo>
                    <a:pt x="790" y="669"/>
                    <a:pt x="728" y="653"/>
                    <a:pt x="722" y="691"/>
                  </a:cubicBezTo>
                  <a:cubicBezTo>
                    <a:pt x="716" y="690"/>
                    <a:pt x="685" y="672"/>
                    <a:pt x="684" y="667"/>
                  </a:cubicBezTo>
                  <a:cubicBezTo>
                    <a:pt x="667" y="669"/>
                    <a:pt x="673" y="684"/>
                    <a:pt x="654" y="684"/>
                  </a:cubicBezTo>
                  <a:cubicBezTo>
                    <a:pt x="624" y="684"/>
                    <a:pt x="576" y="664"/>
                    <a:pt x="576" y="631"/>
                  </a:cubicBezTo>
                  <a:cubicBezTo>
                    <a:pt x="576" y="619"/>
                    <a:pt x="566" y="610"/>
                    <a:pt x="565" y="599"/>
                  </a:cubicBezTo>
                  <a:cubicBezTo>
                    <a:pt x="565" y="599"/>
                    <a:pt x="565" y="596"/>
                    <a:pt x="565" y="595"/>
                  </a:cubicBezTo>
                  <a:cubicBezTo>
                    <a:pt x="559" y="599"/>
                    <a:pt x="555" y="599"/>
                    <a:pt x="549" y="601"/>
                  </a:cubicBezTo>
                  <a:cubicBezTo>
                    <a:pt x="540" y="601"/>
                    <a:pt x="540" y="601"/>
                    <a:pt x="540" y="601"/>
                  </a:cubicBezTo>
                  <a:cubicBezTo>
                    <a:pt x="543" y="596"/>
                    <a:pt x="546" y="591"/>
                    <a:pt x="546" y="584"/>
                  </a:cubicBezTo>
                  <a:cubicBezTo>
                    <a:pt x="546" y="574"/>
                    <a:pt x="541" y="571"/>
                    <a:pt x="538" y="568"/>
                  </a:cubicBezTo>
                  <a:cubicBezTo>
                    <a:pt x="538" y="570"/>
                    <a:pt x="537" y="573"/>
                    <a:pt x="537" y="576"/>
                  </a:cubicBezTo>
                  <a:cubicBezTo>
                    <a:pt x="530" y="579"/>
                    <a:pt x="529" y="593"/>
                    <a:pt x="518" y="593"/>
                  </a:cubicBezTo>
                  <a:cubicBezTo>
                    <a:pt x="514" y="593"/>
                    <a:pt x="510" y="589"/>
                    <a:pt x="510" y="585"/>
                  </a:cubicBezTo>
                  <a:cubicBezTo>
                    <a:pt x="529" y="581"/>
                    <a:pt x="533" y="540"/>
                    <a:pt x="532" y="528"/>
                  </a:cubicBezTo>
                  <a:cubicBezTo>
                    <a:pt x="518" y="542"/>
                    <a:pt x="499" y="584"/>
                    <a:pt x="483" y="584"/>
                  </a:cubicBezTo>
                  <a:cubicBezTo>
                    <a:pt x="474" y="584"/>
                    <a:pt x="477" y="569"/>
                    <a:pt x="477" y="569"/>
                  </a:cubicBezTo>
                  <a:cubicBezTo>
                    <a:pt x="472" y="569"/>
                    <a:pt x="455" y="530"/>
                    <a:pt x="449" y="522"/>
                  </a:cubicBezTo>
                  <a:cubicBezTo>
                    <a:pt x="437" y="506"/>
                    <a:pt x="393" y="498"/>
                    <a:pt x="368" y="498"/>
                  </a:cubicBezTo>
                  <a:cubicBezTo>
                    <a:pt x="340" y="498"/>
                    <a:pt x="335" y="510"/>
                    <a:pt x="318" y="516"/>
                  </a:cubicBezTo>
                  <a:cubicBezTo>
                    <a:pt x="280" y="529"/>
                    <a:pt x="232" y="515"/>
                    <a:pt x="226" y="556"/>
                  </a:cubicBezTo>
                  <a:cubicBezTo>
                    <a:pt x="210" y="557"/>
                    <a:pt x="197" y="561"/>
                    <a:pt x="181" y="561"/>
                  </a:cubicBezTo>
                  <a:cubicBezTo>
                    <a:pt x="168" y="555"/>
                    <a:pt x="168" y="561"/>
                    <a:pt x="159" y="561"/>
                  </a:cubicBezTo>
                  <a:cubicBezTo>
                    <a:pt x="133" y="561"/>
                    <a:pt x="121" y="588"/>
                    <a:pt x="87" y="588"/>
                  </a:cubicBezTo>
                  <a:cubicBezTo>
                    <a:pt x="75" y="588"/>
                    <a:pt x="38" y="571"/>
                    <a:pt x="38" y="560"/>
                  </a:cubicBezTo>
                  <a:cubicBezTo>
                    <a:pt x="38" y="548"/>
                    <a:pt x="56" y="542"/>
                    <a:pt x="56" y="524"/>
                  </a:cubicBezTo>
                  <a:cubicBezTo>
                    <a:pt x="56" y="501"/>
                    <a:pt x="44" y="488"/>
                    <a:pt x="40" y="474"/>
                  </a:cubicBezTo>
                  <a:cubicBezTo>
                    <a:pt x="31" y="439"/>
                    <a:pt x="29" y="428"/>
                    <a:pt x="19" y="397"/>
                  </a:cubicBezTo>
                  <a:cubicBezTo>
                    <a:pt x="16" y="385"/>
                    <a:pt x="0" y="381"/>
                    <a:pt x="4" y="369"/>
                  </a:cubicBezTo>
                  <a:cubicBezTo>
                    <a:pt x="6" y="366"/>
                    <a:pt x="6" y="363"/>
                    <a:pt x="9" y="359"/>
                  </a:cubicBezTo>
                  <a:cubicBezTo>
                    <a:pt x="10" y="363"/>
                    <a:pt x="13" y="367"/>
                    <a:pt x="16" y="369"/>
                  </a:cubicBezTo>
                  <a:cubicBezTo>
                    <a:pt x="18" y="366"/>
                    <a:pt x="16" y="363"/>
                    <a:pt x="16" y="359"/>
                  </a:cubicBezTo>
                  <a:cubicBezTo>
                    <a:pt x="16" y="347"/>
                    <a:pt x="6" y="337"/>
                    <a:pt x="6" y="317"/>
                  </a:cubicBezTo>
                  <a:cubicBezTo>
                    <a:pt x="6" y="293"/>
                    <a:pt x="6" y="292"/>
                    <a:pt x="6" y="271"/>
                  </a:cubicBezTo>
                  <a:cubicBezTo>
                    <a:pt x="6" y="265"/>
                    <a:pt x="12" y="263"/>
                    <a:pt x="15" y="262"/>
                  </a:cubicBezTo>
                  <a:cubicBezTo>
                    <a:pt x="16" y="264"/>
                    <a:pt x="16" y="267"/>
                    <a:pt x="16" y="270"/>
                  </a:cubicBezTo>
                  <a:cubicBezTo>
                    <a:pt x="30" y="268"/>
                    <a:pt x="47" y="248"/>
                    <a:pt x="56" y="239"/>
                  </a:cubicBezTo>
                  <a:cubicBezTo>
                    <a:pt x="65" y="230"/>
                    <a:pt x="92" y="228"/>
                    <a:pt x="106" y="226"/>
                  </a:cubicBezTo>
                  <a:cubicBezTo>
                    <a:pt x="134" y="221"/>
                    <a:pt x="196" y="199"/>
                    <a:pt x="196" y="172"/>
                  </a:cubicBezTo>
                  <a:cubicBezTo>
                    <a:pt x="196" y="167"/>
                    <a:pt x="196" y="163"/>
                    <a:pt x="196" y="158"/>
                  </a:cubicBezTo>
                  <a:cubicBezTo>
                    <a:pt x="196" y="150"/>
                    <a:pt x="198" y="142"/>
                    <a:pt x="206" y="138"/>
                  </a:cubicBezTo>
                  <a:cubicBezTo>
                    <a:pt x="209" y="145"/>
                    <a:pt x="214" y="149"/>
                    <a:pt x="217" y="154"/>
                  </a:cubicBezTo>
                  <a:cubicBezTo>
                    <a:pt x="225" y="149"/>
                    <a:pt x="221" y="137"/>
                    <a:pt x="225" y="128"/>
                  </a:cubicBezTo>
                  <a:cubicBezTo>
                    <a:pt x="231" y="131"/>
                    <a:pt x="235" y="134"/>
                    <a:pt x="241" y="134"/>
                  </a:cubicBezTo>
                  <a:cubicBezTo>
                    <a:pt x="241" y="112"/>
                    <a:pt x="256" y="109"/>
                    <a:pt x="258" y="91"/>
                  </a:cubicBezTo>
                  <a:cubicBezTo>
                    <a:pt x="278" y="91"/>
                    <a:pt x="282" y="75"/>
                    <a:pt x="298" y="75"/>
                  </a:cubicBezTo>
                  <a:cubicBezTo>
                    <a:pt x="312" y="75"/>
                    <a:pt x="319" y="91"/>
                    <a:pt x="321" y="105"/>
                  </a:cubicBezTo>
                  <a:cubicBezTo>
                    <a:pt x="324" y="99"/>
                    <a:pt x="330" y="96"/>
                    <a:pt x="337" y="96"/>
                  </a:cubicBezTo>
                  <a:cubicBezTo>
                    <a:pt x="341" y="96"/>
                    <a:pt x="347" y="102"/>
                    <a:pt x="349" y="103"/>
                  </a:cubicBezTo>
                  <a:cubicBezTo>
                    <a:pt x="353" y="95"/>
                    <a:pt x="351" y="90"/>
                    <a:pt x="351" y="83"/>
                  </a:cubicBezTo>
                  <a:cubicBezTo>
                    <a:pt x="351" y="72"/>
                    <a:pt x="362" y="66"/>
                    <a:pt x="362" y="55"/>
                  </a:cubicBezTo>
                  <a:cubicBezTo>
                    <a:pt x="362" y="44"/>
                    <a:pt x="393" y="37"/>
                    <a:pt x="405" y="37"/>
                  </a:cubicBezTo>
                  <a:cubicBezTo>
                    <a:pt x="411" y="37"/>
                    <a:pt x="417" y="32"/>
                    <a:pt x="419" y="31"/>
                  </a:cubicBezTo>
                  <a:cubicBezTo>
                    <a:pt x="415" y="24"/>
                    <a:pt x="407" y="22"/>
                    <a:pt x="405" y="13"/>
                  </a:cubicBezTo>
                  <a:cubicBezTo>
                    <a:pt x="431" y="24"/>
                    <a:pt x="446" y="35"/>
                    <a:pt x="474" y="35"/>
                  </a:cubicBezTo>
                  <a:cubicBezTo>
                    <a:pt x="483" y="35"/>
                    <a:pt x="487" y="29"/>
                    <a:pt x="495" y="29"/>
                  </a:cubicBezTo>
                  <a:cubicBezTo>
                    <a:pt x="499" y="29"/>
                    <a:pt x="510" y="37"/>
                    <a:pt x="510" y="43"/>
                  </a:cubicBezTo>
                  <a:cubicBezTo>
                    <a:pt x="510" y="53"/>
                    <a:pt x="499" y="54"/>
                    <a:pt x="493" y="59"/>
                  </a:cubicBezTo>
                  <a:cubicBezTo>
                    <a:pt x="483" y="99"/>
                    <a:pt x="483" y="99"/>
                    <a:pt x="483" y="99"/>
                  </a:cubicBezTo>
                  <a:cubicBezTo>
                    <a:pt x="483" y="105"/>
                    <a:pt x="494" y="103"/>
                    <a:pt x="499" y="107"/>
                  </a:cubicBezTo>
                  <a:cubicBezTo>
                    <a:pt x="503" y="110"/>
                    <a:pt x="503" y="122"/>
                    <a:pt x="506" y="122"/>
                  </a:cubicBezTo>
                  <a:cubicBezTo>
                    <a:pt x="527" y="130"/>
                    <a:pt x="538" y="134"/>
                    <a:pt x="557" y="142"/>
                  </a:cubicBezTo>
                  <a:cubicBezTo>
                    <a:pt x="568" y="146"/>
                    <a:pt x="571" y="164"/>
                    <a:pt x="586" y="164"/>
                  </a:cubicBezTo>
                  <a:cubicBezTo>
                    <a:pt x="609" y="164"/>
                    <a:pt x="614" y="117"/>
                    <a:pt x="618" y="99"/>
                  </a:cubicBezTo>
                  <a:cubicBezTo>
                    <a:pt x="618" y="27"/>
                    <a:pt x="618" y="27"/>
                    <a:pt x="618" y="27"/>
                  </a:cubicBezTo>
                  <a:cubicBezTo>
                    <a:pt x="630" y="17"/>
                    <a:pt x="626" y="7"/>
                    <a:pt x="639" y="0"/>
                  </a:cubicBezTo>
                  <a:cubicBezTo>
                    <a:pt x="641" y="22"/>
                    <a:pt x="651" y="36"/>
                    <a:pt x="655" y="51"/>
                  </a:cubicBezTo>
                  <a:cubicBezTo>
                    <a:pt x="658" y="62"/>
                    <a:pt x="655" y="76"/>
                    <a:pt x="663" y="83"/>
                  </a:cubicBezTo>
                  <a:cubicBezTo>
                    <a:pt x="671" y="85"/>
                    <a:pt x="685" y="90"/>
                    <a:pt x="688" y="91"/>
                  </a:cubicBezTo>
                  <a:cubicBezTo>
                    <a:pt x="697" y="98"/>
                    <a:pt x="697" y="123"/>
                    <a:pt x="701" y="136"/>
                  </a:cubicBezTo>
                  <a:cubicBezTo>
                    <a:pt x="708" y="157"/>
                    <a:pt x="714" y="168"/>
                    <a:pt x="720" y="188"/>
                  </a:cubicBezTo>
                  <a:cubicBezTo>
                    <a:pt x="726" y="207"/>
                    <a:pt x="758" y="214"/>
                    <a:pt x="771" y="227"/>
                  </a:cubicBezTo>
                  <a:cubicBezTo>
                    <a:pt x="780" y="237"/>
                    <a:pt x="782" y="252"/>
                    <a:pt x="785" y="263"/>
                  </a:cubicBezTo>
                  <a:cubicBezTo>
                    <a:pt x="788" y="273"/>
                    <a:pt x="800" y="273"/>
                    <a:pt x="810" y="273"/>
                  </a:cubicBezTo>
                  <a:cubicBezTo>
                    <a:pt x="810" y="305"/>
                    <a:pt x="839" y="319"/>
                    <a:pt x="853" y="334"/>
                  </a:cubicBezTo>
                  <a:lnTo>
                    <a:pt x="852" y="3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C9E928ED-0A92-4C50-866D-92B0D6F1F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1333" y="5342368"/>
              <a:ext cx="186714" cy="194364"/>
            </a:xfrm>
            <a:custGeom>
              <a:avLst/>
              <a:gdLst>
                <a:gd name="T0" fmla="*/ 99 w 164"/>
                <a:gd name="T1" fmla="*/ 48 h 170"/>
                <a:gd name="T2" fmla="*/ 100 w 164"/>
                <a:gd name="T3" fmla="*/ 40 h 170"/>
                <a:gd name="T4" fmla="*/ 114 w 164"/>
                <a:gd name="T5" fmla="*/ 31 h 170"/>
                <a:gd name="T6" fmla="*/ 114 w 164"/>
                <a:gd name="T7" fmla="*/ 26 h 170"/>
                <a:gd name="T8" fmla="*/ 133 w 164"/>
                <a:gd name="T9" fmla="*/ 0 h 170"/>
                <a:gd name="T10" fmla="*/ 138 w 164"/>
                <a:gd name="T11" fmla="*/ 8 h 170"/>
                <a:gd name="T12" fmla="*/ 142 w 164"/>
                <a:gd name="T13" fmla="*/ 19 h 170"/>
                <a:gd name="T14" fmla="*/ 154 w 164"/>
                <a:gd name="T15" fmla="*/ 12 h 170"/>
                <a:gd name="T16" fmla="*/ 160 w 164"/>
                <a:gd name="T17" fmla="*/ 15 h 170"/>
                <a:gd name="T18" fmla="*/ 164 w 164"/>
                <a:gd name="T19" fmla="*/ 27 h 170"/>
                <a:gd name="T20" fmla="*/ 135 w 164"/>
                <a:gd name="T21" fmla="*/ 67 h 170"/>
                <a:gd name="T22" fmla="*/ 135 w 164"/>
                <a:gd name="T23" fmla="*/ 92 h 170"/>
                <a:gd name="T24" fmla="*/ 107 w 164"/>
                <a:gd name="T25" fmla="*/ 96 h 170"/>
                <a:gd name="T26" fmla="*/ 83 w 164"/>
                <a:gd name="T27" fmla="*/ 151 h 170"/>
                <a:gd name="T28" fmla="*/ 54 w 164"/>
                <a:gd name="T29" fmla="*/ 170 h 170"/>
                <a:gd name="T30" fmla="*/ 38 w 164"/>
                <a:gd name="T31" fmla="*/ 166 h 170"/>
                <a:gd name="T32" fmla="*/ 4 w 164"/>
                <a:gd name="T33" fmla="*/ 150 h 170"/>
                <a:gd name="T34" fmla="*/ 0 w 164"/>
                <a:gd name="T35" fmla="*/ 147 h 170"/>
                <a:gd name="T36" fmla="*/ 30 w 164"/>
                <a:gd name="T37" fmla="*/ 104 h 170"/>
                <a:gd name="T38" fmla="*/ 42 w 164"/>
                <a:gd name="T39" fmla="*/ 93 h 170"/>
                <a:gd name="T40" fmla="*/ 85 w 164"/>
                <a:gd name="T41" fmla="*/ 67 h 170"/>
                <a:gd name="T42" fmla="*/ 99 w 164"/>
                <a:gd name="T43" fmla="*/ 4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170">
                  <a:moveTo>
                    <a:pt x="99" y="48"/>
                  </a:moveTo>
                  <a:cubicBezTo>
                    <a:pt x="99" y="48"/>
                    <a:pt x="99" y="42"/>
                    <a:pt x="100" y="40"/>
                  </a:cubicBezTo>
                  <a:cubicBezTo>
                    <a:pt x="103" y="34"/>
                    <a:pt x="108" y="32"/>
                    <a:pt x="114" y="31"/>
                  </a:cubicBezTo>
                  <a:cubicBezTo>
                    <a:pt x="114" y="30"/>
                    <a:pt x="114" y="28"/>
                    <a:pt x="114" y="26"/>
                  </a:cubicBezTo>
                  <a:cubicBezTo>
                    <a:pt x="114" y="14"/>
                    <a:pt x="126" y="3"/>
                    <a:pt x="133" y="0"/>
                  </a:cubicBezTo>
                  <a:cubicBezTo>
                    <a:pt x="133" y="6"/>
                    <a:pt x="136" y="8"/>
                    <a:pt x="138" y="8"/>
                  </a:cubicBezTo>
                  <a:cubicBezTo>
                    <a:pt x="138" y="14"/>
                    <a:pt x="137" y="19"/>
                    <a:pt x="142" y="19"/>
                  </a:cubicBezTo>
                  <a:cubicBezTo>
                    <a:pt x="147" y="19"/>
                    <a:pt x="151" y="14"/>
                    <a:pt x="154" y="12"/>
                  </a:cubicBezTo>
                  <a:cubicBezTo>
                    <a:pt x="155" y="14"/>
                    <a:pt x="157" y="15"/>
                    <a:pt x="160" y="15"/>
                  </a:cubicBezTo>
                  <a:cubicBezTo>
                    <a:pt x="160" y="22"/>
                    <a:pt x="161" y="26"/>
                    <a:pt x="164" y="27"/>
                  </a:cubicBezTo>
                  <a:cubicBezTo>
                    <a:pt x="162" y="38"/>
                    <a:pt x="147" y="67"/>
                    <a:pt x="135" y="67"/>
                  </a:cubicBezTo>
                  <a:cubicBezTo>
                    <a:pt x="133" y="79"/>
                    <a:pt x="136" y="82"/>
                    <a:pt x="135" y="92"/>
                  </a:cubicBezTo>
                  <a:cubicBezTo>
                    <a:pt x="131" y="92"/>
                    <a:pt x="113" y="96"/>
                    <a:pt x="107" y="96"/>
                  </a:cubicBezTo>
                  <a:cubicBezTo>
                    <a:pt x="104" y="105"/>
                    <a:pt x="83" y="151"/>
                    <a:pt x="83" y="151"/>
                  </a:cubicBezTo>
                  <a:cubicBezTo>
                    <a:pt x="76" y="158"/>
                    <a:pt x="63" y="170"/>
                    <a:pt x="54" y="170"/>
                  </a:cubicBezTo>
                  <a:cubicBezTo>
                    <a:pt x="51" y="170"/>
                    <a:pt x="42" y="166"/>
                    <a:pt x="38" y="166"/>
                  </a:cubicBezTo>
                  <a:cubicBezTo>
                    <a:pt x="33" y="166"/>
                    <a:pt x="4" y="154"/>
                    <a:pt x="4" y="150"/>
                  </a:cubicBezTo>
                  <a:cubicBezTo>
                    <a:pt x="2" y="150"/>
                    <a:pt x="0" y="149"/>
                    <a:pt x="0" y="147"/>
                  </a:cubicBezTo>
                  <a:cubicBezTo>
                    <a:pt x="0" y="127"/>
                    <a:pt x="23" y="115"/>
                    <a:pt x="30" y="104"/>
                  </a:cubicBezTo>
                  <a:cubicBezTo>
                    <a:pt x="33" y="98"/>
                    <a:pt x="37" y="93"/>
                    <a:pt x="42" y="93"/>
                  </a:cubicBezTo>
                  <a:cubicBezTo>
                    <a:pt x="61" y="93"/>
                    <a:pt x="72" y="73"/>
                    <a:pt x="85" y="67"/>
                  </a:cubicBezTo>
                  <a:cubicBezTo>
                    <a:pt x="89" y="65"/>
                    <a:pt x="99" y="48"/>
                    <a:pt x="99" y="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3C095A7A-DC99-4DC4-B61D-387EF8524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377" y="5154125"/>
              <a:ext cx="140800" cy="215790"/>
            </a:xfrm>
            <a:custGeom>
              <a:avLst/>
              <a:gdLst>
                <a:gd name="T0" fmla="*/ 39 w 123"/>
                <a:gd name="T1" fmla="*/ 72 h 188"/>
                <a:gd name="T2" fmla="*/ 30 w 123"/>
                <a:gd name="T3" fmla="*/ 57 h 188"/>
                <a:gd name="T4" fmla="*/ 33 w 123"/>
                <a:gd name="T5" fmla="*/ 49 h 188"/>
                <a:gd name="T6" fmla="*/ 0 w 123"/>
                <a:gd name="T7" fmla="*/ 0 h 188"/>
                <a:gd name="T8" fmla="*/ 29 w 123"/>
                <a:gd name="T9" fmla="*/ 23 h 188"/>
                <a:gd name="T10" fmla="*/ 38 w 123"/>
                <a:gd name="T11" fmla="*/ 35 h 188"/>
                <a:gd name="T12" fmla="*/ 35 w 123"/>
                <a:gd name="T13" fmla="*/ 41 h 188"/>
                <a:gd name="T14" fmla="*/ 48 w 123"/>
                <a:gd name="T15" fmla="*/ 66 h 188"/>
                <a:gd name="T16" fmla="*/ 52 w 123"/>
                <a:gd name="T17" fmla="*/ 66 h 188"/>
                <a:gd name="T18" fmla="*/ 59 w 123"/>
                <a:gd name="T19" fmla="*/ 58 h 188"/>
                <a:gd name="T20" fmla="*/ 64 w 123"/>
                <a:gd name="T21" fmla="*/ 58 h 188"/>
                <a:gd name="T22" fmla="*/ 92 w 123"/>
                <a:gd name="T23" fmla="*/ 91 h 188"/>
                <a:gd name="T24" fmla="*/ 117 w 123"/>
                <a:gd name="T25" fmla="*/ 83 h 188"/>
                <a:gd name="T26" fmla="*/ 123 w 123"/>
                <a:gd name="T27" fmla="*/ 88 h 188"/>
                <a:gd name="T28" fmla="*/ 108 w 123"/>
                <a:gd name="T29" fmla="*/ 128 h 188"/>
                <a:gd name="T30" fmla="*/ 105 w 123"/>
                <a:gd name="T31" fmla="*/ 124 h 188"/>
                <a:gd name="T32" fmla="*/ 103 w 123"/>
                <a:gd name="T33" fmla="*/ 126 h 188"/>
                <a:gd name="T34" fmla="*/ 88 w 123"/>
                <a:gd name="T35" fmla="*/ 136 h 188"/>
                <a:gd name="T36" fmla="*/ 91 w 123"/>
                <a:gd name="T37" fmla="*/ 144 h 188"/>
                <a:gd name="T38" fmla="*/ 80 w 123"/>
                <a:gd name="T39" fmla="*/ 160 h 188"/>
                <a:gd name="T40" fmla="*/ 52 w 123"/>
                <a:gd name="T41" fmla="*/ 188 h 188"/>
                <a:gd name="T42" fmla="*/ 41 w 123"/>
                <a:gd name="T43" fmla="*/ 178 h 188"/>
                <a:gd name="T44" fmla="*/ 50 w 123"/>
                <a:gd name="T45" fmla="*/ 155 h 188"/>
                <a:gd name="T46" fmla="*/ 22 w 123"/>
                <a:gd name="T47" fmla="*/ 131 h 188"/>
                <a:gd name="T48" fmla="*/ 33 w 123"/>
                <a:gd name="T49" fmla="*/ 118 h 188"/>
                <a:gd name="T50" fmla="*/ 42 w 123"/>
                <a:gd name="T51" fmla="*/ 87 h 188"/>
                <a:gd name="T52" fmla="*/ 38 w 123"/>
                <a:gd name="T53" fmla="*/ 69 h 188"/>
                <a:gd name="T54" fmla="*/ 39 w 123"/>
                <a:gd name="T55" fmla="*/ 69 h 188"/>
                <a:gd name="T56" fmla="*/ 39 w 123"/>
                <a:gd name="T57" fmla="*/ 7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88">
                  <a:moveTo>
                    <a:pt x="39" y="72"/>
                  </a:moveTo>
                  <a:cubicBezTo>
                    <a:pt x="36" y="66"/>
                    <a:pt x="30" y="63"/>
                    <a:pt x="30" y="57"/>
                  </a:cubicBezTo>
                  <a:cubicBezTo>
                    <a:pt x="30" y="54"/>
                    <a:pt x="32" y="51"/>
                    <a:pt x="33" y="49"/>
                  </a:cubicBezTo>
                  <a:cubicBezTo>
                    <a:pt x="15" y="46"/>
                    <a:pt x="5" y="20"/>
                    <a:pt x="0" y="0"/>
                  </a:cubicBezTo>
                  <a:cubicBezTo>
                    <a:pt x="8" y="14"/>
                    <a:pt x="21" y="15"/>
                    <a:pt x="29" y="23"/>
                  </a:cubicBezTo>
                  <a:cubicBezTo>
                    <a:pt x="33" y="27"/>
                    <a:pt x="33" y="33"/>
                    <a:pt x="38" y="35"/>
                  </a:cubicBezTo>
                  <a:cubicBezTo>
                    <a:pt x="37" y="38"/>
                    <a:pt x="35" y="39"/>
                    <a:pt x="35" y="41"/>
                  </a:cubicBezTo>
                  <a:cubicBezTo>
                    <a:pt x="35" y="45"/>
                    <a:pt x="44" y="62"/>
                    <a:pt x="48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62"/>
                    <a:pt x="55" y="58"/>
                    <a:pt x="59" y="58"/>
                  </a:cubicBezTo>
                  <a:cubicBezTo>
                    <a:pt x="61" y="58"/>
                    <a:pt x="62" y="58"/>
                    <a:pt x="64" y="58"/>
                  </a:cubicBezTo>
                  <a:cubicBezTo>
                    <a:pt x="64" y="79"/>
                    <a:pt x="73" y="91"/>
                    <a:pt x="92" y="91"/>
                  </a:cubicBezTo>
                  <a:cubicBezTo>
                    <a:pt x="106" y="91"/>
                    <a:pt x="105" y="83"/>
                    <a:pt x="117" y="83"/>
                  </a:cubicBezTo>
                  <a:cubicBezTo>
                    <a:pt x="120" y="83"/>
                    <a:pt x="122" y="85"/>
                    <a:pt x="123" y="88"/>
                  </a:cubicBezTo>
                  <a:cubicBezTo>
                    <a:pt x="113" y="99"/>
                    <a:pt x="116" y="116"/>
                    <a:pt x="108" y="128"/>
                  </a:cubicBezTo>
                  <a:cubicBezTo>
                    <a:pt x="105" y="124"/>
                    <a:pt x="105" y="124"/>
                    <a:pt x="105" y="124"/>
                  </a:cubicBezTo>
                  <a:cubicBezTo>
                    <a:pt x="105" y="124"/>
                    <a:pt x="104" y="126"/>
                    <a:pt x="103" y="126"/>
                  </a:cubicBezTo>
                  <a:cubicBezTo>
                    <a:pt x="95" y="128"/>
                    <a:pt x="88" y="130"/>
                    <a:pt x="88" y="136"/>
                  </a:cubicBezTo>
                  <a:cubicBezTo>
                    <a:pt x="88" y="139"/>
                    <a:pt x="91" y="142"/>
                    <a:pt x="91" y="144"/>
                  </a:cubicBezTo>
                  <a:cubicBezTo>
                    <a:pt x="91" y="150"/>
                    <a:pt x="82" y="158"/>
                    <a:pt x="80" y="160"/>
                  </a:cubicBezTo>
                  <a:cubicBezTo>
                    <a:pt x="73" y="172"/>
                    <a:pt x="68" y="188"/>
                    <a:pt x="52" y="188"/>
                  </a:cubicBezTo>
                  <a:cubicBezTo>
                    <a:pt x="45" y="188"/>
                    <a:pt x="41" y="184"/>
                    <a:pt x="41" y="178"/>
                  </a:cubicBezTo>
                  <a:cubicBezTo>
                    <a:pt x="41" y="168"/>
                    <a:pt x="50" y="164"/>
                    <a:pt x="50" y="155"/>
                  </a:cubicBezTo>
                  <a:cubicBezTo>
                    <a:pt x="50" y="139"/>
                    <a:pt x="22" y="145"/>
                    <a:pt x="22" y="131"/>
                  </a:cubicBezTo>
                  <a:cubicBezTo>
                    <a:pt x="22" y="123"/>
                    <a:pt x="29" y="122"/>
                    <a:pt x="33" y="118"/>
                  </a:cubicBezTo>
                  <a:cubicBezTo>
                    <a:pt x="40" y="110"/>
                    <a:pt x="42" y="99"/>
                    <a:pt x="42" y="87"/>
                  </a:cubicBezTo>
                  <a:cubicBezTo>
                    <a:pt x="42" y="81"/>
                    <a:pt x="39" y="72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lnTo>
                    <a:pt x="39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18B01480-258C-48AC-B3B1-328CBDF3D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9977" y="4676633"/>
              <a:ext cx="32139" cy="26017"/>
            </a:xfrm>
            <a:custGeom>
              <a:avLst/>
              <a:gdLst>
                <a:gd name="T0" fmla="*/ 18 w 27"/>
                <a:gd name="T1" fmla="*/ 0 h 22"/>
                <a:gd name="T2" fmla="*/ 27 w 27"/>
                <a:gd name="T3" fmla="*/ 7 h 22"/>
                <a:gd name="T4" fmla="*/ 27 w 27"/>
                <a:gd name="T5" fmla="*/ 17 h 22"/>
                <a:gd name="T6" fmla="*/ 16 w 27"/>
                <a:gd name="T7" fmla="*/ 20 h 22"/>
                <a:gd name="T8" fmla="*/ 0 w 27"/>
                <a:gd name="T9" fmla="*/ 15 h 22"/>
                <a:gd name="T10" fmla="*/ 18 w 27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2">
                  <a:moveTo>
                    <a:pt x="18" y="0"/>
                  </a:moveTo>
                  <a:cubicBezTo>
                    <a:pt x="20" y="4"/>
                    <a:pt x="23" y="6"/>
                    <a:pt x="27" y="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2" y="22"/>
                    <a:pt x="22" y="20"/>
                    <a:pt x="16" y="20"/>
                  </a:cubicBezTo>
                  <a:cubicBezTo>
                    <a:pt x="10" y="20"/>
                    <a:pt x="0" y="18"/>
                    <a:pt x="0" y="15"/>
                  </a:cubicBezTo>
                  <a:cubicBezTo>
                    <a:pt x="0" y="5"/>
                    <a:pt x="11" y="3"/>
                    <a:pt x="1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9E4B55BB-56CF-4A97-9417-F34A86921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177" y="4650616"/>
              <a:ext cx="27548" cy="19896"/>
            </a:xfrm>
            <a:custGeom>
              <a:avLst/>
              <a:gdLst>
                <a:gd name="T0" fmla="*/ 24 w 24"/>
                <a:gd name="T1" fmla="*/ 0 h 17"/>
                <a:gd name="T2" fmla="*/ 24 w 24"/>
                <a:gd name="T3" fmla="*/ 7 h 17"/>
                <a:gd name="T4" fmla="*/ 5 w 24"/>
                <a:gd name="T5" fmla="*/ 17 h 17"/>
                <a:gd name="T6" fmla="*/ 0 w 24"/>
                <a:gd name="T7" fmla="*/ 10 h 17"/>
                <a:gd name="T8" fmla="*/ 24 w 2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7">
                  <a:moveTo>
                    <a:pt x="24" y="0"/>
                  </a:moveTo>
                  <a:cubicBezTo>
                    <a:pt x="24" y="2"/>
                    <a:pt x="24" y="5"/>
                    <a:pt x="24" y="7"/>
                  </a:cubicBezTo>
                  <a:cubicBezTo>
                    <a:pt x="15" y="10"/>
                    <a:pt x="13" y="17"/>
                    <a:pt x="5" y="17"/>
                  </a:cubicBezTo>
                  <a:cubicBezTo>
                    <a:pt x="3" y="17"/>
                    <a:pt x="0" y="13"/>
                    <a:pt x="0" y="10"/>
                  </a:cubicBezTo>
                  <a:cubicBezTo>
                    <a:pt x="0" y="1"/>
                    <a:pt x="19" y="0"/>
                    <a:pt x="2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FAB32E70-05A1-4031-8852-C707BCE91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7069" y="3968046"/>
              <a:ext cx="113253" cy="110191"/>
            </a:xfrm>
            <a:custGeom>
              <a:avLst/>
              <a:gdLst>
                <a:gd name="T0" fmla="*/ 81 w 98"/>
                <a:gd name="T1" fmla="*/ 67 h 96"/>
                <a:gd name="T2" fmla="*/ 77 w 98"/>
                <a:gd name="T3" fmla="*/ 62 h 96"/>
                <a:gd name="T4" fmla="*/ 71 w 98"/>
                <a:gd name="T5" fmla="*/ 71 h 96"/>
                <a:gd name="T6" fmla="*/ 79 w 98"/>
                <a:gd name="T7" fmla="*/ 86 h 96"/>
                <a:gd name="T8" fmla="*/ 71 w 98"/>
                <a:gd name="T9" fmla="*/ 96 h 96"/>
                <a:gd name="T10" fmla="*/ 68 w 98"/>
                <a:gd name="T11" fmla="*/ 90 h 96"/>
                <a:gd name="T12" fmla="*/ 61 w 98"/>
                <a:gd name="T13" fmla="*/ 91 h 96"/>
                <a:gd name="T14" fmla="*/ 43 w 98"/>
                <a:gd name="T15" fmla="*/ 66 h 96"/>
                <a:gd name="T16" fmla="*/ 47 w 98"/>
                <a:gd name="T17" fmla="*/ 58 h 96"/>
                <a:gd name="T18" fmla="*/ 44 w 98"/>
                <a:gd name="T19" fmla="*/ 51 h 96"/>
                <a:gd name="T20" fmla="*/ 35 w 98"/>
                <a:gd name="T21" fmla="*/ 51 h 96"/>
                <a:gd name="T22" fmla="*/ 35 w 98"/>
                <a:gd name="T23" fmla="*/ 57 h 96"/>
                <a:gd name="T24" fmla="*/ 28 w 98"/>
                <a:gd name="T25" fmla="*/ 53 h 96"/>
                <a:gd name="T26" fmla="*/ 26 w 98"/>
                <a:gd name="T27" fmla="*/ 57 h 96"/>
                <a:gd name="T28" fmla="*/ 19 w 98"/>
                <a:gd name="T29" fmla="*/ 50 h 96"/>
                <a:gd name="T30" fmla="*/ 5 w 98"/>
                <a:gd name="T31" fmla="*/ 80 h 96"/>
                <a:gd name="T32" fmla="*/ 5 w 98"/>
                <a:gd name="T33" fmla="*/ 64 h 96"/>
                <a:gd name="T34" fmla="*/ 3 w 98"/>
                <a:gd name="T35" fmla="*/ 57 h 96"/>
                <a:gd name="T36" fmla="*/ 7 w 98"/>
                <a:gd name="T37" fmla="*/ 39 h 96"/>
                <a:gd name="T38" fmla="*/ 31 w 98"/>
                <a:gd name="T39" fmla="*/ 24 h 96"/>
                <a:gd name="T40" fmla="*/ 43 w 98"/>
                <a:gd name="T41" fmla="*/ 36 h 96"/>
                <a:gd name="T42" fmla="*/ 47 w 98"/>
                <a:gd name="T43" fmla="*/ 36 h 96"/>
                <a:gd name="T44" fmla="*/ 54 w 98"/>
                <a:gd name="T45" fmla="*/ 27 h 96"/>
                <a:gd name="T46" fmla="*/ 68 w 98"/>
                <a:gd name="T47" fmla="*/ 16 h 96"/>
                <a:gd name="T48" fmla="*/ 71 w 98"/>
                <a:gd name="T49" fmla="*/ 0 h 96"/>
                <a:gd name="T50" fmla="*/ 82 w 98"/>
                <a:gd name="T51" fmla="*/ 6 h 96"/>
                <a:gd name="T52" fmla="*/ 98 w 98"/>
                <a:gd name="T53" fmla="*/ 59 h 96"/>
                <a:gd name="T54" fmla="*/ 89 w 98"/>
                <a:gd name="T55" fmla="*/ 82 h 96"/>
                <a:gd name="T56" fmla="*/ 81 w 98"/>
                <a:gd name="T57" fmla="*/ 65 h 96"/>
                <a:gd name="T58" fmla="*/ 81 w 98"/>
                <a:gd name="T59" fmla="*/ 6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96">
                  <a:moveTo>
                    <a:pt x="81" y="67"/>
                  </a:moveTo>
                  <a:cubicBezTo>
                    <a:pt x="81" y="65"/>
                    <a:pt x="79" y="64"/>
                    <a:pt x="77" y="62"/>
                  </a:cubicBezTo>
                  <a:cubicBezTo>
                    <a:pt x="74" y="66"/>
                    <a:pt x="71" y="67"/>
                    <a:pt x="71" y="71"/>
                  </a:cubicBezTo>
                  <a:cubicBezTo>
                    <a:pt x="71" y="76"/>
                    <a:pt x="79" y="78"/>
                    <a:pt x="79" y="86"/>
                  </a:cubicBezTo>
                  <a:cubicBezTo>
                    <a:pt x="79" y="92"/>
                    <a:pt x="76" y="96"/>
                    <a:pt x="71" y="96"/>
                  </a:cubicBezTo>
                  <a:cubicBezTo>
                    <a:pt x="69" y="96"/>
                    <a:pt x="68" y="92"/>
                    <a:pt x="68" y="90"/>
                  </a:cubicBezTo>
                  <a:cubicBezTo>
                    <a:pt x="66" y="91"/>
                    <a:pt x="63" y="91"/>
                    <a:pt x="61" y="91"/>
                  </a:cubicBezTo>
                  <a:cubicBezTo>
                    <a:pt x="51" y="90"/>
                    <a:pt x="43" y="79"/>
                    <a:pt x="43" y="66"/>
                  </a:cubicBezTo>
                  <a:cubicBezTo>
                    <a:pt x="43" y="61"/>
                    <a:pt x="45" y="59"/>
                    <a:pt x="47" y="58"/>
                  </a:cubicBezTo>
                  <a:cubicBezTo>
                    <a:pt x="46" y="56"/>
                    <a:pt x="45" y="53"/>
                    <a:pt x="4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3"/>
                    <a:pt x="34" y="55"/>
                    <a:pt x="35" y="57"/>
                  </a:cubicBezTo>
                  <a:cubicBezTo>
                    <a:pt x="30" y="57"/>
                    <a:pt x="29" y="55"/>
                    <a:pt x="28" y="53"/>
                  </a:cubicBezTo>
                  <a:cubicBezTo>
                    <a:pt x="28" y="53"/>
                    <a:pt x="26" y="56"/>
                    <a:pt x="26" y="57"/>
                  </a:cubicBezTo>
                  <a:cubicBezTo>
                    <a:pt x="23" y="56"/>
                    <a:pt x="19" y="50"/>
                    <a:pt x="19" y="50"/>
                  </a:cubicBezTo>
                  <a:cubicBezTo>
                    <a:pt x="12" y="57"/>
                    <a:pt x="13" y="80"/>
                    <a:pt x="5" y="80"/>
                  </a:cubicBezTo>
                  <a:cubicBezTo>
                    <a:pt x="0" y="80"/>
                    <a:pt x="5" y="67"/>
                    <a:pt x="5" y="64"/>
                  </a:cubicBezTo>
                  <a:cubicBezTo>
                    <a:pt x="5" y="62"/>
                    <a:pt x="3" y="59"/>
                    <a:pt x="3" y="57"/>
                  </a:cubicBezTo>
                  <a:cubicBezTo>
                    <a:pt x="3" y="50"/>
                    <a:pt x="6" y="46"/>
                    <a:pt x="7" y="39"/>
                  </a:cubicBezTo>
                  <a:cubicBezTo>
                    <a:pt x="22" y="39"/>
                    <a:pt x="18" y="24"/>
                    <a:pt x="31" y="24"/>
                  </a:cubicBezTo>
                  <a:cubicBezTo>
                    <a:pt x="40" y="25"/>
                    <a:pt x="38" y="36"/>
                    <a:pt x="43" y="36"/>
                  </a:cubicBezTo>
                  <a:cubicBezTo>
                    <a:pt x="45" y="36"/>
                    <a:pt x="46" y="36"/>
                    <a:pt x="47" y="36"/>
                  </a:cubicBezTo>
                  <a:cubicBezTo>
                    <a:pt x="47" y="31"/>
                    <a:pt x="49" y="27"/>
                    <a:pt x="54" y="27"/>
                  </a:cubicBezTo>
                  <a:cubicBezTo>
                    <a:pt x="54" y="17"/>
                    <a:pt x="66" y="20"/>
                    <a:pt x="68" y="16"/>
                  </a:cubicBezTo>
                  <a:cubicBezTo>
                    <a:pt x="71" y="11"/>
                    <a:pt x="70" y="2"/>
                    <a:pt x="71" y="0"/>
                  </a:cubicBezTo>
                  <a:cubicBezTo>
                    <a:pt x="76" y="0"/>
                    <a:pt x="79" y="3"/>
                    <a:pt x="82" y="6"/>
                  </a:cubicBezTo>
                  <a:cubicBezTo>
                    <a:pt x="87" y="12"/>
                    <a:pt x="98" y="53"/>
                    <a:pt x="98" y="59"/>
                  </a:cubicBezTo>
                  <a:cubicBezTo>
                    <a:pt x="98" y="66"/>
                    <a:pt x="90" y="70"/>
                    <a:pt x="89" y="82"/>
                  </a:cubicBezTo>
                  <a:cubicBezTo>
                    <a:pt x="87" y="81"/>
                    <a:pt x="81" y="66"/>
                    <a:pt x="81" y="65"/>
                  </a:cubicBezTo>
                  <a:lnTo>
                    <a:pt x="81" y="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26387693-6E25-4FE9-A492-A88BF77B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2999" y="3938968"/>
              <a:ext cx="56626" cy="59687"/>
            </a:xfrm>
            <a:custGeom>
              <a:avLst/>
              <a:gdLst>
                <a:gd name="T0" fmla="*/ 5 w 49"/>
                <a:gd name="T1" fmla="*/ 52 h 52"/>
                <a:gd name="T2" fmla="*/ 0 w 49"/>
                <a:gd name="T3" fmla="*/ 52 h 52"/>
                <a:gd name="T4" fmla="*/ 39 w 49"/>
                <a:gd name="T5" fmla="*/ 8 h 52"/>
                <a:gd name="T6" fmla="*/ 43 w 49"/>
                <a:gd name="T7" fmla="*/ 0 h 52"/>
                <a:gd name="T8" fmla="*/ 49 w 49"/>
                <a:gd name="T9" fmla="*/ 11 h 52"/>
                <a:gd name="T10" fmla="*/ 42 w 49"/>
                <a:gd name="T11" fmla="*/ 15 h 52"/>
                <a:gd name="T12" fmla="*/ 30 w 49"/>
                <a:gd name="T13" fmla="*/ 22 h 52"/>
                <a:gd name="T14" fmla="*/ 5 w 49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2">
                  <a:moveTo>
                    <a:pt x="5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8" y="31"/>
                    <a:pt x="31" y="23"/>
                    <a:pt x="39" y="8"/>
                  </a:cubicBezTo>
                  <a:cubicBezTo>
                    <a:pt x="40" y="5"/>
                    <a:pt x="40" y="2"/>
                    <a:pt x="43" y="0"/>
                  </a:cubicBezTo>
                  <a:cubicBezTo>
                    <a:pt x="42" y="6"/>
                    <a:pt x="46" y="8"/>
                    <a:pt x="49" y="11"/>
                  </a:cubicBezTo>
                  <a:cubicBezTo>
                    <a:pt x="46" y="13"/>
                    <a:pt x="45" y="15"/>
                    <a:pt x="42" y="15"/>
                  </a:cubicBezTo>
                  <a:cubicBezTo>
                    <a:pt x="40" y="21"/>
                    <a:pt x="35" y="22"/>
                    <a:pt x="30" y="22"/>
                  </a:cubicBezTo>
                  <a:cubicBezTo>
                    <a:pt x="27" y="38"/>
                    <a:pt x="13" y="47"/>
                    <a:pt x="5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D54927D5-2332-4D22-A0B6-80006EA42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4321" y="3738482"/>
              <a:ext cx="107131" cy="159164"/>
            </a:xfrm>
            <a:custGeom>
              <a:avLst/>
              <a:gdLst>
                <a:gd name="T0" fmla="*/ 7 w 94"/>
                <a:gd name="T1" fmla="*/ 57 h 139"/>
                <a:gd name="T2" fmla="*/ 12 w 94"/>
                <a:gd name="T3" fmla="*/ 36 h 139"/>
                <a:gd name="T4" fmla="*/ 9 w 94"/>
                <a:gd name="T5" fmla="*/ 14 h 139"/>
                <a:gd name="T6" fmla="*/ 16 w 94"/>
                <a:gd name="T7" fmla="*/ 0 h 139"/>
                <a:gd name="T8" fmla="*/ 28 w 94"/>
                <a:gd name="T9" fmla="*/ 13 h 139"/>
                <a:gd name="T10" fmla="*/ 37 w 94"/>
                <a:gd name="T11" fmla="*/ 6 h 139"/>
                <a:gd name="T12" fmla="*/ 38 w 94"/>
                <a:gd name="T13" fmla="*/ 10 h 139"/>
                <a:gd name="T14" fmla="*/ 40 w 94"/>
                <a:gd name="T15" fmla="*/ 15 h 139"/>
                <a:gd name="T16" fmla="*/ 48 w 94"/>
                <a:gd name="T17" fmla="*/ 46 h 139"/>
                <a:gd name="T18" fmla="*/ 35 w 94"/>
                <a:gd name="T19" fmla="*/ 77 h 139"/>
                <a:gd name="T20" fmla="*/ 52 w 94"/>
                <a:gd name="T21" fmla="*/ 108 h 139"/>
                <a:gd name="T22" fmla="*/ 52 w 94"/>
                <a:gd name="T23" fmla="*/ 105 h 139"/>
                <a:gd name="T24" fmla="*/ 60 w 94"/>
                <a:gd name="T25" fmla="*/ 99 h 139"/>
                <a:gd name="T26" fmla="*/ 74 w 94"/>
                <a:gd name="T27" fmla="*/ 116 h 139"/>
                <a:gd name="T28" fmla="*/ 80 w 94"/>
                <a:gd name="T29" fmla="*/ 111 h 139"/>
                <a:gd name="T30" fmla="*/ 84 w 94"/>
                <a:gd name="T31" fmla="*/ 112 h 139"/>
                <a:gd name="T32" fmla="*/ 80 w 94"/>
                <a:gd name="T33" fmla="*/ 120 h 139"/>
                <a:gd name="T34" fmla="*/ 85 w 94"/>
                <a:gd name="T35" fmla="*/ 121 h 139"/>
                <a:gd name="T36" fmla="*/ 94 w 94"/>
                <a:gd name="T37" fmla="*/ 129 h 139"/>
                <a:gd name="T38" fmla="*/ 94 w 94"/>
                <a:gd name="T39" fmla="*/ 135 h 139"/>
                <a:gd name="T40" fmla="*/ 91 w 94"/>
                <a:gd name="T41" fmla="*/ 139 h 139"/>
                <a:gd name="T42" fmla="*/ 87 w 94"/>
                <a:gd name="T43" fmla="*/ 133 h 139"/>
                <a:gd name="T44" fmla="*/ 63 w 94"/>
                <a:gd name="T45" fmla="*/ 112 h 139"/>
                <a:gd name="T46" fmla="*/ 63 w 94"/>
                <a:gd name="T47" fmla="*/ 125 h 139"/>
                <a:gd name="T48" fmla="*/ 44 w 94"/>
                <a:gd name="T49" fmla="*/ 109 h 139"/>
                <a:gd name="T50" fmla="*/ 32 w 94"/>
                <a:gd name="T51" fmla="*/ 113 h 139"/>
                <a:gd name="T52" fmla="*/ 22 w 94"/>
                <a:gd name="T53" fmla="*/ 104 h 139"/>
                <a:gd name="T54" fmla="*/ 27 w 94"/>
                <a:gd name="T55" fmla="*/ 96 h 139"/>
                <a:gd name="T56" fmla="*/ 27 w 94"/>
                <a:gd name="T57" fmla="*/ 89 h 139"/>
                <a:gd name="T58" fmla="*/ 23 w 94"/>
                <a:gd name="T59" fmla="*/ 89 h 139"/>
                <a:gd name="T60" fmla="*/ 18 w 94"/>
                <a:gd name="T61" fmla="*/ 94 h 139"/>
                <a:gd name="T62" fmla="*/ 3 w 94"/>
                <a:gd name="T63" fmla="*/ 81 h 139"/>
                <a:gd name="T64" fmla="*/ 7 w 94"/>
                <a:gd name="T65" fmla="*/ 5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39">
                  <a:moveTo>
                    <a:pt x="7" y="57"/>
                  </a:moveTo>
                  <a:cubicBezTo>
                    <a:pt x="10" y="52"/>
                    <a:pt x="12" y="42"/>
                    <a:pt x="12" y="36"/>
                  </a:cubicBezTo>
                  <a:cubicBezTo>
                    <a:pt x="12" y="28"/>
                    <a:pt x="8" y="22"/>
                    <a:pt x="9" y="14"/>
                  </a:cubicBezTo>
                  <a:cubicBezTo>
                    <a:pt x="9" y="7"/>
                    <a:pt x="10" y="0"/>
                    <a:pt x="16" y="0"/>
                  </a:cubicBezTo>
                  <a:cubicBezTo>
                    <a:pt x="23" y="1"/>
                    <a:pt x="22" y="13"/>
                    <a:pt x="28" y="13"/>
                  </a:cubicBezTo>
                  <a:cubicBezTo>
                    <a:pt x="32" y="13"/>
                    <a:pt x="34" y="8"/>
                    <a:pt x="37" y="6"/>
                  </a:cubicBezTo>
                  <a:cubicBezTo>
                    <a:pt x="37" y="7"/>
                    <a:pt x="38" y="9"/>
                    <a:pt x="38" y="10"/>
                  </a:cubicBezTo>
                  <a:cubicBezTo>
                    <a:pt x="38" y="11"/>
                    <a:pt x="40" y="13"/>
                    <a:pt x="40" y="15"/>
                  </a:cubicBezTo>
                  <a:cubicBezTo>
                    <a:pt x="39" y="24"/>
                    <a:pt x="48" y="34"/>
                    <a:pt x="48" y="46"/>
                  </a:cubicBezTo>
                  <a:cubicBezTo>
                    <a:pt x="48" y="61"/>
                    <a:pt x="35" y="62"/>
                    <a:pt x="35" y="77"/>
                  </a:cubicBezTo>
                  <a:cubicBezTo>
                    <a:pt x="35" y="87"/>
                    <a:pt x="44" y="105"/>
                    <a:pt x="52" y="108"/>
                  </a:cubicBezTo>
                  <a:cubicBezTo>
                    <a:pt x="52" y="108"/>
                    <a:pt x="52" y="105"/>
                    <a:pt x="52" y="105"/>
                  </a:cubicBezTo>
                  <a:cubicBezTo>
                    <a:pt x="52" y="102"/>
                    <a:pt x="56" y="99"/>
                    <a:pt x="60" y="99"/>
                  </a:cubicBezTo>
                  <a:cubicBezTo>
                    <a:pt x="68" y="100"/>
                    <a:pt x="70" y="115"/>
                    <a:pt x="74" y="116"/>
                  </a:cubicBezTo>
                  <a:cubicBezTo>
                    <a:pt x="77" y="116"/>
                    <a:pt x="77" y="111"/>
                    <a:pt x="80" y="111"/>
                  </a:cubicBezTo>
                  <a:cubicBezTo>
                    <a:pt x="82" y="111"/>
                    <a:pt x="83" y="112"/>
                    <a:pt x="84" y="112"/>
                  </a:cubicBezTo>
                  <a:cubicBezTo>
                    <a:pt x="84" y="116"/>
                    <a:pt x="80" y="117"/>
                    <a:pt x="80" y="120"/>
                  </a:cubicBezTo>
                  <a:cubicBezTo>
                    <a:pt x="80" y="122"/>
                    <a:pt x="83" y="121"/>
                    <a:pt x="85" y="121"/>
                  </a:cubicBezTo>
                  <a:cubicBezTo>
                    <a:pt x="85" y="126"/>
                    <a:pt x="89" y="129"/>
                    <a:pt x="94" y="129"/>
                  </a:cubicBezTo>
                  <a:cubicBezTo>
                    <a:pt x="94" y="131"/>
                    <a:pt x="94" y="133"/>
                    <a:pt x="94" y="135"/>
                  </a:cubicBezTo>
                  <a:cubicBezTo>
                    <a:pt x="94" y="136"/>
                    <a:pt x="92" y="139"/>
                    <a:pt x="91" y="139"/>
                  </a:cubicBezTo>
                  <a:cubicBezTo>
                    <a:pt x="89" y="139"/>
                    <a:pt x="88" y="135"/>
                    <a:pt x="87" y="133"/>
                  </a:cubicBezTo>
                  <a:cubicBezTo>
                    <a:pt x="83" y="125"/>
                    <a:pt x="67" y="118"/>
                    <a:pt x="63" y="112"/>
                  </a:cubicBezTo>
                  <a:cubicBezTo>
                    <a:pt x="59" y="117"/>
                    <a:pt x="61" y="119"/>
                    <a:pt x="63" y="125"/>
                  </a:cubicBezTo>
                  <a:cubicBezTo>
                    <a:pt x="54" y="125"/>
                    <a:pt x="53" y="110"/>
                    <a:pt x="44" y="109"/>
                  </a:cubicBezTo>
                  <a:cubicBezTo>
                    <a:pt x="39" y="109"/>
                    <a:pt x="37" y="114"/>
                    <a:pt x="32" y="113"/>
                  </a:cubicBezTo>
                  <a:cubicBezTo>
                    <a:pt x="28" y="113"/>
                    <a:pt x="22" y="107"/>
                    <a:pt x="22" y="104"/>
                  </a:cubicBezTo>
                  <a:cubicBezTo>
                    <a:pt x="22" y="99"/>
                    <a:pt x="25" y="97"/>
                    <a:pt x="27" y="96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1" y="91"/>
                    <a:pt x="20" y="94"/>
                    <a:pt x="18" y="94"/>
                  </a:cubicBezTo>
                  <a:cubicBezTo>
                    <a:pt x="15" y="94"/>
                    <a:pt x="3" y="85"/>
                    <a:pt x="3" y="81"/>
                  </a:cubicBezTo>
                  <a:cubicBezTo>
                    <a:pt x="3" y="70"/>
                    <a:pt x="0" y="55"/>
                    <a:pt x="7" y="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6BD0DCBB-4F52-4A54-A5E6-8F888914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6043" y="3899177"/>
              <a:ext cx="35200" cy="62747"/>
            </a:xfrm>
            <a:custGeom>
              <a:avLst/>
              <a:gdLst>
                <a:gd name="T0" fmla="*/ 28 w 31"/>
                <a:gd name="T1" fmla="*/ 37 h 55"/>
                <a:gd name="T2" fmla="*/ 17 w 31"/>
                <a:gd name="T3" fmla="*/ 36 h 55"/>
                <a:gd name="T4" fmla="*/ 23 w 31"/>
                <a:gd name="T5" fmla="*/ 50 h 55"/>
                <a:gd name="T6" fmla="*/ 23 w 31"/>
                <a:gd name="T7" fmla="*/ 55 h 55"/>
                <a:gd name="T8" fmla="*/ 17 w 31"/>
                <a:gd name="T9" fmla="*/ 54 h 55"/>
                <a:gd name="T10" fmla="*/ 14 w 31"/>
                <a:gd name="T11" fmla="*/ 45 h 55"/>
                <a:gd name="T12" fmla="*/ 14 w 31"/>
                <a:gd name="T13" fmla="*/ 41 h 55"/>
                <a:gd name="T14" fmla="*/ 4 w 31"/>
                <a:gd name="T15" fmla="*/ 31 h 55"/>
                <a:gd name="T16" fmla="*/ 4 w 31"/>
                <a:gd name="T17" fmla="*/ 27 h 55"/>
                <a:gd name="T18" fmla="*/ 13 w 31"/>
                <a:gd name="T19" fmla="*/ 27 h 55"/>
                <a:gd name="T20" fmla="*/ 16 w 31"/>
                <a:gd name="T21" fmla="*/ 23 h 55"/>
                <a:gd name="T22" fmla="*/ 0 w 31"/>
                <a:gd name="T23" fmla="*/ 3 h 55"/>
                <a:gd name="T24" fmla="*/ 6 w 31"/>
                <a:gd name="T25" fmla="*/ 0 h 55"/>
                <a:gd name="T26" fmla="*/ 21 w 31"/>
                <a:gd name="T27" fmla="*/ 3 h 55"/>
                <a:gd name="T28" fmla="*/ 21 w 31"/>
                <a:gd name="T29" fmla="*/ 10 h 55"/>
                <a:gd name="T30" fmla="*/ 25 w 31"/>
                <a:gd name="T31" fmla="*/ 10 h 55"/>
                <a:gd name="T32" fmla="*/ 25 w 31"/>
                <a:gd name="T33" fmla="*/ 21 h 55"/>
                <a:gd name="T34" fmla="*/ 31 w 31"/>
                <a:gd name="T35" fmla="*/ 28 h 55"/>
                <a:gd name="T36" fmla="*/ 28 w 31"/>
                <a:gd name="T37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55">
                  <a:moveTo>
                    <a:pt x="28" y="37"/>
                  </a:moveTo>
                  <a:cubicBezTo>
                    <a:pt x="17" y="36"/>
                    <a:pt x="17" y="36"/>
                    <a:pt x="17" y="36"/>
                  </a:cubicBezTo>
                  <a:cubicBezTo>
                    <a:pt x="18" y="42"/>
                    <a:pt x="21" y="49"/>
                    <a:pt x="23" y="50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5"/>
                    <a:pt x="19" y="54"/>
                    <a:pt x="17" y="54"/>
                  </a:cubicBezTo>
                  <a:cubicBezTo>
                    <a:pt x="12" y="54"/>
                    <a:pt x="11" y="49"/>
                    <a:pt x="14" y="45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9" y="40"/>
                    <a:pt x="4" y="33"/>
                    <a:pt x="4" y="31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7" y="27"/>
                    <a:pt x="12" y="27"/>
                    <a:pt x="13" y="27"/>
                  </a:cubicBezTo>
                  <a:cubicBezTo>
                    <a:pt x="14" y="27"/>
                    <a:pt x="16" y="25"/>
                    <a:pt x="16" y="23"/>
                  </a:cubicBezTo>
                  <a:cubicBezTo>
                    <a:pt x="16" y="14"/>
                    <a:pt x="1" y="9"/>
                    <a:pt x="0" y="3"/>
                  </a:cubicBezTo>
                  <a:cubicBezTo>
                    <a:pt x="2" y="2"/>
                    <a:pt x="4" y="0"/>
                    <a:pt x="6" y="0"/>
                  </a:cubicBezTo>
                  <a:cubicBezTo>
                    <a:pt x="12" y="0"/>
                    <a:pt x="16" y="3"/>
                    <a:pt x="21" y="3"/>
                  </a:cubicBezTo>
                  <a:cubicBezTo>
                    <a:pt x="21" y="5"/>
                    <a:pt x="22" y="8"/>
                    <a:pt x="21" y="10"/>
                  </a:cubicBezTo>
                  <a:cubicBezTo>
                    <a:pt x="23" y="10"/>
                    <a:pt x="24" y="10"/>
                    <a:pt x="25" y="10"/>
                  </a:cubicBezTo>
                  <a:cubicBezTo>
                    <a:pt x="26" y="14"/>
                    <a:pt x="25" y="21"/>
                    <a:pt x="25" y="21"/>
                  </a:cubicBezTo>
                  <a:cubicBezTo>
                    <a:pt x="25" y="21"/>
                    <a:pt x="30" y="28"/>
                    <a:pt x="31" y="28"/>
                  </a:cubicBezTo>
                  <a:cubicBezTo>
                    <a:pt x="30" y="32"/>
                    <a:pt x="28" y="34"/>
                    <a:pt x="28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92823778-B7A3-4647-A9CB-B7F949BA5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4008" y="3916012"/>
              <a:ext cx="29078" cy="39791"/>
            </a:xfrm>
            <a:custGeom>
              <a:avLst/>
              <a:gdLst>
                <a:gd name="T0" fmla="*/ 5 w 25"/>
                <a:gd name="T1" fmla="*/ 0 h 34"/>
                <a:gd name="T2" fmla="*/ 24 w 25"/>
                <a:gd name="T3" fmla="*/ 12 h 34"/>
                <a:gd name="T4" fmla="*/ 2 w 25"/>
                <a:gd name="T5" fmla="*/ 34 h 34"/>
                <a:gd name="T6" fmla="*/ 0 w 25"/>
                <a:gd name="T7" fmla="*/ 3 h 34"/>
                <a:gd name="T8" fmla="*/ 4 w 25"/>
                <a:gd name="T9" fmla="*/ 0 h 34"/>
                <a:gd name="T10" fmla="*/ 8 w 25"/>
                <a:gd name="T11" fmla="*/ 3 h 34"/>
                <a:gd name="T12" fmla="*/ 5 w 2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4">
                  <a:moveTo>
                    <a:pt x="5" y="0"/>
                  </a:moveTo>
                  <a:cubicBezTo>
                    <a:pt x="7" y="4"/>
                    <a:pt x="25" y="6"/>
                    <a:pt x="24" y="12"/>
                  </a:cubicBezTo>
                  <a:cubicBezTo>
                    <a:pt x="24" y="24"/>
                    <a:pt x="8" y="30"/>
                    <a:pt x="2" y="34"/>
                  </a:cubicBezTo>
                  <a:cubicBezTo>
                    <a:pt x="2" y="22"/>
                    <a:pt x="0" y="9"/>
                    <a:pt x="0" y="3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5" y="0"/>
                    <a:pt x="7" y="2"/>
                    <a:pt x="8" y="3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61771AA9-B105-4EEB-A00B-133EBCCD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843" y="3938968"/>
              <a:ext cx="26017" cy="50504"/>
            </a:xfrm>
            <a:custGeom>
              <a:avLst/>
              <a:gdLst>
                <a:gd name="T0" fmla="*/ 24 w 24"/>
                <a:gd name="T1" fmla="*/ 10 h 44"/>
                <a:gd name="T2" fmla="*/ 16 w 24"/>
                <a:gd name="T3" fmla="*/ 32 h 44"/>
                <a:gd name="T4" fmla="*/ 19 w 24"/>
                <a:gd name="T5" fmla="*/ 41 h 44"/>
                <a:gd name="T6" fmla="*/ 15 w 24"/>
                <a:gd name="T7" fmla="*/ 44 h 44"/>
                <a:gd name="T8" fmla="*/ 0 w 24"/>
                <a:gd name="T9" fmla="*/ 26 h 44"/>
                <a:gd name="T10" fmla="*/ 6 w 24"/>
                <a:gd name="T11" fmla="*/ 22 h 44"/>
                <a:gd name="T12" fmla="*/ 14 w 24"/>
                <a:gd name="T13" fmla="*/ 2 h 44"/>
                <a:gd name="T14" fmla="*/ 24 w 24"/>
                <a:gd name="T1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4">
                  <a:moveTo>
                    <a:pt x="24" y="10"/>
                  </a:moveTo>
                  <a:cubicBezTo>
                    <a:pt x="24" y="18"/>
                    <a:pt x="16" y="24"/>
                    <a:pt x="16" y="32"/>
                  </a:cubicBezTo>
                  <a:cubicBezTo>
                    <a:pt x="16" y="38"/>
                    <a:pt x="19" y="37"/>
                    <a:pt x="19" y="41"/>
                  </a:cubicBezTo>
                  <a:cubicBezTo>
                    <a:pt x="19" y="42"/>
                    <a:pt x="17" y="44"/>
                    <a:pt x="15" y="44"/>
                  </a:cubicBezTo>
                  <a:cubicBezTo>
                    <a:pt x="12" y="44"/>
                    <a:pt x="0" y="31"/>
                    <a:pt x="0" y="26"/>
                  </a:cubicBezTo>
                  <a:cubicBezTo>
                    <a:pt x="0" y="24"/>
                    <a:pt x="4" y="22"/>
                    <a:pt x="6" y="22"/>
                  </a:cubicBezTo>
                  <a:cubicBezTo>
                    <a:pt x="7" y="20"/>
                    <a:pt x="10" y="3"/>
                    <a:pt x="14" y="2"/>
                  </a:cubicBezTo>
                  <a:cubicBezTo>
                    <a:pt x="21" y="0"/>
                    <a:pt x="24" y="6"/>
                    <a:pt x="24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A241FE06-0ECB-442E-8F19-A3A6E6036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2269" y="3942029"/>
              <a:ext cx="15304" cy="30608"/>
            </a:xfrm>
            <a:custGeom>
              <a:avLst/>
              <a:gdLst>
                <a:gd name="T0" fmla="*/ 13 w 13"/>
                <a:gd name="T1" fmla="*/ 0 h 26"/>
                <a:gd name="T2" fmla="*/ 4 w 13"/>
                <a:gd name="T3" fmla="*/ 26 h 26"/>
                <a:gd name="T4" fmla="*/ 0 w 13"/>
                <a:gd name="T5" fmla="*/ 26 h 26"/>
                <a:gd name="T6" fmla="*/ 7 w 13"/>
                <a:gd name="T7" fmla="*/ 0 h 26"/>
                <a:gd name="T8" fmla="*/ 13 w 1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6">
                  <a:moveTo>
                    <a:pt x="13" y="0"/>
                  </a:moveTo>
                  <a:cubicBezTo>
                    <a:pt x="13" y="13"/>
                    <a:pt x="4" y="16"/>
                    <a:pt x="4" y="26"/>
                  </a:cubicBezTo>
                  <a:cubicBezTo>
                    <a:pt x="3" y="26"/>
                    <a:pt x="1" y="26"/>
                    <a:pt x="0" y="26"/>
                  </a:cubicBezTo>
                  <a:cubicBezTo>
                    <a:pt x="2" y="18"/>
                    <a:pt x="7" y="13"/>
                    <a:pt x="7" y="0"/>
                  </a:cubicBezTo>
                  <a:cubicBezTo>
                    <a:pt x="9" y="0"/>
                    <a:pt x="11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26D61383-E954-43AD-8223-0072B1D5F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9921" y="3963455"/>
              <a:ext cx="18365" cy="15304"/>
            </a:xfrm>
            <a:custGeom>
              <a:avLst/>
              <a:gdLst>
                <a:gd name="T0" fmla="*/ 16 w 16"/>
                <a:gd name="T1" fmla="*/ 0 h 14"/>
                <a:gd name="T2" fmla="*/ 5 w 16"/>
                <a:gd name="T3" fmla="*/ 13 h 14"/>
                <a:gd name="T4" fmla="*/ 0 w 16"/>
                <a:gd name="T5" fmla="*/ 10 h 14"/>
                <a:gd name="T6" fmla="*/ 7 w 16"/>
                <a:gd name="T7" fmla="*/ 0 h 14"/>
                <a:gd name="T8" fmla="*/ 16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6" y="0"/>
                  </a:moveTo>
                  <a:cubicBezTo>
                    <a:pt x="16" y="7"/>
                    <a:pt x="11" y="14"/>
                    <a:pt x="5" y="13"/>
                  </a:cubicBezTo>
                  <a:cubicBezTo>
                    <a:pt x="3" y="13"/>
                    <a:pt x="0" y="11"/>
                    <a:pt x="0" y="10"/>
                  </a:cubicBezTo>
                  <a:cubicBezTo>
                    <a:pt x="0" y="6"/>
                    <a:pt x="5" y="4"/>
                    <a:pt x="7" y="0"/>
                  </a:cubicBezTo>
                  <a:cubicBezTo>
                    <a:pt x="10" y="1"/>
                    <a:pt x="14" y="2"/>
                    <a:pt x="1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1DC8AD3-192C-402B-BC02-E62D18759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556" y="3899177"/>
              <a:ext cx="19896" cy="24487"/>
            </a:xfrm>
            <a:custGeom>
              <a:avLst/>
              <a:gdLst>
                <a:gd name="T0" fmla="*/ 0 w 17"/>
                <a:gd name="T1" fmla="*/ 10 h 21"/>
                <a:gd name="T2" fmla="*/ 0 w 17"/>
                <a:gd name="T3" fmla="*/ 0 h 21"/>
                <a:gd name="T4" fmla="*/ 6 w 17"/>
                <a:gd name="T5" fmla="*/ 0 h 21"/>
                <a:gd name="T6" fmla="*/ 17 w 17"/>
                <a:gd name="T7" fmla="*/ 17 h 21"/>
                <a:gd name="T8" fmla="*/ 10 w 17"/>
                <a:gd name="T9" fmla="*/ 10 h 21"/>
                <a:gd name="T10" fmla="*/ 0 w 17"/>
                <a:gd name="T11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1">
                  <a:moveTo>
                    <a:pt x="0" y="10"/>
                  </a:moveTo>
                  <a:cubicBezTo>
                    <a:pt x="0" y="5"/>
                    <a:pt x="0" y="3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6"/>
                    <a:pt x="17" y="8"/>
                    <a:pt x="17" y="17"/>
                  </a:cubicBezTo>
                  <a:cubicBezTo>
                    <a:pt x="17" y="21"/>
                    <a:pt x="10" y="14"/>
                    <a:pt x="10" y="10"/>
                  </a:cubicBezTo>
                  <a:cubicBezTo>
                    <a:pt x="6" y="10"/>
                    <a:pt x="4" y="10"/>
                    <a:pt x="0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2A8FCD55-3121-4D9A-913D-405C1C4F8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5747" y="3874690"/>
              <a:ext cx="30609" cy="30608"/>
            </a:xfrm>
            <a:custGeom>
              <a:avLst/>
              <a:gdLst>
                <a:gd name="T0" fmla="*/ 19 w 26"/>
                <a:gd name="T1" fmla="*/ 27 h 27"/>
                <a:gd name="T2" fmla="*/ 0 w 26"/>
                <a:gd name="T3" fmla="*/ 0 h 27"/>
                <a:gd name="T4" fmla="*/ 6 w 26"/>
                <a:gd name="T5" fmla="*/ 0 h 27"/>
                <a:gd name="T6" fmla="*/ 24 w 26"/>
                <a:gd name="T7" fmla="*/ 13 h 27"/>
                <a:gd name="T8" fmla="*/ 19 w 26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19" y="27"/>
                  </a:moveTo>
                  <a:cubicBezTo>
                    <a:pt x="15" y="27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5" y="6"/>
                    <a:pt x="22" y="5"/>
                    <a:pt x="24" y="13"/>
                  </a:cubicBezTo>
                  <a:cubicBezTo>
                    <a:pt x="26" y="18"/>
                    <a:pt x="22" y="27"/>
                    <a:pt x="19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4C18CCA4-BB61-44EF-960D-2E453E3E2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356" y="3877751"/>
              <a:ext cx="7652" cy="3061"/>
            </a:xfrm>
            <a:custGeom>
              <a:avLst/>
              <a:gdLst>
                <a:gd name="T0" fmla="*/ 0 w 7"/>
                <a:gd name="T1" fmla="*/ 2 h 3"/>
                <a:gd name="T2" fmla="*/ 7 w 7"/>
                <a:gd name="T3" fmla="*/ 2 h 3"/>
                <a:gd name="T4" fmla="*/ 0 w 7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2" y="3"/>
                    <a:pt x="6" y="2"/>
                    <a:pt x="7" y="2"/>
                  </a:cubicBezTo>
                  <a:cubicBezTo>
                    <a:pt x="6" y="0"/>
                    <a:pt x="2" y="1"/>
                    <a:pt x="0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61BED7DF-8BFF-4827-8701-2D474216F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1973" y="3550240"/>
              <a:ext cx="55096" cy="79582"/>
            </a:xfrm>
            <a:custGeom>
              <a:avLst/>
              <a:gdLst>
                <a:gd name="T0" fmla="*/ 13 w 47"/>
                <a:gd name="T1" fmla="*/ 70 h 70"/>
                <a:gd name="T2" fmla="*/ 2 w 47"/>
                <a:gd name="T3" fmla="*/ 48 h 70"/>
                <a:gd name="T4" fmla="*/ 29 w 47"/>
                <a:gd name="T5" fmla="*/ 0 h 70"/>
                <a:gd name="T6" fmla="*/ 13 w 47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0">
                  <a:moveTo>
                    <a:pt x="13" y="70"/>
                  </a:moveTo>
                  <a:cubicBezTo>
                    <a:pt x="0" y="70"/>
                    <a:pt x="2" y="60"/>
                    <a:pt x="2" y="48"/>
                  </a:cubicBezTo>
                  <a:cubicBezTo>
                    <a:pt x="2" y="31"/>
                    <a:pt x="18" y="0"/>
                    <a:pt x="29" y="0"/>
                  </a:cubicBezTo>
                  <a:cubicBezTo>
                    <a:pt x="47" y="0"/>
                    <a:pt x="31" y="70"/>
                    <a:pt x="13" y="7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59">
              <a:extLst>
                <a:ext uri="{FF2B5EF4-FFF2-40B4-BE49-F238E27FC236}">
                  <a16:creationId xmlns:a16="http://schemas.microsoft.com/office/drawing/2014/main" id="{FFE903EE-BFB3-4B01-9192-4C969DAD4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7311" y="3691039"/>
              <a:ext cx="62748" cy="55095"/>
            </a:xfrm>
            <a:custGeom>
              <a:avLst/>
              <a:gdLst>
                <a:gd name="T0" fmla="*/ 3 w 54"/>
                <a:gd name="T1" fmla="*/ 20 h 48"/>
                <a:gd name="T2" fmla="*/ 45 w 54"/>
                <a:gd name="T3" fmla="*/ 0 h 48"/>
                <a:gd name="T4" fmla="*/ 54 w 54"/>
                <a:gd name="T5" fmla="*/ 12 h 48"/>
                <a:gd name="T6" fmla="*/ 20 w 54"/>
                <a:gd name="T7" fmla="*/ 48 h 48"/>
                <a:gd name="T8" fmla="*/ 3 w 54"/>
                <a:gd name="T9" fmla="*/ 32 h 48"/>
                <a:gd name="T10" fmla="*/ 3 w 54"/>
                <a:gd name="T11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8">
                  <a:moveTo>
                    <a:pt x="3" y="20"/>
                  </a:moveTo>
                  <a:cubicBezTo>
                    <a:pt x="9" y="20"/>
                    <a:pt x="35" y="0"/>
                    <a:pt x="45" y="0"/>
                  </a:cubicBezTo>
                  <a:cubicBezTo>
                    <a:pt x="49" y="0"/>
                    <a:pt x="54" y="7"/>
                    <a:pt x="54" y="12"/>
                  </a:cubicBezTo>
                  <a:cubicBezTo>
                    <a:pt x="54" y="23"/>
                    <a:pt x="31" y="48"/>
                    <a:pt x="20" y="48"/>
                  </a:cubicBezTo>
                  <a:cubicBezTo>
                    <a:pt x="9" y="48"/>
                    <a:pt x="3" y="42"/>
                    <a:pt x="3" y="32"/>
                  </a:cubicBezTo>
                  <a:cubicBezTo>
                    <a:pt x="3" y="27"/>
                    <a:pt x="0" y="20"/>
                    <a:pt x="3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60">
              <a:extLst>
                <a:ext uri="{FF2B5EF4-FFF2-40B4-BE49-F238E27FC236}">
                  <a16:creationId xmlns:a16="http://schemas.microsoft.com/office/drawing/2014/main" id="{A267E7C0-71E6-442E-95FB-CB13FCBEC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4076" y="3603805"/>
              <a:ext cx="287723" cy="583092"/>
            </a:xfrm>
            <a:custGeom>
              <a:avLst/>
              <a:gdLst>
                <a:gd name="T0" fmla="*/ 21 w 252"/>
                <a:gd name="T1" fmla="*/ 311 h 509"/>
                <a:gd name="T2" fmla="*/ 36 w 252"/>
                <a:gd name="T3" fmla="*/ 273 h 509"/>
                <a:gd name="T4" fmla="*/ 42 w 252"/>
                <a:gd name="T5" fmla="*/ 265 h 509"/>
                <a:gd name="T6" fmla="*/ 26 w 252"/>
                <a:gd name="T7" fmla="*/ 215 h 509"/>
                <a:gd name="T8" fmla="*/ 12 w 252"/>
                <a:gd name="T9" fmla="*/ 197 h 509"/>
                <a:gd name="T10" fmla="*/ 13 w 252"/>
                <a:gd name="T11" fmla="*/ 190 h 509"/>
                <a:gd name="T12" fmla="*/ 13 w 252"/>
                <a:gd name="T13" fmla="*/ 191 h 509"/>
                <a:gd name="T14" fmla="*/ 21 w 252"/>
                <a:gd name="T15" fmla="*/ 174 h 509"/>
                <a:gd name="T16" fmla="*/ 15 w 252"/>
                <a:gd name="T17" fmla="*/ 139 h 509"/>
                <a:gd name="T18" fmla="*/ 0 w 252"/>
                <a:gd name="T19" fmla="*/ 118 h 509"/>
                <a:gd name="T20" fmla="*/ 12 w 252"/>
                <a:gd name="T21" fmla="*/ 84 h 509"/>
                <a:gd name="T22" fmla="*/ 31 w 252"/>
                <a:gd name="T23" fmla="*/ 78 h 509"/>
                <a:gd name="T24" fmla="*/ 76 w 252"/>
                <a:gd name="T25" fmla="*/ 35 h 509"/>
                <a:gd name="T26" fmla="*/ 81 w 252"/>
                <a:gd name="T27" fmla="*/ 35 h 509"/>
                <a:gd name="T28" fmla="*/ 85 w 252"/>
                <a:gd name="T29" fmla="*/ 44 h 509"/>
                <a:gd name="T30" fmla="*/ 89 w 252"/>
                <a:gd name="T31" fmla="*/ 37 h 509"/>
                <a:gd name="T32" fmla="*/ 89 w 252"/>
                <a:gd name="T33" fmla="*/ 16 h 509"/>
                <a:gd name="T34" fmla="*/ 109 w 252"/>
                <a:gd name="T35" fmla="*/ 11 h 509"/>
                <a:gd name="T36" fmla="*/ 134 w 252"/>
                <a:gd name="T37" fmla="*/ 11 h 509"/>
                <a:gd name="T38" fmla="*/ 164 w 252"/>
                <a:gd name="T39" fmla="*/ 0 h 509"/>
                <a:gd name="T40" fmla="*/ 196 w 252"/>
                <a:gd name="T41" fmla="*/ 9 h 509"/>
                <a:gd name="T42" fmla="*/ 223 w 252"/>
                <a:gd name="T43" fmla="*/ 40 h 509"/>
                <a:gd name="T44" fmla="*/ 171 w 252"/>
                <a:gd name="T45" fmla="*/ 104 h 509"/>
                <a:gd name="T46" fmla="*/ 178 w 252"/>
                <a:gd name="T47" fmla="*/ 116 h 509"/>
                <a:gd name="T48" fmla="*/ 221 w 252"/>
                <a:gd name="T49" fmla="*/ 168 h 509"/>
                <a:gd name="T50" fmla="*/ 252 w 252"/>
                <a:gd name="T51" fmla="*/ 242 h 509"/>
                <a:gd name="T52" fmla="*/ 243 w 252"/>
                <a:gd name="T53" fmla="*/ 281 h 509"/>
                <a:gd name="T54" fmla="*/ 196 w 252"/>
                <a:gd name="T55" fmla="*/ 307 h 509"/>
                <a:gd name="T56" fmla="*/ 180 w 252"/>
                <a:gd name="T57" fmla="*/ 324 h 509"/>
                <a:gd name="T58" fmla="*/ 178 w 252"/>
                <a:gd name="T59" fmla="*/ 317 h 509"/>
                <a:gd name="T60" fmla="*/ 178 w 252"/>
                <a:gd name="T61" fmla="*/ 326 h 509"/>
                <a:gd name="T62" fmla="*/ 159 w 252"/>
                <a:gd name="T63" fmla="*/ 346 h 509"/>
                <a:gd name="T64" fmla="*/ 153 w 252"/>
                <a:gd name="T65" fmla="*/ 330 h 509"/>
                <a:gd name="T66" fmla="*/ 156 w 252"/>
                <a:gd name="T67" fmla="*/ 319 h 509"/>
                <a:gd name="T68" fmla="*/ 151 w 252"/>
                <a:gd name="T69" fmla="*/ 307 h 509"/>
                <a:gd name="T70" fmla="*/ 125 w 252"/>
                <a:gd name="T71" fmla="*/ 291 h 509"/>
                <a:gd name="T72" fmla="*/ 107 w 252"/>
                <a:gd name="T73" fmla="*/ 269 h 509"/>
                <a:gd name="T74" fmla="*/ 74 w 252"/>
                <a:gd name="T75" fmla="*/ 254 h 509"/>
                <a:gd name="T76" fmla="*/ 70 w 252"/>
                <a:gd name="T77" fmla="*/ 243 h 509"/>
                <a:gd name="T78" fmla="*/ 50 w 252"/>
                <a:gd name="T79" fmla="*/ 233 h 509"/>
                <a:gd name="T80" fmla="*/ 46 w 252"/>
                <a:gd name="T81" fmla="*/ 242 h 509"/>
                <a:gd name="T82" fmla="*/ 49 w 252"/>
                <a:gd name="T83" fmla="*/ 257 h 509"/>
                <a:gd name="T84" fmla="*/ 27 w 252"/>
                <a:gd name="T85" fmla="*/ 308 h 509"/>
                <a:gd name="T86" fmla="*/ 53 w 252"/>
                <a:gd name="T87" fmla="*/ 347 h 509"/>
                <a:gd name="T88" fmla="*/ 51 w 252"/>
                <a:gd name="T89" fmla="*/ 347 h 509"/>
                <a:gd name="T90" fmla="*/ 60 w 252"/>
                <a:gd name="T91" fmla="*/ 372 h 509"/>
                <a:gd name="T92" fmla="*/ 125 w 252"/>
                <a:gd name="T93" fmla="*/ 438 h 509"/>
                <a:gd name="T94" fmla="*/ 122 w 252"/>
                <a:gd name="T95" fmla="*/ 453 h 509"/>
                <a:gd name="T96" fmla="*/ 137 w 252"/>
                <a:gd name="T97" fmla="*/ 482 h 509"/>
                <a:gd name="T98" fmla="*/ 143 w 252"/>
                <a:gd name="T99" fmla="*/ 505 h 509"/>
                <a:gd name="T100" fmla="*/ 134 w 252"/>
                <a:gd name="T101" fmla="*/ 506 h 509"/>
                <a:gd name="T102" fmla="*/ 128 w 252"/>
                <a:gd name="T103" fmla="*/ 509 h 509"/>
                <a:gd name="T104" fmla="*/ 115 w 252"/>
                <a:gd name="T105" fmla="*/ 502 h 509"/>
                <a:gd name="T106" fmla="*/ 62 w 252"/>
                <a:gd name="T107" fmla="*/ 444 h 509"/>
                <a:gd name="T108" fmla="*/ 46 w 252"/>
                <a:gd name="T109" fmla="*/ 386 h 509"/>
                <a:gd name="T110" fmla="*/ 23 w 252"/>
                <a:gd name="T111" fmla="*/ 346 h 509"/>
                <a:gd name="T112" fmla="*/ 13 w 252"/>
                <a:gd name="T113" fmla="*/ 346 h 509"/>
                <a:gd name="T114" fmla="*/ 13 w 252"/>
                <a:gd name="T115" fmla="*/ 341 h 509"/>
                <a:gd name="T116" fmla="*/ 17 w 252"/>
                <a:gd name="T117" fmla="*/ 311 h 509"/>
                <a:gd name="T118" fmla="*/ 19 w 252"/>
                <a:gd name="T119" fmla="*/ 311 h 509"/>
                <a:gd name="T120" fmla="*/ 21 w 252"/>
                <a:gd name="T121" fmla="*/ 311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2" h="509">
                  <a:moveTo>
                    <a:pt x="21" y="311"/>
                  </a:moveTo>
                  <a:cubicBezTo>
                    <a:pt x="27" y="297"/>
                    <a:pt x="29" y="289"/>
                    <a:pt x="36" y="273"/>
                  </a:cubicBezTo>
                  <a:cubicBezTo>
                    <a:pt x="37" y="271"/>
                    <a:pt x="42" y="269"/>
                    <a:pt x="42" y="265"/>
                  </a:cubicBezTo>
                  <a:cubicBezTo>
                    <a:pt x="42" y="258"/>
                    <a:pt x="31" y="221"/>
                    <a:pt x="26" y="215"/>
                  </a:cubicBezTo>
                  <a:cubicBezTo>
                    <a:pt x="21" y="210"/>
                    <a:pt x="12" y="206"/>
                    <a:pt x="12" y="197"/>
                  </a:cubicBezTo>
                  <a:cubicBezTo>
                    <a:pt x="12" y="195"/>
                    <a:pt x="13" y="192"/>
                    <a:pt x="13" y="190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5" y="189"/>
                    <a:pt x="21" y="180"/>
                    <a:pt x="21" y="174"/>
                  </a:cubicBezTo>
                  <a:cubicBezTo>
                    <a:pt x="21" y="165"/>
                    <a:pt x="20" y="148"/>
                    <a:pt x="15" y="139"/>
                  </a:cubicBezTo>
                  <a:cubicBezTo>
                    <a:pt x="10" y="132"/>
                    <a:pt x="0" y="132"/>
                    <a:pt x="0" y="118"/>
                  </a:cubicBezTo>
                  <a:cubicBezTo>
                    <a:pt x="0" y="103"/>
                    <a:pt x="5" y="92"/>
                    <a:pt x="12" y="84"/>
                  </a:cubicBezTo>
                  <a:cubicBezTo>
                    <a:pt x="16" y="80"/>
                    <a:pt x="25" y="82"/>
                    <a:pt x="31" y="78"/>
                  </a:cubicBezTo>
                  <a:cubicBezTo>
                    <a:pt x="50" y="65"/>
                    <a:pt x="61" y="59"/>
                    <a:pt x="76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41"/>
                    <a:pt x="84" y="44"/>
                    <a:pt x="85" y="44"/>
                  </a:cubicBezTo>
                  <a:cubicBezTo>
                    <a:pt x="87" y="44"/>
                    <a:pt x="89" y="39"/>
                    <a:pt x="89" y="37"/>
                  </a:cubicBezTo>
                  <a:cubicBezTo>
                    <a:pt x="89" y="29"/>
                    <a:pt x="89" y="24"/>
                    <a:pt x="89" y="16"/>
                  </a:cubicBezTo>
                  <a:cubicBezTo>
                    <a:pt x="89" y="16"/>
                    <a:pt x="106" y="10"/>
                    <a:pt x="109" y="11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44" y="17"/>
                    <a:pt x="153" y="0"/>
                    <a:pt x="164" y="0"/>
                  </a:cubicBezTo>
                  <a:cubicBezTo>
                    <a:pt x="176" y="0"/>
                    <a:pt x="184" y="9"/>
                    <a:pt x="196" y="9"/>
                  </a:cubicBezTo>
                  <a:cubicBezTo>
                    <a:pt x="196" y="29"/>
                    <a:pt x="212" y="36"/>
                    <a:pt x="223" y="40"/>
                  </a:cubicBezTo>
                  <a:cubicBezTo>
                    <a:pt x="208" y="64"/>
                    <a:pt x="171" y="70"/>
                    <a:pt x="171" y="104"/>
                  </a:cubicBezTo>
                  <a:cubicBezTo>
                    <a:pt x="171" y="111"/>
                    <a:pt x="175" y="113"/>
                    <a:pt x="178" y="116"/>
                  </a:cubicBezTo>
                  <a:cubicBezTo>
                    <a:pt x="195" y="134"/>
                    <a:pt x="203" y="155"/>
                    <a:pt x="221" y="168"/>
                  </a:cubicBezTo>
                  <a:cubicBezTo>
                    <a:pt x="240" y="180"/>
                    <a:pt x="252" y="215"/>
                    <a:pt x="252" y="242"/>
                  </a:cubicBezTo>
                  <a:cubicBezTo>
                    <a:pt x="252" y="260"/>
                    <a:pt x="243" y="267"/>
                    <a:pt x="243" y="281"/>
                  </a:cubicBezTo>
                  <a:cubicBezTo>
                    <a:pt x="218" y="288"/>
                    <a:pt x="216" y="296"/>
                    <a:pt x="196" y="307"/>
                  </a:cubicBezTo>
                  <a:cubicBezTo>
                    <a:pt x="187" y="312"/>
                    <a:pt x="189" y="324"/>
                    <a:pt x="180" y="324"/>
                  </a:cubicBezTo>
                  <a:cubicBezTo>
                    <a:pt x="178" y="324"/>
                    <a:pt x="178" y="320"/>
                    <a:pt x="178" y="317"/>
                  </a:cubicBezTo>
                  <a:cubicBezTo>
                    <a:pt x="178" y="322"/>
                    <a:pt x="178" y="325"/>
                    <a:pt x="178" y="326"/>
                  </a:cubicBezTo>
                  <a:cubicBezTo>
                    <a:pt x="178" y="334"/>
                    <a:pt x="162" y="346"/>
                    <a:pt x="159" y="346"/>
                  </a:cubicBezTo>
                  <a:cubicBezTo>
                    <a:pt x="156" y="346"/>
                    <a:pt x="153" y="335"/>
                    <a:pt x="153" y="330"/>
                  </a:cubicBezTo>
                  <a:cubicBezTo>
                    <a:pt x="153" y="324"/>
                    <a:pt x="153" y="320"/>
                    <a:pt x="156" y="319"/>
                  </a:cubicBezTo>
                  <a:cubicBezTo>
                    <a:pt x="153" y="317"/>
                    <a:pt x="152" y="311"/>
                    <a:pt x="151" y="307"/>
                  </a:cubicBezTo>
                  <a:cubicBezTo>
                    <a:pt x="140" y="307"/>
                    <a:pt x="125" y="303"/>
                    <a:pt x="125" y="291"/>
                  </a:cubicBezTo>
                  <a:cubicBezTo>
                    <a:pt x="108" y="291"/>
                    <a:pt x="116" y="279"/>
                    <a:pt x="107" y="269"/>
                  </a:cubicBezTo>
                  <a:cubicBezTo>
                    <a:pt x="97" y="258"/>
                    <a:pt x="86" y="258"/>
                    <a:pt x="74" y="254"/>
                  </a:cubicBezTo>
                  <a:cubicBezTo>
                    <a:pt x="72" y="254"/>
                    <a:pt x="70" y="243"/>
                    <a:pt x="70" y="243"/>
                  </a:cubicBezTo>
                  <a:cubicBezTo>
                    <a:pt x="68" y="234"/>
                    <a:pt x="59" y="233"/>
                    <a:pt x="50" y="233"/>
                  </a:cubicBezTo>
                  <a:cubicBezTo>
                    <a:pt x="44" y="233"/>
                    <a:pt x="46" y="238"/>
                    <a:pt x="46" y="242"/>
                  </a:cubicBezTo>
                  <a:cubicBezTo>
                    <a:pt x="46" y="249"/>
                    <a:pt x="49" y="250"/>
                    <a:pt x="49" y="257"/>
                  </a:cubicBezTo>
                  <a:cubicBezTo>
                    <a:pt x="49" y="281"/>
                    <a:pt x="27" y="287"/>
                    <a:pt x="27" y="308"/>
                  </a:cubicBezTo>
                  <a:cubicBezTo>
                    <a:pt x="27" y="333"/>
                    <a:pt x="53" y="324"/>
                    <a:pt x="53" y="347"/>
                  </a:cubicBezTo>
                  <a:cubicBezTo>
                    <a:pt x="51" y="347"/>
                    <a:pt x="51" y="347"/>
                    <a:pt x="51" y="347"/>
                  </a:cubicBezTo>
                  <a:cubicBezTo>
                    <a:pt x="54" y="352"/>
                    <a:pt x="55" y="366"/>
                    <a:pt x="60" y="372"/>
                  </a:cubicBezTo>
                  <a:cubicBezTo>
                    <a:pt x="81" y="393"/>
                    <a:pt x="125" y="398"/>
                    <a:pt x="125" y="438"/>
                  </a:cubicBezTo>
                  <a:cubicBezTo>
                    <a:pt x="125" y="446"/>
                    <a:pt x="122" y="446"/>
                    <a:pt x="122" y="453"/>
                  </a:cubicBezTo>
                  <a:cubicBezTo>
                    <a:pt x="122" y="467"/>
                    <a:pt x="134" y="472"/>
                    <a:pt x="137" y="482"/>
                  </a:cubicBezTo>
                  <a:cubicBezTo>
                    <a:pt x="140" y="492"/>
                    <a:pt x="140" y="496"/>
                    <a:pt x="143" y="505"/>
                  </a:cubicBezTo>
                  <a:cubicBezTo>
                    <a:pt x="137" y="506"/>
                    <a:pt x="137" y="506"/>
                    <a:pt x="134" y="506"/>
                  </a:cubicBezTo>
                  <a:cubicBezTo>
                    <a:pt x="131" y="506"/>
                    <a:pt x="131" y="509"/>
                    <a:pt x="128" y="509"/>
                  </a:cubicBezTo>
                  <a:cubicBezTo>
                    <a:pt x="121" y="509"/>
                    <a:pt x="120" y="503"/>
                    <a:pt x="115" y="502"/>
                  </a:cubicBezTo>
                  <a:cubicBezTo>
                    <a:pt x="92" y="494"/>
                    <a:pt x="71" y="470"/>
                    <a:pt x="62" y="444"/>
                  </a:cubicBezTo>
                  <a:cubicBezTo>
                    <a:pt x="56" y="421"/>
                    <a:pt x="54" y="404"/>
                    <a:pt x="46" y="386"/>
                  </a:cubicBezTo>
                  <a:cubicBezTo>
                    <a:pt x="40" y="374"/>
                    <a:pt x="35" y="346"/>
                    <a:pt x="23" y="346"/>
                  </a:cubicBezTo>
                  <a:cubicBezTo>
                    <a:pt x="15" y="346"/>
                    <a:pt x="20" y="351"/>
                    <a:pt x="13" y="346"/>
                  </a:cubicBezTo>
                  <a:cubicBezTo>
                    <a:pt x="12" y="346"/>
                    <a:pt x="13" y="343"/>
                    <a:pt x="13" y="341"/>
                  </a:cubicBezTo>
                  <a:cubicBezTo>
                    <a:pt x="13" y="330"/>
                    <a:pt x="15" y="322"/>
                    <a:pt x="17" y="311"/>
                  </a:cubicBezTo>
                  <a:cubicBezTo>
                    <a:pt x="19" y="311"/>
                    <a:pt x="19" y="311"/>
                    <a:pt x="19" y="311"/>
                  </a:cubicBezTo>
                  <a:lnTo>
                    <a:pt x="21" y="3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61">
              <a:extLst>
                <a:ext uri="{FF2B5EF4-FFF2-40B4-BE49-F238E27FC236}">
                  <a16:creationId xmlns:a16="http://schemas.microsoft.com/office/drawing/2014/main" id="{2F71DEED-00A1-48F8-8CA9-D9871CCF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9259" y="4258827"/>
              <a:ext cx="41322" cy="41321"/>
            </a:xfrm>
            <a:custGeom>
              <a:avLst/>
              <a:gdLst>
                <a:gd name="T0" fmla="*/ 21 w 36"/>
                <a:gd name="T1" fmla="*/ 30 h 35"/>
                <a:gd name="T2" fmla="*/ 16 w 36"/>
                <a:gd name="T3" fmla="*/ 19 h 35"/>
                <a:gd name="T4" fmla="*/ 0 w 36"/>
                <a:gd name="T5" fmla="*/ 11 h 35"/>
                <a:gd name="T6" fmla="*/ 16 w 36"/>
                <a:gd name="T7" fmla="*/ 0 h 35"/>
                <a:gd name="T8" fmla="*/ 35 w 36"/>
                <a:gd name="T9" fmla="*/ 27 h 35"/>
                <a:gd name="T10" fmla="*/ 36 w 36"/>
                <a:gd name="T11" fmla="*/ 35 h 35"/>
                <a:gd name="T12" fmla="*/ 31 w 36"/>
                <a:gd name="T13" fmla="*/ 35 h 35"/>
                <a:gd name="T14" fmla="*/ 21 w 36"/>
                <a:gd name="T1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5">
                  <a:moveTo>
                    <a:pt x="21" y="30"/>
                  </a:moveTo>
                  <a:cubicBezTo>
                    <a:pt x="19" y="30"/>
                    <a:pt x="16" y="22"/>
                    <a:pt x="16" y="19"/>
                  </a:cubicBezTo>
                  <a:cubicBezTo>
                    <a:pt x="13" y="13"/>
                    <a:pt x="0" y="17"/>
                    <a:pt x="0" y="11"/>
                  </a:cubicBezTo>
                  <a:cubicBezTo>
                    <a:pt x="0" y="6"/>
                    <a:pt x="11" y="1"/>
                    <a:pt x="16" y="0"/>
                  </a:cubicBezTo>
                  <a:cubicBezTo>
                    <a:pt x="20" y="12"/>
                    <a:pt x="25" y="27"/>
                    <a:pt x="35" y="27"/>
                  </a:cubicBezTo>
                  <a:cubicBezTo>
                    <a:pt x="35" y="30"/>
                    <a:pt x="35" y="33"/>
                    <a:pt x="36" y="35"/>
                  </a:cubicBezTo>
                  <a:cubicBezTo>
                    <a:pt x="34" y="35"/>
                    <a:pt x="32" y="35"/>
                    <a:pt x="31" y="35"/>
                  </a:cubicBezTo>
                  <a:cubicBezTo>
                    <a:pt x="26" y="35"/>
                    <a:pt x="24" y="30"/>
                    <a:pt x="21" y="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62">
              <a:extLst>
                <a:ext uri="{FF2B5EF4-FFF2-40B4-BE49-F238E27FC236}">
                  <a16:creationId xmlns:a16="http://schemas.microsoft.com/office/drawing/2014/main" id="{A617A1F0-950D-45C0-B968-329158C27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477" y="4289435"/>
              <a:ext cx="16835" cy="15304"/>
            </a:xfrm>
            <a:custGeom>
              <a:avLst/>
              <a:gdLst>
                <a:gd name="T0" fmla="*/ 1 w 15"/>
                <a:gd name="T1" fmla="*/ 0 h 14"/>
                <a:gd name="T2" fmla="*/ 8 w 15"/>
                <a:gd name="T3" fmla="*/ 0 h 14"/>
                <a:gd name="T4" fmla="*/ 15 w 15"/>
                <a:gd name="T5" fmla="*/ 4 h 14"/>
                <a:gd name="T6" fmla="*/ 7 w 15"/>
                <a:gd name="T7" fmla="*/ 14 h 14"/>
                <a:gd name="T8" fmla="*/ 1 w 15"/>
                <a:gd name="T9" fmla="*/ 4 h 14"/>
                <a:gd name="T10" fmla="*/ 1 w 15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4">
                  <a:moveTo>
                    <a:pt x="1" y="0"/>
                  </a:moveTo>
                  <a:cubicBezTo>
                    <a:pt x="3" y="0"/>
                    <a:pt x="6" y="0"/>
                    <a:pt x="8" y="0"/>
                  </a:cubicBezTo>
                  <a:cubicBezTo>
                    <a:pt x="11" y="0"/>
                    <a:pt x="13" y="4"/>
                    <a:pt x="15" y="4"/>
                  </a:cubicBezTo>
                  <a:cubicBezTo>
                    <a:pt x="15" y="9"/>
                    <a:pt x="12" y="14"/>
                    <a:pt x="7" y="14"/>
                  </a:cubicBezTo>
                  <a:cubicBezTo>
                    <a:pt x="2" y="14"/>
                    <a:pt x="1" y="8"/>
                    <a:pt x="1" y="4"/>
                  </a:cubicBezTo>
                  <a:cubicBezTo>
                    <a:pt x="1" y="4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63">
              <a:extLst>
                <a:ext uri="{FF2B5EF4-FFF2-40B4-BE49-F238E27FC236}">
                  <a16:creationId xmlns:a16="http://schemas.microsoft.com/office/drawing/2014/main" id="{87512D00-19E3-4FC2-9FEB-837CA28EF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624" y="4249644"/>
              <a:ext cx="16835" cy="26017"/>
            </a:xfrm>
            <a:custGeom>
              <a:avLst/>
              <a:gdLst>
                <a:gd name="T0" fmla="*/ 3 w 14"/>
                <a:gd name="T1" fmla="*/ 0 h 23"/>
                <a:gd name="T2" fmla="*/ 13 w 14"/>
                <a:gd name="T3" fmla="*/ 23 h 23"/>
                <a:gd name="T4" fmla="*/ 0 w 14"/>
                <a:gd name="T5" fmla="*/ 4 h 23"/>
                <a:gd name="T6" fmla="*/ 0 w 14"/>
                <a:gd name="T7" fmla="*/ 0 h 23"/>
                <a:gd name="T8" fmla="*/ 6 w 14"/>
                <a:gd name="T9" fmla="*/ 0 h 23"/>
                <a:gd name="T10" fmla="*/ 6 w 14"/>
                <a:gd name="T11" fmla="*/ 4 h 23"/>
                <a:gd name="T12" fmla="*/ 3 w 1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3">
                  <a:moveTo>
                    <a:pt x="3" y="0"/>
                  </a:moveTo>
                  <a:cubicBezTo>
                    <a:pt x="9" y="8"/>
                    <a:pt x="14" y="13"/>
                    <a:pt x="13" y="23"/>
                  </a:cubicBezTo>
                  <a:cubicBezTo>
                    <a:pt x="9" y="22"/>
                    <a:pt x="0" y="9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4"/>
                    <a:pt x="6" y="4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64">
              <a:extLst>
                <a:ext uri="{FF2B5EF4-FFF2-40B4-BE49-F238E27FC236}">
                  <a16:creationId xmlns:a16="http://schemas.microsoft.com/office/drawing/2014/main" id="{9AE2172D-362C-43F5-91B1-D09B13E50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9485" y="4194549"/>
              <a:ext cx="24487" cy="21426"/>
            </a:xfrm>
            <a:custGeom>
              <a:avLst/>
              <a:gdLst>
                <a:gd name="T0" fmla="*/ 4 w 21"/>
                <a:gd name="T1" fmla="*/ 0 h 19"/>
                <a:gd name="T2" fmla="*/ 15 w 21"/>
                <a:gd name="T3" fmla="*/ 19 h 19"/>
                <a:gd name="T4" fmla="*/ 1 w 21"/>
                <a:gd name="T5" fmla="*/ 2 h 19"/>
                <a:gd name="T6" fmla="*/ 0 w 21"/>
                <a:gd name="T7" fmla="*/ 2 h 19"/>
                <a:gd name="T8" fmla="*/ 4 w 2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9">
                  <a:moveTo>
                    <a:pt x="4" y="0"/>
                  </a:moveTo>
                  <a:cubicBezTo>
                    <a:pt x="9" y="3"/>
                    <a:pt x="21" y="19"/>
                    <a:pt x="15" y="19"/>
                  </a:cubicBezTo>
                  <a:cubicBezTo>
                    <a:pt x="12" y="19"/>
                    <a:pt x="2" y="6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65">
              <a:extLst>
                <a:ext uri="{FF2B5EF4-FFF2-40B4-BE49-F238E27FC236}">
                  <a16:creationId xmlns:a16="http://schemas.microsoft.com/office/drawing/2014/main" id="{65B79068-6B0C-4844-81B2-5DAD16AFD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2252" y="3306903"/>
              <a:ext cx="56626" cy="76521"/>
            </a:xfrm>
            <a:custGeom>
              <a:avLst/>
              <a:gdLst>
                <a:gd name="T0" fmla="*/ 19 w 50"/>
                <a:gd name="T1" fmla="*/ 40 h 68"/>
                <a:gd name="T2" fmla="*/ 22 w 50"/>
                <a:gd name="T3" fmla="*/ 29 h 68"/>
                <a:gd name="T4" fmla="*/ 16 w 50"/>
                <a:gd name="T5" fmla="*/ 18 h 68"/>
                <a:gd name="T6" fmla="*/ 16 w 50"/>
                <a:gd name="T7" fmla="*/ 25 h 68"/>
                <a:gd name="T8" fmla="*/ 7 w 50"/>
                <a:gd name="T9" fmla="*/ 29 h 68"/>
                <a:gd name="T10" fmla="*/ 0 w 50"/>
                <a:gd name="T11" fmla="*/ 20 h 68"/>
                <a:gd name="T12" fmla="*/ 23 w 50"/>
                <a:gd name="T13" fmla="*/ 0 h 68"/>
                <a:gd name="T14" fmla="*/ 43 w 50"/>
                <a:gd name="T15" fmla="*/ 6 h 68"/>
                <a:gd name="T16" fmla="*/ 44 w 50"/>
                <a:gd name="T17" fmla="*/ 14 h 68"/>
                <a:gd name="T18" fmla="*/ 50 w 50"/>
                <a:gd name="T19" fmla="*/ 21 h 68"/>
                <a:gd name="T20" fmla="*/ 50 w 50"/>
                <a:gd name="T21" fmla="*/ 29 h 68"/>
                <a:gd name="T22" fmla="*/ 44 w 50"/>
                <a:gd name="T23" fmla="*/ 29 h 68"/>
                <a:gd name="T24" fmla="*/ 25 w 50"/>
                <a:gd name="T25" fmla="*/ 68 h 68"/>
                <a:gd name="T26" fmla="*/ 22 w 50"/>
                <a:gd name="T27" fmla="*/ 60 h 68"/>
                <a:gd name="T28" fmla="*/ 22 w 50"/>
                <a:gd name="T29" fmla="*/ 65 h 68"/>
                <a:gd name="T30" fmla="*/ 12 w 50"/>
                <a:gd name="T31" fmla="*/ 53 h 68"/>
                <a:gd name="T32" fmla="*/ 19 w 50"/>
                <a:gd name="T33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68">
                  <a:moveTo>
                    <a:pt x="19" y="40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8" y="27"/>
                    <a:pt x="17" y="22"/>
                    <a:pt x="16" y="18"/>
                  </a:cubicBezTo>
                  <a:cubicBezTo>
                    <a:pt x="16" y="21"/>
                    <a:pt x="15" y="23"/>
                    <a:pt x="16" y="25"/>
                  </a:cubicBezTo>
                  <a:cubicBezTo>
                    <a:pt x="13" y="25"/>
                    <a:pt x="10" y="29"/>
                    <a:pt x="7" y="29"/>
                  </a:cubicBezTo>
                  <a:cubicBezTo>
                    <a:pt x="4" y="29"/>
                    <a:pt x="0" y="24"/>
                    <a:pt x="0" y="20"/>
                  </a:cubicBezTo>
                  <a:cubicBezTo>
                    <a:pt x="0" y="15"/>
                    <a:pt x="21" y="0"/>
                    <a:pt x="23" y="0"/>
                  </a:cubicBezTo>
                  <a:cubicBezTo>
                    <a:pt x="29" y="0"/>
                    <a:pt x="34" y="6"/>
                    <a:pt x="43" y="6"/>
                  </a:cubicBezTo>
                  <a:cubicBezTo>
                    <a:pt x="43" y="9"/>
                    <a:pt x="41" y="14"/>
                    <a:pt x="44" y="14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3"/>
                    <a:pt x="49" y="26"/>
                    <a:pt x="50" y="29"/>
                  </a:cubicBezTo>
                  <a:cubicBezTo>
                    <a:pt x="48" y="29"/>
                    <a:pt x="46" y="30"/>
                    <a:pt x="44" y="29"/>
                  </a:cubicBezTo>
                  <a:cubicBezTo>
                    <a:pt x="41" y="43"/>
                    <a:pt x="35" y="68"/>
                    <a:pt x="25" y="68"/>
                  </a:cubicBezTo>
                  <a:cubicBezTo>
                    <a:pt x="22" y="68"/>
                    <a:pt x="22" y="63"/>
                    <a:pt x="22" y="60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6" y="65"/>
                    <a:pt x="12" y="56"/>
                    <a:pt x="12" y="53"/>
                  </a:cubicBezTo>
                  <a:cubicBezTo>
                    <a:pt x="12" y="51"/>
                    <a:pt x="19" y="40"/>
                    <a:pt x="19" y="4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66">
              <a:extLst>
                <a:ext uri="{FF2B5EF4-FFF2-40B4-BE49-F238E27FC236}">
                  <a16:creationId xmlns:a16="http://schemas.microsoft.com/office/drawing/2014/main" id="{6FB948EC-60E4-4C64-B70B-AFFB6D4C7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9591" y="3288538"/>
              <a:ext cx="64278" cy="47443"/>
            </a:xfrm>
            <a:custGeom>
              <a:avLst/>
              <a:gdLst>
                <a:gd name="T0" fmla="*/ 40 w 57"/>
                <a:gd name="T1" fmla="*/ 28 h 42"/>
                <a:gd name="T2" fmla="*/ 29 w 57"/>
                <a:gd name="T3" fmla="*/ 22 h 42"/>
                <a:gd name="T4" fmla="*/ 10 w 57"/>
                <a:gd name="T5" fmla="*/ 42 h 42"/>
                <a:gd name="T6" fmla="*/ 6 w 57"/>
                <a:gd name="T7" fmla="*/ 30 h 42"/>
                <a:gd name="T8" fmla="*/ 0 w 57"/>
                <a:gd name="T9" fmla="*/ 22 h 42"/>
                <a:gd name="T10" fmla="*/ 14 w 57"/>
                <a:gd name="T11" fmla="*/ 10 h 42"/>
                <a:gd name="T12" fmla="*/ 40 w 57"/>
                <a:gd name="T13" fmla="*/ 0 h 42"/>
                <a:gd name="T14" fmla="*/ 40 w 57"/>
                <a:gd name="T15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2">
                  <a:moveTo>
                    <a:pt x="40" y="28"/>
                  </a:moveTo>
                  <a:cubicBezTo>
                    <a:pt x="34" y="28"/>
                    <a:pt x="31" y="23"/>
                    <a:pt x="29" y="22"/>
                  </a:cubicBezTo>
                  <a:cubicBezTo>
                    <a:pt x="22" y="30"/>
                    <a:pt x="20" y="42"/>
                    <a:pt x="10" y="42"/>
                  </a:cubicBezTo>
                  <a:cubicBezTo>
                    <a:pt x="7" y="42"/>
                    <a:pt x="5" y="34"/>
                    <a:pt x="6" y="30"/>
                  </a:cubicBezTo>
                  <a:cubicBezTo>
                    <a:pt x="1" y="27"/>
                    <a:pt x="0" y="26"/>
                    <a:pt x="0" y="22"/>
                  </a:cubicBezTo>
                  <a:cubicBezTo>
                    <a:pt x="0" y="22"/>
                    <a:pt x="14" y="10"/>
                    <a:pt x="14" y="10"/>
                  </a:cubicBezTo>
                  <a:cubicBezTo>
                    <a:pt x="27" y="14"/>
                    <a:pt x="29" y="0"/>
                    <a:pt x="40" y="0"/>
                  </a:cubicBezTo>
                  <a:cubicBezTo>
                    <a:pt x="57" y="0"/>
                    <a:pt x="48" y="28"/>
                    <a:pt x="40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67">
              <a:extLst>
                <a:ext uri="{FF2B5EF4-FFF2-40B4-BE49-F238E27FC236}">
                  <a16:creationId xmlns:a16="http://schemas.microsoft.com/office/drawing/2014/main" id="{211165BB-D5D3-463B-9F57-793D7A4D8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4391" y="3080400"/>
              <a:ext cx="275479" cy="235685"/>
            </a:xfrm>
            <a:custGeom>
              <a:avLst/>
              <a:gdLst>
                <a:gd name="T0" fmla="*/ 94 w 241"/>
                <a:gd name="T1" fmla="*/ 199 h 207"/>
                <a:gd name="T2" fmla="*/ 94 w 241"/>
                <a:gd name="T3" fmla="*/ 192 h 207"/>
                <a:gd name="T4" fmla="*/ 97 w 241"/>
                <a:gd name="T5" fmla="*/ 179 h 207"/>
                <a:gd name="T6" fmla="*/ 74 w 241"/>
                <a:gd name="T7" fmla="*/ 172 h 207"/>
                <a:gd name="T8" fmla="*/ 66 w 241"/>
                <a:gd name="T9" fmla="*/ 178 h 207"/>
                <a:gd name="T10" fmla="*/ 50 w 241"/>
                <a:gd name="T11" fmla="*/ 181 h 207"/>
                <a:gd name="T12" fmla="*/ 10 w 241"/>
                <a:gd name="T13" fmla="*/ 192 h 207"/>
                <a:gd name="T14" fmla="*/ 0 w 241"/>
                <a:gd name="T15" fmla="*/ 189 h 207"/>
                <a:gd name="T16" fmla="*/ 10 w 241"/>
                <a:gd name="T17" fmla="*/ 183 h 207"/>
                <a:gd name="T18" fmla="*/ 52 w 241"/>
                <a:gd name="T19" fmla="*/ 152 h 207"/>
                <a:gd name="T20" fmla="*/ 99 w 241"/>
                <a:gd name="T21" fmla="*/ 152 h 207"/>
                <a:gd name="T22" fmla="*/ 123 w 241"/>
                <a:gd name="T23" fmla="*/ 127 h 207"/>
                <a:gd name="T24" fmla="*/ 136 w 241"/>
                <a:gd name="T25" fmla="*/ 107 h 207"/>
                <a:gd name="T26" fmla="*/ 132 w 241"/>
                <a:gd name="T27" fmla="*/ 116 h 207"/>
                <a:gd name="T28" fmla="*/ 136 w 241"/>
                <a:gd name="T29" fmla="*/ 120 h 207"/>
                <a:gd name="T30" fmla="*/ 158 w 241"/>
                <a:gd name="T31" fmla="*/ 109 h 207"/>
                <a:gd name="T32" fmla="*/ 200 w 241"/>
                <a:gd name="T33" fmla="*/ 45 h 207"/>
                <a:gd name="T34" fmla="*/ 197 w 241"/>
                <a:gd name="T35" fmla="*/ 35 h 207"/>
                <a:gd name="T36" fmla="*/ 214 w 241"/>
                <a:gd name="T37" fmla="*/ 6 h 207"/>
                <a:gd name="T38" fmla="*/ 224 w 241"/>
                <a:gd name="T39" fmla="*/ 8 h 207"/>
                <a:gd name="T40" fmla="*/ 222 w 241"/>
                <a:gd name="T41" fmla="*/ 7 h 207"/>
                <a:gd name="T42" fmla="*/ 220 w 241"/>
                <a:gd name="T43" fmla="*/ 0 h 207"/>
                <a:gd name="T44" fmla="*/ 229 w 241"/>
                <a:gd name="T45" fmla="*/ 4 h 207"/>
                <a:gd name="T46" fmla="*/ 231 w 241"/>
                <a:gd name="T47" fmla="*/ 20 h 207"/>
                <a:gd name="T48" fmla="*/ 241 w 241"/>
                <a:gd name="T49" fmla="*/ 48 h 207"/>
                <a:gd name="T50" fmla="*/ 231 w 241"/>
                <a:gd name="T51" fmla="*/ 72 h 207"/>
                <a:gd name="T52" fmla="*/ 231 w 241"/>
                <a:gd name="T53" fmla="*/ 77 h 207"/>
                <a:gd name="T54" fmla="*/ 224 w 241"/>
                <a:gd name="T55" fmla="*/ 79 h 207"/>
                <a:gd name="T56" fmla="*/ 219 w 241"/>
                <a:gd name="T57" fmla="*/ 115 h 207"/>
                <a:gd name="T58" fmla="*/ 210 w 241"/>
                <a:gd name="T59" fmla="*/ 137 h 207"/>
                <a:gd name="T60" fmla="*/ 214 w 241"/>
                <a:gd name="T61" fmla="*/ 152 h 207"/>
                <a:gd name="T62" fmla="*/ 196 w 241"/>
                <a:gd name="T63" fmla="*/ 168 h 207"/>
                <a:gd name="T64" fmla="*/ 197 w 241"/>
                <a:gd name="T65" fmla="*/ 155 h 207"/>
                <a:gd name="T66" fmla="*/ 176 w 241"/>
                <a:gd name="T67" fmla="*/ 174 h 207"/>
                <a:gd name="T68" fmla="*/ 172 w 241"/>
                <a:gd name="T69" fmla="*/ 170 h 207"/>
                <a:gd name="T70" fmla="*/ 165 w 241"/>
                <a:gd name="T71" fmla="*/ 170 h 207"/>
                <a:gd name="T72" fmla="*/ 150 w 241"/>
                <a:gd name="T73" fmla="*/ 180 h 207"/>
                <a:gd name="T74" fmla="*/ 128 w 241"/>
                <a:gd name="T75" fmla="*/ 166 h 207"/>
                <a:gd name="T76" fmla="*/ 123 w 241"/>
                <a:gd name="T77" fmla="*/ 173 h 207"/>
                <a:gd name="T78" fmla="*/ 131 w 241"/>
                <a:gd name="T79" fmla="*/ 185 h 207"/>
                <a:gd name="T80" fmla="*/ 123 w 241"/>
                <a:gd name="T81" fmla="*/ 186 h 207"/>
                <a:gd name="T82" fmla="*/ 105 w 241"/>
                <a:gd name="T83" fmla="*/ 207 h 207"/>
                <a:gd name="T84" fmla="*/ 94 w 241"/>
                <a:gd name="T85" fmla="*/ 19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1" h="207">
                  <a:moveTo>
                    <a:pt x="94" y="199"/>
                  </a:moveTo>
                  <a:cubicBezTo>
                    <a:pt x="92" y="199"/>
                    <a:pt x="94" y="195"/>
                    <a:pt x="94" y="192"/>
                  </a:cubicBezTo>
                  <a:cubicBezTo>
                    <a:pt x="94" y="188"/>
                    <a:pt x="97" y="182"/>
                    <a:pt x="97" y="179"/>
                  </a:cubicBezTo>
                  <a:cubicBezTo>
                    <a:pt x="88" y="177"/>
                    <a:pt x="83" y="172"/>
                    <a:pt x="74" y="172"/>
                  </a:cubicBezTo>
                  <a:cubicBezTo>
                    <a:pt x="69" y="172"/>
                    <a:pt x="69" y="177"/>
                    <a:pt x="66" y="178"/>
                  </a:cubicBezTo>
                  <a:cubicBezTo>
                    <a:pt x="60" y="181"/>
                    <a:pt x="56" y="177"/>
                    <a:pt x="50" y="181"/>
                  </a:cubicBezTo>
                  <a:cubicBezTo>
                    <a:pt x="40" y="185"/>
                    <a:pt x="26" y="192"/>
                    <a:pt x="10" y="192"/>
                  </a:cubicBezTo>
                  <a:cubicBezTo>
                    <a:pt x="5" y="192"/>
                    <a:pt x="0" y="192"/>
                    <a:pt x="0" y="189"/>
                  </a:cubicBezTo>
                  <a:cubicBezTo>
                    <a:pt x="0" y="186"/>
                    <a:pt x="7" y="184"/>
                    <a:pt x="10" y="183"/>
                  </a:cubicBezTo>
                  <a:cubicBezTo>
                    <a:pt x="26" y="172"/>
                    <a:pt x="32" y="152"/>
                    <a:pt x="52" y="152"/>
                  </a:cubicBezTo>
                  <a:cubicBezTo>
                    <a:pt x="75" y="152"/>
                    <a:pt x="82" y="152"/>
                    <a:pt x="99" y="152"/>
                  </a:cubicBezTo>
                  <a:cubicBezTo>
                    <a:pt x="112" y="152"/>
                    <a:pt x="116" y="127"/>
                    <a:pt x="123" y="127"/>
                  </a:cubicBezTo>
                  <a:cubicBezTo>
                    <a:pt x="124" y="127"/>
                    <a:pt x="134" y="108"/>
                    <a:pt x="136" y="107"/>
                  </a:cubicBezTo>
                  <a:cubicBezTo>
                    <a:pt x="134" y="110"/>
                    <a:pt x="132" y="113"/>
                    <a:pt x="132" y="116"/>
                  </a:cubicBezTo>
                  <a:cubicBezTo>
                    <a:pt x="132" y="118"/>
                    <a:pt x="135" y="120"/>
                    <a:pt x="136" y="120"/>
                  </a:cubicBezTo>
                  <a:cubicBezTo>
                    <a:pt x="147" y="120"/>
                    <a:pt x="149" y="112"/>
                    <a:pt x="158" y="109"/>
                  </a:cubicBezTo>
                  <a:cubicBezTo>
                    <a:pt x="174" y="103"/>
                    <a:pt x="200" y="70"/>
                    <a:pt x="200" y="45"/>
                  </a:cubicBezTo>
                  <a:cubicBezTo>
                    <a:pt x="200" y="39"/>
                    <a:pt x="197" y="39"/>
                    <a:pt x="197" y="35"/>
                  </a:cubicBezTo>
                  <a:cubicBezTo>
                    <a:pt x="197" y="26"/>
                    <a:pt x="204" y="6"/>
                    <a:pt x="214" y="6"/>
                  </a:cubicBezTo>
                  <a:cubicBezTo>
                    <a:pt x="216" y="6"/>
                    <a:pt x="215" y="16"/>
                    <a:pt x="224" y="8"/>
                  </a:cubicBezTo>
                  <a:cubicBezTo>
                    <a:pt x="223" y="8"/>
                    <a:pt x="222" y="7"/>
                    <a:pt x="222" y="7"/>
                  </a:cubicBezTo>
                  <a:cubicBezTo>
                    <a:pt x="219" y="7"/>
                    <a:pt x="218" y="0"/>
                    <a:pt x="220" y="0"/>
                  </a:cubicBezTo>
                  <a:cubicBezTo>
                    <a:pt x="225" y="0"/>
                    <a:pt x="228" y="2"/>
                    <a:pt x="229" y="4"/>
                  </a:cubicBezTo>
                  <a:cubicBezTo>
                    <a:pt x="232" y="10"/>
                    <a:pt x="231" y="14"/>
                    <a:pt x="231" y="20"/>
                  </a:cubicBezTo>
                  <a:cubicBezTo>
                    <a:pt x="231" y="31"/>
                    <a:pt x="241" y="37"/>
                    <a:pt x="241" y="48"/>
                  </a:cubicBezTo>
                  <a:cubicBezTo>
                    <a:pt x="241" y="61"/>
                    <a:pt x="231" y="62"/>
                    <a:pt x="231" y="72"/>
                  </a:cubicBezTo>
                  <a:cubicBezTo>
                    <a:pt x="231" y="74"/>
                    <a:pt x="231" y="76"/>
                    <a:pt x="231" y="77"/>
                  </a:cubicBezTo>
                  <a:cubicBezTo>
                    <a:pt x="228" y="80"/>
                    <a:pt x="226" y="78"/>
                    <a:pt x="224" y="79"/>
                  </a:cubicBezTo>
                  <a:cubicBezTo>
                    <a:pt x="216" y="81"/>
                    <a:pt x="219" y="106"/>
                    <a:pt x="219" y="115"/>
                  </a:cubicBezTo>
                  <a:cubicBezTo>
                    <a:pt x="219" y="122"/>
                    <a:pt x="210" y="126"/>
                    <a:pt x="210" y="137"/>
                  </a:cubicBezTo>
                  <a:cubicBezTo>
                    <a:pt x="210" y="144"/>
                    <a:pt x="213" y="147"/>
                    <a:pt x="214" y="152"/>
                  </a:cubicBezTo>
                  <a:cubicBezTo>
                    <a:pt x="205" y="157"/>
                    <a:pt x="205" y="165"/>
                    <a:pt x="196" y="168"/>
                  </a:cubicBezTo>
                  <a:cubicBezTo>
                    <a:pt x="193" y="161"/>
                    <a:pt x="196" y="161"/>
                    <a:pt x="197" y="155"/>
                  </a:cubicBezTo>
                  <a:cubicBezTo>
                    <a:pt x="186" y="162"/>
                    <a:pt x="179" y="163"/>
                    <a:pt x="176" y="174"/>
                  </a:cubicBezTo>
                  <a:cubicBezTo>
                    <a:pt x="175" y="174"/>
                    <a:pt x="172" y="172"/>
                    <a:pt x="172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0" y="175"/>
                    <a:pt x="156" y="180"/>
                    <a:pt x="150" y="180"/>
                  </a:cubicBezTo>
                  <a:cubicBezTo>
                    <a:pt x="134" y="180"/>
                    <a:pt x="135" y="166"/>
                    <a:pt x="128" y="166"/>
                  </a:cubicBezTo>
                  <a:cubicBezTo>
                    <a:pt x="126" y="166"/>
                    <a:pt x="123" y="170"/>
                    <a:pt x="123" y="173"/>
                  </a:cubicBezTo>
                  <a:cubicBezTo>
                    <a:pt x="123" y="176"/>
                    <a:pt x="130" y="185"/>
                    <a:pt x="131" y="185"/>
                  </a:cubicBezTo>
                  <a:cubicBezTo>
                    <a:pt x="129" y="186"/>
                    <a:pt x="126" y="186"/>
                    <a:pt x="123" y="186"/>
                  </a:cubicBezTo>
                  <a:cubicBezTo>
                    <a:pt x="118" y="186"/>
                    <a:pt x="109" y="199"/>
                    <a:pt x="105" y="207"/>
                  </a:cubicBezTo>
                  <a:cubicBezTo>
                    <a:pt x="99" y="205"/>
                    <a:pt x="100" y="199"/>
                    <a:pt x="94" y="19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68">
              <a:extLst>
                <a:ext uri="{FF2B5EF4-FFF2-40B4-BE49-F238E27FC236}">
                  <a16:creationId xmlns:a16="http://schemas.microsoft.com/office/drawing/2014/main" id="{91C9E272-0D2D-48E2-9548-6296AA023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6305" y="2948783"/>
              <a:ext cx="142331" cy="127025"/>
            </a:xfrm>
            <a:custGeom>
              <a:avLst/>
              <a:gdLst>
                <a:gd name="T0" fmla="*/ 18 w 124"/>
                <a:gd name="T1" fmla="*/ 60 h 110"/>
                <a:gd name="T2" fmla="*/ 25 w 124"/>
                <a:gd name="T3" fmla="*/ 60 h 110"/>
                <a:gd name="T4" fmla="*/ 43 w 124"/>
                <a:gd name="T5" fmla="*/ 19 h 110"/>
                <a:gd name="T6" fmla="*/ 40 w 124"/>
                <a:gd name="T7" fmla="*/ 11 h 110"/>
                <a:gd name="T8" fmla="*/ 44 w 124"/>
                <a:gd name="T9" fmla="*/ 0 h 110"/>
                <a:gd name="T10" fmla="*/ 103 w 124"/>
                <a:gd name="T11" fmla="*/ 40 h 110"/>
                <a:gd name="T12" fmla="*/ 119 w 124"/>
                <a:gd name="T13" fmla="*/ 39 h 110"/>
                <a:gd name="T14" fmla="*/ 114 w 124"/>
                <a:gd name="T15" fmla="*/ 48 h 110"/>
                <a:gd name="T16" fmla="*/ 124 w 124"/>
                <a:gd name="T17" fmla="*/ 58 h 110"/>
                <a:gd name="T18" fmla="*/ 100 w 124"/>
                <a:gd name="T19" fmla="*/ 66 h 110"/>
                <a:gd name="T20" fmla="*/ 73 w 124"/>
                <a:gd name="T21" fmla="*/ 93 h 110"/>
                <a:gd name="T22" fmla="*/ 40 w 124"/>
                <a:gd name="T23" fmla="*/ 75 h 110"/>
                <a:gd name="T24" fmla="*/ 35 w 124"/>
                <a:gd name="T25" fmla="*/ 82 h 110"/>
                <a:gd name="T26" fmla="*/ 12 w 124"/>
                <a:gd name="T27" fmla="*/ 87 h 110"/>
                <a:gd name="T28" fmla="*/ 27 w 124"/>
                <a:gd name="T29" fmla="*/ 98 h 110"/>
                <a:gd name="T30" fmla="*/ 8 w 124"/>
                <a:gd name="T31" fmla="*/ 110 h 110"/>
                <a:gd name="T32" fmla="*/ 4 w 124"/>
                <a:gd name="T33" fmla="*/ 110 h 110"/>
                <a:gd name="T34" fmla="*/ 4 w 124"/>
                <a:gd name="T35" fmla="*/ 92 h 110"/>
                <a:gd name="T36" fmla="*/ 0 w 124"/>
                <a:gd name="T37" fmla="*/ 84 h 110"/>
                <a:gd name="T38" fmla="*/ 14 w 124"/>
                <a:gd name="T39" fmla="*/ 64 h 110"/>
                <a:gd name="T40" fmla="*/ 14 w 124"/>
                <a:gd name="T41" fmla="*/ 58 h 110"/>
                <a:gd name="T42" fmla="*/ 19 w 124"/>
                <a:gd name="T43" fmla="*/ 62 h 110"/>
                <a:gd name="T44" fmla="*/ 18 w 124"/>
                <a:gd name="T45" fmla="*/ 6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10">
                  <a:moveTo>
                    <a:pt x="18" y="60"/>
                  </a:moveTo>
                  <a:cubicBezTo>
                    <a:pt x="20" y="61"/>
                    <a:pt x="23" y="60"/>
                    <a:pt x="25" y="60"/>
                  </a:cubicBezTo>
                  <a:cubicBezTo>
                    <a:pt x="38" y="60"/>
                    <a:pt x="43" y="29"/>
                    <a:pt x="43" y="19"/>
                  </a:cubicBezTo>
                  <a:cubicBezTo>
                    <a:pt x="43" y="15"/>
                    <a:pt x="40" y="14"/>
                    <a:pt x="40" y="11"/>
                  </a:cubicBezTo>
                  <a:cubicBezTo>
                    <a:pt x="40" y="5"/>
                    <a:pt x="43" y="3"/>
                    <a:pt x="44" y="0"/>
                  </a:cubicBezTo>
                  <a:cubicBezTo>
                    <a:pt x="65" y="15"/>
                    <a:pt x="74" y="40"/>
                    <a:pt x="103" y="40"/>
                  </a:cubicBezTo>
                  <a:cubicBezTo>
                    <a:pt x="109" y="40"/>
                    <a:pt x="114" y="35"/>
                    <a:pt x="119" y="39"/>
                  </a:cubicBezTo>
                  <a:cubicBezTo>
                    <a:pt x="118" y="43"/>
                    <a:pt x="114" y="44"/>
                    <a:pt x="114" y="48"/>
                  </a:cubicBezTo>
                  <a:cubicBezTo>
                    <a:pt x="114" y="53"/>
                    <a:pt x="121" y="58"/>
                    <a:pt x="124" y="58"/>
                  </a:cubicBezTo>
                  <a:cubicBezTo>
                    <a:pt x="117" y="63"/>
                    <a:pt x="112" y="66"/>
                    <a:pt x="100" y="66"/>
                  </a:cubicBezTo>
                  <a:cubicBezTo>
                    <a:pt x="84" y="66"/>
                    <a:pt x="79" y="84"/>
                    <a:pt x="73" y="93"/>
                  </a:cubicBezTo>
                  <a:cubicBezTo>
                    <a:pt x="61" y="85"/>
                    <a:pt x="53" y="84"/>
                    <a:pt x="40" y="75"/>
                  </a:cubicBezTo>
                  <a:cubicBezTo>
                    <a:pt x="38" y="76"/>
                    <a:pt x="35" y="79"/>
                    <a:pt x="35" y="82"/>
                  </a:cubicBezTo>
                  <a:cubicBezTo>
                    <a:pt x="25" y="82"/>
                    <a:pt x="12" y="74"/>
                    <a:pt x="12" y="87"/>
                  </a:cubicBezTo>
                  <a:cubicBezTo>
                    <a:pt x="12" y="95"/>
                    <a:pt x="24" y="95"/>
                    <a:pt x="27" y="98"/>
                  </a:cubicBezTo>
                  <a:cubicBezTo>
                    <a:pt x="21" y="107"/>
                    <a:pt x="15" y="104"/>
                    <a:pt x="8" y="110"/>
                  </a:cubicBezTo>
                  <a:cubicBezTo>
                    <a:pt x="4" y="110"/>
                    <a:pt x="4" y="110"/>
                    <a:pt x="4" y="110"/>
                  </a:cubicBezTo>
                  <a:cubicBezTo>
                    <a:pt x="4" y="105"/>
                    <a:pt x="4" y="93"/>
                    <a:pt x="4" y="92"/>
                  </a:cubicBezTo>
                  <a:cubicBezTo>
                    <a:pt x="4" y="89"/>
                    <a:pt x="0" y="87"/>
                    <a:pt x="0" y="84"/>
                  </a:cubicBezTo>
                  <a:cubicBezTo>
                    <a:pt x="0" y="75"/>
                    <a:pt x="12" y="70"/>
                    <a:pt x="14" y="64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5" y="59"/>
                    <a:pt x="17" y="60"/>
                    <a:pt x="19" y="62"/>
                  </a:cubicBezTo>
                  <a:lnTo>
                    <a:pt x="18" y="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69">
              <a:extLst>
                <a:ext uri="{FF2B5EF4-FFF2-40B4-BE49-F238E27FC236}">
                  <a16:creationId xmlns:a16="http://schemas.microsoft.com/office/drawing/2014/main" id="{14F0E008-F79E-4832-AE6D-0A1347B0E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575" y="2980922"/>
              <a:ext cx="22957" cy="22956"/>
            </a:xfrm>
            <a:custGeom>
              <a:avLst/>
              <a:gdLst>
                <a:gd name="T0" fmla="*/ 17 w 21"/>
                <a:gd name="T1" fmla="*/ 0 h 20"/>
                <a:gd name="T2" fmla="*/ 21 w 21"/>
                <a:gd name="T3" fmla="*/ 4 h 20"/>
                <a:gd name="T4" fmla="*/ 2 w 21"/>
                <a:gd name="T5" fmla="*/ 20 h 20"/>
                <a:gd name="T6" fmla="*/ 2 w 21"/>
                <a:gd name="T7" fmla="*/ 13 h 20"/>
                <a:gd name="T8" fmla="*/ 19 w 21"/>
                <a:gd name="T9" fmla="*/ 1 h 20"/>
                <a:gd name="T10" fmla="*/ 17 w 21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0">
                  <a:moveTo>
                    <a:pt x="17" y="0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18" y="8"/>
                    <a:pt x="9" y="20"/>
                    <a:pt x="2" y="20"/>
                  </a:cubicBezTo>
                  <a:cubicBezTo>
                    <a:pt x="0" y="20"/>
                    <a:pt x="0" y="16"/>
                    <a:pt x="2" y="13"/>
                  </a:cubicBezTo>
                  <a:cubicBezTo>
                    <a:pt x="5" y="8"/>
                    <a:pt x="13" y="1"/>
                    <a:pt x="19" y="1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70">
              <a:extLst>
                <a:ext uri="{FF2B5EF4-FFF2-40B4-BE49-F238E27FC236}">
                  <a16:creationId xmlns:a16="http://schemas.microsoft.com/office/drawing/2014/main" id="{764D824B-C222-4499-B18A-6DC5E0309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3019" y="2948783"/>
              <a:ext cx="33670" cy="22956"/>
            </a:xfrm>
            <a:custGeom>
              <a:avLst/>
              <a:gdLst>
                <a:gd name="T0" fmla="*/ 29 w 29"/>
                <a:gd name="T1" fmla="*/ 5 h 21"/>
                <a:gd name="T2" fmla="*/ 1 w 29"/>
                <a:gd name="T3" fmla="*/ 21 h 21"/>
                <a:gd name="T4" fmla="*/ 1 w 29"/>
                <a:gd name="T5" fmla="*/ 17 h 21"/>
                <a:gd name="T6" fmla="*/ 17 w 29"/>
                <a:gd name="T7" fmla="*/ 0 h 21"/>
                <a:gd name="T8" fmla="*/ 29 w 29"/>
                <a:gd name="T9" fmla="*/ 0 h 21"/>
                <a:gd name="T10" fmla="*/ 29 w 29"/>
                <a:gd name="T11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1">
                  <a:moveTo>
                    <a:pt x="29" y="5"/>
                  </a:moveTo>
                  <a:cubicBezTo>
                    <a:pt x="11" y="5"/>
                    <a:pt x="11" y="21"/>
                    <a:pt x="1" y="21"/>
                  </a:cubicBezTo>
                  <a:cubicBezTo>
                    <a:pt x="0" y="21"/>
                    <a:pt x="1" y="18"/>
                    <a:pt x="1" y="17"/>
                  </a:cubicBezTo>
                  <a:cubicBezTo>
                    <a:pt x="1" y="17"/>
                    <a:pt x="8" y="0"/>
                    <a:pt x="17" y="0"/>
                  </a:cubicBezTo>
                  <a:cubicBezTo>
                    <a:pt x="22" y="0"/>
                    <a:pt x="26" y="1"/>
                    <a:pt x="29" y="0"/>
                  </a:cubicBezTo>
                  <a:lnTo>
                    <a:pt x="29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71">
              <a:extLst>
                <a:ext uri="{FF2B5EF4-FFF2-40B4-BE49-F238E27FC236}">
                  <a16:creationId xmlns:a16="http://schemas.microsoft.com/office/drawing/2014/main" id="{1F08CB72-713B-4107-B9D0-65713C026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1175" y="2921236"/>
              <a:ext cx="16835" cy="18365"/>
            </a:xfrm>
            <a:custGeom>
              <a:avLst/>
              <a:gdLst>
                <a:gd name="T0" fmla="*/ 2 w 15"/>
                <a:gd name="T1" fmla="*/ 11 h 16"/>
                <a:gd name="T2" fmla="*/ 3 w 15"/>
                <a:gd name="T3" fmla="*/ 5 h 16"/>
                <a:gd name="T4" fmla="*/ 15 w 15"/>
                <a:gd name="T5" fmla="*/ 0 h 16"/>
                <a:gd name="T6" fmla="*/ 2 w 15"/>
                <a:gd name="T7" fmla="*/ 16 h 16"/>
                <a:gd name="T8" fmla="*/ 2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11"/>
                  </a:moveTo>
                  <a:cubicBezTo>
                    <a:pt x="4" y="11"/>
                    <a:pt x="2" y="7"/>
                    <a:pt x="3" y="5"/>
                  </a:cubicBezTo>
                  <a:cubicBezTo>
                    <a:pt x="4" y="0"/>
                    <a:pt x="13" y="0"/>
                    <a:pt x="15" y="0"/>
                  </a:cubicBezTo>
                  <a:cubicBezTo>
                    <a:pt x="14" y="5"/>
                    <a:pt x="8" y="16"/>
                    <a:pt x="2" y="16"/>
                  </a:cubicBezTo>
                  <a:cubicBezTo>
                    <a:pt x="0" y="16"/>
                    <a:pt x="0" y="11"/>
                    <a:pt x="2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72">
              <a:extLst>
                <a:ext uri="{FF2B5EF4-FFF2-40B4-BE49-F238E27FC236}">
                  <a16:creationId xmlns:a16="http://schemas.microsoft.com/office/drawing/2014/main" id="{B66E8554-F575-4638-9ECE-512426592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0688" y="2644229"/>
              <a:ext cx="70400" cy="284659"/>
            </a:xfrm>
            <a:custGeom>
              <a:avLst/>
              <a:gdLst>
                <a:gd name="T0" fmla="*/ 45 w 61"/>
                <a:gd name="T1" fmla="*/ 152 h 249"/>
                <a:gd name="T2" fmla="*/ 23 w 61"/>
                <a:gd name="T3" fmla="*/ 198 h 249"/>
                <a:gd name="T4" fmla="*/ 45 w 61"/>
                <a:gd name="T5" fmla="*/ 239 h 249"/>
                <a:gd name="T6" fmla="*/ 42 w 61"/>
                <a:gd name="T7" fmla="*/ 240 h 249"/>
                <a:gd name="T8" fmla="*/ 35 w 61"/>
                <a:gd name="T9" fmla="*/ 232 h 249"/>
                <a:gd name="T10" fmla="*/ 27 w 61"/>
                <a:gd name="T11" fmla="*/ 232 h 249"/>
                <a:gd name="T12" fmla="*/ 9 w 61"/>
                <a:gd name="T13" fmla="*/ 249 h 249"/>
                <a:gd name="T14" fmla="*/ 9 w 61"/>
                <a:gd name="T15" fmla="*/ 226 h 249"/>
                <a:gd name="T16" fmla="*/ 12 w 61"/>
                <a:gd name="T17" fmla="*/ 190 h 249"/>
                <a:gd name="T18" fmla="*/ 7 w 61"/>
                <a:gd name="T19" fmla="*/ 168 h 249"/>
                <a:gd name="T20" fmla="*/ 11 w 61"/>
                <a:gd name="T21" fmla="*/ 143 h 249"/>
                <a:gd name="T22" fmla="*/ 11 w 61"/>
                <a:gd name="T23" fmla="*/ 96 h 249"/>
                <a:gd name="T24" fmla="*/ 0 w 61"/>
                <a:gd name="T25" fmla="*/ 68 h 249"/>
                <a:gd name="T26" fmla="*/ 16 w 61"/>
                <a:gd name="T27" fmla="*/ 27 h 249"/>
                <a:gd name="T28" fmla="*/ 19 w 61"/>
                <a:gd name="T29" fmla="*/ 17 h 249"/>
                <a:gd name="T30" fmla="*/ 19 w 61"/>
                <a:gd name="T31" fmla="*/ 0 h 249"/>
                <a:gd name="T32" fmla="*/ 24 w 61"/>
                <a:gd name="T33" fmla="*/ 0 h 249"/>
                <a:gd name="T34" fmla="*/ 33 w 61"/>
                <a:gd name="T35" fmla="*/ 37 h 249"/>
                <a:gd name="T36" fmla="*/ 35 w 61"/>
                <a:gd name="T37" fmla="*/ 67 h 249"/>
                <a:gd name="T38" fmla="*/ 35 w 61"/>
                <a:gd name="T39" fmla="*/ 86 h 249"/>
                <a:gd name="T40" fmla="*/ 41 w 61"/>
                <a:gd name="T41" fmla="*/ 108 h 249"/>
                <a:gd name="T42" fmla="*/ 61 w 61"/>
                <a:gd name="T43" fmla="*/ 163 h 249"/>
                <a:gd name="T44" fmla="*/ 45 w 61"/>
                <a:gd name="T45" fmla="*/ 15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249">
                  <a:moveTo>
                    <a:pt x="45" y="152"/>
                  </a:moveTo>
                  <a:cubicBezTo>
                    <a:pt x="25" y="152"/>
                    <a:pt x="23" y="178"/>
                    <a:pt x="23" y="198"/>
                  </a:cubicBezTo>
                  <a:cubicBezTo>
                    <a:pt x="23" y="217"/>
                    <a:pt x="38" y="225"/>
                    <a:pt x="45" y="239"/>
                  </a:cubicBezTo>
                  <a:cubicBezTo>
                    <a:pt x="45" y="239"/>
                    <a:pt x="43" y="240"/>
                    <a:pt x="42" y="240"/>
                  </a:cubicBezTo>
                  <a:cubicBezTo>
                    <a:pt x="39" y="240"/>
                    <a:pt x="35" y="235"/>
                    <a:pt x="35" y="232"/>
                  </a:cubicBezTo>
                  <a:cubicBezTo>
                    <a:pt x="32" y="232"/>
                    <a:pt x="29" y="232"/>
                    <a:pt x="27" y="232"/>
                  </a:cubicBezTo>
                  <a:cubicBezTo>
                    <a:pt x="18" y="232"/>
                    <a:pt x="18" y="249"/>
                    <a:pt x="9" y="249"/>
                  </a:cubicBezTo>
                  <a:cubicBezTo>
                    <a:pt x="7" y="249"/>
                    <a:pt x="9" y="230"/>
                    <a:pt x="9" y="226"/>
                  </a:cubicBezTo>
                  <a:cubicBezTo>
                    <a:pt x="9" y="212"/>
                    <a:pt x="12" y="202"/>
                    <a:pt x="12" y="190"/>
                  </a:cubicBezTo>
                  <a:cubicBezTo>
                    <a:pt x="12" y="179"/>
                    <a:pt x="7" y="178"/>
                    <a:pt x="7" y="168"/>
                  </a:cubicBezTo>
                  <a:cubicBezTo>
                    <a:pt x="7" y="156"/>
                    <a:pt x="11" y="153"/>
                    <a:pt x="11" y="143"/>
                  </a:cubicBezTo>
                  <a:cubicBezTo>
                    <a:pt x="11" y="123"/>
                    <a:pt x="11" y="116"/>
                    <a:pt x="11" y="96"/>
                  </a:cubicBezTo>
                  <a:cubicBezTo>
                    <a:pt x="11" y="85"/>
                    <a:pt x="0" y="80"/>
                    <a:pt x="0" y="68"/>
                  </a:cubicBezTo>
                  <a:cubicBezTo>
                    <a:pt x="0" y="51"/>
                    <a:pt x="4" y="30"/>
                    <a:pt x="16" y="27"/>
                  </a:cubicBezTo>
                  <a:cubicBezTo>
                    <a:pt x="16" y="23"/>
                    <a:pt x="19" y="21"/>
                    <a:pt x="19" y="17"/>
                  </a:cubicBezTo>
                  <a:cubicBezTo>
                    <a:pt x="19" y="9"/>
                    <a:pt x="19" y="7"/>
                    <a:pt x="19" y="0"/>
                  </a:cubicBezTo>
                  <a:cubicBezTo>
                    <a:pt x="20" y="0"/>
                    <a:pt x="23" y="0"/>
                    <a:pt x="24" y="0"/>
                  </a:cubicBezTo>
                  <a:cubicBezTo>
                    <a:pt x="24" y="16"/>
                    <a:pt x="30" y="27"/>
                    <a:pt x="33" y="37"/>
                  </a:cubicBezTo>
                  <a:cubicBezTo>
                    <a:pt x="36" y="48"/>
                    <a:pt x="30" y="56"/>
                    <a:pt x="35" y="67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4" y="94"/>
                    <a:pt x="39" y="103"/>
                    <a:pt x="41" y="108"/>
                  </a:cubicBezTo>
                  <a:cubicBezTo>
                    <a:pt x="47" y="127"/>
                    <a:pt x="57" y="143"/>
                    <a:pt x="61" y="163"/>
                  </a:cubicBezTo>
                  <a:cubicBezTo>
                    <a:pt x="57" y="157"/>
                    <a:pt x="52" y="152"/>
                    <a:pt x="45" y="1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73">
              <a:extLst>
                <a:ext uri="{FF2B5EF4-FFF2-40B4-BE49-F238E27FC236}">
                  <a16:creationId xmlns:a16="http://schemas.microsoft.com/office/drawing/2014/main" id="{3A4FC4B5-CE5D-4E95-90FE-679AF8D07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0838" y="1655574"/>
              <a:ext cx="433114" cy="335163"/>
            </a:xfrm>
            <a:custGeom>
              <a:avLst/>
              <a:gdLst>
                <a:gd name="T0" fmla="*/ 131 w 379"/>
                <a:gd name="T1" fmla="*/ 290 h 292"/>
                <a:gd name="T2" fmla="*/ 87 w 379"/>
                <a:gd name="T3" fmla="*/ 236 h 292"/>
                <a:gd name="T4" fmla="*/ 178 w 379"/>
                <a:gd name="T5" fmla="*/ 121 h 292"/>
                <a:gd name="T6" fmla="*/ 215 w 379"/>
                <a:gd name="T7" fmla="*/ 99 h 292"/>
                <a:gd name="T8" fmla="*/ 231 w 379"/>
                <a:gd name="T9" fmla="*/ 81 h 292"/>
                <a:gd name="T10" fmla="*/ 302 w 379"/>
                <a:gd name="T11" fmla="*/ 61 h 292"/>
                <a:gd name="T12" fmla="*/ 379 w 379"/>
                <a:gd name="T13" fmla="*/ 20 h 292"/>
                <a:gd name="T14" fmla="*/ 349 w 379"/>
                <a:gd name="T15" fmla="*/ 0 h 292"/>
                <a:gd name="T16" fmla="*/ 235 w 379"/>
                <a:gd name="T17" fmla="*/ 45 h 292"/>
                <a:gd name="T18" fmla="*/ 212 w 379"/>
                <a:gd name="T19" fmla="*/ 36 h 292"/>
                <a:gd name="T20" fmla="*/ 188 w 379"/>
                <a:gd name="T21" fmla="*/ 45 h 292"/>
                <a:gd name="T22" fmla="*/ 120 w 379"/>
                <a:gd name="T23" fmla="*/ 83 h 292"/>
                <a:gd name="T24" fmla="*/ 90 w 379"/>
                <a:gd name="T25" fmla="*/ 89 h 292"/>
                <a:gd name="T26" fmla="*/ 82 w 379"/>
                <a:gd name="T27" fmla="*/ 97 h 292"/>
                <a:gd name="T28" fmla="*/ 87 w 379"/>
                <a:gd name="T29" fmla="*/ 111 h 292"/>
                <a:gd name="T30" fmla="*/ 48 w 379"/>
                <a:gd name="T31" fmla="*/ 159 h 292"/>
                <a:gd name="T32" fmla="*/ 59 w 379"/>
                <a:gd name="T33" fmla="*/ 176 h 292"/>
                <a:gd name="T34" fmla="*/ 23 w 379"/>
                <a:gd name="T35" fmla="*/ 199 h 292"/>
                <a:gd name="T36" fmla="*/ 23 w 379"/>
                <a:gd name="T37" fmla="*/ 211 h 292"/>
                <a:gd name="T38" fmla="*/ 0 w 379"/>
                <a:gd name="T39" fmla="*/ 242 h 292"/>
                <a:gd name="T40" fmla="*/ 14 w 379"/>
                <a:gd name="T41" fmla="*/ 258 h 292"/>
                <a:gd name="T42" fmla="*/ 37 w 379"/>
                <a:gd name="T43" fmla="*/ 258 h 292"/>
                <a:gd name="T44" fmla="*/ 48 w 379"/>
                <a:gd name="T45" fmla="*/ 286 h 292"/>
                <a:gd name="T46" fmla="*/ 67 w 379"/>
                <a:gd name="T47" fmla="*/ 286 h 292"/>
                <a:gd name="T48" fmla="*/ 72 w 379"/>
                <a:gd name="T49" fmla="*/ 292 h 292"/>
                <a:gd name="T50" fmla="*/ 131 w 379"/>
                <a:gd name="T51" fmla="*/ 292 h 292"/>
                <a:gd name="T52" fmla="*/ 124 w 379"/>
                <a:gd name="T53" fmla="*/ 282 h 292"/>
                <a:gd name="T54" fmla="*/ 131 w 379"/>
                <a:gd name="T55" fmla="*/ 29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9" h="292">
                  <a:moveTo>
                    <a:pt x="131" y="290"/>
                  </a:moveTo>
                  <a:cubicBezTo>
                    <a:pt x="115" y="273"/>
                    <a:pt x="87" y="266"/>
                    <a:pt x="87" y="236"/>
                  </a:cubicBezTo>
                  <a:cubicBezTo>
                    <a:pt x="87" y="185"/>
                    <a:pt x="140" y="132"/>
                    <a:pt x="178" y="121"/>
                  </a:cubicBezTo>
                  <a:cubicBezTo>
                    <a:pt x="192" y="117"/>
                    <a:pt x="196" y="99"/>
                    <a:pt x="215" y="99"/>
                  </a:cubicBezTo>
                  <a:cubicBezTo>
                    <a:pt x="224" y="99"/>
                    <a:pt x="227" y="83"/>
                    <a:pt x="231" y="81"/>
                  </a:cubicBezTo>
                  <a:cubicBezTo>
                    <a:pt x="256" y="68"/>
                    <a:pt x="275" y="75"/>
                    <a:pt x="302" y="61"/>
                  </a:cubicBezTo>
                  <a:cubicBezTo>
                    <a:pt x="321" y="52"/>
                    <a:pt x="379" y="47"/>
                    <a:pt x="379" y="20"/>
                  </a:cubicBezTo>
                  <a:cubicBezTo>
                    <a:pt x="379" y="11"/>
                    <a:pt x="358" y="0"/>
                    <a:pt x="349" y="0"/>
                  </a:cubicBezTo>
                  <a:cubicBezTo>
                    <a:pt x="311" y="0"/>
                    <a:pt x="275" y="45"/>
                    <a:pt x="235" y="45"/>
                  </a:cubicBezTo>
                  <a:cubicBezTo>
                    <a:pt x="226" y="45"/>
                    <a:pt x="222" y="36"/>
                    <a:pt x="212" y="36"/>
                  </a:cubicBezTo>
                  <a:cubicBezTo>
                    <a:pt x="198" y="36"/>
                    <a:pt x="198" y="45"/>
                    <a:pt x="188" y="45"/>
                  </a:cubicBezTo>
                  <a:cubicBezTo>
                    <a:pt x="160" y="45"/>
                    <a:pt x="139" y="83"/>
                    <a:pt x="120" y="83"/>
                  </a:cubicBezTo>
                  <a:cubicBezTo>
                    <a:pt x="109" y="83"/>
                    <a:pt x="101" y="89"/>
                    <a:pt x="90" y="89"/>
                  </a:cubicBezTo>
                  <a:cubicBezTo>
                    <a:pt x="84" y="89"/>
                    <a:pt x="82" y="94"/>
                    <a:pt x="82" y="97"/>
                  </a:cubicBezTo>
                  <a:cubicBezTo>
                    <a:pt x="82" y="102"/>
                    <a:pt x="87" y="105"/>
                    <a:pt x="87" y="111"/>
                  </a:cubicBezTo>
                  <a:cubicBezTo>
                    <a:pt x="87" y="134"/>
                    <a:pt x="48" y="145"/>
                    <a:pt x="48" y="159"/>
                  </a:cubicBezTo>
                  <a:cubicBezTo>
                    <a:pt x="48" y="165"/>
                    <a:pt x="59" y="167"/>
                    <a:pt x="59" y="176"/>
                  </a:cubicBezTo>
                  <a:cubicBezTo>
                    <a:pt x="47" y="180"/>
                    <a:pt x="23" y="185"/>
                    <a:pt x="23" y="199"/>
                  </a:cubicBezTo>
                  <a:cubicBezTo>
                    <a:pt x="23" y="207"/>
                    <a:pt x="23" y="211"/>
                    <a:pt x="23" y="211"/>
                  </a:cubicBezTo>
                  <a:cubicBezTo>
                    <a:pt x="23" y="225"/>
                    <a:pt x="0" y="223"/>
                    <a:pt x="0" y="242"/>
                  </a:cubicBezTo>
                  <a:cubicBezTo>
                    <a:pt x="0" y="252"/>
                    <a:pt x="14" y="258"/>
                    <a:pt x="14" y="258"/>
                  </a:cubicBezTo>
                  <a:cubicBezTo>
                    <a:pt x="14" y="258"/>
                    <a:pt x="34" y="257"/>
                    <a:pt x="37" y="258"/>
                  </a:cubicBezTo>
                  <a:cubicBezTo>
                    <a:pt x="50" y="262"/>
                    <a:pt x="43" y="275"/>
                    <a:pt x="48" y="286"/>
                  </a:cubicBezTo>
                  <a:cubicBezTo>
                    <a:pt x="50" y="290"/>
                    <a:pt x="62" y="286"/>
                    <a:pt x="67" y="286"/>
                  </a:cubicBezTo>
                  <a:cubicBezTo>
                    <a:pt x="69" y="286"/>
                    <a:pt x="71" y="291"/>
                    <a:pt x="72" y="292"/>
                  </a:cubicBezTo>
                  <a:cubicBezTo>
                    <a:pt x="131" y="292"/>
                    <a:pt x="131" y="292"/>
                    <a:pt x="131" y="292"/>
                  </a:cubicBezTo>
                  <a:cubicBezTo>
                    <a:pt x="129" y="287"/>
                    <a:pt x="126" y="284"/>
                    <a:pt x="124" y="282"/>
                  </a:cubicBezTo>
                  <a:lnTo>
                    <a:pt x="131" y="2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74">
              <a:extLst>
                <a:ext uri="{FF2B5EF4-FFF2-40B4-BE49-F238E27FC236}">
                  <a16:creationId xmlns:a16="http://schemas.microsoft.com/office/drawing/2014/main" id="{25B4B851-F497-4011-BAC0-859EBC740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190" y="2530977"/>
              <a:ext cx="954994" cy="716239"/>
            </a:xfrm>
            <a:custGeom>
              <a:avLst/>
              <a:gdLst>
                <a:gd name="T0" fmla="*/ 813 w 834"/>
                <a:gd name="T1" fmla="*/ 420 h 625"/>
                <a:gd name="T2" fmla="*/ 807 w 834"/>
                <a:gd name="T3" fmla="*/ 493 h 625"/>
                <a:gd name="T4" fmla="*/ 735 w 834"/>
                <a:gd name="T5" fmla="*/ 494 h 625"/>
                <a:gd name="T6" fmla="*/ 690 w 834"/>
                <a:gd name="T7" fmla="*/ 510 h 625"/>
                <a:gd name="T8" fmla="*/ 693 w 834"/>
                <a:gd name="T9" fmla="*/ 546 h 625"/>
                <a:gd name="T10" fmla="*/ 710 w 834"/>
                <a:gd name="T11" fmla="*/ 580 h 625"/>
                <a:gd name="T12" fmla="*/ 688 w 834"/>
                <a:gd name="T13" fmla="*/ 574 h 625"/>
                <a:gd name="T14" fmla="*/ 682 w 834"/>
                <a:gd name="T15" fmla="*/ 606 h 625"/>
                <a:gd name="T16" fmla="*/ 657 w 834"/>
                <a:gd name="T17" fmla="*/ 568 h 625"/>
                <a:gd name="T18" fmla="*/ 615 w 834"/>
                <a:gd name="T19" fmla="*/ 501 h 625"/>
                <a:gd name="T20" fmla="*/ 565 w 834"/>
                <a:gd name="T21" fmla="*/ 429 h 625"/>
                <a:gd name="T22" fmla="*/ 496 w 834"/>
                <a:gd name="T23" fmla="*/ 384 h 625"/>
                <a:gd name="T24" fmla="*/ 465 w 834"/>
                <a:gd name="T25" fmla="*/ 381 h 625"/>
                <a:gd name="T26" fmla="*/ 498 w 834"/>
                <a:gd name="T27" fmla="*/ 440 h 625"/>
                <a:gd name="T28" fmla="*/ 541 w 834"/>
                <a:gd name="T29" fmla="*/ 475 h 625"/>
                <a:gd name="T30" fmla="*/ 567 w 834"/>
                <a:gd name="T31" fmla="*/ 510 h 625"/>
                <a:gd name="T32" fmla="*/ 554 w 834"/>
                <a:gd name="T33" fmla="*/ 550 h 625"/>
                <a:gd name="T34" fmla="*/ 543 w 834"/>
                <a:gd name="T35" fmla="*/ 547 h 625"/>
                <a:gd name="T36" fmla="*/ 500 w 834"/>
                <a:gd name="T37" fmla="*/ 493 h 625"/>
                <a:gd name="T38" fmla="*/ 393 w 834"/>
                <a:gd name="T39" fmla="*/ 401 h 625"/>
                <a:gd name="T40" fmla="*/ 289 w 834"/>
                <a:gd name="T41" fmla="*/ 427 h 625"/>
                <a:gd name="T42" fmla="*/ 232 w 834"/>
                <a:gd name="T43" fmla="*/ 490 h 625"/>
                <a:gd name="T44" fmla="*/ 174 w 834"/>
                <a:gd name="T45" fmla="*/ 587 h 625"/>
                <a:gd name="T46" fmla="*/ 125 w 834"/>
                <a:gd name="T47" fmla="*/ 609 h 625"/>
                <a:gd name="T48" fmla="*/ 18 w 834"/>
                <a:gd name="T49" fmla="*/ 602 h 625"/>
                <a:gd name="T50" fmla="*/ 0 w 834"/>
                <a:gd name="T51" fmla="*/ 552 h 625"/>
                <a:gd name="T52" fmla="*/ 7 w 834"/>
                <a:gd name="T53" fmla="*/ 442 h 625"/>
                <a:gd name="T54" fmla="*/ 83 w 834"/>
                <a:gd name="T55" fmla="*/ 424 h 625"/>
                <a:gd name="T56" fmla="*/ 153 w 834"/>
                <a:gd name="T57" fmla="*/ 432 h 625"/>
                <a:gd name="T58" fmla="*/ 181 w 834"/>
                <a:gd name="T59" fmla="*/ 370 h 625"/>
                <a:gd name="T60" fmla="*/ 178 w 834"/>
                <a:gd name="T61" fmla="*/ 348 h 625"/>
                <a:gd name="T62" fmla="*/ 104 w 834"/>
                <a:gd name="T63" fmla="*/ 293 h 625"/>
                <a:gd name="T64" fmla="*/ 152 w 834"/>
                <a:gd name="T65" fmla="*/ 284 h 625"/>
                <a:gd name="T66" fmla="*/ 166 w 834"/>
                <a:gd name="T67" fmla="*/ 258 h 625"/>
                <a:gd name="T68" fmla="*/ 196 w 834"/>
                <a:gd name="T69" fmla="*/ 262 h 625"/>
                <a:gd name="T70" fmla="*/ 253 w 834"/>
                <a:gd name="T71" fmla="*/ 212 h 625"/>
                <a:gd name="T72" fmla="*/ 302 w 834"/>
                <a:gd name="T73" fmla="*/ 160 h 625"/>
                <a:gd name="T74" fmla="*/ 357 w 834"/>
                <a:gd name="T75" fmla="*/ 131 h 625"/>
                <a:gd name="T76" fmla="*/ 388 w 834"/>
                <a:gd name="T77" fmla="*/ 97 h 625"/>
                <a:gd name="T78" fmla="*/ 421 w 834"/>
                <a:gd name="T79" fmla="*/ 9 h 625"/>
                <a:gd name="T80" fmla="*/ 431 w 834"/>
                <a:gd name="T81" fmla="*/ 45 h 625"/>
                <a:gd name="T82" fmla="*/ 413 w 834"/>
                <a:gd name="T83" fmla="*/ 97 h 625"/>
                <a:gd name="T84" fmla="*/ 437 w 834"/>
                <a:gd name="T85" fmla="*/ 118 h 625"/>
                <a:gd name="T86" fmla="*/ 498 w 834"/>
                <a:gd name="T87" fmla="*/ 122 h 625"/>
                <a:gd name="T88" fmla="*/ 573 w 834"/>
                <a:gd name="T89" fmla="*/ 90 h 625"/>
                <a:gd name="T90" fmla="*/ 650 w 834"/>
                <a:gd name="T91" fmla="*/ 98 h 625"/>
                <a:gd name="T92" fmla="*/ 701 w 834"/>
                <a:gd name="T93" fmla="*/ 171 h 625"/>
                <a:gd name="T94" fmla="*/ 686 w 834"/>
                <a:gd name="T95" fmla="*/ 276 h 625"/>
                <a:gd name="T96" fmla="*/ 807 w 834"/>
                <a:gd name="T97" fmla="*/ 325 h 625"/>
                <a:gd name="T98" fmla="*/ 815 w 834"/>
                <a:gd name="T99" fmla="*/ 368 h 625"/>
                <a:gd name="T100" fmla="*/ 818 w 834"/>
                <a:gd name="T101" fmla="*/ 388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4" h="625">
                  <a:moveTo>
                    <a:pt x="818" y="388"/>
                  </a:moveTo>
                  <a:cubicBezTo>
                    <a:pt x="815" y="401"/>
                    <a:pt x="816" y="395"/>
                    <a:pt x="813" y="400"/>
                  </a:cubicBezTo>
                  <a:cubicBezTo>
                    <a:pt x="813" y="420"/>
                    <a:pt x="813" y="420"/>
                    <a:pt x="813" y="420"/>
                  </a:cubicBezTo>
                  <a:cubicBezTo>
                    <a:pt x="806" y="428"/>
                    <a:pt x="792" y="444"/>
                    <a:pt x="792" y="455"/>
                  </a:cubicBezTo>
                  <a:cubicBezTo>
                    <a:pt x="792" y="471"/>
                    <a:pt x="813" y="482"/>
                    <a:pt x="817" y="489"/>
                  </a:cubicBezTo>
                  <a:cubicBezTo>
                    <a:pt x="814" y="493"/>
                    <a:pt x="811" y="492"/>
                    <a:pt x="807" y="493"/>
                  </a:cubicBezTo>
                  <a:cubicBezTo>
                    <a:pt x="801" y="495"/>
                    <a:pt x="795" y="492"/>
                    <a:pt x="788" y="495"/>
                  </a:cubicBezTo>
                  <a:cubicBezTo>
                    <a:pt x="779" y="500"/>
                    <a:pt x="776" y="510"/>
                    <a:pt x="766" y="510"/>
                  </a:cubicBezTo>
                  <a:cubicBezTo>
                    <a:pt x="755" y="510"/>
                    <a:pt x="748" y="494"/>
                    <a:pt x="735" y="494"/>
                  </a:cubicBezTo>
                  <a:cubicBezTo>
                    <a:pt x="722" y="494"/>
                    <a:pt x="720" y="501"/>
                    <a:pt x="710" y="505"/>
                  </a:cubicBezTo>
                  <a:cubicBezTo>
                    <a:pt x="711" y="511"/>
                    <a:pt x="711" y="516"/>
                    <a:pt x="710" y="522"/>
                  </a:cubicBezTo>
                  <a:cubicBezTo>
                    <a:pt x="698" y="522"/>
                    <a:pt x="697" y="510"/>
                    <a:pt x="690" y="510"/>
                  </a:cubicBezTo>
                  <a:cubicBezTo>
                    <a:pt x="686" y="510"/>
                    <a:pt x="682" y="515"/>
                    <a:pt x="682" y="519"/>
                  </a:cubicBezTo>
                  <a:cubicBezTo>
                    <a:pt x="696" y="536"/>
                    <a:pt x="696" y="536"/>
                    <a:pt x="696" y="536"/>
                  </a:cubicBezTo>
                  <a:cubicBezTo>
                    <a:pt x="695" y="541"/>
                    <a:pt x="693" y="543"/>
                    <a:pt x="693" y="546"/>
                  </a:cubicBezTo>
                  <a:cubicBezTo>
                    <a:pt x="693" y="548"/>
                    <a:pt x="713" y="568"/>
                    <a:pt x="720" y="568"/>
                  </a:cubicBezTo>
                  <a:cubicBezTo>
                    <a:pt x="720" y="571"/>
                    <a:pt x="721" y="574"/>
                    <a:pt x="722" y="575"/>
                  </a:cubicBezTo>
                  <a:cubicBezTo>
                    <a:pt x="719" y="578"/>
                    <a:pt x="711" y="574"/>
                    <a:pt x="710" y="580"/>
                  </a:cubicBezTo>
                  <a:cubicBezTo>
                    <a:pt x="708" y="580"/>
                    <a:pt x="708" y="580"/>
                    <a:pt x="708" y="580"/>
                  </a:cubicBezTo>
                  <a:cubicBezTo>
                    <a:pt x="700" y="578"/>
                    <a:pt x="692" y="572"/>
                    <a:pt x="688" y="568"/>
                  </a:cubicBezTo>
                  <a:cubicBezTo>
                    <a:pt x="688" y="574"/>
                    <a:pt x="688" y="574"/>
                    <a:pt x="688" y="574"/>
                  </a:cubicBezTo>
                  <a:cubicBezTo>
                    <a:pt x="691" y="579"/>
                    <a:pt x="693" y="582"/>
                    <a:pt x="693" y="588"/>
                  </a:cubicBezTo>
                  <a:cubicBezTo>
                    <a:pt x="693" y="593"/>
                    <a:pt x="685" y="602"/>
                    <a:pt x="693" y="606"/>
                  </a:cubicBezTo>
                  <a:cubicBezTo>
                    <a:pt x="689" y="606"/>
                    <a:pt x="683" y="606"/>
                    <a:pt x="682" y="606"/>
                  </a:cubicBezTo>
                  <a:cubicBezTo>
                    <a:pt x="670" y="606"/>
                    <a:pt x="660" y="594"/>
                    <a:pt x="660" y="580"/>
                  </a:cubicBezTo>
                  <a:cubicBezTo>
                    <a:pt x="660" y="574"/>
                    <a:pt x="667" y="572"/>
                    <a:pt x="670" y="568"/>
                  </a:cubicBezTo>
                  <a:cubicBezTo>
                    <a:pt x="665" y="568"/>
                    <a:pt x="661" y="568"/>
                    <a:pt x="657" y="568"/>
                  </a:cubicBezTo>
                  <a:cubicBezTo>
                    <a:pt x="654" y="568"/>
                    <a:pt x="652" y="561"/>
                    <a:pt x="652" y="559"/>
                  </a:cubicBezTo>
                  <a:cubicBezTo>
                    <a:pt x="649" y="548"/>
                    <a:pt x="643" y="541"/>
                    <a:pt x="636" y="534"/>
                  </a:cubicBezTo>
                  <a:cubicBezTo>
                    <a:pt x="627" y="524"/>
                    <a:pt x="615" y="517"/>
                    <a:pt x="615" y="501"/>
                  </a:cubicBezTo>
                  <a:cubicBezTo>
                    <a:pt x="615" y="491"/>
                    <a:pt x="615" y="486"/>
                    <a:pt x="615" y="480"/>
                  </a:cubicBezTo>
                  <a:cubicBezTo>
                    <a:pt x="615" y="469"/>
                    <a:pt x="598" y="452"/>
                    <a:pt x="588" y="447"/>
                  </a:cubicBezTo>
                  <a:cubicBezTo>
                    <a:pt x="577" y="441"/>
                    <a:pt x="565" y="440"/>
                    <a:pt x="565" y="429"/>
                  </a:cubicBezTo>
                  <a:cubicBezTo>
                    <a:pt x="560" y="429"/>
                    <a:pt x="558" y="429"/>
                    <a:pt x="554" y="429"/>
                  </a:cubicBezTo>
                  <a:cubicBezTo>
                    <a:pt x="538" y="429"/>
                    <a:pt x="519" y="402"/>
                    <a:pt x="519" y="384"/>
                  </a:cubicBezTo>
                  <a:cubicBezTo>
                    <a:pt x="510" y="384"/>
                    <a:pt x="504" y="384"/>
                    <a:pt x="496" y="384"/>
                  </a:cubicBezTo>
                  <a:cubicBezTo>
                    <a:pt x="486" y="384"/>
                    <a:pt x="491" y="367"/>
                    <a:pt x="486" y="362"/>
                  </a:cubicBezTo>
                  <a:cubicBezTo>
                    <a:pt x="478" y="368"/>
                    <a:pt x="461" y="368"/>
                    <a:pt x="461" y="377"/>
                  </a:cubicBezTo>
                  <a:cubicBezTo>
                    <a:pt x="461" y="378"/>
                    <a:pt x="463" y="381"/>
                    <a:pt x="465" y="381"/>
                  </a:cubicBezTo>
                  <a:cubicBezTo>
                    <a:pt x="463" y="386"/>
                    <a:pt x="462" y="391"/>
                    <a:pt x="462" y="396"/>
                  </a:cubicBezTo>
                  <a:cubicBezTo>
                    <a:pt x="462" y="408"/>
                    <a:pt x="469" y="412"/>
                    <a:pt x="478" y="416"/>
                  </a:cubicBezTo>
                  <a:cubicBezTo>
                    <a:pt x="489" y="419"/>
                    <a:pt x="495" y="433"/>
                    <a:pt x="498" y="440"/>
                  </a:cubicBezTo>
                  <a:cubicBezTo>
                    <a:pt x="501" y="451"/>
                    <a:pt x="506" y="464"/>
                    <a:pt x="512" y="467"/>
                  </a:cubicBezTo>
                  <a:cubicBezTo>
                    <a:pt x="523" y="473"/>
                    <a:pt x="531" y="469"/>
                    <a:pt x="542" y="469"/>
                  </a:cubicBezTo>
                  <a:cubicBezTo>
                    <a:pt x="542" y="471"/>
                    <a:pt x="542" y="473"/>
                    <a:pt x="541" y="475"/>
                  </a:cubicBezTo>
                  <a:cubicBezTo>
                    <a:pt x="538" y="485"/>
                    <a:pt x="556" y="489"/>
                    <a:pt x="560" y="491"/>
                  </a:cubicBezTo>
                  <a:cubicBezTo>
                    <a:pt x="576" y="499"/>
                    <a:pt x="594" y="505"/>
                    <a:pt x="592" y="522"/>
                  </a:cubicBezTo>
                  <a:cubicBezTo>
                    <a:pt x="584" y="520"/>
                    <a:pt x="579" y="510"/>
                    <a:pt x="567" y="510"/>
                  </a:cubicBezTo>
                  <a:cubicBezTo>
                    <a:pt x="558" y="510"/>
                    <a:pt x="551" y="515"/>
                    <a:pt x="551" y="523"/>
                  </a:cubicBezTo>
                  <a:cubicBezTo>
                    <a:pt x="551" y="533"/>
                    <a:pt x="564" y="536"/>
                    <a:pt x="564" y="546"/>
                  </a:cubicBezTo>
                  <a:cubicBezTo>
                    <a:pt x="564" y="550"/>
                    <a:pt x="554" y="550"/>
                    <a:pt x="554" y="550"/>
                  </a:cubicBezTo>
                  <a:cubicBezTo>
                    <a:pt x="548" y="557"/>
                    <a:pt x="549" y="574"/>
                    <a:pt x="538" y="574"/>
                  </a:cubicBezTo>
                  <a:cubicBezTo>
                    <a:pt x="533" y="574"/>
                    <a:pt x="530" y="571"/>
                    <a:pt x="530" y="568"/>
                  </a:cubicBezTo>
                  <a:cubicBezTo>
                    <a:pt x="539" y="568"/>
                    <a:pt x="543" y="556"/>
                    <a:pt x="543" y="547"/>
                  </a:cubicBezTo>
                  <a:cubicBezTo>
                    <a:pt x="543" y="535"/>
                    <a:pt x="537" y="532"/>
                    <a:pt x="535" y="524"/>
                  </a:cubicBezTo>
                  <a:cubicBezTo>
                    <a:pt x="533" y="524"/>
                    <a:pt x="515" y="505"/>
                    <a:pt x="514" y="501"/>
                  </a:cubicBezTo>
                  <a:cubicBezTo>
                    <a:pt x="511" y="501"/>
                    <a:pt x="500" y="497"/>
                    <a:pt x="500" y="493"/>
                  </a:cubicBezTo>
                  <a:cubicBezTo>
                    <a:pt x="476" y="487"/>
                    <a:pt x="471" y="480"/>
                    <a:pt x="458" y="466"/>
                  </a:cubicBezTo>
                  <a:cubicBezTo>
                    <a:pt x="453" y="461"/>
                    <a:pt x="442" y="458"/>
                    <a:pt x="440" y="452"/>
                  </a:cubicBezTo>
                  <a:cubicBezTo>
                    <a:pt x="426" y="434"/>
                    <a:pt x="422" y="401"/>
                    <a:pt x="393" y="401"/>
                  </a:cubicBezTo>
                  <a:cubicBezTo>
                    <a:pt x="379" y="401"/>
                    <a:pt x="379" y="412"/>
                    <a:pt x="372" y="415"/>
                  </a:cubicBezTo>
                  <a:cubicBezTo>
                    <a:pt x="357" y="422"/>
                    <a:pt x="348" y="436"/>
                    <a:pt x="331" y="436"/>
                  </a:cubicBezTo>
                  <a:cubicBezTo>
                    <a:pt x="314" y="436"/>
                    <a:pt x="304" y="427"/>
                    <a:pt x="289" y="427"/>
                  </a:cubicBezTo>
                  <a:cubicBezTo>
                    <a:pt x="277" y="427"/>
                    <a:pt x="265" y="435"/>
                    <a:pt x="265" y="447"/>
                  </a:cubicBezTo>
                  <a:cubicBezTo>
                    <a:pt x="270" y="465"/>
                    <a:pt x="270" y="465"/>
                    <a:pt x="270" y="465"/>
                  </a:cubicBezTo>
                  <a:cubicBezTo>
                    <a:pt x="265" y="481"/>
                    <a:pt x="248" y="486"/>
                    <a:pt x="232" y="490"/>
                  </a:cubicBezTo>
                  <a:cubicBezTo>
                    <a:pt x="219" y="493"/>
                    <a:pt x="197" y="526"/>
                    <a:pt x="197" y="543"/>
                  </a:cubicBezTo>
                  <a:cubicBezTo>
                    <a:pt x="197" y="550"/>
                    <a:pt x="201" y="552"/>
                    <a:pt x="204" y="554"/>
                  </a:cubicBezTo>
                  <a:cubicBezTo>
                    <a:pt x="195" y="570"/>
                    <a:pt x="190" y="579"/>
                    <a:pt x="174" y="587"/>
                  </a:cubicBezTo>
                  <a:cubicBezTo>
                    <a:pt x="165" y="592"/>
                    <a:pt x="164" y="612"/>
                    <a:pt x="148" y="607"/>
                  </a:cubicBezTo>
                  <a:cubicBezTo>
                    <a:pt x="148" y="608"/>
                    <a:pt x="148" y="608"/>
                    <a:pt x="148" y="608"/>
                  </a:cubicBezTo>
                  <a:cubicBezTo>
                    <a:pt x="142" y="605"/>
                    <a:pt x="129" y="609"/>
                    <a:pt x="125" y="609"/>
                  </a:cubicBezTo>
                  <a:cubicBezTo>
                    <a:pt x="107" y="609"/>
                    <a:pt x="97" y="625"/>
                    <a:pt x="80" y="625"/>
                  </a:cubicBezTo>
                  <a:cubicBezTo>
                    <a:pt x="69" y="625"/>
                    <a:pt x="68" y="596"/>
                    <a:pt x="51" y="596"/>
                  </a:cubicBezTo>
                  <a:cubicBezTo>
                    <a:pt x="38" y="596"/>
                    <a:pt x="30" y="602"/>
                    <a:pt x="18" y="602"/>
                  </a:cubicBezTo>
                  <a:cubicBezTo>
                    <a:pt x="14" y="602"/>
                    <a:pt x="12" y="598"/>
                    <a:pt x="12" y="595"/>
                  </a:cubicBezTo>
                  <a:cubicBezTo>
                    <a:pt x="12" y="578"/>
                    <a:pt x="12" y="573"/>
                    <a:pt x="12" y="563"/>
                  </a:cubicBezTo>
                  <a:cubicBezTo>
                    <a:pt x="6" y="563"/>
                    <a:pt x="0" y="559"/>
                    <a:pt x="0" y="552"/>
                  </a:cubicBezTo>
                  <a:cubicBezTo>
                    <a:pt x="0" y="542"/>
                    <a:pt x="8" y="540"/>
                    <a:pt x="8" y="534"/>
                  </a:cubicBezTo>
                  <a:cubicBezTo>
                    <a:pt x="8" y="514"/>
                    <a:pt x="15" y="493"/>
                    <a:pt x="15" y="473"/>
                  </a:cubicBezTo>
                  <a:cubicBezTo>
                    <a:pt x="15" y="461"/>
                    <a:pt x="7" y="450"/>
                    <a:pt x="7" y="442"/>
                  </a:cubicBezTo>
                  <a:cubicBezTo>
                    <a:pt x="7" y="438"/>
                    <a:pt x="33" y="421"/>
                    <a:pt x="37" y="421"/>
                  </a:cubicBezTo>
                  <a:cubicBezTo>
                    <a:pt x="40" y="421"/>
                    <a:pt x="44" y="426"/>
                    <a:pt x="48" y="424"/>
                  </a:cubicBezTo>
                  <a:cubicBezTo>
                    <a:pt x="83" y="424"/>
                    <a:pt x="83" y="424"/>
                    <a:pt x="83" y="424"/>
                  </a:cubicBezTo>
                  <a:cubicBezTo>
                    <a:pt x="86" y="427"/>
                    <a:pt x="92" y="428"/>
                    <a:pt x="95" y="429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41" y="427"/>
                    <a:pt x="145" y="432"/>
                    <a:pt x="153" y="432"/>
                  </a:cubicBezTo>
                  <a:cubicBezTo>
                    <a:pt x="158" y="432"/>
                    <a:pt x="170" y="428"/>
                    <a:pt x="172" y="428"/>
                  </a:cubicBezTo>
                  <a:cubicBezTo>
                    <a:pt x="172" y="412"/>
                    <a:pt x="182" y="408"/>
                    <a:pt x="182" y="392"/>
                  </a:cubicBezTo>
                  <a:cubicBezTo>
                    <a:pt x="182" y="389"/>
                    <a:pt x="181" y="375"/>
                    <a:pt x="181" y="370"/>
                  </a:cubicBezTo>
                  <a:cubicBezTo>
                    <a:pt x="179" y="372"/>
                    <a:pt x="179" y="372"/>
                    <a:pt x="179" y="372"/>
                  </a:cubicBezTo>
                  <a:cubicBezTo>
                    <a:pt x="181" y="369"/>
                    <a:pt x="183" y="363"/>
                    <a:pt x="183" y="360"/>
                  </a:cubicBezTo>
                  <a:cubicBezTo>
                    <a:pt x="183" y="353"/>
                    <a:pt x="178" y="354"/>
                    <a:pt x="178" y="348"/>
                  </a:cubicBezTo>
                  <a:cubicBezTo>
                    <a:pt x="163" y="348"/>
                    <a:pt x="158" y="334"/>
                    <a:pt x="158" y="321"/>
                  </a:cubicBezTo>
                  <a:cubicBezTo>
                    <a:pt x="154" y="320"/>
                    <a:pt x="153" y="316"/>
                    <a:pt x="149" y="315"/>
                  </a:cubicBezTo>
                  <a:cubicBezTo>
                    <a:pt x="137" y="311"/>
                    <a:pt x="104" y="305"/>
                    <a:pt x="104" y="293"/>
                  </a:cubicBezTo>
                  <a:cubicBezTo>
                    <a:pt x="103" y="293"/>
                    <a:pt x="103" y="291"/>
                    <a:pt x="103" y="290"/>
                  </a:cubicBezTo>
                  <a:cubicBezTo>
                    <a:pt x="103" y="283"/>
                    <a:pt x="124" y="278"/>
                    <a:pt x="132" y="276"/>
                  </a:cubicBezTo>
                  <a:cubicBezTo>
                    <a:pt x="134" y="280"/>
                    <a:pt x="146" y="284"/>
                    <a:pt x="152" y="284"/>
                  </a:cubicBezTo>
                  <a:cubicBezTo>
                    <a:pt x="158" y="284"/>
                    <a:pt x="167" y="280"/>
                    <a:pt x="170" y="280"/>
                  </a:cubicBezTo>
                  <a:cubicBezTo>
                    <a:pt x="170" y="274"/>
                    <a:pt x="170" y="274"/>
                    <a:pt x="170" y="274"/>
                  </a:cubicBezTo>
                  <a:cubicBezTo>
                    <a:pt x="164" y="272"/>
                    <a:pt x="167" y="261"/>
                    <a:pt x="166" y="258"/>
                  </a:cubicBezTo>
                  <a:cubicBezTo>
                    <a:pt x="166" y="252"/>
                    <a:pt x="166" y="252"/>
                    <a:pt x="166" y="252"/>
                  </a:cubicBezTo>
                  <a:cubicBezTo>
                    <a:pt x="173" y="252"/>
                    <a:pt x="173" y="252"/>
                    <a:pt x="173" y="252"/>
                  </a:cubicBezTo>
                  <a:cubicBezTo>
                    <a:pt x="179" y="258"/>
                    <a:pt x="187" y="262"/>
                    <a:pt x="196" y="262"/>
                  </a:cubicBezTo>
                  <a:cubicBezTo>
                    <a:pt x="202" y="262"/>
                    <a:pt x="208" y="256"/>
                    <a:pt x="209" y="250"/>
                  </a:cubicBezTo>
                  <a:cubicBezTo>
                    <a:pt x="232" y="250"/>
                    <a:pt x="238" y="233"/>
                    <a:pt x="242" y="214"/>
                  </a:cubicBezTo>
                  <a:cubicBezTo>
                    <a:pt x="247" y="214"/>
                    <a:pt x="249" y="213"/>
                    <a:pt x="253" y="212"/>
                  </a:cubicBezTo>
                  <a:cubicBezTo>
                    <a:pt x="257" y="210"/>
                    <a:pt x="288" y="198"/>
                    <a:pt x="291" y="194"/>
                  </a:cubicBezTo>
                  <a:cubicBezTo>
                    <a:pt x="297" y="188"/>
                    <a:pt x="295" y="179"/>
                    <a:pt x="295" y="169"/>
                  </a:cubicBezTo>
                  <a:cubicBezTo>
                    <a:pt x="295" y="166"/>
                    <a:pt x="301" y="161"/>
                    <a:pt x="302" y="160"/>
                  </a:cubicBezTo>
                  <a:cubicBezTo>
                    <a:pt x="313" y="149"/>
                    <a:pt x="323" y="136"/>
                    <a:pt x="341" y="136"/>
                  </a:cubicBezTo>
                  <a:cubicBezTo>
                    <a:pt x="351" y="136"/>
                    <a:pt x="346" y="139"/>
                    <a:pt x="351" y="136"/>
                  </a:cubicBezTo>
                  <a:cubicBezTo>
                    <a:pt x="354" y="139"/>
                    <a:pt x="356" y="133"/>
                    <a:pt x="357" y="131"/>
                  </a:cubicBezTo>
                  <a:cubicBezTo>
                    <a:pt x="363" y="125"/>
                    <a:pt x="370" y="130"/>
                    <a:pt x="376" y="130"/>
                  </a:cubicBezTo>
                  <a:cubicBezTo>
                    <a:pt x="381" y="130"/>
                    <a:pt x="393" y="123"/>
                    <a:pt x="393" y="117"/>
                  </a:cubicBezTo>
                  <a:cubicBezTo>
                    <a:pt x="393" y="113"/>
                    <a:pt x="388" y="97"/>
                    <a:pt x="388" y="97"/>
                  </a:cubicBezTo>
                  <a:cubicBezTo>
                    <a:pt x="385" y="75"/>
                    <a:pt x="373" y="69"/>
                    <a:pt x="373" y="50"/>
                  </a:cubicBezTo>
                  <a:cubicBezTo>
                    <a:pt x="373" y="16"/>
                    <a:pt x="402" y="14"/>
                    <a:pt x="421" y="0"/>
                  </a:cubicBezTo>
                  <a:cubicBezTo>
                    <a:pt x="421" y="9"/>
                    <a:pt x="421" y="9"/>
                    <a:pt x="421" y="9"/>
                  </a:cubicBezTo>
                  <a:cubicBezTo>
                    <a:pt x="417" y="17"/>
                    <a:pt x="417" y="22"/>
                    <a:pt x="417" y="30"/>
                  </a:cubicBezTo>
                  <a:cubicBezTo>
                    <a:pt x="417" y="38"/>
                    <a:pt x="425" y="39"/>
                    <a:pt x="431" y="39"/>
                  </a:cubicBezTo>
                  <a:cubicBezTo>
                    <a:pt x="431" y="41"/>
                    <a:pt x="431" y="43"/>
                    <a:pt x="431" y="45"/>
                  </a:cubicBezTo>
                  <a:cubicBezTo>
                    <a:pt x="431" y="49"/>
                    <a:pt x="424" y="51"/>
                    <a:pt x="422" y="53"/>
                  </a:cubicBezTo>
                  <a:cubicBezTo>
                    <a:pt x="414" y="61"/>
                    <a:pt x="405" y="68"/>
                    <a:pt x="405" y="82"/>
                  </a:cubicBezTo>
                  <a:cubicBezTo>
                    <a:pt x="405" y="90"/>
                    <a:pt x="409" y="96"/>
                    <a:pt x="413" y="97"/>
                  </a:cubicBezTo>
                  <a:cubicBezTo>
                    <a:pt x="413" y="101"/>
                    <a:pt x="414" y="103"/>
                    <a:pt x="413" y="105"/>
                  </a:cubicBezTo>
                  <a:cubicBezTo>
                    <a:pt x="422" y="105"/>
                    <a:pt x="425" y="109"/>
                    <a:pt x="432" y="109"/>
                  </a:cubicBezTo>
                  <a:cubicBezTo>
                    <a:pt x="433" y="113"/>
                    <a:pt x="435" y="118"/>
                    <a:pt x="437" y="118"/>
                  </a:cubicBezTo>
                  <a:cubicBezTo>
                    <a:pt x="457" y="118"/>
                    <a:pt x="472" y="100"/>
                    <a:pt x="489" y="102"/>
                  </a:cubicBezTo>
                  <a:cubicBezTo>
                    <a:pt x="488" y="106"/>
                    <a:pt x="485" y="109"/>
                    <a:pt x="485" y="111"/>
                  </a:cubicBezTo>
                  <a:cubicBezTo>
                    <a:pt x="485" y="113"/>
                    <a:pt x="498" y="122"/>
                    <a:pt x="498" y="122"/>
                  </a:cubicBezTo>
                  <a:cubicBezTo>
                    <a:pt x="506" y="122"/>
                    <a:pt x="507" y="117"/>
                    <a:pt x="510" y="115"/>
                  </a:cubicBezTo>
                  <a:cubicBezTo>
                    <a:pt x="523" y="109"/>
                    <a:pt x="533" y="111"/>
                    <a:pt x="545" y="105"/>
                  </a:cubicBezTo>
                  <a:cubicBezTo>
                    <a:pt x="551" y="102"/>
                    <a:pt x="563" y="90"/>
                    <a:pt x="573" y="90"/>
                  </a:cubicBezTo>
                  <a:cubicBezTo>
                    <a:pt x="582" y="90"/>
                    <a:pt x="593" y="91"/>
                    <a:pt x="598" y="94"/>
                  </a:cubicBezTo>
                  <a:cubicBezTo>
                    <a:pt x="597" y="97"/>
                    <a:pt x="595" y="101"/>
                    <a:pt x="595" y="102"/>
                  </a:cubicBezTo>
                  <a:cubicBezTo>
                    <a:pt x="615" y="102"/>
                    <a:pt x="635" y="98"/>
                    <a:pt x="650" y="98"/>
                  </a:cubicBezTo>
                  <a:cubicBezTo>
                    <a:pt x="664" y="98"/>
                    <a:pt x="673" y="97"/>
                    <a:pt x="688" y="97"/>
                  </a:cubicBezTo>
                  <a:cubicBezTo>
                    <a:pt x="704" y="97"/>
                    <a:pt x="712" y="127"/>
                    <a:pt x="712" y="144"/>
                  </a:cubicBezTo>
                  <a:cubicBezTo>
                    <a:pt x="712" y="155"/>
                    <a:pt x="701" y="160"/>
                    <a:pt x="701" y="171"/>
                  </a:cubicBezTo>
                  <a:cubicBezTo>
                    <a:pt x="701" y="187"/>
                    <a:pt x="716" y="198"/>
                    <a:pt x="716" y="213"/>
                  </a:cubicBezTo>
                  <a:cubicBezTo>
                    <a:pt x="716" y="222"/>
                    <a:pt x="701" y="225"/>
                    <a:pt x="698" y="230"/>
                  </a:cubicBezTo>
                  <a:cubicBezTo>
                    <a:pt x="689" y="245"/>
                    <a:pt x="686" y="257"/>
                    <a:pt x="686" y="276"/>
                  </a:cubicBezTo>
                  <a:cubicBezTo>
                    <a:pt x="686" y="299"/>
                    <a:pt x="701" y="294"/>
                    <a:pt x="719" y="294"/>
                  </a:cubicBezTo>
                  <a:cubicBezTo>
                    <a:pt x="743" y="294"/>
                    <a:pt x="754" y="284"/>
                    <a:pt x="773" y="284"/>
                  </a:cubicBezTo>
                  <a:cubicBezTo>
                    <a:pt x="793" y="284"/>
                    <a:pt x="788" y="325"/>
                    <a:pt x="807" y="325"/>
                  </a:cubicBezTo>
                  <a:cubicBezTo>
                    <a:pt x="807" y="357"/>
                    <a:pt x="807" y="357"/>
                    <a:pt x="807" y="357"/>
                  </a:cubicBezTo>
                  <a:cubicBezTo>
                    <a:pt x="807" y="360"/>
                    <a:pt x="810" y="361"/>
                    <a:pt x="811" y="363"/>
                  </a:cubicBezTo>
                  <a:cubicBezTo>
                    <a:pt x="815" y="368"/>
                    <a:pt x="815" y="368"/>
                    <a:pt x="815" y="368"/>
                  </a:cubicBezTo>
                  <a:cubicBezTo>
                    <a:pt x="819" y="368"/>
                    <a:pt x="828" y="364"/>
                    <a:pt x="833" y="363"/>
                  </a:cubicBezTo>
                  <a:cubicBezTo>
                    <a:pt x="834" y="367"/>
                    <a:pt x="833" y="371"/>
                    <a:pt x="834" y="375"/>
                  </a:cubicBezTo>
                  <a:cubicBezTo>
                    <a:pt x="826" y="377"/>
                    <a:pt x="818" y="380"/>
                    <a:pt x="818" y="38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75">
              <a:extLst>
                <a:ext uri="{FF2B5EF4-FFF2-40B4-BE49-F238E27FC236}">
                  <a16:creationId xmlns:a16="http://schemas.microsoft.com/office/drawing/2014/main" id="{BE5A60F1-687A-41F3-835F-ED7F73ACF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5252" y="1963190"/>
              <a:ext cx="642785" cy="655022"/>
            </a:xfrm>
            <a:custGeom>
              <a:avLst/>
              <a:gdLst>
                <a:gd name="T0" fmla="*/ 113 w 562"/>
                <a:gd name="T1" fmla="*/ 425 h 572"/>
                <a:gd name="T2" fmla="*/ 7 w 562"/>
                <a:gd name="T3" fmla="*/ 457 h 572"/>
                <a:gd name="T4" fmla="*/ 20 w 562"/>
                <a:gd name="T5" fmla="*/ 433 h 572"/>
                <a:gd name="T6" fmla="*/ 13 w 562"/>
                <a:gd name="T7" fmla="*/ 416 h 572"/>
                <a:gd name="T8" fmla="*/ 16 w 562"/>
                <a:gd name="T9" fmla="*/ 342 h 572"/>
                <a:gd name="T10" fmla="*/ 94 w 562"/>
                <a:gd name="T11" fmla="*/ 294 h 572"/>
                <a:gd name="T12" fmla="*/ 145 w 562"/>
                <a:gd name="T13" fmla="*/ 233 h 572"/>
                <a:gd name="T14" fmla="*/ 166 w 562"/>
                <a:gd name="T15" fmla="*/ 183 h 572"/>
                <a:gd name="T16" fmla="*/ 243 w 562"/>
                <a:gd name="T17" fmla="*/ 99 h 572"/>
                <a:gd name="T18" fmla="*/ 213 w 562"/>
                <a:gd name="T19" fmla="*/ 102 h 572"/>
                <a:gd name="T20" fmla="*/ 213 w 562"/>
                <a:gd name="T21" fmla="*/ 87 h 572"/>
                <a:gd name="T22" fmla="*/ 226 w 562"/>
                <a:gd name="T23" fmla="*/ 79 h 572"/>
                <a:gd name="T24" fmla="*/ 253 w 562"/>
                <a:gd name="T25" fmla="*/ 102 h 572"/>
                <a:gd name="T26" fmla="*/ 255 w 562"/>
                <a:gd name="T27" fmla="*/ 80 h 572"/>
                <a:gd name="T28" fmla="*/ 288 w 562"/>
                <a:gd name="T29" fmla="*/ 66 h 572"/>
                <a:gd name="T30" fmla="*/ 314 w 562"/>
                <a:gd name="T31" fmla="*/ 50 h 572"/>
                <a:gd name="T32" fmla="*/ 342 w 562"/>
                <a:gd name="T33" fmla="*/ 38 h 572"/>
                <a:gd name="T34" fmla="*/ 378 w 562"/>
                <a:gd name="T35" fmla="*/ 29 h 572"/>
                <a:gd name="T36" fmla="*/ 383 w 562"/>
                <a:gd name="T37" fmla="*/ 8 h 572"/>
                <a:gd name="T38" fmla="*/ 439 w 562"/>
                <a:gd name="T39" fmla="*/ 10 h 572"/>
                <a:gd name="T40" fmla="*/ 456 w 562"/>
                <a:gd name="T41" fmla="*/ 12 h 572"/>
                <a:gd name="T42" fmla="*/ 488 w 562"/>
                <a:gd name="T43" fmla="*/ 4 h 572"/>
                <a:gd name="T44" fmla="*/ 507 w 562"/>
                <a:gd name="T45" fmla="*/ 10 h 572"/>
                <a:gd name="T46" fmla="*/ 503 w 562"/>
                <a:gd name="T47" fmla="*/ 42 h 572"/>
                <a:gd name="T48" fmla="*/ 541 w 562"/>
                <a:gd name="T49" fmla="*/ 57 h 572"/>
                <a:gd name="T50" fmla="*/ 530 w 562"/>
                <a:gd name="T51" fmla="*/ 129 h 572"/>
                <a:gd name="T52" fmla="*/ 531 w 562"/>
                <a:gd name="T53" fmla="*/ 203 h 572"/>
                <a:gd name="T54" fmla="*/ 547 w 562"/>
                <a:gd name="T55" fmla="*/ 266 h 572"/>
                <a:gd name="T56" fmla="*/ 562 w 562"/>
                <a:gd name="T57" fmla="*/ 310 h 572"/>
                <a:gd name="T58" fmla="*/ 437 w 562"/>
                <a:gd name="T59" fmla="*/ 404 h 572"/>
                <a:gd name="T60" fmla="*/ 375 w 562"/>
                <a:gd name="T61" fmla="*/ 405 h 572"/>
                <a:gd name="T62" fmla="*/ 353 w 562"/>
                <a:gd name="T63" fmla="*/ 360 h 572"/>
                <a:gd name="T64" fmla="*/ 338 w 562"/>
                <a:gd name="T65" fmla="*/ 314 h 572"/>
                <a:gd name="T66" fmla="*/ 435 w 562"/>
                <a:gd name="T67" fmla="*/ 234 h 572"/>
                <a:gd name="T68" fmla="*/ 346 w 562"/>
                <a:gd name="T69" fmla="*/ 242 h 572"/>
                <a:gd name="T70" fmla="*/ 295 w 562"/>
                <a:gd name="T71" fmla="*/ 304 h 572"/>
                <a:gd name="T72" fmla="*/ 251 w 562"/>
                <a:gd name="T73" fmla="*/ 362 h 572"/>
                <a:gd name="T74" fmla="*/ 257 w 562"/>
                <a:gd name="T75" fmla="*/ 392 h 572"/>
                <a:gd name="T76" fmla="*/ 261 w 562"/>
                <a:gd name="T77" fmla="*/ 455 h 572"/>
                <a:gd name="T78" fmla="*/ 251 w 562"/>
                <a:gd name="T79" fmla="*/ 509 h 572"/>
                <a:gd name="T80" fmla="*/ 208 w 562"/>
                <a:gd name="T81" fmla="*/ 547 h 572"/>
                <a:gd name="T82" fmla="*/ 155 w 562"/>
                <a:gd name="T83" fmla="*/ 535 h 572"/>
                <a:gd name="T84" fmla="*/ 140 w 562"/>
                <a:gd name="T85" fmla="*/ 485 h 572"/>
                <a:gd name="T86" fmla="*/ 130 w 562"/>
                <a:gd name="T87" fmla="*/ 44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2" h="572">
                  <a:moveTo>
                    <a:pt x="130" y="445"/>
                  </a:moveTo>
                  <a:cubicBezTo>
                    <a:pt x="120" y="440"/>
                    <a:pt x="119" y="433"/>
                    <a:pt x="113" y="425"/>
                  </a:cubicBezTo>
                  <a:cubicBezTo>
                    <a:pt x="97" y="449"/>
                    <a:pt x="73" y="479"/>
                    <a:pt x="41" y="479"/>
                  </a:cubicBezTo>
                  <a:cubicBezTo>
                    <a:pt x="37" y="479"/>
                    <a:pt x="7" y="460"/>
                    <a:pt x="7" y="457"/>
                  </a:cubicBezTo>
                  <a:cubicBezTo>
                    <a:pt x="7" y="451"/>
                    <a:pt x="17" y="447"/>
                    <a:pt x="20" y="445"/>
                  </a:cubicBezTo>
                  <a:cubicBezTo>
                    <a:pt x="20" y="433"/>
                    <a:pt x="20" y="433"/>
                    <a:pt x="20" y="433"/>
                  </a:cubicBezTo>
                  <a:cubicBezTo>
                    <a:pt x="10" y="433"/>
                    <a:pt x="10" y="433"/>
                    <a:pt x="1" y="437"/>
                  </a:cubicBezTo>
                  <a:cubicBezTo>
                    <a:pt x="1" y="432"/>
                    <a:pt x="9" y="422"/>
                    <a:pt x="13" y="416"/>
                  </a:cubicBezTo>
                  <a:cubicBezTo>
                    <a:pt x="1" y="402"/>
                    <a:pt x="0" y="382"/>
                    <a:pt x="0" y="360"/>
                  </a:cubicBezTo>
                  <a:cubicBezTo>
                    <a:pt x="0" y="348"/>
                    <a:pt x="12" y="349"/>
                    <a:pt x="16" y="342"/>
                  </a:cubicBezTo>
                  <a:cubicBezTo>
                    <a:pt x="25" y="328"/>
                    <a:pt x="34" y="319"/>
                    <a:pt x="50" y="314"/>
                  </a:cubicBezTo>
                  <a:cubicBezTo>
                    <a:pt x="64" y="310"/>
                    <a:pt x="67" y="291"/>
                    <a:pt x="94" y="294"/>
                  </a:cubicBezTo>
                  <a:cubicBezTo>
                    <a:pt x="86" y="292"/>
                    <a:pt x="83" y="290"/>
                    <a:pt x="76" y="288"/>
                  </a:cubicBezTo>
                  <a:cubicBezTo>
                    <a:pt x="110" y="280"/>
                    <a:pt x="122" y="252"/>
                    <a:pt x="145" y="233"/>
                  </a:cubicBezTo>
                  <a:cubicBezTo>
                    <a:pt x="154" y="226"/>
                    <a:pt x="153" y="201"/>
                    <a:pt x="159" y="201"/>
                  </a:cubicBezTo>
                  <a:cubicBezTo>
                    <a:pt x="159" y="201"/>
                    <a:pt x="166" y="183"/>
                    <a:pt x="166" y="183"/>
                  </a:cubicBezTo>
                  <a:cubicBezTo>
                    <a:pt x="175" y="167"/>
                    <a:pt x="186" y="156"/>
                    <a:pt x="202" y="149"/>
                  </a:cubicBezTo>
                  <a:cubicBezTo>
                    <a:pt x="218" y="143"/>
                    <a:pt x="239" y="116"/>
                    <a:pt x="243" y="99"/>
                  </a:cubicBezTo>
                  <a:cubicBezTo>
                    <a:pt x="224" y="103"/>
                    <a:pt x="216" y="114"/>
                    <a:pt x="198" y="114"/>
                  </a:cubicBezTo>
                  <a:cubicBezTo>
                    <a:pt x="202" y="108"/>
                    <a:pt x="210" y="104"/>
                    <a:pt x="213" y="102"/>
                  </a:cubicBezTo>
                  <a:cubicBezTo>
                    <a:pt x="210" y="102"/>
                    <a:pt x="202" y="100"/>
                    <a:pt x="202" y="100"/>
                  </a:cubicBezTo>
                  <a:cubicBezTo>
                    <a:pt x="203" y="92"/>
                    <a:pt x="207" y="87"/>
                    <a:pt x="213" y="87"/>
                  </a:cubicBezTo>
                  <a:cubicBezTo>
                    <a:pt x="216" y="87"/>
                    <a:pt x="217" y="90"/>
                    <a:pt x="219" y="90"/>
                  </a:cubicBezTo>
                  <a:cubicBezTo>
                    <a:pt x="222" y="85"/>
                    <a:pt x="224" y="82"/>
                    <a:pt x="226" y="79"/>
                  </a:cubicBezTo>
                  <a:cubicBezTo>
                    <a:pt x="230" y="84"/>
                    <a:pt x="231" y="88"/>
                    <a:pt x="228" y="94"/>
                  </a:cubicBezTo>
                  <a:cubicBezTo>
                    <a:pt x="241" y="94"/>
                    <a:pt x="244" y="102"/>
                    <a:pt x="253" y="102"/>
                  </a:cubicBezTo>
                  <a:cubicBezTo>
                    <a:pt x="257" y="102"/>
                    <a:pt x="266" y="83"/>
                    <a:pt x="267" y="82"/>
                  </a:cubicBezTo>
                  <a:cubicBezTo>
                    <a:pt x="262" y="80"/>
                    <a:pt x="262" y="79"/>
                    <a:pt x="255" y="80"/>
                  </a:cubicBezTo>
                  <a:cubicBezTo>
                    <a:pt x="259" y="74"/>
                    <a:pt x="265" y="67"/>
                    <a:pt x="272" y="67"/>
                  </a:cubicBezTo>
                  <a:cubicBezTo>
                    <a:pt x="278" y="67"/>
                    <a:pt x="282" y="69"/>
                    <a:pt x="288" y="66"/>
                  </a:cubicBezTo>
                  <a:cubicBezTo>
                    <a:pt x="284" y="62"/>
                    <a:pt x="285" y="63"/>
                    <a:pt x="282" y="59"/>
                  </a:cubicBezTo>
                  <a:cubicBezTo>
                    <a:pt x="289" y="52"/>
                    <a:pt x="303" y="52"/>
                    <a:pt x="314" y="50"/>
                  </a:cubicBezTo>
                  <a:cubicBezTo>
                    <a:pt x="314" y="59"/>
                    <a:pt x="314" y="59"/>
                    <a:pt x="314" y="59"/>
                  </a:cubicBezTo>
                  <a:cubicBezTo>
                    <a:pt x="324" y="57"/>
                    <a:pt x="326" y="39"/>
                    <a:pt x="342" y="38"/>
                  </a:cubicBezTo>
                  <a:cubicBezTo>
                    <a:pt x="342" y="52"/>
                    <a:pt x="342" y="52"/>
                    <a:pt x="342" y="52"/>
                  </a:cubicBezTo>
                  <a:cubicBezTo>
                    <a:pt x="352" y="32"/>
                    <a:pt x="365" y="37"/>
                    <a:pt x="378" y="29"/>
                  </a:cubicBezTo>
                  <a:cubicBezTo>
                    <a:pt x="372" y="27"/>
                    <a:pt x="367" y="25"/>
                    <a:pt x="367" y="20"/>
                  </a:cubicBezTo>
                  <a:cubicBezTo>
                    <a:pt x="367" y="16"/>
                    <a:pt x="381" y="13"/>
                    <a:pt x="383" y="8"/>
                  </a:cubicBezTo>
                  <a:cubicBezTo>
                    <a:pt x="388" y="13"/>
                    <a:pt x="392" y="20"/>
                    <a:pt x="399" y="20"/>
                  </a:cubicBezTo>
                  <a:cubicBezTo>
                    <a:pt x="410" y="20"/>
                    <a:pt x="439" y="0"/>
                    <a:pt x="439" y="10"/>
                  </a:cubicBezTo>
                  <a:cubicBezTo>
                    <a:pt x="439" y="21"/>
                    <a:pt x="426" y="25"/>
                    <a:pt x="423" y="36"/>
                  </a:cubicBezTo>
                  <a:cubicBezTo>
                    <a:pt x="438" y="37"/>
                    <a:pt x="443" y="19"/>
                    <a:pt x="456" y="12"/>
                  </a:cubicBezTo>
                  <a:cubicBezTo>
                    <a:pt x="459" y="17"/>
                    <a:pt x="459" y="21"/>
                    <a:pt x="459" y="26"/>
                  </a:cubicBezTo>
                  <a:cubicBezTo>
                    <a:pt x="470" y="15"/>
                    <a:pt x="476" y="12"/>
                    <a:pt x="488" y="4"/>
                  </a:cubicBezTo>
                  <a:cubicBezTo>
                    <a:pt x="489" y="14"/>
                    <a:pt x="487" y="21"/>
                    <a:pt x="496" y="22"/>
                  </a:cubicBezTo>
                  <a:cubicBezTo>
                    <a:pt x="498" y="16"/>
                    <a:pt x="501" y="10"/>
                    <a:pt x="507" y="10"/>
                  </a:cubicBezTo>
                  <a:cubicBezTo>
                    <a:pt x="511" y="10"/>
                    <a:pt x="528" y="20"/>
                    <a:pt x="534" y="23"/>
                  </a:cubicBezTo>
                  <a:cubicBezTo>
                    <a:pt x="527" y="42"/>
                    <a:pt x="521" y="36"/>
                    <a:pt x="503" y="42"/>
                  </a:cubicBezTo>
                  <a:cubicBezTo>
                    <a:pt x="511" y="48"/>
                    <a:pt x="516" y="49"/>
                    <a:pt x="516" y="54"/>
                  </a:cubicBezTo>
                  <a:cubicBezTo>
                    <a:pt x="523" y="55"/>
                    <a:pt x="539" y="57"/>
                    <a:pt x="541" y="57"/>
                  </a:cubicBezTo>
                  <a:cubicBezTo>
                    <a:pt x="531" y="65"/>
                    <a:pt x="503" y="79"/>
                    <a:pt x="503" y="98"/>
                  </a:cubicBezTo>
                  <a:cubicBezTo>
                    <a:pt x="503" y="113"/>
                    <a:pt x="530" y="112"/>
                    <a:pt x="530" y="129"/>
                  </a:cubicBezTo>
                  <a:cubicBezTo>
                    <a:pt x="530" y="143"/>
                    <a:pt x="516" y="149"/>
                    <a:pt x="516" y="163"/>
                  </a:cubicBezTo>
                  <a:cubicBezTo>
                    <a:pt x="516" y="178"/>
                    <a:pt x="531" y="187"/>
                    <a:pt x="531" y="203"/>
                  </a:cubicBezTo>
                  <a:cubicBezTo>
                    <a:pt x="531" y="212"/>
                    <a:pt x="524" y="217"/>
                    <a:pt x="524" y="226"/>
                  </a:cubicBezTo>
                  <a:cubicBezTo>
                    <a:pt x="524" y="244"/>
                    <a:pt x="547" y="249"/>
                    <a:pt x="547" y="266"/>
                  </a:cubicBezTo>
                  <a:cubicBezTo>
                    <a:pt x="547" y="271"/>
                    <a:pt x="540" y="275"/>
                    <a:pt x="538" y="277"/>
                  </a:cubicBezTo>
                  <a:cubicBezTo>
                    <a:pt x="544" y="289"/>
                    <a:pt x="562" y="292"/>
                    <a:pt x="562" y="310"/>
                  </a:cubicBezTo>
                  <a:cubicBezTo>
                    <a:pt x="562" y="336"/>
                    <a:pt x="509" y="366"/>
                    <a:pt x="494" y="388"/>
                  </a:cubicBezTo>
                  <a:cubicBezTo>
                    <a:pt x="486" y="404"/>
                    <a:pt x="451" y="406"/>
                    <a:pt x="437" y="404"/>
                  </a:cubicBezTo>
                  <a:cubicBezTo>
                    <a:pt x="422" y="408"/>
                    <a:pt x="404" y="416"/>
                    <a:pt x="391" y="416"/>
                  </a:cubicBezTo>
                  <a:cubicBezTo>
                    <a:pt x="381" y="416"/>
                    <a:pt x="375" y="414"/>
                    <a:pt x="375" y="405"/>
                  </a:cubicBezTo>
                  <a:cubicBezTo>
                    <a:pt x="359" y="405"/>
                    <a:pt x="342" y="394"/>
                    <a:pt x="342" y="377"/>
                  </a:cubicBezTo>
                  <a:cubicBezTo>
                    <a:pt x="342" y="370"/>
                    <a:pt x="350" y="364"/>
                    <a:pt x="353" y="360"/>
                  </a:cubicBezTo>
                  <a:cubicBezTo>
                    <a:pt x="345" y="357"/>
                    <a:pt x="338" y="339"/>
                    <a:pt x="338" y="330"/>
                  </a:cubicBezTo>
                  <a:cubicBezTo>
                    <a:pt x="338" y="324"/>
                    <a:pt x="340" y="319"/>
                    <a:pt x="338" y="314"/>
                  </a:cubicBezTo>
                  <a:cubicBezTo>
                    <a:pt x="370" y="314"/>
                    <a:pt x="387" y="270"/>
                    <a:pt x="406" y="258"/>
                  </a:cubicBezTo>
                  <a:cubicBezTo>
                    <a:pt x="417" y="252"/>
                    <a:pt x="435" y="248"/>
                    <a:pt x="435" y="234"/>
                  </a:cubicBezTo>
                  <a:cubicBezTo>
                    <a:pt x="435" y="214"/>
                    <a:pt x="410" y="211"/>
                    <a:pt x="391" y="211"/>
                  </a:cubicBezTo>
                  <a:cubicBezTo>
                    <a:pt x="366" y="211"/>
                    <a:pt x="346" y="220"/>
                    <a:pt x="346" y="242"/>
                  </a:cubicBezTo>
                  <a:cubicBezTo>
                    <a:pt x="346" y="252"/>
                    <a:pt x="348" y="256"/>
                    <a:pt x="346" y="261"/>
                  </a:cubicBezTo>
                  <a:cubicBezTo>
                    <a:pt x="346" y="279"/>
                    <a:pt x="311" y="295"/>
                    <a:pt x="295" y="304"/>
                  </a:cubicBezTo>
                  <a:cubicBezTo>
                    <a:pt x="282" y="312"/>
                    <a:pt x="269" y="315"/>
                    <a:pt x="261" y="330"/>
                  </a:cubicBezTo>
                  <a:cubicBezTo>
                    <a:pt x="255" y="341"/>
                    <a:pt x="263" y="356"/>
                    <a:pt x="251" y="362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5" y="381"/>
                    <a:pt x="257" y="386"/>
                    <a:pt x="257" y="392"/>
                  </a:cubicBezTo>
                  <a:cubicBezTo>
                    <a:pt x="271" y="394"/>
                    <a:pt x="291" y="408"/>
                    <a:pt x="291" y="424"/>
                  </a:cubicBezTo>
                  <a:cubicBezTo>
                    <a:pt x="291" y="436"/>
                    <a:pt x="269" y="455"/>
                    <a:pt x="261" y="455"/>
                  </a:cubicBezTo>
                  <a:cubicBezTo>
                    <a:pt x="246" y="455"/>
                    <a:pt x="240" y="478"/>
                    <a:pt x="240" y="495"/>
                  </a:cubicBezTo>
                  <a:cubicBezTo>
                    <a:pt x="240" y="505"/>
                    <a:pt x="247" y="508"/>
                    <a:pt x="251" y="509"/>
                  </a:cubicBezTo>
                  <a:cubicBezTo>
                    <a:pt x="249" y="530"/>
                    <a:pt x="231" y="532"/>
                    <a:pt x="228" y="547"/>
                  </a:cubicBezTo>
                  <a:cubicBezTo>
                    <a:pt x="218" y="547"/>
                    <a:pt x="214" y="547"/>
                    <a:pt x="208" y="547"/>
                  </a:cubicBezTo>
                  <a:cubicBezTo>
                    <a:pt x="195" y="547"/>
                    <a:pt x="191" y="572"/>
                    <a:pt x="172" y="572"/>
                  </a:cubicBezTo>
                  <a:cubicBezTo>
                    <a:pt x="166" y="572"/>
                    <a:pt x="155" y="539"/>
                    <a:pt x="155" y="535"/>
                  </a:cubicBezTo>
                  <a:cubicBezTo>
                    <a:pt x="155" y="532"/>
                    <a:pt x="157" y="529"/>
                    <a:pt x="157" y="527"/>
                  </a:cubicBezTo>
                  <a:cubicBezTo>
                    <a:pt x="144" y="513"/>
                    <a:pt x="145" y="502"/>
                    <a:pt x="140" y="485"/>
                  </a:cubicBezTo>
                  <a:cubicBezTo>
                    <a:pt x="136" y="473"/>
                    <a:pt x="125" y="470"/>
                    <a:pt x="125" y="455"/>
                  </a:cubicBezTo>
                  <a:cubicBezTo>
                    <a:pt x="125" y="450"/>
                    <a:pt x="129" y="443"/>
                    <a:pt x="130" y="441"/>
                  </a:cubicBezTo>
                  <a:lnTo>
                    <a:pt x="130" y="4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76">
              <a:extLst>
                <a:ext uri="{FF2B5EF4-FFF2-40B4-BE49-F238E27FC236}">
                  <a16:creationId xmlns:a16="http://schemas.microsoft.com/office/drawing/2014/main" id="{F4EF0D89-0737-4A0A-B9CA-BB70493AB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75" y="1624966"/>
              <a:ext cx="4199525" cy="1639085"/>
            </a:xfrm>
            <a:custGeom>
              <a:avLst/>
              <a:gdLst>
                <a:gd name="T0" fmla="*/ 2600 w 3672"/>
                <a:gd name="T1" fmla="*/ 1054 h 1433"/>
                <a:gd name="T2" fmla="*/ 2506 w 3672"/>
                <a:gd name="T3" fmla="*/ 875 h 1433"/>
                <a:gd name="T4" fmla="*/ 2858 w 3672"/>
                <a:gd name="T5" fmla="*/ 735 h 1433"/>
                <a:gd name="T6" fmla="*/ 3096 w 3672"/>
                <a:gd name="T7" fmla="*/ 624 h 1433"/>
                <a:gd name="T8" fmla="*/ 2934 w 3672"/>
                <a:gd name="T9" fmla="*/ 839 h 1433"/>
                <a:gd name="T10" fmla="*/ 3077 w 3672"/>
                <a:gd name="T11" fmla="*/ 815 h 1433"/>
                <a:gd name="T12" fmla="*/ 3414 w 3672"/>
                <a:gd name="T13" fmla="*/ 565 h 1433"/>
                <a:gd name="T14" fmla="*/ 3626 w 3672"/>
                <a:gd name="T15" fmla="*/ 517 h 1433"/>
                <a:gd name="T16" fmla="*/ 3248 w 3672"/>
                <a:gd name="T17" fmla="*/ 350 h 1433"/>
                <a:gd name="T18" fmla="*/ 2850 w 3672"/>
                <a:gd name="T19" fmla="*/ 286 h 1433"/>
                <a:gd name="T20" fmla="*/ 2464 w 3672"/>
                <a:gd name="T21" fmla="*/ 282 h 1433"/>
                <a:gd name="T22" fmla="*/ 2256 w 3672"/>
                <a:gd name="T23" fmla="*/ 175 h 1433"/>
                <a:gd name="T24" fmla="*/ 1892 w 3672"/>
                <a:gd name="T25" fmla="*/ 187 h 1433"/>
                <a:gd name="T26" fmla="*/ 1744 w 3672"/>
                <a:gd name="T27" fmla="*/ 48 h 1433"/>
                <a:gd name="T28" fmla="*/ 1301 w 3672"/>
                <a:gd name="T29" fmla="*/ 211 h 1433"/>
                <a:gd name="T30" fmla="*/ 1146 w 3672"/>
                <a:gd name="T31" fmla="*/ 266 h 1433"/>
                <a:gd name="T32" fmla="*/ 1105 w 3672"/>
                <a:gd name="T33" fmla="*/ 219 h 1433"/>
                <a:gd name="T34" fmla="*/ 877 w 3672"/>
                <a:gd name="T35" fmla="*/ 374 h 1433"/>
                <a:gd name="T36" fmla="*/ 552 w 3672"/>
                <a:gd name="T37" fmla="*/ 445 h 1433"/>
                <a:gd name="T38" fmla="*/ 366 w 3672"/>
                <a:gd name="T39" fmla="*/ 533 h 1433"/>
                <a:gd name="T40" fmla="*/ 393 w 3672"/>
                <a:gd name="T41" fmla="*/ 410 h 1433"/>
                <a:gd name="T42" fmla="*/ 217 w 3672"/>
                <a:gd name="T43" fmla="*/ 425 h 1433"/>
                <a:gd name="T44" fmla="*/ 234 w 3672"/>
                <a:gd name="T45" fmla="*/ 562 h 1433"/>
                <a:gd name="T46" fmla="*/ 199 w 3672"/>
                <a:gd name="T47" fmla="*/ 712 h 1433"/>
                <a:gd name="T48" fmla="*/ 86 w 3672"/>
                <a:gd name="T49" fmla="*/ 803 h 1433"/>
                <a:gd name="T50" fmla="*/ 27 w 3672"/>
                <a:gd name="T51" fmla="*/ 891 h 1433"/>
                <a:gd name="T52" fmla="*/ 93 w 3672"/>
                <a:gd name="T53" fmla="*/ 1006 h 1433"/>
                <a:gd name="T54" fmla="*/ 150 w 3672"/>
                <a:gd name="T55" fmla="*/ 1077 h 1433"/>
                <a:gd name="T56" fmla="*/ 192 w 3672"/>
                <a:gd name="T57" fmla="*/ 1161 h 1433"/>
                <a:gd name="T58" fmla="*/ 357 w 3672"/>
                <a:gd name="T59" fmla="*/ 1166 h 1433"/>
                <a:gd name="T60" fmla="*/ 385 w 3672"/>
                <a:gd name="T61" fmla="*/ 1128 h 1433"/>
                <a:gd name="T62" fmla="*/ 487 w 3672"/>
                <a:gd name="T63" fmla="*/ 1264 h 1433"/>
                <a:gd name="T64" fmla="*/ 601 w 3672"/>
                <a:gd name="T65" fmla="*/ 1319 h 1433"/>
                <a:gd name="T66" fmla="*/ 627 w 3672"/>
                <a:gd name="T67" fmla="*/ 1337 h 1433"/>
                <a:gd name="T68" fmla="*/ 599 w 3672"/>
                <a:gd name="T69" fmla="*/ 1142 h 1433"/>
                <a:gd name="T70" fmla="*/ 707 w 3672"/>
                <a:gd name="T71" fmla="*/ 1162 h 1433"/>
                <a:gd name="T72" fmla="*/ 732 w 3672"/>
                <a:gd name="T73" fmla="*/ 1262 h 1433"/>
                <a:gd name="T74" fmla="*/ 733 w 3672"/>
                <a:gd name="T75" fmla="*/ 1345 h 1433"/>
                <a:gd name="T76" fmla="*/ 766 w 3672"/>
                <a:gd name="T77" fmla="*/ 1361 h 1433"/>
                <a:gd name="T78" fmla="*/ 895 w 3672"/>
                <a:gd name="T79" fmla="*/ 1400 h 1433"/>
                <a:gd name="T80" fmla="*/ 960 w 3672"/>
                <a:gd name="T81" fmla="*/ 1407 h 1433"/>
                <a:gd name="T82" fmla="*/ 1044 w 3672"/>
                <a:gd name="T83" fmla="*/ 1388 h 1433"/>
                <a:gd name="T84" fmla="*/ 1123 w 3672"/>
                <a:gd name="T85" fmla="*/ 1391 h 1433"/>
                <a:gd name="T86" fmla="*/ 1161 w 3672"/>
                <a:gd name="T87" fmla="*/ 1348 h 1433"/>
                <a:gd name="T88" fmla="*/ 1423 w 3672"/>
                <a:gd name="T89" fmla="*/ 1069 h 1433"/>
                <a:gd name="T90" fmla="*/ 1707 w 3672"/>
                <a:gd name="T91" fmla="*/ 962 h 1433"/>
                <a:gd name="T92" fmla="*/ 2100 w 3672"/>
                <a:gd name="T93" fmla="*/ 1026 h 1433"/>
                <a:gd name="T94" fmla="*/ 2422 w 3672"/>
                <a:gd name="T95" fmla="*/ 1093 h 1433"/>
                <a:gd name="T96" fmla="*/ 2403 w 3672"/>
                <a:gd name="T97" fmla="*/ 1181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72" h="1433">
                  <a:moveTo>
                    <a:pt x="2400" y="1232"/>
                  </a:moveTo>
                  <a:cubicBezTo>
                    <a:pt x="2400" y="1232"/>
                    <a:pt x="2429" y="1240"/>
                    <a:pt x="2453" y="1240"/>
                  </a:cubicBezTo>
                  <a:cubicBezTo>
                    <a:pt x="2496" y="1240"/>
                    <a:pt x="2536" y="1145"/>
                    <a:pt x="2567" y="1113"/>
                  </a:cubicBezTo>
                  <a:cubicBezTo>
                    <a:pt x="2579" y="1100"/>
                    <a:pt x="2596" y="1074"/>
                    <a:pt x="2600" y="1054"/>
                  </a:cubicBezTo>
                  <a:cubicBezTo>
                    <a:pt x="2606" y="1030"/>
                    <a:pt x="2597" y="1016"/>
                    <a:pt x="2608" y="994"/>
                  </a:cubicBezTo>
                  <a:cubicBezTo>
                    <a:pt x="2613" y="985"/>
                    <a:pt x="2622" y="967"/>
                    <a:pt x="2622" y="950"/>
                  </a:cubicBezTo>
                  <a:cubicBezTo>
                    <a:pt x="2622" y="928"/>
                    <a:pt x="2589" y="886"/>
                    <a:pt x="2574" y="898"/>
                  </a:cubicBezTo>
                  <a:cubicBezTo>
                    <a:pt x="2529" y="934"/>
                    <a:pt x="2506" y="879"/>
                    <a:pt x="2506" y="875"/>
                  </a:cubicBezTo>
                  <a:cubicBezTo>
                    <a:pt x="2506" y="852"/>
                    <a:pt x="2546" y="828"/>
                    <a:pt x="2562" y="811"/>
                  </a:cubicBezTo>
                  <a:cubicBezTo>
                    <a:pt x="2586" y="786"/>
                    <a:pt x="2617" y="745"/>
                    <a:pt x="2650" y="735"/>
                  </a:cubicBezTo>
                  <a:cubicBezTo>
                    <a:pt x="2678" y="728"/>
                    <a:pt x="2768" y="720"/>
                    <a:pt x="2793" y="720"/>
                  </a:cubicBezTo>
                  <a:cubicBezTo>
                    <a:pt x="2824" y="720"/>
                    <a:pt x="2839" y="735"/>
                    <a:pt x="2858" y="735"/>
                  </a:cubicBezTo>
                  <a:cubicBezTo>
                    <a:pt x="2868" y="735"/>
                    <a:pt x="2875" y="735"/>
                    <a:pt x="2899" y="735"/>
                  </a:cubicBezTo>
                  <a:cubicBezTo>
                    <a:pt x="2912" y="683"/>
                    <a:pt x="2934" y="652"/>
                    <a:pt x="2987" y="652"/>
                  </a:cubicBezTo>
                  <a:cubicBezTo>
                    <a:pt x="3000" y="652"/>
                    <a:pt x="3006" y="648"/>
                    <a:pt x="3032" y="652"/>
                  </a:cubicBezTo>
                  <a:cubicBezTo>
                    <a:pt x="3019" y="662"/>
                    <a:pt x="3014" y="731"/>
                    <a:pt x="3096" y="624"/>
                  </a:cubicBezTo>
                  <a:cubicBezTo>
                    <a:pt x="3105" y="623"/>
                    <a:pt x="3144" y="640"/>
                    <a:pt x="3085" y="680"/>
                  </a:cubicBezTo>
                  <a:cubicBezTo>
                    <a:pt x="3064" y="694"/>
                    <a:pt x="3046" y="687"/>
                    <a:pt x="3032" y="708"/>
                  </a:cubicBezTo>
                  <a:cubicBezTo>
                    <a:pt x="3016" y="732"/>
                    <a:pt x="3002" y="762"/>
                    <a:pt x="2979" y="775"/>
                  </a:cubicBezTo>
                  <a:cubicBezTo>
                    <a:pt x="2960" y="786"/>
                    <a:pt x="2934" y="805"/>
                    <a:pt x="2934" y="839"/>
                  </a:cubicBezTo>
                  <a:cubicBezTo>
                    <a:pt x="2934" y="868"/>
                    <a:pt x="2943" y="964"/>
                    <a:pt x="2964" y="982"/>
                  </a:cubicBezTo>
                  <a:cubicBezTo>
                    <a:pt x="2979" y="958"/>
                    <a:pt x="2990" y="914"/>
                    <a:pt x="3021" y="906"/>
                  </a:cubicBezTo>
                  <a:cubicBezTo>
                    <a:pt x="3017" y="884"/>
                    <a:pt x="3051" y="879"/>
                    <a:pt x="3051" y="863"/>
                  </a:cubicBezTo>
                  <a:cubicBezTo>
                    <a:pt x="3051" y="836"/>
                    <a:pt x="3077" y="829"/>
                    <a:pt x="3077" y="815"/>
                  </a:cubicBezTo>
                  <a:cubicBezTo>
                    <a:pt x="3077" y="805"/>
                    <a:pt x="3070" y="796"/>
                    <a:pt x="3077" y="779"/>
                  </a:cubicBezTo>
                  <a:cubicBezTo>
                    <a:pt x="3139" y="642"/>
                    <a:pt x="3195" y="716"/>
                    <a:pt x="3217" y="716"/>
                  </a:cubicBezTo>
                  <a:cubicBezTo>
                    <a:pt x="3285" y="716"/>
                    <a:pt x="3333" y="625"/>
                    <a:pt x="3392" y="624"/>
                  </a:cubicBezTo>
                  <a:cubicBezTo>
                    <a:pt x="3504" y="622"/>
                    <a:pt x="3414" y="577"/>
                    <a:pt x="3414" y="565"/>
                  </a:cubicBezTo>
                  <a:cubicBezTo>
                    <a:pt x="3414" y="530"/>
                    <a:pt x="3458" y="536"/>
                    <a:pt x="3467" y="517"/>
                  </a:cubicBezTo>
                  <a:cubicBezTo>
                    <a:pt x="3471" y="509"/>
                    <a:pt x="3464" y="489"/>
                    <a:pt x="3479" y="489"/>
                  </a:cubicBezTo>
                  <a:cubicBezTo>
                    <a:pt x="3526" y="489"/>
                    <a:pt x="3566" y="557"/>
                    <a:pt x="3600" y="557"/>
                  </a:cubicBezTo>
                  <a:cubicBezTo>
                    <a:pt x="3615" y="557"/>
                    <a:pt x="3618" y="527"/>
                    <a:pt x="3626" y="517"/>
                  </a:cubicBezTo>
                  <a:cubicBezTo>
                    <a:pt x="3639" y="501"/>
                    <a:pt x="3651" y="503"/>
                    <a:pt x="3672" y="495"/>
                  </a:cubicBezTo>
                  <a:cubicBezTo>
                    <a:pt x="3645" y="457"/>
                    <a:pt x="3556" y="436"/>
                    <a:pt x="3513" y="410"/>
                  </a:cubicBezTo>
                  <a:cubicBezTo>
                    <a:pt x="3453" y="373"/>
                    <a:pt x="3374" y="334"/>
                    <a:pt x="3286" y="334"/>
                  </a:cubicBezTo>
                  <a:cubicBezTo>
                    <a:pt x="3261" y="334"/>
                    <a:pt x="3245" y="339"/>
                    <a:pt x="3248" y="350"/>
                  </a:cubicBezTo>
                  <a:cubicBezTo>
                    <a:pt x="3271" y="427"/>
                    <a:pt x="3213" y="349"/>
                    <a:pt x="3199" y="350"/>
                  </a:cubicBezTo>
                  <a:cubicBezTo>
                    <a:pt x="3024" y="346"/>
                    <a:pt x="3024" y="346"/>
                    <a:pt x="3024" y="346"/>
                  </a:cubicBezTo>
                  <a:cubicBezTo>
                    <a:pt x="3015" y="305"/>
                    <a:pt x="2989" y="290"/>
                    <a:pt x="2937" y="290"/>
                  </a:cubicBezTo>
                  <a:cubicBezTo>
                    <a:pt x="2909" y="290"/>
                    <a:pt x="2867" y="301"/>
                    <a:pt x="2850" y="286"/>
                  </a:cubicBezTo>
                  <a:cubicBezTo>
                    <a:pt x="2835" y="273"/>
                    <a:pt x="2834" y="254"/>
                    <a:pt x="2812" y="247"/>
                  </a:cubicBezTo>
                  <a:cubicBezTo>
                    <a:pt x="2766" y="231"/>
                    <a:pt x="2716" y="219"/>
                    <a:pt x="2657" y="219"/>
                  </a:cubicBezTo>
                  <a:cubicBezTo>
                    <a:pt x="2598" y="219"/>
                    <a:pt x="2590" y="251"/>
                    <a:pt x="2585" y="282"/>
                  </a:cubicBezTo>
                  <a:cubicBezTo>
                    <a:pt x="2529" y="282"/>
                    <a:pt x="2502" y="282"/>
                    <a:pt x="2464" y="282"/>
                  </a:cubicBezTo>
                  <a:cubicBezTo>
                    <a:pt x="2443" y="282"/>
                    <a:pt x="2440" y="264"/>
                    <a:pt x="2415" y="262"/>
                  </a:cubicBezTo>
                  <a:cubicBezTo>
                    <a:pt x="2412" y="274"/>
                    <a:pt x="2408" y="298"/>
                    <a:pt x="2396" y="298"/>
                  </a:cubicBezTo>
                  <a:cubicBezTo>
                    <a:pt x="2364" y="298"/>
                    <a:pt x="2350" y="257"/>
                    <a:pt x="2350" y="235"/>
                  </a:cubicBezTo>
                  <a:cubicBezTo>
                    <a:pt x="2350" y="229"/>
                    <a:pt x="2412" y="189"/>
                    <a:pt x="2256" y="175"/>
                  </a:cubicBezTo>
                  <a:cubicBezTo>
                    <a:pt x="2236" y="173"/>
                    <a:pt x="2225" y="182"/>
                    <a:pt x="2225" y="207"/>
                  </a:cubicBezTo>
                  <a:cubicBezTo>
                    <a:pt x="2142" y="207"/>
                    <a:pt x="2142" y="207"/>
                    <a:pt x="2142" y="207"/>
                  </a:cubicBezTo>
                  <a:cubicBezTo>
                    <a:pt x="2117" y="200"/>
                    <a:pt x="1986" y="184"/>
                    <a:pt x="1969" y="155"/>
                  </a:cubicBezTo>
                  <a:cubicBezTo>
                    <a:pt x="1870" y="240"/>
                    <a:pt x="1892" y="187"/>
                    <a:pt x="1892" y="187"/>
                  </a:cubicBezTo>
                  <a:cubicBezTo>
                    <a:pt x="1916" y="156"/>
                    <a:pt x="2145" y="91"/>
                    <a:pt x="1956" y="44"/>
                  </a:cubicBezTo>
                  <a:cubicBezTo>
                    <a:pt x="1877" y="44"/>
                    <a:pt x="1877" y="44"/>
                    <a:pt x="1877" y="44"/>
                  </a:cubicBezTo>
                  <a:cubicBezTo>
                    <a:pt x="1869" y="22"/>
                    <a:pt x="1853" y="0"/>
                    <a:pt x="1820" y="0"/>
                  </a:cubicBezTo>
                  <a:cubicBezTo>
                    <a:pt x="1781" y="0"/>
                    <a:pt x="1765" y="31"/>
                    <a:pt x="1744" y="48"/>
                  </a:cubicBezTo>
                  <a:cubicBezTo>
                    <a:pt x="1729" y="60"/>
                    <a:pt x="1631" y="101"/>
                    <a:pt x="1640" y="64"/>
                  </a:cubicBezTo>
                  <a:cubicBezTo>
                    <a:pt x="1615" y="72"/>
                    <a:pt x="1508" y="79"/>
                    <a:pt x="1453" y="131"/>
                  </a:cubicBezTo>
                  <a:cubicBezTo>
                    <a:pt x="1441" y="142"/>
                    <a:pt x="1438" y="175"/>
                    <a:pt x="1420" y="175"/>
                  </a:cubicBezTo>
                  <a:cubicBezTo>
                    <a:pt x="1395" y="175"/>
                    <a:pt x="1301" y="165"/>
                    <a:pt x="1301" y="211"/>
                  </a:cubicBezTo>
                  <a:cubicBezTo>
                    <a:pt x="1301" y="220"/>
                    <a:pt x="1310" y="230"/>
                    <a:pt x="1313" y="243"/>
                  </a:cubicBezTo>
                  <a:cubicBezTo>
                    <a:pt x="1296" y="254"/>
                    <a:pt x="1290" y="243"/>
                    <a:pt x="1237" y="243"/>
                  </a:cubicBezTo>
                  <a:cubicBezTo>
                    <a:pt x="1192" y="306"/>
                    <a:pt x="1196" y="233"/>
                    <a:pt x="1186" y="219"/>
                  </a:cubicBezTo>
                  <a:cubicBezTo>
                    <a:pt x="1182" y="244"/>
                    <a:pt x="1166" y="255"/>
                    <a:pt x="1146" y="266"/>
                  </a:cubicBezTo>
                  <a:cubicBezTo>
                    <a:pt x="1152" y="289"/>
                    <a:pt x="1185" y="312"/>
                    <a:pt x="1161" y="338"/>
                  </a:cubicBezTo>
                  <a:cubicBezTo>
                    <a:pt x="1145" y="356"/>
                    <a:pt x="1192" y="415"/>
                    <a:pt x="1167" y="415"/>
                  </a:cubicBezTo>
                  <a:cubicBezTo>
                    <a:pt x="1136" y="415"/>
                    <a:pt x="1127" y="295"/>
                    <a:pt x="1127" y="270"/>
                  </a:cubicBezTo>
                  <a:cubicBezTo>
                    <a:pt x="1127" y="243"/>
                    <a:pt x="1169" y="232"/>
                    <a:pt x="1105" y="219"/>
                  </a:cubicBezTo>
                  <a:cubicBezTo>
                    <a:pt x="1072" y="212"/>
                    <a:pt x="1010" y="268"/>
                    <a:pt x="1010" y="298"/>
                  </a:cubicBezTo>
                  <a:cubicBezTo>
                    <a:pt x="1010" y="335"/>
                    <a:pt x="1026" y="359"/>
                    <a:pt x="1044" y="378"/>
                  </a:cubicBezTo>
                  <a:cubicBezTo>
                    <a:pt x="1086" y="447"/>
                    <a:pt x="985" y="370"/>
                    <a:pt x="948" y="360"/>
                  </a:cubicBezTo>
                  <a:cubicBezTo>
                    <a:pt x="844" y="331"/>
                    <a:pt x="878" y="368"/>
                    <a:pt x="877" y="374"/>
                  </a:cubicBezTo>
                  <a:cubicBezTo>
                    <a:pt x="874" y="435"/>
                    <a:pt x="849" y="386"/>
                    <a:pt x="836" y="386"/>
                  </a:cubicBezTo>
                  <a:cubicBezTo>
                    <a:pt x="812" y="386"/>
                    <a:pt x="764" y="419"/>
                    <a:pt x="730" y="402"/>
                  </a:cubicBezTo>
                  <a:cubicBezTo>
                    <a:pt x="712" y="355"/>
                    <a:pt x="599" y="461"/>
                    <a:pt x="571" y="461"/>
                  </a:cubicBezTo>
                  <a:cubicBezTo>
                    <a:pt x="561" y="461"/>
                    <a:pt x="548" y="454"/>
                    <a:pt x="552" y="445"/>
                  </a:cubicBezTo>
                  <a:cubicBezTo>
                    <a:pt x="563" y="413"/>
                    <a:pt x="546" y="344"/>
                    <a:pt x="514" y="449"/>
                  </a:cubicBezTo>
                  <a:cubicBezTo>
                    <a:pt x="512" y="456"/>
                    <a:pt x="525" y="459"/>
                    <a:pt x="525" y="473"/>
                  </a:cubicBezTo>
                  <a:cubicBezTo>
                    <a:pt x="525" y="501"/>
                    <a:pt x="486" y="482"/>
                    <a:pt x="465" y="489"/>
                  </a:cubicBezTo>
                  <a:cubicBezTo>
                    <a:pt x="443" y="496"/>
                    <a:pt x="454" y="572"/>
                    <a:pt x="366" y="533"/>
                  </a:cubicBezTo>
                  <a:cubicBezTo>
                    <a:pt x="366" y="565"/>
                    <a:pt x="366" y="565"/>
                    <a:pt x="366" y="565"/>
                  </a:cubicBezTo>
                  <a:cubicBezTo>
                    <a:pt x="323" y="561"/>
                    <a:pt x="328" y="512"/>
                    <a:pt x="313" y="489"/>
                  </a:cubicBezTo>
                  <a:cubicBezTo>
                    <a:pt x="346" y="489"/>
                    <a:pt x="363" y="488"/>
                    <a:pt x="395" y="497"/>
                  </a:cubicBezTo>
                  <a:cubicBezTo>
                    <a:pt x="437" y="508"/>
                    <a:pt x="522" y="453"/>
                    <a:pt x="393" y="410"/>
                  </a:cubicBezTo>
                  <a:cubicBezTo>
                    <a:pt x="356" y="397"/>
                    <a:pt x="274" y="354"/>
                    <a:pt x="249" y="354"/>
                  </a:cubicBezTo>
                  <a:cubicBezTo>
                    <a:pt x="246" y="354"/>
                    <a:pt x="246" y="351"/>
                    <a:pt x="228" y="353"/>
                  </a:cubicBezTo>
                  <a:cubicBezTo>
                    <a:pt x="218" y="361"/>
                    <a:pt x="190" y="375"/>
                    <a:pt x="190" y="394"/>
                  </a:cubicBezTo>
                  <a:cubicBezTo>
                    <a:pt x="190" y="409"/>
                    <a:pt x="217" y="408"/>
                    <a:pt x="217" y="425"/>
                  </a:cubicBezTo>
                  <a:cubicBezTo>
                    <a:pt x="217" y="439"/>
                    <a:pt x="203" y="445"/>
                    <a:pt x="203" y="459"/>
                  </a:cubicBezTo>
                  <a:cubicBezTo>
                    <a:pt x="203" y="474"/>
                    <a:pt x="218" y="483"/>
                    <a:pt x="218" y="499"/>
                  </a:cubicBezTo>
                  <a:cubicBezTo>
                    <a:pt x="218" y="508"/>
                    <a:pt x="211" y="513"/>
                    <a:pt x="211" y="522"/>
                  </a:cubicBezTo>
                  <a:cubicBezTo>
                    <a:pt x="211" y="540"/>
                    <a:pt x="234" y="545"/>
                    <a:pt x="234" y="562"/>
                  </a:cubicBezTo>
                  <a:cubicBezTo>
                    <a:pt x="234" y="567"/>
                    <a:pt x="227" y="571"/>
                    <a:pt x="225" y="573"/>
                  </a:cubicBezTo>
                  <a:cubicBezTo>
                    <a:pt x="231" y="585"/>
                    <a:pt x="249" y="588"/>
                    <a:pt x="249" y="606"/>
                  </a:cubicBezTo>
                  <a:cubicBezTo>
                    <a:pt x="249" y="632"/>
                    <a:pt x="196" y="662"/>
                    <a:pt x="181" y="684"/>
                  </a:cubicBezTo>
                  <a:cubicBezTo>
                    <a:pt x="187" y="693"/>
                    <a:pt x="194" y="697"/>
                    <a:pt x="199" y="712"/>
                  </a:cubicBezTo>
                  <a:cubicBezTo>
                    <a:pt x="190" y="718"/>
                    <a:pt x="168" y="729"/>
                    <a:pt x="158" y="729"/>
                  </a:cubicBezTo>
                  <a:cubicBezTo>
                    <a:pt x="145" y="729"/>
                    <a:pt x="137" y="724"/>
                    <a:pt x="120" y="724"/>
                  </a:cubicBezTo>
                  <a:cubicBezTo>
                    <a:pt x="103" y="724"/>
                    <a:pt x="65" y="740"/>
                    <a:pt x="77" y="751"/>
                  </a:cubicBezTo>
                  <a:cubicBezTo>
                    <a:pt x="115" y="789"/>
                    <a:pt x="95" y="803"/>
                    <a:pt x="86" y="803"/>
                  </a:cubicBezTo>
                  <a:cubicBezTo>
                    <a:pt x="71" y="803"/>
                    <a:pt x="68" y="783"/>
                    <a:pt x="56" y="783"/>
                  </a:cubicBezTo>
                  <a:cubicBezTo>
                    <a:pt x="42" y="783"/>
                    <a:pt x="25" y="820"/>
                    <a:pt x="25" y="839"/>
                  </a:cubicBezTo>
                  <a:cubicBezTo>
                    <a:pt x="25" y="870"/>
                    <a:pt x="1" y="866"/>
                    <a:pt x="0" y="893"/>
                  </a:cubicBezTo>
                  <a:cubicBezTo>
                    <a:pt x="10" y="892"/>
                    <a:pt x="19" y="891"/>
                    <a:pt x="27" y="891"/>
                  </a:cubicBezTo>
                  <a:cubicBezTo>
                    <a:pt x="41" y="891"/>
                    <a:pt x="50" y="890"/>
                    <a:pt x="65" y="890"/>
                  </a:cubicBezTo>
                  <a:cubicBezTo>
                    <a:pt x="81" y="890"/>
                    <a:pt x="89" y="920"/>
                    <a:pt x="89" y="937"/>
                  </a:cubicBezTo>
                  <a:cubicBezTo>
                    <a:pt x="89" y="948"/>
                    <a:pt x="78" y="953"/>
                    <a:pt x="78" y="964"/>
                  </a:cubicBezTo>
                  <a:cubicBezTo>
                    <a:pt x="78" y="980"/>
                    <a:pt x="93" y="991"/>
                    <a:pt x="93" y="1006"/>
                  </a:cubicBezTo>
                  <a:cubicBezTo>
                    <a:pt x="93" y="1015"/>
                    <a:pt x="78" y="1018"/>
                    <a:pt x="75" y="1023"/>
                  </a:cubicBezTo>
                  <a:cubicBezTo>
                    <a:pt x="66" y="1038"/>
                    <a:pt x="63" y="1050"/>
                    <a:pt x="63" y="1069"/>
                  </a:cubicBezTo>
                  <a:cubicBezTo>
                    <a:pt x="63" y="1092"/>
                    <a:pt x="78" y="1087"/>
                    <a:pt x="96" y="1087"/>
                  </a:cubicBezTo>
                  <a:cubicBezTo>
                    <a:pt x="120" y="1087"/>
                    <a:pt x="131" y="1077"/>
                    <a:pt x="150" y="1077"/>
                  </a:cubicBezTo>
                  <a:cubicBezTo>
                    <a:pt x="170" y="1077"/>
                    <a:pt x="165" y="1118"/>
                    <a:pt x="184" y="1118"/>
                  </a:cubicBezTo>
                  <a:cubicBezTo>
                    <a:pt x="184" y="1150"/>
                    <a:pt x="184" y="1150"/>
                    <a:pt x="184" y="1150"/>
                  </a:cubicBezTo>
                  <a:cubicBezTo>
                    <a:pt x="184" y="1153"/>
                    <a:pt x="187" y="1154"/>
                    <a:pt x="188" y="1156"/>
                  </a:cubicBezTo>
                  <a:cubicBezTo>
                    <a:pt x="192" y="1161"/>
                    <a:pt x="192" y="1161"/>
                    <a:pt x="192" y="1161"/>
                  </a:cubicBezTo>
                  <a:cubicBezTo>
                    <a:pt x="196" y="1161"/>
                    <a:pt x="205" y="1157"/>
                    <a:pt x="210" y="1156"/>
                  </a:cubicBezTo>
                  <a:cubicBezTo>
                    <a:pt x="227" y="1151"/>
                    <a:pt x="228" y="1131"/>
                    <a:pt x="245" y="1131"/>
                  </a:cubicBezTo>
                  <a:cubicBezTo>
                    <a:pt x="259" y="1131"/>
                    <a:pt x="293" y="1190"/>
                    <a:pt x="304" y="1190"/>
                  </a:cubicBezTo>
                  <a:cubicBezTo>
                    <a:pt x="315" y="1190"/>
                    <a:pt x="351" y="1173"/>
                    <a:pt x="357" y="1166"/>
                  </a:cubicBezTo>
                  <a:cubicBezTo>
                    <a:pt x="355" y="1166"/>
                    <a:pt x="336" y="1162"/>
                    <a:pt x="336" y="1162"/>
                  </a:cubicBezTo>
                  <a:cubicBezTo>
                    <a:pt x="333" y="1162"/>
                    <a:pt x="323" y="1160"/>
                    <a:pt x="323" y="1150"/>
                  </a:cubicBezTo>
                  <a:cubicBezTo>
                    <a:pt x="323" y="1144"/>
                    <a:pt x="378" y="1123"/>
                    <a:pt x="399" y="1115"/>
                  </a:cubicBezTo>
                  <a:cubicBezTo>
                    <a:pt x="399" y="1115"/>
                    <a:pt x="389" y="1127"/>
                    <a:pt x="385" y="1128"/>
                  </a:cubicBezTo>
                  <a:cubicBezTo>
                    <a:pt x="387" y="1133"/>
                    <a:pt x="406" y="1155"/>
                    <a:pt x="362" y="1166"/>
                  </a:cubicBezTo>
                  <a:cubicBezTo>
                    <a:pt x="381" y="1213"/>
                    <a:pt x="468" y="1205"/>
                    <a:pt x="468" y="1268"/>
                  </a:cubicBezTo>
                  <a:cubicBezTo>
                    <a:pt x="471" y="1268"/>
                    <a:pt x="471" y="1268"/>
                    <a:pt x="471" y="1268"/>
                  </a:cubicBezTo>
                  <a:cubicBezTo>
                    <a:pt x="476" y="1266"/>
                    <a:pt x="481" y="1264"/>
                    <a:pt x="487" y="1264"/>
                  </a:cubicBezTo>
                  <a:cubicBezTo>
                    <a:pt x="511" y="1264"/>
                    <a:pt x="510" y="1279"/>
                    <a:pt x="518" y="1296"/>
                  </a:cubicBezTo>
                  <a:cubicBezTo>
                    <a:pt x="519" y="1299"/>
                    <a:pt x="534" y="1309"/>
                    <a:pt x="536" y="1309"/>
                  </a:cubicBezTo>
                  <a:cubicBezTo>
                    <a:pt x="549" y="1313"/>
                    <a:pt x="552" y="1337"/>
                    <a:pt x="574" y="1337"/>
                  </a:cubicBezTo>
                  <a:cubicBezTo>
                    <a:pt x="590" y="1337"/>
                    <a:pt x="590" y="1323"/>
                    <a:pt x="601" y="1319"/>
                  </a:cubicBezTo>
                  <a:cubicBezTo>
                    <a:pt x="607" y="1317"/>
                    <a:pt x="606" y="1317"/>
                    <a:pt x="611" y="1317"/>
                  </a:cubicBezTo>
                  <a:cubicBezTo>
                    <a:pt x="614" y="1321"/>
                    <a:pt x="614" y="1328"/>
                    <a:pt x="617" y="1331"/>
                  </a:cubicBezTo>
                  <a:cubicBezTo>
                    <a:pt x="616" y="1333"/>
                    <a:pt x="617" y="1334"/>
                    <a:pt x="617" y="1336"/>
                  </a:cubicBezTo>
                  <a:cubicBezTo>
                    <a:pt x="627" y="1337"/>
                    <a:pt x="627" y="1337"/>
                    <a:pt x="627" y="1337"/>
                  </a:cubicBezTo>
                  <a:cubicBezTo>
                    <a:pt x="636" y="1325"/>
                    <a:pt x="636" y="1305"/>
                    <a:pt x="649" y="1299"/>
                  </a:cubicBezTo>
                  <a:cubicBezTo>
                    <a:pt x="628" y="1287"/>
                    <a:pt x="597" y="1240"/>
                    <a:pt x="597" y="1212"/>
                  </a:cubicBezTo>
                  <a:cubicBezTo>
                    <a:pt x="597" y="1205"/>
                    <a:pt x="580" y="1193"/>
                    <a:pt x="580" y="1181"/>
                  </a:cubicBezTo>
                  <a:cubicBezTo>
                    <a:pt x="580" y="1177"/>
                    <a:pt x="595" y="1147"/>
                    <a:pt x="599" y="1142"/>
                  </a:cubicBezTo>
                  <a:cubicBezTo>
                    <a:pt x="602" y="1145"/>
                    <a:pt x="625" y="1131"/>
                    <a:pt x="627" y="1131"/>
                  </a:cubicBezTo>
                  <a:cubicBezTo>
                    <a:pt x="647" y="1123"/>
                    <a:pt x="659" y="1117"/>
                    <a:pt x="684" y="1117"/>
                  </a:cubicBezTo>
                  <a:cubicBezTo>
                    <a:pt x="725" y="1117"/>
                    <a:pt x="732" y="1138"/>
                    <a:pt x="747" y="1162"/>
                  </a:cubicBezTo>
                  <a:cubicBezTo>
                    <a:pt x="736" y="1171"/>
                    <a:pt x="721" y="1162"/>
                    <a:pt x="707" y="1162"/>
                  </a:cubicBezTo>
                  <a:cubicBezTo>
                    <a:pt x="686" y="1162"/>
                    <a:pt x="656" y="1183"/>
                    <a:pt x="654" y="1182"/>
                  </a:cubicBezTo>
                  <a:cubicBezTo>
                    <a:pt x="655" y="1198"/>
                    <a:pt x="667" y="1197"/>
                    <a:pt x="671" y="1206"/>
                  </a:cubicBezTo>
                  <a:cubicBezTo>
                    <a:pt x="686" y="1232"/>
                    <a:pt x="706" y="1243"/>
                    <a:pt x="706" y="1274"/>
                  </a:cubicBezTo>
                  <a:cubicBezTo>
                    <a:pt x="712" y="1271"/>
                    <a:pt x="727" y="1263"/>
                    <a:pt x="732" y="1262"/>
                  </a:cubicBezTo>
                  <a:cubicBezTo>
                    <a:pt x="733" y="1274"/>
                    <a:pt x="745" y="1280"/>
                    <a:pt x="745" y="1292"/>
                  </a:cubicBezTo>
                  <a:cubicBezTo>
                    <a:pt x="722" y="1292"/>
                    <a:pt x="722" y="1292"/>
                    <a:pt x="722" y="1292"/>
                  </a:cubicBezTo>
                  <a:cubicBezTo>
                    <a:pt x="715" y="1292"/>
                    <a:pt x="708" y="1300"/>
                    <a:pt x="707" y="1312"/>
                  </a:cubicBezTo>
                  <a:cubicBezTo>
                    <a:pt x="723" y="1314"/>
                    <a:pt x="733" y="1330"/>
                    <a:pt x="733" y="1345"/>
                  </a:cubicBezTo>
                  <a:cubicBezTo>
                    <a:pt x="733" y="1354"/>
                    <a:pt x="728" y="1356"/>
                    <a:pt x="728" y="1364"/>
                  </a:cubicBezTo>
                  <a:cubicBezTo>
                    <a:pt x="728" y="1371"/>
                    <a:pt x="735" y="1379"/>
                    <a:pt x="736" y="1380"/>
                  </a:cubicBezTo>
                  <a:cubicBezTo>
                    <a:pt x="736" y="1373"/>
                    <a:pt x="745" y="1373"/>
                    <a:pt x="752" y="1371"/>
                  </a:cubicBezTo>
                  <a:cubicBezTo>
                    <a:pt x="761" y="1367"/>
                    <a:pt x="758" y="1364"/>
                    <a:pt x="766" y="1361"/>
                  </a:cubicBezTo>
                  <a:cubicBezTo>
                    <a:pt x="780" y="1356"/>
                    <a:pt x="789" y="1359"/>
                    <a:pt x="800" y="1350"/>
                  </a:cubicBezTo>
                  <a:cubicBezTo>
                    <a:pt x="817" y="1360"/>
                    <a:pt x="827" y="1361"/>
                    <a:pt x="842" y="1367"/>
                  </a:cubicBezTo>
                  <a:cubicBezTo>
                    <a:pt x="861" y="1373"/>
                    <a:pt x="867" y="1391"/>
                    <a:pt x="889" y="1391"/>
                  </a:cubicBezTo>
                  <a:cubicBezTo>
                    <a:pt x="889" y="1395"/>
                    <a:pt x="894" y="1397"/>
                    <a:pt x="895" y="1400"/>
                  </a:cubicBezTo>
                  <a:cubicBezTo>
                    <a:pt x="897" y="1408"/>
                    <a:pt x="895" y="1418"/>
                    <a:pt x="899" y="1429"/>
                  </a:cubicBezTo>
                  <a:cubicBezTo>
                    <a:pt x="907" y="1419"/>
                    <a:pt x="914" y="1433"/>
                    <a:pt x="921" y="1433"/>
                  </a:cubicBezTo>
                  <a:cubicBezTo>
                    <a:pt x="930" y="1433"/>
                    <a:pt x="934" y="1425"/>
                    <a:pt x="939" y="1420"/>
                  </a:cubicBezTo>
                  <a:cubicBezTo>
                    <a:pt x="945" y="1414"/>
                    <a:pt x="954" y="1414"/>
                    <a:pt x="960" y="1407"/>
                  </a:cubicBezTo>
                  <a:cubicBezTo>
                    <a:pt x="973" y="1394"/>
                    <a:pt x="974" y="1373"/>
                    <a:pt x="993" y="1373"/>
                  </a:cubicBezTo>
                  <a:cubicBezTo>
                    <a:pt x="1001" y="1373"/>
                    <a:pt x="998" y="1376"/>
                    <a:pt x="1005" y="1376"/>
                  </a:cubicBezTo>
                  <a:cubicBezTo>
                    <a:pt x="1007" y="1386"/>
                    <a:pt x="1025" y="1379"/>
                    <a:pt x="1030" y="1379"/>
                  </a:cubicBezTo>
                  <a:cubicBezTo>
                    <a:pt x="1036" y="1379"/>
                    <a:pt x="1038" y="1388"/>
                    <a:pt x="1044" y="1388"/>
                  </a:cubicBezTo>
                  <a:cubicBezTo>
                    <a:pt x="1058" y="1388"/>
                    <a:pt x="1070" y="1379"/>
                    <a:pt x="1076" y="1368"/>
                  </a:cubicBezTo>
                  <a:cubicBezTo>
                    <a:pt x="1078" y="1369"/>
                    <a:pt x="1080" y="1368"/>
                    <a:pt x="1081" y="1368"/>
                  </a:cubicBezTo>
                  <a:cubicBezTo>
                    <a:pt x="1088" y="1368"/>
                    <a:pt x="1091" y="1349"/>
                    <a:pt x="1107" y="1349"/>
                  </a:cubicBezTo>
                  <a:cubicBezTo>
                    <a:pt x="1122" y="1349"/>
                    <a:pt x="1105" y="1391"/>
                    <a:pt x="1123" y="1391"/>
                  </a:cubicBezTo>
                  <a:cubicBezTo>
                    <a:pt x="1140" y="1391"/>
                    <a:pt x="1146" y="1377"/>
                    <a:pt x="1161" y="1377"/>
                  </a:cubicBezTo>
                  <a:cubicBezTo>
                    <a:pt x="1171" y="1377"/>
                    <a:pt x="1177" y="1377"/>
                    <a:pt x="1187" y="1379"/>
                  </a:cubicBezTo>
                  <a:cubicBezTo>
                    <a:pt x="1188" y="1375"/>
                    <a:pt x="1188" y="1375"/>
                    <a:pt x="1188" y="1375"/>
                  </a:cubicBezTo>
                  <a:cubicBezTo>
                    <a:pt x="1185" y="1356"/>
                    <a:pt x="1180" y="1352"/>
                    <a:pt x="1161" y="1348"/>
                  </a:cubicBezTo>
                  <a:cubicBezTo>
                    <a:pt x="1164" y="1332"/>
                    <a:pt x="1179" y="1296"/>
                    <a:pt x="1192" y="1296"/>
                  </a:cubicBezTo>
                  <a:cubicBezTo>
                    <a:pt x="1261" y="1296"/>
                    <a:pt x="1309" y="1258"/>
                    <a:pt x="1309" y="1169"/>
                  </a:cubicBezTo>
                  <a:cubicBezTo>
                    <a:pt x="1348" y="1163"/>
                    <a:pt x="1350" y="1114"/>
                    <a:pt x="1373" y="1117"/>
                  </a:cubicBezTo>
                  <a:cubicBezTo>
                    <a:pt x="1434" y="1125"/>
                    <a:pt x="1410" y="1080"/>
                    <a:pt x="1423" y="1069"/>
                  </a:cubicBezTo>
                  <a:cubicBezTo>
                    <a:pt x="1453" y="1042"/>
                    <a:pt x="1499" y="1041"/>
                    <a:pt x="1536" y="1018"/>
                  </a:cubicBezTo>
                  <a:cubicBezTo>
                    <a:pt x="1542" y="1015"/>
                    <a:pt x="1554" y="998"/>
                    <a:pt x="1566" y="998"/>
                  </a:cubicBezTo>
                  <a:cubicBezTo>
                    <a:pt x="1586" y="998"/>
                    <a:pt x="1618" y="1022"/>
                    <a:pt x="1650" y="1022"/>
                  </a:cubicBezTo>
                  <a:cubicBezTo>
                    <a:pt x="1691" y="1022"/>
                    <a:pt x="1683" y="962"/>
                    <a:pt x="1707" y="962"/>
                  </a:cubicBezTo>
                  <a:cubicBezTo>
                    <a:pt x="1720" y="962"/>
                    <a:pt x="1767" y="970"/>
                    <a:pt x="1771" y="982"/>
                  </a:cubicBezTo>
                  <a:cubicBezTo>
                    <a:pt x="1789" y="1033"/>
                    <a:pt x="1820" y="1006"/>
                    <a:pt x="1839" y="1006"/>
                  </a:cubicBezTo>
                  <a:cubicBezTo>
                    <a:pt x="1886" y="1006"/>
                    <a:pt x="1900" y="1046"/>
                    <a:pt x="1949" y="1046"/>
                  </a:cubicBezTo>
                  <a:cubicBezTo>
                    <a:pt x="1991" y="1046"/>
                    <a:pt x="2046" y="1004"/>
                    <a:pt x="2100" y="1026"/>
                  </a:cubicBezTo>
                  <a:cubicBezTo>
                    <a:pt x="2173" y="1055"/>
                    <a:pt x="2138" y="922"/>
                    <a:pt x="2233" y="922"/>
                  </a:cubicBezTo>
                  <a:cubicBezTo>
                    <a:pt x="2300" y="922"/>
                    <a:pt x="2298" y="979"/>
                    <a:pt x="2324" y="1022"/>
                  </a:cubicBezTo>
                  <a:cubicBezTo>
                    <a:pt x="2334" y="1038"/>
                    <a:pt x="2368" y="1040"/>
                    <a:pt x="2381" y="1054"/>
                  </a:cubicBezTo>
                  <a:cubicBezTo>
                    <a:pt x="2390" y="1064"/>
                    <a:pt x="2400" y="1093"/>
                    <a:pt x="2422" y="1093"/>
                  </a:cubicBezTo>
                  <a:cubicBezTo>
                    <a:pt x="2447" y="1093"/>
                    <a:pt x="2452" y="1069"/>
                    <a:pt x="2483" y="1069"/>
                  </a:cubicBezTo>
                  <a:cubicBezTo>
                    <a:pt x="2483" y="1089"/>
                    <a:pt x="2483" y="1089"/>
                    <a:pt x="2483" y="1089"/>
                  </a:cubicBezTo>
                  <a:cubicBezTo>
                    <a:pt x="2466" y="1107"/>
                    <a:pt x="2460" y="1149"/>
                    <a:pt x="2441" y="1161"/>
                  </a:cubicBezTo>
                  <a:cubicBezTo>
                    <a:pt x="2424" y="1171"/>
                    <a:pt x="2393" y="1174"/>
                    <a:pt x="2403" y="1181"/>
                  </a:cubicBezTo>
                  <a:cubicBezTo>
                    <a:pt x="2429" y="1198"/>
                    <a:pt x="2400" y="1232"/>
                    <a:pt x="2400" y="12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77">
              <a:extLst>
                <a:ext uri="{FF2B5EF4-FFF2-40B4-BE49-F238E27FC236}">
                  <a16:creationId xmlns:a16="http://schemas.microsoft.com/office/drawing/2014/main" id="{F8C12CC6-6123-4B5B-810E-8A87DE8EC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96" y="2679429"/>
              <a:ext cx="1512074" cy="1002428"/>
            </a:xfrm>
            <a:custGeom>
              <a:avLst/>
              <a:gdLst>
                <a:gd name="T0" fmla="*/ 1006 w 1322"/>
                <a:gd name="T1" fmla="*/ 554 h 876"/>
                <a:gd name="T2" fmla="*/ 985 w 1322"/>
                <a:gd name="T3" fmla="*/ 519 h 876"/>
                <a:gd name="T4" fmla="*/ 1055 w 1322"/>
                <a:gd name="T5" fmla="*/ 461 h 876"/>
                <a:gd name="T6" fmla="*/ 1011 w 1322"/>
                <a:gd name="T7" fmla="*/ 445 h 876"/>
                <a:gd name="T8" fmla="*/ 980 w 1322"/>
                <a:gd name="T9" fmla="*/ 461 h 876"/>
                <a:gd name="T10" fmla="*/ 949 w 1322"/>
                <a:gd name="T11" fmla="*/ 426 h 876"/>
                <a:gd name="T12" fmla="*/ 1014 w 1322"/>
                <a:gd name="T13" fmla="*/ 377 h 876"/>
                <a:gd name="T14" fmla="*/ 1041 w 1322"/>
                <a:gd name="T15" fmla="*/ 382 h 876"/>
                <a:gd name="T16" fmla="*/ 1089 w 1322"/>
                <a:gd name="T17" fmla="*/ 391 h 876"/>
                <a:gd name="T18" fmla="*/ 1114 w 1322"/>
                <a:gd name="T19" fmla="*/ 417 h 876"/>
                <a:gd name="T20" fmla="*/ 1113 w 1322"/>
                <a:gd name="T21" fmla="*/ 447 h 876"/>
                <a:gd name="T22" fmla="*/ 1144 w 1322"/>
                <a:gd name="T23" fmla="*/ 459 h 876"/>
                <a:gd name="T24" fmla="*/ 1132 w 1322"/>
                <a:gd name="T25" fmla="*/ 477 h 876"/>
                <a:gd name="T26" fmla="*/ 1143 w 1322"/>
                <a:gd name="T27" fmla="*/ 496 h 876"/>
                <a:gd name="T28" fmla="*/ 1140 w 1322"/>
                <a:gd name="T29" fmla="*/ 523 h 876"/>
                <a:gd name="T30" fmla="*/ 1147 w 1322"/>
                <a:gd name="T31" fmla="*/ 533 h 876"/>
                <a:gd name="T32" fmla="*/ 1186 w 1322"/>
                <a:gd name="T33" fmla="*/ 516 h 876"/>
                <a:gd name="T34" fmla="*/ 1173 w 1322"/>
                <a:gd name="T35" fmla="*/ 419 h 876"/>
                <a:gd name="T36" fmla="*/ 1182 w 1322"/>
                <a:gd name="T37" fmla="*/ 380 h 876"/>
                <a:gd name="T38" fmla="*/ 1239 w 1322"/>
                <a:gd name="T39" fmla="*/ 310 h 876"/>
                <a:gd name="T40" fmla="*/ 1280 w 1322"/>
                <a:gd name="T41" fmla="*/ 239 h 876"/>
                <a:gd name="T42" fmla="*/ 1322 w 1322"/>
                <a:gd name="T43" fmla="*/ 147 h 876"/>
                <a:gd name="T44" fmla="*/ 1220 w 1322"/>
                <a:gd name="T45" fmla="*/ 132 h 876"/>
                <a:gd name="T46" fmla="*/ 1072 w 1322"/>
                <a:gd name="T47" fmla="*/ 0 h 876"/>
                <a:gd name="T48" fmla="*/ 788 w 1322"/>
                <a:gd name="T49" fmla="*/ 124 h 876"/>
                <a:gd name="T50" fmla="*/ 610 w 1322"/>
                <a:gd name="T51" fmla="*/ 60 h 876"/>
                <a:gd name="T52" fmla="*/ 489 w 1322"/>
                <a:gd name="T53" fmla="*/ 100 h 876"/>
                <a:gd name="T54" fmla="*/ 375 w 1322"/>
                <a:gd name="T55" fmla="*/ 96 h 876"/>
                <a:gd name="T56" fmla="*/ 212 w 1322"/>
                <a:gd name="T57" fmla="*/ 195 h 876"/>
                <a:gd name="T58" fmla="*/ 31 w 1322"/>
                <a:gd name="T59" fmla="*/ 374 h 876"/>
                <a:gd name="T60" fmla="*/ 27 w 1322"/>
                <a:gd name="T61" fmla="*/ 453 h 876"/>
                <a:gd name="T62" fmla="*/ 44 w 1322"/>
                <a:gd name="T63" fmla="*/ 471 h 876"/>
                <a:gd name="T64" fmla="*/ 87 w 1322"/>
                <a:gd name="T65" fmla="*/ 505 h 876"/>
                <a:gd name="T66" fmla="*/ 143 w 1322"/>
                <a:gd name="T67" fmla="*/ 513 h 876"/>
                <a:gd name="T68" fmla="*/ 126 w 1322"/>
                <a:gd name="T69" fmla="*/ 572 h 876"/>
                <a:gd name="T70" fmla="*/ 109 w 1322"/>
                <a:gd name="T71" fmla="*/ 588 h 876"/>
                <a:gd name="T72" fmla="*/ 125 w 1322"/>
                <a:gd name="T73" fmla="*/ 618 h 876"/>
                <a:gd name="T74" fmla="*/ 190 w 1322"/>
                <a:gd name="T75" fmla="*/ 645 h 876"/>
                <a:gd name="T76" fmla="*/ 227 w 1322"/>
                <a:gd name="T77" fmla="*/ 672 h 876"/>
                <a:gd name="T78" fmla="*/ 275 w 1322"/>
                <a:gd name="T79" fmla="*/ 694 h 876"/>
                <a:gd name="T80" fmla="*/ 321 w 1322"/>
                <a:gd name="T81" fmla="*/ 690 h 876"/>
                <a:gd name="T82" fmla="*/ 361 w 1322"/>
                <a:gd name="T83" fmla="*/ 687 h 876"/>
                <a:gd name="T84" fmla="*/ 439 w 1322"/>
                <a:gd name="T85" fmla="*/ 671 h 876"/>
                <a:gd name="T86" fmla="*/ 473 w 1322"/>
                <a:gd name="T87" fmla="*/ 661 h 876"/>
                <a:gd name="T88" fmla="*/ 484 w 1322"/>
                <a:gd name="T89" fmla="*/ 654 h 876"/>
                <a:gd name="T90" fmla="*/ 543 w 1322"/>
                <a:gd name="T91" fmla="*/ 721 h 876"/>
                <a:gd name="T92" fmla="*/ 526 w 1322"/>
                <a:gd name="T93" fmla="*/ 791 h 876"/>
                <a:gd name="T94" fmla="*/ 558 w 1322"/>
                <a:gd name="T95" fmla="*/ 811 h 876"/>
                <a:gd name="T96" fmla="*/ 594 w 1322"/>
                <a:gd name="T97" fmla="*/ 843 h 876"/>
                <a:gd name="T98" fmla="*/ 603 w 1322"/>
                <a:gd name="T99" fmla="*/ 852 h 876"/>
                <a:gd name="T100" fmla="*/ 607 w 1322"/>
                <a:gd name="T101" fmla="*/ 824 h 876"/>
                <a:gd name="T102" fmla="*/ 652 w 1322"/>
                <a:gd name="T103" fmla="*/ 819 h 876"/>
                <a:gd name="T104" fmla="*/ 714 w 1322"/>
                <a:gd name="T105" fmla="*/ 817 h 876"/>
                <a:gd name="T106" fmla="*/ 741 w 1322"/>
                <a:gd name="T107" fmla="*/ 848 h 876"/>
                <a:gd name="T108" fmla="*/ 781 w 1322"/>
                <a:gd name="T109" fmla="*/ 876 h 876"/>
                <a:gd name="T110" fmla="*/ 817 w 1322"/>
                <a:gd name="T111" fmla="*/ 849 h 876"/>
                <a:gd name="T112" fmla="*/ 864 w 1322"/>
                <a:gd name="T113" fmla="*/ 820 h 876"/>
                <a:gd name="T114" fmla="*/ 948 w 1322"/>
                <a:gd name="T115" fmla="*/ 791 h 876"/>
                <a:gd name="T116" fmla="*/ 989 w 1322"/>
                <a:gd name="T117" fmla="*/ 732 h 876"/>
                <a:gd name="T118" fmla="*/ 1037 w 1322"/>
                <a:gd name="T119" fmla="*/ 640 h 876"/>
                <a:gd name="T120" fmla="*/ 1007 w 1322"/>
                <a:gd name="T121" fmla="*/ 554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22" h="876">
                  <a:moveTo>
                    <a:pt x="1008" y="554"/>
                  </a:moveTo>
                  <a:cubicBezTo>
                    <a:pt x="1006" y="554"/>
                    <a:pt x="1006" y="554"/>
                    <a:pt x="1006" y="554"/>
                  </a:cubicBezTo>
                  <a:cubicBezTo>
                    <a:pt x="1006" y="554"/>
                    <a:pt x="1005" y="541"/>
                    <a:pt x="1005" y="539"/>
                  </a:cubicBezTo>
                  <a:cubicBezTo>
                    <a:pt x="999" y="538"/>
                    <a:pt x="985" y="530"/>
                    <a:pt x="985" y="519"/>
                  </a:cubicBezTo>
                  <a:cubicBezTo>
                    <a:pt x="985" y="509"/>
                    <a:pt x="998" y="508"/>
                    <a:pt x="1001" y="499"/>
                  </a:cubicBezTo>
                  <a:cubicBezTo>
                    <a:pt x="1008" y="477"/>
                    <a:pt x="1040" y="477"/>
                    <a:pt x="1055" y="461"/>
                  </a:cubicBezTo>
                  <a:cubicBezTo>
                    <a:pt x="1049" y="453"/>
                    <a:pt x="1038" y="461"/>
                    <a:pt x="1027" y="454"/>
                  </a:cubicBezTo>
                  <a:cubicBezTo>
                    <a:pt x="1022" y="451"/>
                    <a:pt x="1019" y="445"/>
                    <a:pt x="1011" y="445"/>
                  </a:cubicBezTo>
                  <a:cubicBezTo>
                    <a:pt x="1004" y="445"/>
                    <a:pt x="1004" y="462"/>
                    <a:pt x="1000" y="462"/>
                  </a:cubicBezTo>
                  <a:cubicBezTo>
                    <a:pt x="994" y="462"/>
                    <a:pt x="986" y="465"/>
                    <a:pt x="980" y="461"/>
                  </a:cubicBezTo>
                  <a:cubicBezTo>
                    <a:pt x="971" y="454"/>
                    <a:pt x="974" y="446"/>
                    <a:pt x="965" y="439"/>
                  </a:cubicBezTo>
                  <a:cubicBezTo>
                    <a:pt x="962" y="437"/>
                    <a:pt x="949" y="434"/>
                    <a:pt x="949" y="426"/>
                  </a:cubicBezTo>
                  <a:cubicBezTo>
                    <a:pt x="949" y="409"/>
                    <a:pt x="971" y="414"/>
                    <a:pt x="982" y="407"/>
                  </a:cubicBezTo>
                  <a:cubicBezTo>
                    <a:pt x="991" y="399"/>
                    <a:pt x="1008" y="387"/>
                    <a:pt x="1014" y="377"/>
                  </a:cubicBezTo>
                  <a:cubicBezTo>
                    <a:pt x="1016" y="375"/>
                    <a:pt x="1019" y="367"/>
                    <a:pt x="1027" y="367"/>
                  </a:cubicBezTo>
                  <a:cubicBezTo>
                    <a:pt x="1033" y="367"/>
                    <a:pt x="1041" y="377"/>
                    <a:pt x="1041" y="382"/>
                  </a:cubicBezTo>
                  <a:cubicBezTo>
                    <a:pt x="1041" y="395"/>
                    <a:pt x="1027" y="400"/>
                    <a:pt x="1027" y="414"/>
                  </a:cubicBezTo>
                  <a:cubicBezTo>
                    <a:pt x="1048" y="414"/>
                    <a:pt x="1065" y="391"/>
                    <a:pt x="1089" y="391"/>
                  </a:cubicBezTo>
                  <a:cubicBezTo>
                    <a:pt x="1098" y="391"/>
                    <a:pt x="1102" y="399"/>
                    <a:pt x="1114" y="399"/>
                  </a:cubicBezTo>
                  <a:cubicBezTo>
                    <a:pt x="1110" y="407"/>
                    <a:pt x="1114" y="407"/>
                    <a:pt x="1114" y="417"/>
                  </a:cubicBezTo>
                  <a:cubicBezTo>
                    <a:pt x="1114" y="425"/>
                    <a:pt x="1105" y="424"/>
                    <a:pt x="1105" y="434"/>
                  </a:cubicBezTo>
                  <a:cubicBezTo>
                    <a:pt x="1105" y="438"/>
                    <a:pt x="1108" y="447"/>
                    <a:pt x="1113" y="447"/>
                  </a:cubicBezTo>
                  <a:cubicBezTo>
                    <a:pt x="1115" y="447"/>
                    <a:pt x="1118" y="443"/>
                    <a:pt x="1123" y="443"/>
                  </a:cubicBezTo>
                  <a:cubicBezTo>
                    <a:pt x="1133" y="443"/>
                    <a:pt x="1144" y="449"/>
                    <a:pt x="1144" y="459"/>
                  </a:cubicBezTo>
                  <a:cubicBezTo>
                    <a:pt x="1144" y="465"/>
                    <a:pt x="1138" y="469"/>
                    <a:pt x="1132" y="469"/>
                  </a:cubicBezTo>
                  <a:cubicBezTo>
                    <a:pt x="1132" y="477"/>
                    <a:pt x="1132" y="477"/>
                    <a:pt x="1132" y="477"/>
                  </a:cubicBezTo>
                  <a:cubicBezTo>
                    <a:pt x="1133" y="479"/>
                    <a:pt x="1135" y="482"/>
                    <a:pt x="1139" y="483"/>
                  </a:cubicBezTo>
                  <a:cubicBezTo>
                    <a:pt x="1139" y="488"/>
                    <a:pt x="1143" y="492"/>
                    <a:pt x="1143" y="496"/>
                  </a:cubicBezTo>
                  <a:cubicBezTo>
                    <a:pt x="1143" y="499"/>
                    <a:pt x="1136" y="509"/>
                    <a:pt x="1136" y="515"/>
                  </a:cubicBezTo>
                  <a:cubicBezTo>
                    <a:pt x="1136" y="518"/>
                    <a:pt x="1136" y="522"/>
                    <a:pt x="1140" y="523"/>
                  </a:cubicBezTo>
                  <a:cubicBezTo>
                    <a:pt x="1139" y="527"/>
                    <a:pt x="1136" y="529"/>
                    <a:pt x="1136" y="533"/>
                  </a:cubicBezTo>
                  <a:cubicBezTo>
                    <a:pt x="1147" y="533"/>
                    <a:pt x="1147" y="533"/>
                    <a:pt x="1147" y="533"/>
                  </a:cubicBezTo>
                  <a:cubicBezTo>
                    <a:pt x="1152" y="528"/>
                    <a:pt x="1153" y="528"/>
                    <a:pt x="1162" y="526"/>
                  </a:cubicBezTo>
                  <a:cubicBezTo>
                    <a:pt x="1162" y="519"/>
                    <a:pt x="1181" y="518"/>
                    <a:pt x="1186" y="516"/>
                  </a:cubicBezTo>
                  <a:cubicBezTo>
                    <a:pt x="1196" y="513"/>
                    <a:pt x="1201" y="504"/>
                    <a:pt x="1201" y="486"/>
                  </a:cubicBezTo>
                  <a:cubicBezTo>
                    <a:pt x="1201" y="455"/>
                    <a:pt x="1189" y="437"/>
                    <a:pt x="1173" y="419"/>
                  </a:cubicBezTo>
                  <a:cubicBezTo>
                    <a:pt x="1166" y="412"/>
                    <a:pt x="1158" y="405"/>
                    <a:pt x="1160" y="391"/>
                  </a:cubicBezTo>
                  <a:cubicBezTo>
                    <a:pt x="1169" y="391"/>
                    <a:pt x="1176" y="386"/>
                    <a:pt x="1182" y="380"/>
                  </a:cubicBezTo>
                  <a:cubicBezTo>
                    <a:pt x="1188" y="374"/>
                    <a:pt x="1201" y="366"/>
                    <a:pt x="1204" y="360"/>
                  </a:cubicBezTo>
                  <a:cubicBezTo>
                    <a:pt x="1214" y="338"/>
                    <a:pt x="1220" y="325"/>
                    <a:pt x="1239" y="310"/>
                  </a:cubicBezTo>
                  <a:cubicBezTo>
                    <a:pt x="1239" y="310"/>
                    <a:pt x="1268" y="276"/>
                    <a:pt x="1242" y="259"/>
                  </a:cubicBezTo>
                  <a:cubicBezTo>
                    <a:pt x="1232" y="252"/>
                    <a:pt x="1263" y="249"/>
                    <a:pt x="1280" y="239"/>
                  </a:cubicBezTo>
                  <a:cubicBezTo>
                    <a:pt x="1299" y="227"/>
                    <a:pt x="1305" y="185"/>
                    <a:pt x="1322" y="167"/>
                  </a:cubicBezTo>
                  <a:cubicBezTo>
                    <a:pt x="1322" y="147"/>
                    <a:pt x="1322" y="147"/>
                    <a:pt x="1322" y="147"/>
                  </a:cubicBezTo>
                  <a:cubicBezTo>
                    <a:pt x="1291" y="147"/>
                    <a:pt x="1286" y="171"/>
                    <a:pt x="1261" y="171"/>
                  </a:cubicBezTo>
                  <a:cubicBezTo>
                    <a:pt x="1239" y="171"/>
                    <a:pt x="1229" y="142"/>
                    <a:pt x="1220" y="132"/>
                  </a:cubicBezTo>
                  <a:cubicBezTo>
                    <a:pt x="1207" y="118"/>
                    <a:pt x="1173" y="116"/>
                    <a:pt x="1163" y="100"/>
                  </a:cubicBezTo>
                  <a:cubicBezTo>
                    <a:pt x="1137" y="57"/>
                    <a:pt x="1139" y="0"/>
                    <a:pt x="1072" y="0"/>
                  </a:cubicBezTo>
                  <a:cubicBezTo>
                    <a:pt x="977" y="0"/>
                    <a:pt x="1012" y="133"/>
                    <a:pt x="939" y="104"/>
                  </a:cubicBezTo>
                  <a:cubicBezTo>
                    <a:pt x="885" y="82"/>
                    <a:pt x="830" y="124"/>
                    <a:pt x="788" y="124"/>
                  </a:cubicBezTo>
                  <a:cubicBezTo>
                    <a:pt x="739" y="124"/>
                    <a:pt x="725" y="84"/>
                    <a:pt x="678" y="84"/>
                  </a:cubicBezTo>
                  <a:cubicBezTo>
                    <a:pt x="659" y="84"/>
                    <a:pt x="628" y="111"/>
                    <a:pt x="610" y="60"/>
                  </a:cubicBezTo>
                  <a:cubicBezTo>
                    <a:pt x="606" y="48"/>
                    <a:pt x="559" y="40"/>
                    <a:pt x="546" y="40"/>
                  </a:cubicBezTo>
                  <a:cubicBezTo>
                    <a:pt x="522" y="40"/>
                    <a:pt x="530" y="100"/>
                    <a:pt x="489" y="100"/>
                  </a:cubicBezTo>
                  <a:cubicBezTo>
                    <a:pt x="457" y="100"/>
                    <a:pt x="425" y="76"/>
                    <a:pt x="405" y="76"/>
                  </a:cubicBezTo>
                  <a:cubicBezTo>
                    <a:pt x="393" y="76"/>
                    <a:pt x="381" y="93"/>
                    <a:pt x="375" y="96"/>
                  </a:cubicBezTo>
                  <a:cubicBezTo>
                    <a:pt x="338" y="119"/>
                    <a:pt x="292" y="120"/>
                    <a:pt x="262" y="147"/>
                  </a:cubicBezTo>
                  <a:cubicBezTo>
                    <a:pt x="249" y="158"/>
                    <a:pt x="273" y="203"/>
                    <a:pt x="212" y="195"/>
                  </a:cubicBezTo>
                  <a:cubicBezTo>
                    <a:pt x="189" y="192"/>
                    <a:pt x="187" y="241"/>
                    <a:pt x="148" y="247"/>
                  </a:cubicBezTo>
                  <a:cubicBezTo>
                    <a:pt x="148" y="336"/>
                    <a:pt x="100" y="374"/>
                    <a:pt x="31" y="374"/>
                  </a:cubicBezTo>
                  <a:cubicBezTo>
                    <a:pt x="18" y="374"/>
                    <a:pt x="3" y="410"/>
                    <a:pt x="0" y="426"/>
                  </a:cubicBezTo>
                  <a:cubicBezTo>
                    <a:pt x="19" y="430"/>
                    <a:pt x="24" y="434"/>
                    <a:pt x="27" y="453"/>
                  </a:cubicBezTo>
                  <a:cubicBezTo>
                    <a:pt x="26" y="457"/>
                    <a:pt x="26" y="457"/>
                    <a:pt x="26" y="457"/>
                  </a:cubicBezTo>
                  <a:cubicBezTo>
                    <a:pt x="26" y="471"/>
                    <a:pt x="33" y="467"/>
                    <a:pt x="44" y="471"/>
                  </a:cubicBezTo>
                  <a:cubicBezTo>
                    <a:pt x="53" y="473"/>
                    <a:pt x="49" y="484"/>
                    <a:pt x="53" y="488"/>
                  </a:cubicBezTo>
                  <a:cubicBezTo>
                    <a:pt x="65" y="500"/>
                    <a:pt x="73" y="500"/>
                    <a:pt x="87" y="505"/>
                  </a:cubicBezTo>
                  <a:cubicBezTo>
                    <a:pt x="100" y="503"/>
                    <a:pt x="106" y="491"/>
                    <a:pt x="118" y="491"/>
                  </a:cubicBezTo>
                  <a:cubicBezTo>
                    <a:pt x="125" y="491"/>
                    <a:pt x="143" y="505"/>
                    <a:pt x="143" y="513"/>
                  </a:cubicBezTo>
                  <a:cubicBezTo>
                    <a:pt x="143" y="534"/>
                    <a:pt x="115" y="531"/>
                    <a:pt x="115" y="552"/>
                  </a:cubicBezTo>
                  <a:cubicBezTo>
                    <a:pt x="115" y="561"/>
                    <a:pt x="126" y="563"/>
                    <a:pt x="126" y="572"/>
                  </a:cubicBezTo>
                  <a:cubicBezTo>
                    <a:pt x="126" y="582"/>
                    <a:pt x="117" y="581"/>
                    <a:pt x="109" y="581"/>
                  </a:cubicBezTo>
                  <a:cubicBezTo>
                    <a:pt x="109" y="588"/>
                    <a:pt x="109" y="588"/>
                    <a:pt x="109" y="588"/>
                  </a:cubicBezTo>
                  <a:cubicBezTo>
                    <a:pt x="111" y="597"/>
                    <a:pt x="110" y="604"/>
                    <a:pt x="113" y="613"/>
                  </a:cubicBezTo>
                  <a:cubicBezTo>
                    <a:pt x="115" y="618"/>
                    <a:pt x="122" y="617"/>
                    <a:pt x="125" y="618"/>
                  </a:cubicBezTo>
                  <a:cubicBezTo>
                    <a:pt x="139" y="623"/>
                    <a:pt x="143" y="633"/>
                    <a:pt x="156" y="636"/>
                  </a:cubicBezTo>
                  <a:cubicBezTo>
                    <a:pt x="173" y="640"/>
                    <a:pt x="181" y="635"/>
                    <a:pt x="190" y="645"/>
                  </a:cubicBezTo>
                  <a:cubicBezTo>
                    <a:pt x="199" y="655"/>
                    <a:pt x="207" y="651"/>
                    <a:pt x="218" y="657"/>
                  </a:cubicBezTo>
                  <a:cubicBezTo>
                    <a:pt x="224" y="660"/>
                    <a:pt x="224" y="666"/>
                    <a:pt x="227" y="672"/>
                  </a:cubicBezTo>
                  <a:cubicBezTo>
                    <a:pt x="230" y="678"/>
                    <a:pt x="236" y="671"/>
                    <a:pt x="240" y="674"/>
                  </a:cubicBezTo>
                  <a:cubicBezTo>
                    <a:pt x="251" y="682"/>
                    <a:pt x="258" y="694"/>
                    <a:pt x="275" y="694"/>
                  </a:cubicBezTo>
                  <a:cubicBezTo>
                    <a:pt x="286" y="694"/>
                    <a:pt x="296" y="694"/>
                    <a:pt x="307" y="694"/>
                  </a:cubicBezTo>
                  <a:cubicBezTo>
                    <a:pt x="314" y="694"/>
                    <a:pt x="316" y="690"/>
                    <a:pt x="321" y="690"/>
                  </a:cubicBezTo>
                  <a:cubicBezTo>
                    <a:pt x="324" y="690"/>
                    <a:pt x="328" y="701"/>
                    <a:pt x="328" y="707"/>
                  </a:cubicBezTo>
                  <a:cubicBezTo>
                    <a:pt x="339" y="701"/>
                    <a:pt x="342" y="687"/>
                    <a:pt x="361" y="687"/>
                  </a:cubicBezTo>
                  <a:cubicBezTo>
                    <a:pt x="377" y="687"/>
                    <a:pt x="385" y="697"/>
                    <a:pt x="398" y="697"/>
                  </a:cubicBezTo>
                  <a:cubicBezTo>
                    <a:pt x="409" y="697"/>
                    <a:pt x="434" y="674"/>
                    <a:pt x="439" y="671"/>
                  </a:cubicBezTo>
                  <a:cubicBezTo>
                    <a:pt x="443" y="668"/>
                    <a:pt x="445" y="665"/>
                    <a:pt x="448" y="662"/>
                  </a:cubicBezTo>
                  <a:cubicBezTo>
                    <a:pt x="454" y="655"/>
                    <a:pt x="464" y="664"/>
                    <a:pt x="473" y="661"/>
                  </a:cubicBezTo>
                  <a:cubicBezTo>
                    <a:pt x="480" y="654"/>
                    <a:pt x="480" y="654"/>
                    <a:pt x="480" y="654"/>
                  </a:cubicBezTo>
                  <a:cubicBezTo>
                    <a:pt x="484" y="654"/>
                    <a:pt x="484" y="654"/>
                    <a:pt x="484" y="654"/>
                  </a:cubicBezTo>
                  <a:cubicBezTo>
                    <a:pt x="490" y="679"/>
                    <a:pt x="506" y="678"/>
                    <a:pt x="525" y="687"/>
                  </a:cubicBezTo>
                  <a:cubicBezTo>
                    <a:pt x="532" y="699"/>
                    <a:pt x="543" y="705"/>
                    <a:pt x="543" y="721"/>
                  </a:cubicBezTo>
                  <a:cubicBezTo>
                    <a:pt x="543" y="753"/>
                    <a:pt x="523" y="754"/>
                    <a:pt x="523" y="783"/>
                  </a:cubicBezTo>
                  <a:cubicBezTo>
                    <a:pt x="523" y="786"/>
                    <a:pt x="524" y="791"/>
                    <a:pt x="526" y="791"/>
                  </a:cubicBezTo>
                  <a:cubicBezTo>
                    <a:pt x="532" y="791"/>
                    <a:pt x="536" y="787"/>
                    <a:pt x="542" y="787"/>
                  </a:cubicBezTo>
                  <a:cubicBezTo>
                    <a:pt x="548" y="787"/>
                    <a:pt x="549" y="810"/>
                    <a:pt x="558" y="811"/>
                  </a:cubicBezTo>
                  <a:cubicBezTo>
                    <a:pt x="558" y="827"/>
                    <a:pt x="567" y="845"/>
                    <a:pt x="582" y="845"/>
                  </a:cubicBezTo>
                  <a:cubicBezTo>
                    <a:pt x="587" y="845"/>
                    <a:pt x="590" y="843"/>
                    <a:pt x="594" y="843"/>
                  </a:cubicBezTo>
                  <a:cubicBezTo>
                    <a:pt x="599" y="843"/>
                    <a:pt x="599" y="843"/>
                    <a:pt x="599" y="843"/>
                  </a:cubicBezTo>
                  <a:cubicBezTo>
                    <a:pt x="599" y="849"/>
                    <a:pt x="602" y="852"/>
                    <a:pt x="603" y="852"/>
                  </a:cubicBezTo>
                  <a:cubicBezTo>
                    <a:pt x="605" y="852"/>
                    <a:pt x="607" y="847"/>
                    <a:pt x="607" y="845"/>
                  </a:cubicBezTo>
                  <a:cubicBezTo>
                    <a:pt x="607" y="837"/>
                    <a:pt x="607" y="832"/>
                    <a:pt x="607" y="824"/>
                  </a:cubicBezTo>
                  <a:cubicBezTo>
                    <a:pt x="607" y="824"/>
                    <a:pt x="624" y="818"/>
                    <a:pt x="627" y="819"/>
                  </a:cubicBezTo>
                  <a:cubicBezTo>
                    <a:pt x="652" y="819"/>
                    <a:pt x="652" y="819"/>
                    <a:pt x="652" y="819"/>
                  </a:cubicBezTo>
                  <a:cubicBezTo>
                    <a:pt x="662" y="825"/>
                    <a:pt x="671" y="808"/>
                    <a:pt x="682" y="808"/>
                  </a:cubicBezTo>
                  <a:cubicBezTo>
                    <a:pt x="694" y="808"/>
                    <a:pt x="702" y="817"/>
                    <a:pt x="714" y="817"/>
                  </a:cubicBezTo>
                  <a:cubicBezTo>
                    <a:pt x="714" y="837"/>
                    <a:pt x="730" y="844"/>
                    <a:pt x="741" y="848"/>
                  </a:cubicBezTo>
                  <a:cubicBezTo>
                    <a:pt x="741" y="848"/>
                    <a:pt x="741" y="848"/>
                    <a:pt x="741" y="848"/>
                  </a:cubicBezTo>
                  <a:cubicBezTo>
                    <a:pt x="754" y="854"/>
                    <a:pt x="763" y="849"/>
                    <a:pt x="777" y="856"/>
                  </a:cubicBezTo>
                  <a:cubicBezTo>
                    <a:pt x="777" y="861"/>
                    <a:pt x="774" y="876"/>
                    <a:pt x="781" y="876"/>
                  </a:cubicBezTo>
                  <a:cubicBezTo>
                    <a:pt x="789" y="876"/>
                    <a:pt x="785" y="866"/>
                    <a:pt x="791" y="860"/>
                  </a:cubicBezTo>
                  <a:cubicBezTo>
                    <a:pt x="796" y="854"/>
                    <a:pt x="811" y="852"/>
                    <a:pt x="817" y="849"/>
                  </a:cubicBezTo>
                  <a:cubicBezTo>
                    <a:pt x="832" y="841"/>
                    <a:pt x="846" y="845"/>
                    <a:pt x="855" y="835"/>
                  </a:cubicBezTo>
                  <a:cubicBezTo>
                    <a:pt x="855" y="835"/>
                    <a:pt x="863" y="820"/>
                    <a:pt x="864" y="820"/>
                  </a:cubicBezTo>
                  <a:cubicBezTo>
                    <a:pt x="872" y="820"/>
                    <a:pt x="876" y="826"/>
                    <a:pt x="883" y="826"/>
                  </a:cubicBezTo>
                  <a:cubicBezTo>
                    <a:pt x="918" y="826"/>
                    <a:pt x="927" y="804"/>
                    <a:pt x="948" y="791"/>
                  </a:cubicBezTo>
                  <a:cubicBezTo>
                    <a:pt x="954" y="788"/>
                    <a:pt x="958" y="785"/>
                    <a:pt x="959" y="777"/>
                  </a:cubicBezTo>
                  <a:cubicBezTo>
                    <a:pt x="977" y="777"/>
                    <a:pt x="983" y="748"/>
                    <a:pt x="989" y="732"/>
                  </a:cubicBezTo>
                  <a:cubicBezTo>
                    <a:pt x="994" y="723"/>
                    <a:pt x="1014" y="691"/>
                    <a:pt x="1026" y="689"/>
                  </a:cubicBezTo>
                  <a:cubicBezTo>
                    <a:pt x="1026" y="671"/>
                    <a:pt x="1037" y="663"/>
                    <a:pt x="1037" y="640"/>
                  </a:cubicBezTo>
                  <a:cubicBezTo>
                    <a:pt x="1037" y="606"/>
                    <a:pt x="1030" y="593"/>
                    <a:pt x="1016" y="572"/>
                  </a:cubicBezTo>
                  <a:cubicBezTo>
                    <a:pt x="1014" y="568"/>
                    <a:pt x="1014" y="558"/>
                    <a:pt x="1007" y="554"/>
                  </a:cubicBezTo>
                  <a:lnTo>
                    <a:pt x="1008" y="5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78">
              <a:extLst>
                <a:ext uri="{FF2B5EF4-FFF2-40B4-BE49-F238E27FC236}">
                  <a16:creationId xmlns:a16="http://schemas.microsoft.com/office/drawing/2014/main" id="{CA3C018C-F876-4E28-B104-4DDC5D25C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9769" y="1931051"/>
              <a:ext cx="87235" cy="38261"/>
            </a:xfrm>
            <a:custGeom>
              <a:avLst/>
              <a:gdLst>
                <a:gd name="T0" fmla="*/ 8 w 76"/>
                <a:gd name="T1" fmla="*/ 34 h 34"/>
                <a:gd name="T2" fmla="*/ 0 w 76"/>
                <a:gd name="T3" fmla="*/ 26 h 34"/>
                <a:gd name="T4" fmla="*/ 36 w 76"/>
                <a:gd name="T5" fmla="*/ 0 h 34"/>
                <a:gd name="T6" fmla="*/ 76 w 76"/>
                <a:gd name="T7" fmla="*/ 20 h 34"/>
                <a:gd name="T8" fmla="*/ 8 w 76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34">
                  <a:moveTo>
                    <a:pt x="8" y="34"/>
                  </a:moveTo>
                  <a:cubicBezTo>
                    <a:pt x="3" y="34"/>
                    <a:pt x="0" y="30"/>
                    <a:pt x="0" y="26"/>
                  </a:cubicBezTo>
                  <a:cubicBezTo>
                    <a:pt x="0" y="14"/>
                    <a:pt x="23" y="0"/>
                    <a:pt x="36" y="0"/>
                  </a:cubicBezTo>
                  <a:cubicBezTo>
                    <a:pt x="47" y="0"/>
                    <a:pt x="76" y="8"/>
                    <a:pt x="76" y="20"/>
                  </a:cubicBezTo>
                  <a:cubicBezTo>
                    <a:pt x="76" y="30"/>
                    <a:pt x="16" y="34"/>
                    <a:pt x="8" y="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 79">
              <a:extLst>
                <a:ext uri="{FF2B5EF4-FFF2-40B4-BE49-F238E27FC236}">
                  <a16:creationId xmlns:a16="http://schemas.microsoft.com/office/drawing/2014/main" id="{6A3B33D2-3FEF-4928-B792-86BAAC38C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8064" y="2006042"/>
              <a:ext cx="33670" cy="21426"/>
            </a:xfrm>
            <a:custGeom>
              <a:avLst/>
              <a:gdLst>
                <a:gd name="T0" fmla="*/ 22 w 30"/>
                <a:gd name="T1" fmla="*/ 18 h 18"/>
                <a:gd name="T2" fmla="*/ 30 w 30"/>
                <a:gd name="T3" fmla="*/ 10 h 18"/>
                <a:gd name="T4" fmla="*/ 25 w 30"/>
                <a:gd name="T5" fmla="*/ 0 h 18"/>
                <a:gd name="T6" fmla="*/ 0 w 30"/>
                <a:gd name="T7" fmla="*/ 0 h 18"/>
                <a:gd name="T8" fmla="*/ 22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2" y="18"/>
                  </a:moveTo>
                  <a:cubicBezTo>
                    <a:pt x="26" y="18"/>
                    <a:pt x="30" y="14"/>
                    <a:pt x="30" y="10"/>
                  </a:cubicBezTo>
                  <a:cubicBezTo>
                    <a:pt x="30" y="5"/>
                    <a:pt x="26" y="3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0"/>
                    <a:pt x="12" y="18"/>
                    <a:pt x="22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80">
              <a:extLst>
                <a:ext uri="{FF2B5EF4-FFF2-40B4-BE49-F238E27FC236}">
                  <a16:creationId xmlns:a16="http://schemas.microsoft.com/office/drawing/2014/main" id="{0548DFF0-06C4-4387-B565-D862A85C9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522" y="1716791"/>
              <a:ext cx="15304" cy="21426"/>
            </a:xfrm>
            <a:custGeom>
              <a:avLst/>
              <a:gdLst>
                <a:gd name="T0" fmla="*/ 14 w 14"/>
                <a:gd name="T1" fmla="*/ 8 h 19"/>
                <a:gd name="T2" fmla="*/ 6 w 14"/>
                <a:gd name="T3" fmla="*/ 0 h 19"/>
                <a:gd name="T4" fmla="*/ 0 w 14"/>
                <a:gd name="T5" fmla="*/ 12 h 19"/>
                <a:gd name="T6" fmla="*/ 6 w 14"/>
                <a:gd name="T7" fmla="*/ 19 h 19"/>
                <a:gd name="T8" fmla="*/ 14 w 14"/>
                <a:gd name="T9" fmla="*/ 7 h 19"/>
                <a:gd name="T10" fmla="*/ 12 w 14"/>
                <a:gd name="T11" fmla="*/ 7 h 19"/>
                <a:gd name="T12" fmla="*/ 14 w 14"/>
                <a:gd name="T1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4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0" y="7"/>
                    <a:pt x="0" y="12"/>
                  </a:cubicBezTo>
                  <a:cubicBezTo>
                    <a:pt x="0" y="17"/>
                    <a:pt x="3" y="19"/>
                    <a:pt x="6" y="19"/>
                  </a:cubicBezTo>
                  <a:cubicBezTo>
                    <a:pt x="13" y="19"/>
                    <a:pt x="13" y="11"/>
                    <a:pt x="14" y="7"/>
                  </a:cubicBezTo>
                  <a:cubicBezTo>
                    <a:pt x="12" y="7"/>
                    <a:pt x="12" y="7"/>
                    <a:pt x="12" y="7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81">
              <a:extLst>
                <a:ext uri="{FF2B5EF4-FFF2-40B4-BE49-F238E27FC236}">
                  <a16:creationId xmlns:a16="http://schemas.microsoft.com/office/drawing/2014/main" id="{63A7853B-5E70-40B4-A10B-D74C2ABA5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9955" y="1782600"/>
              <a:ext cx="39791" cy="26017"/>
            </a:xfrm>
            <a:custGeom>
              <a:avLst/>
              <a:gdLst>
                <a:gd name="T0" fmla="*/ 34 w 34"/>
                <a:gd name="T1" fmla="*/ 16 h 22"/>
                <a:gd name="T2" fmla="*/ 16 w 34"/>
                <a:gd name="T3" fmla="*/ 22 h 22"/>
                <a:gd name="T4" fmla="*/ 0 w 34"/>
                <a:gd name="T5" fmla="*/ 12 h 22"/>
                <a:gd name="T6" fmla="*/ 16 w 34"/>
                <a:gd name="T7" fmla="*/ 0 h 22"/>
                <a:gd name="T8" fmla="*/ 34 w 34"/>
                <a:gd name="T9" fmla="*/ 12 h 22"/>
                <a:gd name="T10" fmla="*/ 28 w 34"/>
                <a:gd name="T11" fmla="*/ 22 h 22"/>
                <a:gd name="T12" fmla="*/ 34 w 34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2">
                  <a:moveTo>
                    <a:pt x="34" y="16"/>
                  </a:moveTo>
                  <a:cubicBezTo>
                    <a:pt x="28" y="19"/>
                    <a:pt x="23" y="22"/>
                    <a:pt x="16" y="22"/>
                  </a:cubicBezTo>
                  <a:cubicBezTo>
                    <a:pt x="8" y="22"/>
                    <a:pt x="0" y="19"/>
                    <a:pt x="0" y="12"/>
                  </a:cubicBezTo>
                  <a:cubicBezTo>
                    <a:pt x="0" y="4"/>
                    <a:pt x="9" y="0"/>
                    <a:pt x="16" y="0"/>
                  </a:cubicBezTo>
                  <a:cubicBezTo>
                    <a:pt x="27" y="0"/>
                    <a:pt x="34" y="3"/>
                    <a:pt x="34" y="12"/>
                  </a:cubicBezTo>
                  <a:cubicBezTo>
                    <a:pt x="34" y="17"/>
                    <a:pt x="30" y="19"/>
                    <a:pt x="28" y="22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F691017-DF47-454C-A956-2B9AE1BEF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3867" y="1519367"/>
              <a:ext cx="149983" cy="88765"/>
            </a:xfrm>
            <a:custGeom>
              <a:avLst/>
              <a:gdLst>
                <a:gd name="T0" fmla="*/ 12 w 131"/>
                <a:gd name="T1" fmla="*/ 77 h 77"/>
                <a:gd name="T2" fmla="*/ 0 w 131"/>
                <a:gd name="T3" fmla="*/ 65 h 77"/>
                <a:gd name="T4" fmla="*/ 14 w 131"/>
                <a:gd name="T5" fmla="*/ 47 h 77"/>
                <a:gd name="T6" fmla="*/ 68 w 131"/>
                <a:gd name="T7" fmla="*/ 0 h 77"/>
                <a:gd name="T8" fmla="*/ 78 w 131"/>
                <a:gd name="T9" fmla="*/ 0 h 77"/>
                <a:gd name="T10" fmla="*/ 76 w 131"/>
                <a:gd name="T11" fmla="*/ 17 h 77"/>
                <a:gd name="T12" fmla="*/ 90 w 131"/>
                <a:gd name="T13" fmla="*/ 9 h 77"/>
                <a:gd name="T14" fmla="*/ 131 w 131"/>
                <a:gd name="T15" fmla="*/ 41 h 77"/>
                <a:gd name="T16" fmla="*/ 78 w 131"/>
                <a:gd name="T17" fmla="*/ 61 h 77"/>
                <a:gd name="T18" fmla="*/ 52 w 131"/>
                <a:gd name="T19" fmla="*/ 65 h 77"/>
                <a:gd name="T20" fmla="*/ 12 w 131"/>
                <a:gd name="T2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77">
                  <a:moveTo>
                    <a:pt x="12" y="77"/>
                  </a:moveTo>
                  <a:cubicBezTo>
                    <a:pt x="2" y="77"/>
                    <a:pt x="0" y="73"/>
                    <a:pt x="0" y="65"/>
                  </a:cubicBezTo>
                  <a:cubicBezTo>
                    <a:pt x="0" y="52"/>
                    <a:pt x="9" y="52"/>
                    <a:pt x="14" y="47"/>
                  </a:cubicBezTo>
                  <a:cubicBezTo>
                    <a:pt x="31" y="29"/>
                    <a:pt x="38" y="0"/>
                    <a:pt x="68" y="0"/>
                  </a:cubicBezTo>
                  <a:cubicBezTo>
                    <a:pt x="75" y="0"/>
                    <a:pt x="75" y="0"/>
                    <a:pt x="78" y="0"/>
                  </a:cubicBezTo>
                  <a:cubicBezTo>
                    <a:pt x="78" y="11"/>
                    <a:pt x="82" y="11"/>
                    <a:pt x="76" y="17"/>
                  </a:cubicBezTo>
                  <a:cubicBezTo>
                    <a:pt x="81" y="16"/>
                    <a:pt x="84" y="9"/>
                    <a:pt x="90" y="9"/>
                  </a:cubicBezTo>
                  <a:cubicBezTo>
                    <a:pt x="100" y="9"/>
                    <a:pt x="131" y="30"/>
                    <a:pt x="131" y="41"/>
                  </a:cubicBezTo>
                  <a:cubicBezTo>
                    <a:pt x="131" y="60"/>
                    <a:pt x="92" y="63"/>
                    <a:pt x="78" y="61"/>
                  </a:cubicBezTo>
                  <a:cubicBezTo>
                    <a:pt x="75" y="61"/>
                    <a:pt x="52" y="65"/>
                    <a:pt x="52" y="65"/>
                  </a:cubicBezTo>
                  <a:lnTo>
                    <a:pt x="12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83">
              <a:extLst>
                <a:ext uri="{FF2B5EF4-FFF2-40B4-BE49-F238E27FC236}">
                  <a16:creationId xmlns:a16="http://schemas.microsoft.com/office/drawing/2014/main" id="{FA7B236B-FA10-4690-9F7E-96C4F9983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4197" y="1476515"/>
              <a:ext cx="58157" cy="30608"/>
            </a:xfrm>
            <a:custGeom>
              <a:avLst/>
              <a:gdLst>
                <a:gd name="T0" fmla="*/ 20 w 51"/>
                <a:gd name="T1" fmla="*/ 0 h 27"/>
                <a:gd name="T2" fmla="*/ 51 w 51"/>
                <a:gd name="T3" fmla="*/ 11 h 27"/>
                <a:gd name="T4" fmla="*/ 15 w 51"/>
                <a:gd name="T5" fmla="*/ 27 h 27"/>
                <a:gd name="T6" fmla="*/ 0 w 51"/>
                <a:gd name="T7" fmla="*/ 8 h 27"/>
                <a:gd name="T8" fmla="*/ 20 w 51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7">
                  <a:moveTo>
                    <a:pt x="20" y="0"/>
                  </a:moveTo>
                  <a:cubicBezTo>
                    <a:pt x="24" y="0"/>
                    <a:pt x="45" y="10"/>
                    <a:pt x="51" y="11"/>
                  </a:cubicBezTo>
                  <a:cubicBezTo>
                    <a:pt x="49" y="26"/>
                    <a:pt x="24" y="27"/>
                    <a:pt x="15" y="27"/>
                  </a:cubicBezTo>
                  <a:cubicBezTo>
                    <a:pt x="11" y="27"/>
                    <a:pt x="0" y="15"/>
                    <a:pt x="0" y="8"/>
                  </a:cubicBezTo>
                  <a:cubicBezTo>
                    <a:pt x="0" y="0"/>
                    <a:pt x="16" y="0"/>
                    <a:pt x="2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84">
              <a:extLst>
                <a:ext uri="{FF2B5EF4-FFF2-40B4-BE49-F238E27FC236}">
                  <a16:creationId xmlns:a16="http://schemas.microsoft.com/office/drawing/2014/main" id="{6AF5938D-9B27-426A-95A1-343CB421B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4093" y="1407646"/>
              <a:ext cx="205079" cy="153042"/>
            </a:xfrm>
            <a:custGeom>
              <a:avLst/>
              <a:gdLst>
                <a:gd name="T0" fmla="*/ 170 w 180"/>
                <a:gd name="T1" fmla="*/ 122 h 133"/>
                <a:gd name="T2" fmla="*/ 155 w 180"/>
                <a:gd name="T3" fmla="*/ 133 h 133"/>
                <a:gd name="T4" fmla="*/ 70 w 180"/>
                <a:gd name="T5" fmla="*/ 119 h 133"/>
                <a:gd name="T6" fmla="*/ 30 w 180"/>
                <a:gd name="T7" fmla="*/ 91 h 133"/>
                <a:gd name="T8" fmla="*/ 87 w 180"/>
                <a:gd name="T9" fmla="*/ 65 h 133"/>
                <a:gd name="T10" fmla="*/ 55 w 180"/>
                <a:gd name="T11" fmla="*/ 64 h 133"/>
                <a:gd name="T12" fmla="*/ 0 w 180"/>
                <a:gd name="T13" fmla="*/ 47 h 133"/>
                <a:gd name="T14" fmla="*/ 79 w 180"/>
                <a:gd name="T15" fmla="*/ 0 h 133"/>
                <a:gd name="T16" fmla="*/ 125 w 180"/>
                <a:gd name="T17" fmla="*/ 31 h 133"/>
                <a:gd name="T18" fmla="*/ 115 w 180"/>
                <a:gd name="T19" fmla="*/ 32 h 133"/>
                <a:gd name="T20" fmla="*/ 115 w 180"/>
                <a:gd name="T21" fmla="*/ 48 h 133"/>
                <a:gd name="T22" fmla="*/ 101 w 180"/>
                <a:gd name="T23" fmla="*/ 62 h 133"/>
                <a:gd name="T24" fmla="*/ 117 w 180"/>
                <a:gd name="T25" fmla="*/ 62 h 133"/>
                <a:gd name="T26" fmla="*/ 140 w 180"/>
                <a:gd name="T27" fmla="*/ 70 h 133"/>
                <a:gd name="T28" fmla="*/ 155 w 180"/>
                <a:gd name="T29" fmla="*/ 70 h 133"/>
                <a:gd name="T30" fmla="*/ 180 w 180"/>
                <a:gd name="T31" fmla="*/ 86 h 133"/>
                <a:gd name="T32" fmla="*/ 174 w 180"/>
                <a:gd name="T33" fmla="*/ 102 h 133"/>
                <a:gd name="T34" fmla="*/ 159 w 180"/>
                <a:gd name="T35" fmla="*/ 112 h 133"/>
                <a:gd name="T36" fmla="*/ 170 w 180"/>
                <a:gd name="T37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33">
                  <a:moveTo>
                    <a:pt x="170" y="122"/>
                  </a:moveTo>
                  <a:cubicBezTo>
                    <a:pt x="170" y="129"/>
                    <a:pt x="162" y="133"/>
                    <a:pt x="155" y="133"/>
                  </a:cubicBezTo>
                  <a:cubicBezTo>
                    <a:pt x="121" y="133"/>
                    <a:pt x="97" y="119"/>
                    <a:pt x="70" y="119"/>
                  </a:cubicBezTo>
                  <a:cubicBezTo>
                    <a:pt x="61" y="119"/>
                    <a:pt x="41" y="97"/>
                    <a:pt x="30" y="91"/>
                  </a:cubicBezTo>
                  <a:cubicBezTo>
                    <a:pt x="55" y="82"/>
                    <a:pt x="62" y="73"/>
                    <a:pt x="87" y="65"/>
                  </a:cubicBezTo>
                  <a:cubicBezTo>
                    <a:pt x="79" y="65"/>
                    <a:pt x="59" y="64"/>
                    <a:pt x="55" y="64"/>
                  </a:cubicBezTo>
                  <a:cubicBezTo>
                    <a:pt x="34" y="64"/>
                    <a:pt x="19" y="57"/>
                    <a:pt x="0" y="47"/>
                  </a:cubicBezTo>
                  <a:cubicBezTo>
                    <a:pt x="31" y="37"/>
                    <a:pt x="43" y="0"/>
                    <a:pt x="79" y="0"/>
                  </a:cubicBezTo>
                  <a:cubicBezTo>
                    <a:pt x="100" y="0"/>
                    <a:pt x="112" y="21"/>
                    <a:pt x="125" y="31"/>
                  </a:cubicBezTo>
                  <a:cubicBezTo>
                    <a:pt x="117" y="34"/>
                    <a:pt x="118" y="33"/>
                    <a:pt x="115" y="32"/>
                  </a:cubicBezTo>
                  <a:cubicBezTo>
                    <a:pt x="116" y="41"/>
                    <a:pt x="115" y="44"/>
                    <a:pt x="115" y="48"/>
                  </a:cubicBezTo>
                  <a:cubicBezTo>
                    <a:pt x="115" y="52"/>
                    <a:pt x="107" y="59"/>
                    <a:pt x="101" y="62"/>
                  </a:cubicBezTo>
                  <a:cubicBezTo>
                    <a:pt x="109" y="60"/>
                    <a:pt x="111" y="62"/>
                    <a:pt x="117" y="62"/>
                  </a:cubicBezTo>
                  <a:cubicBezTo>
                    <a:pt x="126" y="62"/>
                    <a:pt x="131" y="70"/>
                    <a:pt x="140" y="70"/>
                  </a:cubicBezTo>
                  <a:cubicBezTo>
                    <a:pt x="145" y="70"/>
                    <a:pt x="150" y="70"/>
                    <a:pt x="155" y="70"/>
                  </a:cubicBezTo>
                  <a:cubicBezTo>
                    <a:pt x="170" y="70"/>
                    <a:pt x="170" y="75"/>
                    <a:pt x="180" y="86"/>
                  </a:cubicBezTo>
                  <a:cubicBezTo>
                    <a:pt x="172" y="92"/>
                    <a:pt x="174" y="94"/>
                    <a:pt x="174" y="102"/>
                  </a:cubicBezTo>
                  <a:cubicBezTo>
                    <a:pt x="174" y="110"/>
                    <a:pt x="163" y="110"/>
                    <a:pt x="159" y="112"/>
                  </a:cubicBezTo>
                  <a:cubicBezTo>
                    <a:pt x="164" y="114"/>
                    <a:pt x="170" y="116"/>
                    <a:pt x="170" y="1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85">
              <a:extLst>
                <a:ext uri="{FF2B5EF4-FFF2-40B4-BE49-F238E27FC236}">
                  <a16:creationId xmlns:a16="http://schemas.microsoft.com/office/drawing/2014/main" id="{FD1127D1-8EC8-4A50-A490-2DC186316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858" y="1649453"/>
              <a:ext cx="26017" cy="18365"/>
            </a:xfrm>
            <a:custGeom>
              <a:avLst/>
              <a:gdLst>
                <a:gd name="T0" fmla="*/ 0 w 22"/>
                <a:gd name="T1" fmla="*/ 8 h 16"/>
                <a:gd name="T2" fmla="*/ 11 w 22"/>
                <a:gd name="T3" fmla="*/ 0 h 16"/>
                <a:gd name="T4" fmla="*/ 22 w 22"/>
                <a:gd name="T5" fmla="*/ 0 h 16"/>
                <a:gd name="T6" fmla="*/ 7 w 22"/>
                <a:gd name="T7" fmla="*/ 16 h 16"/>
                <a:gd name="T8" fmla="*/ 0 w 2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0" y="8"/>
                  </a:moveTo>
                  <a:cubicBezTo>
                    <a:pt x="4" y="5"/>
                    <a:pt x="8" y="2"/>
                    <a:pt x="1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11"/>
                    <a:pt x="16" y="16"/>
                    <a:pt x="7" y="16"/>
                  </a:cubicBezTo>
                  <a:cubicBezTo>
                    <a:pt x="3" y="16"/>
                    <a:pt x="0" y="11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86">
              <a:extLst>
                <a:ext uri="{FF2B5EF4-FFF2-40B4-BE49-F238E27FC236}">
                  <a16:creationId xmlns:a16="http://schemas.microsoft.com/office/drawing/2014/main" id="{C76A9587-144E-465B-9FDB-18FF3D53F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71" y="1412237"/>
              <a:ext cx="33670" cy="12243"/>
            </a:xfrm>
            <a:custGeom>
              <a:avLst/>
              <a:gdLst>
                <a:gd name="T0" fmla="*/ 30 w 30"/>
                <a:gd name="T1" fmla="*/ 6 h 10"/>
                <a:gd name="T2" fmla="*/ 0 w 30"/>
                <a:gd name="T3" fmla="*/ 0 h 10"/>
                <a:gd name="T4" fmla="*/ 28 w 30"/>
                <a:gd name="T5" fmla="*/ 0 h 10"/>
                <a:gd name="T6" fmla="*/ 30 w 30"/>
                <a:gd name="T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0">
                  <a:moveTo>
                    <a:pt x="30" y="6"/>
                  </a:moveTo>
                  <a:cubicBezTo>
                    <a:pt x="19" y="8"/>
                    <a:pt x="4" y="1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87">
              <a:extLst>
                <a:ext uri="{FF2B5EF4-FFF2-40B4-BE49-F238E27FC236}">
                  <a16:creationId xmlns:a16="http://schemas.microsoft.com/office/drawing/2014/main" id="{F59D0688-509E-4DC2-8CE6-B11EB5159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1398" y="1588236"/>
              <a:ext cx="27548" cy="13774"/>
            </a:xfrm>
            <a:custGeom>
              <a:avLst/>
              <a:gdLst>
                <a:gd name="T0" fmla="*/ 25 w 25"/>
                <a:gd name="T1" fmla="*/ 0 h 12"/>
                <a:gd name="T2" fmla="*/ 16 w 25"/>
                <a:gd name="T3" fmla="*/ 12 h 12"/>
                <a:gd name="T4" fmla="*/ 0 w 25"/>
                <a:gd name="T5" fmla="*/ 3 h 12"/>
                <a:gd name="T6" fmla="*/ 25 w 2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cubicBezTo>
                    <a:pt x="25" y="6"/>
                    <a:pt x="21" y="12"/>
                    <a:pt x="16" y="12"/>
                  </a:cubicBezTo>
                  <a:cubicBezTo>
                    <a:pt x="6" y="12"/>
                    <a:pt x="3" y="7"/>
                    <a:pt x="0" y="3"/>
                  </a:cubicBezTo>
                  <a:cubicBezTo>
                    <a:pt x="16" y="0"/>
                    <a:pt x="19" y="4"/>
                    <a:pt x="2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88">
              <a:extLst>
                <a:ext uri="{FF2B5EF4-FFF2-40B4-BE49-F238E27FC236}">
                  <a16:creationId xmlns:a16="http://schemas.microsoft.com/office/drawing/2014/main" id="{140C4023-5636-462B-A213-967DB39B2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3307" y="1435193"/>
              <a:ext cx="174470" cy="55095"/>
            </a:xfrm>
            <a:custGeom>
              <a:avLst/>
              <a:gdLst>
                <a:gd name="T0" fmla="*/ 130 w 153"/>
                <a:gd name="T1" fmla="*/ 24 h 48"/>
                <a:gd name="T2" fmla="*/ 98 w 153"/>
                <a:gd name="T3" fmla="*/ 30 h 48"/>
                <a:gd name="T4" fmla="*/ 83 w 153"/>
                <a:gd name="T5" fmla="*/ 47 h 48"/>
                <a:gd name="T6" fmla="*/ 75 w 153"/>
                <a:gd name="T7" fmla="*/ 40 h 48"/>
                <a:gd name="T8" fmla="*/ 75 w 153"/>
                <a:gd name="T9" fmla="*/ 40 h 48"/>
                <a:gd name="T10" fmla="*/ 54 w 153"/>
                <a:gd name="T11" fmla="*/ 30 h 48"/>
                <a:gd name="T12" fmla="*/ 70 w 153"/>
                <a:gd name="T13" fmla="*/ 24 h 48"/>
                <a:gd name="T14" fmla="*/ 56 w 153"/>
                <a:gd name="T15" fmla="*/ 22 h 48"/>
                <a:gd name="T16" fmla="*/ 68 w 153"/>
                <a:gd name="T17" fmla="*/ 15 h 48"/>
                <a:gd name="T18" fmla="*/ 50 w 153"/>
                <a:gd name="T19" fmla="*/ 8 h 48"/>
                <a:gd name="T20" fmla="*/ 16 w 153"/>
                <a:gd name="T21" fmla="*/ 18 h 48"/>
                <a:gd name="T22" fmla="*/ 0 w 153"/>
                <a:gd name="T23" fmla="*/ 15 h 48"/>
                <a:gd name="T24" fmla="*/ 58 w 153"/>
                <a:gd name="T25" fmla="*/ 0 h 48"/>
                <a:gd name="T26" fmla="*/ 102 w 153"/>
                <a:gd name="T27" fmla="*/ 10 h 48"/>
                <a:gd name="T28" fmla="*/ 130 w 153"/>
                <a:gd name="T29" fmla="*/ 0 h 48"/>
                <a:gd name="T30" fmla="*/ 153 w 153"/>
                <a:gd name="T31" fmla="*/ 8 h 48"/>
                <a:gd name="T32" fmla="*/ 132 w 153"/>
                <a:gd name="T33" fmla="*/ 22 h 48"/>
                <a:gd name="T34" fmla="*/ 125 w 153"/>
                <a:gd name="T35" fmla="*/ 22 h 48"/>
                <a:gd name="T36" fmla="*/ 125 w 153"/>
                <a:gd name="T37" fmla="*/ 30 h 48"/>
                <a:gd name="T38" fmla="*/ 130 w 153"/>
                <a:gd name="T3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" h="48">
                  <a:moveTo>
                    <a:pt x="130" y="24"/>
                  </a:moveTo>
                  <a:cubicBezTo>
                    <a:pt x="117" y="34"/>
                    <a:pt x="110" y="23"/>
                    <a:pt x="98" y="30"/>
                  </a:cubicBezTo>
                  <a:cubicBezTo>
                    <a:pt x="91" y="34"/>
                    <a:pt x="90" y="48"/>
                    <a:pt x="83" y="47"/>
                  </a:cubicBezTo>
                  <a:cubicBezTo>
                    <a:pt x="79" y="47"/>
                    <a:pt x="77" y="43"/>
                    <a:pt x="75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64" y="40"/>
                    <a:pt x="56" y="37"/>
                    <a:pt x="54" y="30"/>
                  </a:cubicBezTo>
                  <a:cubicBezTo>
                    <a:pt x="60" y="27"/>
                    <a:pt x="64" y="25"/>
                    <a:pt x="70" y="24"/>
                  </a:cubicBezTo>
                  <a:cubicBezTo>
                    <a:pt x="63" y="24"/>
                    <a:pt x="59" y="23"/>
                    <a:pt x="56" y="22"/>
                  </a:cubicBezTo>
                  <a:cubicBezTo>
                    <a:pt x="60" y="20"/>
                    <a:pt x="64" y="18"/>
                    <a:pt x="68" y="15"/>
                  </a:cubicBezTo>
                  <a:cubicBezTo>
                    <a:pt x="61" y="13"/>
                    <a:pt x="57" y="8"/>
                    <a:pt x="50" y="8"/>
                  </a:cubicBezTo>
                  <a:cubicBezTo>
                    <a:pt x="42" y="8"/>
                    <a:pt x="28" y="18"/>
                    <a:pt x="16" y="18"/>
                  </a:cubicBezTo>
                  <a:cubicBezTo>
                    <a:pt x="10" y="18"/>
                    <a:pt x="6" y="16"/>
                    <a:pt x="0" y="15"/>
                  </a:cubicBezTo>
                  <a:cubicBezTo>
                    <a:pt x="6" y="2"/>
                    <a:pt x="42" y="0"/>
                    <a:pt x="58" y="0"/>
                  </a:cubicBezTo>
                  <a:cubicBezTo>
                    <a:pt x="77" y="0"/>
                    <a:pt x="87" y="10"/>
                    <a:pt x="102" y="10"/>
                  </a:cubicBezTo>
                  <a:cubicBezTo>
                    <a:pt x="113" y="10"/>
                    <a:pt x="119" y="0"/>
                    <a:pt x="130" y="0"/>
                  </a:cubicBezTo>
                  <a:cubicBezTo>
                    <a:pt x="139" y="0"/>
                    <a:pt x="148" y="6"/>
                    <a:pt x="153" y="8"/>
                  </a:cubicBezTo>
                  <a:cubicBezTo>
                    <a:pt x="151" y="22"/>
                    <a:pt x="141" y="15"/>
                    <a:pt x="132" y="22"/>
                  </a:cubicBezTo>
                  <a:cubicBezTo>
                    <a:pt x="130" y="23"/>
                    <a:pt x="127" y="23"/>
                    <a:pt x="125" y="22"/>
                  </a:cubicBezTo>
                  <a:cubicBezTo>
                    <a:pt x="125" y="30"/>
                    <a:pt x="125" y="30"/>
                    <a:pt x="125" y="30"/>
                  </a:cubicBezTo>
                  <a:lnTo>
                    <a:pt x="13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89">
              <a:extLst>
                <a:ext uri="{FF2B5EF4-FFF2-40B4-BE49-F238E27FC236}">
                  <a16:creationId xmlns:a16="http://schemas.microsoft.com/office/drawing/2014/main" id="{094AF589-BC9B-4CB8-8DB3-24C5F1FA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317" y="1398463"/>
              <a:ext cx="61218" cy="41321"/>
            </a:xfrm>
            <a:custGeom>
              <a:avLst/>
              <a:gdLst>
                <a:gd name="T0" fmla="*/ 13 w 53"/>
                <a:gd name="T1" fmla="*/ 36 h 36"/>
                <a:gd name="T2" fmla="*/ 0 w 53"/>
                <a:gd name="T3" fmla="*/ 24 h 36"/>
                <a:gd name="T4" fmla="*/ 43 w 53"/>
                <a:gd name="T5" fmla="*/ 0 h 36"/>
                <a:gd name="T6" fmla="*/ 53 w 53"/>
                <a:gd name="T7" fmla="*/ 25 h 36"/>
                <a:gd name="T8" fmla="*/ 13 w 53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6">
                  <a:moveTo>
                    <a:pt x="13" y="36"/>
                  </a:moveTo>
                  <a:cubicBezTo>
                    <a:pt x="4" y="36"/>
                    <a:pt x="0" y="32"/>
                    <a:pt x="0" y="24"/>
                  </a:cubicBezTo>
                  <a:cubicBezTo>
                    <a:pt x="0" y="13"/>
                    <a:pt x="31" y="0"/>
                    <a:pt x="43" y="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48" y="29"/>
                    <a:pt x="18" y="36"/>
                    <a:pt x="13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90">
              <a:extLst>
                <a:ext uri="{FF2B5EF4-FFF2-40B4-BE49-F238E27FC236}">
                  <a16:creationId xmlns:a16="http://schemas.microsoft.com/office/drawing/2014/main" id="{12033B8A-F874-4E20-94B3-BED36A74F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6734" y="1426011"/>
              <a:ext cx="64278" cy="41321"/>
            </a:xfrm>
            <a:custGeom>
              <a:avLst/>
              <a:gdLst>
                <a:gd name="T0" fmla="*/ 57 w 57"/>
                <a:gd name="T1" fmla="*/ 6 h 36"/>
                <a:gd name="T2" fmla="*/ 57 w 57"/>
                <a:gd name="T3" fmla="*/ 18 h 36"/>
                <a:gd name="T4" fmla="*/ 38 w 57"/>
                <a:gd name="T5" fmla="*/ 22 h 36"/>
                <a:gd name="T6" fmla="*/ 41 w 57"/>
                <a:gd name="T7" fmla="*/ 32 h 36"/>
                <a:gd name="T8" fmla="*/ 0 w 57"/>
                <a:gd name="T9" fmla="*/ 32 h 36"/>
                <a:gd name="T10" fmla="*/ 15 w 57"/>
                <a:gd name="T11" fmla="*/ 10 h 36"/>
                <a:gd name="T12" fmla="*/ 15 w 57"/>
                <a:gd name="T13" fmla="*/ 0 h 36"/>
                <a:gd name="T14" fmla="*/ 40 w 57"/>
                <a:gd name="T15" fmla="*/ 0 h 36"/>
                <a:gd name="T16" fmla="*/ 32 w 57"/>
                <a:gd name="T17" fmla="*/ 6 h 36"/>
                <a:gd name="T18" fmla="*/ 57 w 57"/>
                <a:gd name="T1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36">
                  <a:moveTo>
                    <a:pt x="57" y="6"/>
                  </a:moveTo>
                  <a:cubicBezTo>
                    <a:pt x="57" y="13"/>
                    <a:pt x="57" y="15"/>
                    <a:pt x="57" y="18"/>
                  </a:cubicBezTo>
                  <a:cubicBezTo>
                    <a:pt x="52" y="25"/>
                    <a:pt x="44" y="22"/>
                    <a:pt x="38" y="2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7" y="34"/>
                    <a:pt x="0" y="36"/>
                    <a:pt x="0" y="32"/>
                  </a:cubicBezTo>
                  <a:cubicBezTo>
                    <a:pt x="0" y="20"/>
                    <a:pt x="6" y="13"/>
                    <a:pt x="15" y="10"/>
                  </a:cubicBezTo>
                  <a:cubicBezTo>
                    <a:pt x="14" y="4"/>
                    <a:pt x="15" y="1"/>
                    <a:pt x="1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4"/>
                    <a:pt x="34" y="6"/>
                    <a:pt x="32" y="6"/>
                  </a:cubicBezTo>
                  <a:cubicBezTo>
                    <a:pt x="37" y="7"/>
                    <a:pt x="50" y="8"/>
                    <a:pt x="57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91">
              <a:extLst>
                <a:ext uri="{FF2B5EF4-FFF2-40B4-BE49-F238E27FC236}">
                  <a16:creationId xmlns:a16="http://schemas.microsoft.com/office/drawing/2014/main" id="{0AE64C1B-F36D-4980-BBFB-049F77670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9499" y="1461210"/>
              <a:ext cx="67339" cy="24487"/>
            </a:xfrm>
            <a:custGeom>
              <a:avLst/>
              <a:gdLst>
                <a:gd name="T0" fmla="*/ 34 w 59"/>
                <a:gd name="T1" fmla="*/ 22 h 22"/>
                <a:gd name="T2" fmla="*/ 19 w 59"/>
                <a:gd name="T3" fmla="*/ 14 h 22"/>
                <a:gd name="T4" fmla="*/ 8 w 59"/>
                <a:gd name="T5" fmla="*/ 22 h 22"/>
                <a:gd name="T6" fmla="*/ 0 w 59"/>
                <a:gd name="T7" fmla="*/ 16 h 22"/>
                <a:gd name="T8" fmla="*/ 38 w 59"/>
                <a:gd name="T9" fmla="*/ 0 h 22"/>
                <a:gd name="T10" fmla="*/ 59 w 59"/>
                <a:gd name="T11" fmla="*/ 10 h 22"/>
                <a:gd name="T12" fmla="*/ 34 w 59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2">
                  <a:moveTo>
                    <a:pt x="34" y="22"/>
                  </a:moveTo>
                  <a:cubicBezTo>
                    <a:pt x="30" y="22"/>
                    <a:pt x="24" y="14"/>
                    <a:pt x="19" y="14"/>
                  </a:cubicBezTo>
                  <a:cubicBezTo>
                    <a:pt x="18" y="22"/>
                    <a:pt x="14" y="22"/>
                    <a:pt x="8" y="22"/>
                  </a:cubicBezTo>
                  <a:cubicBezTo>
                    <a:pt x="4" y="22"/>
                    <a:pt x="0" y="19"/>
                    <a:pt x="0" y="16"/>
                  </a:cubicBezTo>
                  <a:cubicBezTo>
                    <a:pt x="0" y="5"/>
                    <a:pt x="30" y="0"/>
                    <a:pt x="38" y="0"/>
                  </a:cubicBezTo>
                  <a:cubicBezTo>
                    <a:pt x="48" y="0"/>
                    <a:pt x="55" y="4"/>
                    <a:pt x="59" y="10"/>
                  </a:cubicBezTo>
                  <a:cubicBezTo>
                    <a:pt x="44" y="10"/>
                    <a:pt x="45" y="22"/>
                    <a:pt x="34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92">
              <a:extLst>
                <a:ext uri="{FF2B5EF4-FFF2-40B4-BE49-F238E27FC236}">
                  <a16:creationId xmlns:a16="http://schemas.microsoft.com/office/drawing/2014/main" id="{0F342856-D940-4294-96C4-EDF5F8E27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1238" y="1378568"/>
              <a:ext cx="104070" cy="74991"/>
            </a:xfrm>
            <a:custGeom>
              <a:avLst/>
              <a:gdLst>
                <a:gd name="T0" fmla="*/ 68 w 91"/>
                <a:gd name="T1" fmla="*/ 56 h 66"/>
                <a:gd name="T2" fmla="*/ 38 w 91"/>
                <a:gd name="T3" fmla="*/ 66 h 66"/>
                <a:gd name="T4" fmla="*/ 0 w 91"/>
                <a:gd name="T5" fmla="*/ 51 h 66"/>
                <a:gd name="T6" fmla="*/ 10 w 91"/>
                <a:gd name="T7" fmla="*/ 42 h 66"/>
                <a:gd name="T8" fmla="*/ 42 w 91"/>
                <a:gd name="T9" fmla="*/ 42 h 66"/>
                <a:gd name="T10" fmla="*/ 29 w 91"/>
                <a:gd name="T11" fmla="*/ 40 h 66"/>
                <a:gd name="T12" fmla="*/ 29 w 91"/>
                <a:gd name="T13" fmla="*/ 30 h 66"/>
                <a:gd name="T14" fmla="*/ 74 w 91"/>
                <a:gd name="T15" fmla="*/ 14 h 66"/>
                <a:gd name="T16" fmla="*/ 87 w 91"/>
                <a:gd name="T17" fmla="*/ 0 h 66"/>
                <a:gd name="T18" fmla="*/ 89 w 91"/>
                <a:gd name="T19" fmla="*/ 10 h 66"/>
                <a:gd name="T20" fmla="*/ 83 w 91"/>
                <a:gd name="T21" fmla="*/ 20 h 66"/>
                <a:gd name="T22" fmla="*/ 48 w 91"/>
                <a:gd name="T23" fmla="*/ 41 h 66"/>
                <a:gd name="T24" fmla="*/ 91 w 91"/>
                <a:gd name="T25" fmla="*/ 53 h 66"/>
                <a:gd name="T26" fmla="*/ 68 w 91"/>
                <a:gd name="T27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66">
                  <a:moveTo>
                    <a:pt x="68" y="56"/>
                  </a:moveTo>
                  <a:cubicBezTo>
                    <a:pt x="59" y="56"/>
                    <a:pt x="47" y="66"/>
                    <a:pt x="38" y="66"/>
                  </a:cubicBezTo>
                  <a:cubicBezTo>
                    <a:pt x="33" y="66"/>
                    <a:pt x="1" y="51"/>
                    <a:pt x="0" y="51"/>
                  </a:cubicBezTo>
                  <a:cubicBezTo>
                    <a:pt x="5" y="47"/>
                    <a:pt x="6" y="45"/>
                    <a:pt x="10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33" y="39"/>
                    <a:pt x="36" y="36"/>
                    <a:pt x="29" y="4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14"/>
                    <a:pt x="74" y="14"/>
                  </a:cubicBezTo>
                  <a:cubicBezTo>
                    <a:pt x="75" y="7"/>
                    <a:pt x="80" y="0"/>
                    <a:pt x="87" y="0"/>
                  </a:cubicBezTo>
                  <a:cubicBezTo>
                    <a:pt x="89" y="0"/>
                    <a:pt x="89" y="8"/>
                    <a:pt x="89" y="10"/>
                  </a:cubicBezTo>
                  <a:cubicBezTo>
                    <a:pt x="86" y="12"/>
                    <a:pt x="83" y="16"/>
                    <a:pt x="83" y="20"/>
                  </a:cubicBezTo>
                  <a:cubicBezTo>
                    <a:pt x="70" y="28"/>
                    <a:pt x="55" y="33"/>
                    <a:pt x="48" y="41"/>
                  </a:cubicBezTo>
                  <a:cubicBezTo>
                    <a:pt x="69" y="44"/>
                    <a:pt x="74" y="46"/>
                    <a:pt x="91" y="53"/>
                  </a:cubicBezTo>
                  <a:cubicBezTo>
                    <a:pt x="85" y="58"/>
                    <a:pt x="76" y="56"/>
                    <a:pt x="68" y="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93">
              <a:extLst>
                <a:ext uri="{FF2B5EF4-FFF2-40B4-BE49-F238E27FC236}">
                  <a16:creationId xmlns:a16="http://schemas.microsoft.com/office/drawing/2014/main" id="{5EEB8F09-6E14-4CF0-8906-F2EE06906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6870" y="1488758"/>
              <a:ext cx="344349" cy="198955"/>
            </a:xfrm>
            <a:custGeom>
              <a:avLst/>
              <a:gdLst>
                <a:gd name="T0" fmla="*/ 254 w 301"/>
                <a:gd name="T1" fmla="*/ 143 h 175"/>
                <a:gd name="T2" fmla="*/ 254 w 301"/>
                <a:gd name="T3" fmla="*/ 129 h 175"/>
                <a:gd name="T4" fmla="*/ 220 w 301"/>
                <a:gd name="T5" fmla="*/ 127 h 175"/>
                <a:gd name="T6" fmla="*/ 231 w 301"/>
                <a:gd name="T7" fmla="*/ 105 h 175"/>
                <a:gd name="T8" fmla="*/ 216 w 301"/>
                <a:gd name="T9" fmla="*/ 83 h 175"/>
                <a:gd name="T10" fmla="*/ 226 w 301"/>
                <a:gd name="T11" fmla="*/ 81 h 175"/>
                <a:gd name="T12" fmla="*/ 208 w 301"/>
                <a:gd name="T13" fmla="*/ 69 h 175"/>
                <a:gd name="T14" fmla="*/ 167 w 301"/>
                <a:gd name="T15" fmla="*/ 125 h 175"/>
                <a:gd name="T16" fmla="*/ 155 w 301"/>
                <a:gd name="T17" fmla="*/ 131 h 175"/>
                <a:gd name="T18" fmla="*/ 133 w 301"/>
                <a:gd name="T19" fmla="*/ 175 h 175"/>
                <a:gd name="T20" fmla="*/ 74 w 301"/>
                <a:gd name="T21" fmla="*/ 125 h 175"/>
                <a:gd name="T22" fmla="*/ 102 w 301"/>
                <a:gd name="T23" fmla="*/ 126 h 175"/>
                <a:gd name="T24" fmla="*/ 127 w 301"/>
                <a:gd name="T25" fmla="*/ 119 h 175"/>
                <a:gd name="T26" fmla="*/ 93 w 301"/>
                <a:gd name="T27" fmla="*/ 115 h 175"/>
                <a:gd name="T28" fmla="*/ 64 w 301"/>
                <a:gd name="T29" fmla="*/ 105 h 175"/>
                <a:gd name="T30" fmla="*/ 85 w 301"/>
                <a:gd name="T31" fmla="*/ 97 h 175"/>
                <a:gd name="T32" fmla="*/ 124 w 301"/>
                <a:gd name="T33" fmla="*/ 77 h 175"/>
                <a:gd name="T34" fmla="*/ 104 w 301"/>
                <a:gd name="T35" fmla="*/ 77 h 175"/>
                <a:gd name="T36" fmla="*/ 93 w 301"/>
                <a:gd name="T37" fmla="*/ 70 h 175"/>
                <a:gd name="T38" fmla="*/ 87 w 301"/>
                <a:gd name="T39" fmla="*/ 70 h 175"/>
                <a:gd name="T40" fmla="*/ 64 w 301"/>
                <a:gd name="T41" fmla="*/ 91 h 175"/>
                <a:gd name="T42" fmla="*/ 40 w 301"/>
                <a:gd name="T43" fmla="*/ 79 h 175"/>
                <a:gd name="T44" fmla="*/ 46 w 301"/>
                <a:gd name="T45" fmla="*/ 77 h 175"/>
                <a:gd name="T46" fmla="*/ 25 w 301"/>
                <a:gd name="T47" fmla="*/ 51 h 175"/>
                <a:gd name="T48" fmla="*/ 19 w 301"/>
                <a:gd name="T49" fmla="*/ 48 h 175"/>
                <a:gd name="T50" fmla="*/ 0 w 301"/>
                <a:gd name="T51" fmla="*/ 28 h 175"/>
                <a:gd name="T52" fmla="*/ 26 w 301"/>
                <a:gd name="T53" fmla="*/ 9 h 175"/>
                <a:gd name="T54" fmla="*/ 64 w 301"/>
                <a:gd name="T55" fmla="*/ 13 h 175"/>
                <a:gd name="T56" fmla="*/ 55 w 301"/>
                <a:gd name="T57" fmla="*/ 24 h 175"/>
                <a:gd name="T58" fmla="*/ 76 w 301"/>
                <a:gd name="T59" fmla="*/ 36 h 175"/>
                <a:gd name="T60" fmla="*/ 70 w 301"/>
                <a:gd name="T61" fmla="*/ 25 h 175"/>
                <a:gd name="T62" fmla="*/ 83 w 301"/>
                <a:gd name="T63" fmla="*/ 12 h 175"/>
                <a:gd name="T64" fmla="*/ 117 w 301"/>
                <a:gd name="T65" fmla="*/ 47 h 175"/>
                <a:gd name="T66" fmla="*/ 108 w 301"/>
                <a:gd name="T67" fmla="*/ 12 h 175"/>
                <a:gd name="T68" fmla="*/ 123 w 301"/>
                <a:gd name="T69" fmla="*/ 0 h 175"/>
                <a:gd name="T70" fmla="*/ 154 w 301"/>
                <a:gd name="T71" fmla="*/ 16 h 175"/>
                <a:gd name="T72" fmla="*/ 151 w 301"/>
                <a:gd name="T73" fmla="*/ 32 h 175"/>
                <a:gd name="T74" fmla="*/ 165 w 301"/>
                <a:gd name="T75" fmla="*/ 21 h 175"/>
                <a:gd name="T76" fmla="*/ 174 w 301"/>
                <a:gd name="T77" fmla="*/ 40 h 175"/>
                <a:gd name="T78" fmla="*/ 182 w 301"/>
                <a:gd name="T79" fmla="*/ 41 h 175"/>
                <a:gd name="T80" fmla="*/ 242 w 301"/>
                <a:gd name="T81" fmla="*/ 75 h 175"/>
                <a:gd name="T82" fmla="*/ 235 w 301"/>
                <a:gd name="T83" fmla="*/ 75 h 175"/>
                <a:gd name="T84" fmla="*/ 248 w 301"/>
                <a:gd name="T85" fmla="*/ 75 h 175"/>
                <a:gd name="T86" fmla="*/ 248 w 301"/>
                <a:gd name="T87" fmla="*/ 87 h 175"/>
                <a:gd name="T88" fmla="*/ 273 w 301"/>
                <a:gd name="T89" fmla="*/ 87 h 175"/>
                <a:gd name="T90" fmla="*/ 301 w 301"/>
                <a:gd name="T91" fmla="*/ 116 h 175"/>
                <a:gd name="T92" fmla="*/ 254 w 301"/>
                <a:gd name="T93" fmla="*/ 14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1" h="175">
                  <a:moveTo>
                    <a:pt x="254" y="143"/>
                  </a:moveTo>
                  <a:cubicBezTo>
                    <a:pt x="252" y="137"/>
                    <a:pt x="252" y="133"/>
                    <a:pt x="254" y="129"/>
                  </a:cubicBezTo>
                  <a:cubicBezTo>
                    <a:pt x="245" y="127"/>
                    <a:pt x="229" y="128"/>
                    <a:pt x="220" y="127"/>
                  </a:cubicBezTo>
                  <a:cubicBezTo>
                    <a:pt x="221" y="113"/>
                    <a:pt x="229" y="117"/>
                    <a:pt x="231" y="105"/>
                  </a:cubicBezTo>
                  <a:cubicBezTo>
                    <a:pt x="226" y="103"/>
                    <a:pt x="219" y="89"/>
                    <a:pt x="216" y="83"/>
                  </a:cubicBezTo>
                  <a:cubicBezTo>
                    <a:pt x="220" y="82"/>
                    <a:pt x="222" y="81"/>
                    <a:pt x="226" y="81"/>
                  </a:cubicBezTo>
                  <a:cubicBezTo>
                    <a:pt x="214" y="79"/>
                    <a:pt x="208" y="69"/>
                    <a:pt x="208" y="69"/>
                  </a:cubicBezTo>
                  <a:cubicBezTo>
                    <a:pt x="182" y="69"/>
                    <a:pt x="174" y="104"/>
                    <a:pt x="167" y="125"/>
                  </a:cubicBezTo>
                  <a:cubicBezTo>
                    <a:pt x="165" y="129"/>
                    <a:pt x="159" y="128"/>
                    <a:pt x="155" y="131"/>
                  </a:cubicBezTo>
                  <a:cubicBezTo>
                    <a:pt x="142" y="141"/>
                    <a:pt x="144" y="164"/>
                    <a:pt x="133" y="175"/>
                  </a:cubicBezTo>
                  <a:cubicBezTo>
                    <a:pt x="115" y="162"/>
                    <a:pt x="74" y="152"/>
                    <a:pt x="74" y="125"/>
                  </a:cubicBezTo>
                  <a:cubicBezTo>
                    <a:pt x="85" y="123"/>
                    <a:pt x="102" y="126"/>
                    <a:pt x="102" y="126"/>
                  </a:cubicBezTo>
                  <a:cubicBezTo>
                    <a:pt x="110" y="119"/>
                    <a:pt x="118" y="121"/>
                    <a:pt x="127" y="119"/>
                  </a:cubicBezTo>
                  <a:cubicBezTo>
                    <a:pt x="123" y="116"/>
                    <a:pt x="98" y="115"/>
                    <a:pt x="93" y="115"/>
                  </a:cubicBezTo>
                  <a:cubicBezTo>
                    <a:pt x="84" y="115"/>
                    <a:pt x="64" y="124"/>
                    <a:pt x="64" y="105"/>
                  </a:cubicBezTo>
                  <a:cubicBezTo>
                    <a:pt x="64" y="98"/>
                    <a:pt x="82" y="98"/>
                    <a:pt x="85" y="97"/>
                  </a:cubicBezTo>
                  <a:cubicBezTo>
                    <a:pt x="95" y="94"/>
                    <a:pt x="116" y="84"/>
                    <a:pt x="124" y="77"/>
                  </a:cubicBezTo>
                  <a:cubicBezTo>
                    <a:pt x="113" y="77"/>
                    <a:pt x="107" y="77"/>
                    <a:pt x="104" y="77"/>
                  </a:cubicBezTo>
                  <a:cubicBezTo>
                    <a:pt x="103" y="77"/>
                    <a:pt x="96" y="72"/>
                    <a:pt x="93" y="70"/>
                  </a:cubicBezTo>
                  <a:cubicBezTo>
                    <a:pt x="91" y="70"/>
                    <a:pt x="89" y="70"/>
                    <a:pt x="87" y="70"/>
                  </a:cubicBezTo>
                  <a:cubicBezTo>
                    <a:pt x="80" y="74"/>
                    <a:pt x="80" y="91"/>
                    <a:pt x="64" y="91"/>
                  </a:cubicBezTo>
                  <a:cubicBezTo>
                    <a:pt x="52" y="91"/>
                    <a:pt x="44" y="87"/>
                    <a:pt x="40" y="79"/>
                  </a:cubicBezTo>
                  <a:cubicBezTo>
                    <a:pt x="42" y="78"/>
                    <a:pt x="44" y="77"/>
                    <a:pt x="46" y="77"/>
                  </a:cubicBezTo>
                  <a:cubicBezTo>
                    <a:pt x="33" y="70"/>
                    <a:pt x="22" y="63"/>
                    <a:pt x="25" y="51"/>
                  </a:cubicBezTo>
                  <a:cubicBezTo>
                    <a:pt x="23" y="50"/>
                    <a:pt x="21" y="48"/>
                    <a:pt x="19" y="48"/>
                  </a:cubicBezTo>
                  <a:cubicBezTo>
                    <a:pt x="14" y="48"/>
                    <a:pt x="5" y="34"/>
                    <a:pt x="0" y="28"/>
                  </a:cubicBezTo>
                  <a:cubicBezTo>
                    <a:pt x="3" y="25"/>
                    <a:pt x="19" y="9"/>
                    <a:pt x="26" y="9"/>
                  </a:cubicBezTo>
                  <a:cubicBezTo>
                    <a:pt x="38" y="9"/>
                    <a:pt x="47" y="9"/>
                    <a:pt x="64" y="13"/>
                  </a:cubicBezTo>
                  <a:cubicBezTo>
                    <a:pt x="60" y="17"/>
                    <a:pt x="57" y="20"/>
                    <a:pt x="55" y="24"/>
                  </a:cubicBezTo>
                  <a:cubicBezTo>
                    <a:pt x="63" y="30"/>
                    <a:pt x="70" y="30"/>
                    <a:pt x="76" y="36"/>
                  </a:cubicBezTo>
                  <a:cubicBezTo>
                    <a:pt x="73" y="34"/>
                    <a:pt x="70" y="30"/>
                    <a:pt x="70" y="25"/>
                  </a:cubicBezTo>
                  <a:cubicBezTo>
                    <a:pt x="70" y="18"/>
                    <a:pt x="76" y="12"/>
                    <a:pt x="83" y="12"/>
                  </a:cubicBezTo>
                  <a:cubicBezTo>
                    <a:pt x="104" y="12"/>
                    <a:pt x="98" y="40"/>
                    <a:pt x="117" y="47"/>
                  </a:cubicBezTo>
                  <a:cubicBezTo>
                    <a:pt x="113" y="34"/>
                    <a:pt x="108" y="27"/>
                    <a:pt x="108" y="12"/>
                  </a:cubicBezTo>
                  <a:cubicBezTo>
                    <a:pt x="108" y="0"/>
                    <a:pt x="113" y="0"/>
                    <a:pt x="123" y="0"/>
                  </a:cubicBezTo>
                  <a:cubicBezTo>
                    <a:pt x="133" y="0"/>
                    <a:pt x="154" y="8"/>
                    <a:pt x="154" y="16"/>
                  </a:cubicBezTo>
                  <a:cubicBezTo>
                    <a:pt x="154" y="21"/>
                    <a:pt x="151" y="26"/>
                    <a:pt x="151" y="32"/>
                  </a:cubicBezTo>
                  <a:cubicBezTo>
                    <a:pt x="157" y="28"/>
                    <a:pt x="159" y="21"/>
                    <a:pt x="165" y="21"/>
                  </a:cubicBezTo>
                  <a:cubicBezTo>
                    <a:pt x="177" y="21"/>
                    <a:pt x="176" y="34"/>
                    <a:pt x="174" y="40"/>
                  </a:cubicBezTo>
                  <a:cubicBezTo>
                    <a:pt x="176" y="40"/>
                    <a:pt x="179" y="41"/>
                    <a:pt x="182" y="41"/>
                  </a:cubicBezTo>
                  <a:cubicBezTo>
                    <a:pt x="194" y="41"/>
                    <a:pt x="235" y="65"/>
                    <a:pt x="242" y="75"/>
                  </a:cubicBezTo>
                  <a:cubicBezTo>
                    <a:pt x="240" y="75"/>
                    <a:pt x="237" y="75"/>
                    <a:pt x="235" y="75"/>
                  </a:cubicBezTo>
                  <a:cubicBezTo>
                    <a:pt x="241" y="77"/>
                    <a:pt x="243" y="76"/>
                    <a:pt x="248" y="75"/>
                  </a:cubicBezTo>
                  <a:cubicBezTo>
                    <a:pt x="250" y="79"/>
                    <a:pt x="251" y="84"/>
                    <a:pt x="248" y="87"/>
                  </a:cubicBezTo>
                  <a:cubicBezTo>
                    <a:pt x="260" y="87"/>
                    <a:pt x="263" y="87"/>
                    <a:pt x="273" y="87"/>
                  </a:cubicBezTo>
                  <a:cubicBezTo>
                    <a:pt x="273" y="112"/>
                    <a:pt x="295" y="106"/>
                    <a:pt x="301" y="116"/>
                  </a:cubicBezTo>
                  <a:cubicBezTo>
                    <a:pt x="281" y="123"/>
                    <a:pt x="273" y="137"/>
                    <a:pt x="254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94">
              <a:extLst>
                <a:ext uri="{FF2B5EF4-FFF2-40B4-BE49-F238E27FC236}">
                  <a16:creationId xmlns:a16="http://schemas.microsoft.com/office/drawing/2014/main" id="{99E619A4-0E8D-4E6C-9407-76197CB9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5931" y="1458150"/>
              <a:ext cx="224975" cy="84173"/>
            </a:xfrm>
            <a:custGeom>
              <a:avLst/>
              <a:gdLst>
                <a:gd name="T0" fmla="*/ 197 w 197"/>
                <a:gd name="T1" fmla="*/ 33 h 74"/>
                <a:gd name="T2" fmla="*/ 119 w 197"/>
                <a:gd name="T3" fmla="*/ 74 h 74"/>
                <a:gd name="T4" fmla="*/ 93 w 197"/>
                <a:gd name="T5" fmla="*/ 59 h 74"/>
                <a:gd name="T6" fmla="*/ 50 w 197"/>
                <a:gd name="T7" fmla="*/ 59 h 74"/>
                <a:gd name="T8" fmla="*/ 40 w 197"/>
                <a:gd name="T9" fmla="*/ 47 h 74"/>
                <a:gd name="T10" fmla="*/ 55 w 197"/>
                <a:gd name="T11" fmla="*/ 46 h 74"/>
                <a:gd name="T12" fmla="*/ 74 w 197"/>
                <a:gd name="T13" fmla="*/ 42 h 74"/>
                <a:gd name="T14" fmla="*/ 38 w 197"/>
                <a:gd name="T15" fmla="*/ 39 h 74"/>
                <a:gd name="T16" fmla="*/ 12 w 197"/>
                <a:gd name="T17" fmla="*/ 31 h 74"/>
                <a:gd name="T18" fmla="*/ 0 w 197"/>
                <a:gd name="T19" fmla="*/ 12 h 74"/>
                <a:gd name="T20" fmla="*/ 12 w 197"/>
                <a:gd name="T21" fmla="*/ 12 h 74"/>
                <a:gd name="T22" fmla="*/ 27 w 197"/>
                <a:gd name="T23" fmla="*/ 14 h 74"/>
                <a:gd name="T24" fmla="*/ 27 w 197"/>
                <a:gd name="T25" fmla="*/ 10 h 74"/>
                <a:gd name="T26" fmla="*/ 40 w 197"/>
                <a:gd name="T27" fmla="*/ 10 h 74"/>
                <a:gd name="T28" fmla="*/ 36 w 197"/>
                <a:gd name="T29" fmla="*/ 2 h 74"/>
                <a:gd name="T30" fmla="*/ 57 w 197"/>
                <a:gd name="T31" fmla="*/ 2 h 74"/>
                <a:gd name="T32" fmla="*/ 88 w 197"/>
                <a:gd name="T33" fmla="*/ 18 h 74"/>
                <a:gd name="T34" fmla="*/ 106 w 197"/>
                <a:gd name="T35" fmla="*/ 0 h 74"/>
                <a:gd name="T36" fmla="*/ 116 w 197"/>
                <a:gd name="T37" fmla="*/ 0 h 74"/>
                <a:gd name="T38" fmla="*/ 116 w 197"/>
                <a:gd name="T39" fmla="*/ 20 h 74"/>
                <a:gd name="T40" fmla="*/ 138 w 197"/>
                <a:gd name="T41" fmla="*/ 12 h 74"/>
                <a:gd name="T42" fmla="*/ 163 w 197"/>
                <a:gd name="T43" fmla="*/ 12 h 74"/>
                <a:gd name="T44" fmla="*/ 197 w 197"/>
                <a:gd name="T45" fmla="*/ 3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7" h="74">
                  <a:moveTo>
                    <a:pt x="197" y="33"/>
                  </a:moveTo>
                  <a:cubicBezTo>
                    <a:pt x="179" y="46"/>
                    <a:pt x="141" y="74"/>
                    <a:pt x="119" y="74"/>
                  </a:cubicBezTo>
                  <a:cubicBezTo>
                    <a:pt x="106" y="74"/>
                    <a:pt x="98" y="69"/>
                    <a:pt x="93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43" y="57"/>
                    <a:pt x="41" y="53"/>
                    <a:pt x="40" y="47"/>
                  </a:cubicBezTo>
                  <a:cubicBezTo>
                    <a:pt x="45" y="46"/>
                    <a:pt x="53" y="46"/>
                    <a:pt x="55" y="46"/>
                  </a:cubicBezTo>
                  <a:cubicBezTo>
                    <a:pt x="62" y="43"/>
                    <a:pt x="70" y="43"/>
                    <a:pt x="74" y="42"/>
                  </a:cubicBezTo>
                  <a:cubicBezTo>
                    <a:pt x="71" y="42"/>
                    <a:pt x="40" y="39"/>
                    <a:pt x="38" y="39"/>
                  </a:cubicBezTo>
                  <a:cubicBezTo>
                    <a:pt x="25" y="39"/>
                    <a:pt x="10" y="49"/>
                    <a:pt x="12" y="31"/>
                  </a:cubicBezTo>
                  <a:cubicBezTo>
                    <a:pt x="6" y="26"/>
                    <a:pt x="1" y="20"/>
                    <a:pt x="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6" y="15"/>
                    <a:pt x="22" y="16"/>
                    <a:pt x="27" y="1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7"/>
                    <a:pt x="84" y="18"/>
                    <a:pt x="88" y="18"/>
                  </a:cubicBezTo>
                  <a:cubicBezTo>
                    <a:pt x="97" y="18"/>
                    <a:pt x="103" y="3"/>
                    <a:pt x="106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0"/>
                    <a:pt x="114" y="14"/>
                    <a:pt x="116" y="20"/>
                  </a:cubicBezTo>
                  <a:cubicBezTo>
                    <a:pt x="122" y="20"/>
                    <a:pt x="127" y="12"/>
                    <a:pt x="138" y="12"/>
                  </a:cubicBezTo>
                  <a:cubicBezTo>
                    <a:pt x="156" y="12"/>
                    <a:pt x="152" y="12"/>
                    <a:pt x="163" y="12"/>
                  </a:cubicBezTo>
                  <a:cubicBezTo>
                    <a:pt x="178" y="12"/>
                    <a:pt x="193" y="24"/>
                    <a:pt x="197" y="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95">
              <a:extLst>
                <a:ext uri="{FF2B5EF4-FFF2-40B4-BE49-F238E27FC236}">
                  <a16:creationId xmlns:a16="http://schemas.microsoft.com/office/drawing/2014/main" id="{2D8C653C-EFF1-492D-96BA-C77F906C1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565" y="1553036"/>
              <a:ext cx="44383" cy="39791"/>
            </a:xfrm>
            <a:custGeom>
              <a:avLst/>
              <a:gdLst>
                <a:gd name="T0" fmla="*/ 13 w 39"/>
                <a:gd name="T1" fmla="*/ 0 h 34"/>
                <a:gd name="T2" fmla="*/ 39 w 39"/>
                <a:gd name="T3" fmla="*/ 34 h 34"/>
                <a:gd name="T4" fmla="*/ 15 w 39"/>
                <a:gd name="T5" fmla="*/ 0 h 34"/>
                <a:gd name="T6" fmla="*/ 15 w 39"/>
                <a:gd name="T7" fmla="*/ 3 h 34"/>
                <a:gd name="T8" fmla="*/ 13 w 39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4">
                  <a:moveTo>
                    <a:pt x="13" y="0"/>
                  </a:moveTo>
                  <a:cubicBezTo>
                    <a:pt x="23" y="14"/>
                    <a:pt x="33" y="17"/>
                    <a:pt x="39" y="34"/>
                  </a:cubicBezTo>
                  <a:cubicBezTo>
                    <a:pt x="23" y="30"/>
                    <a:pt x="0" y="6"/>
                    <a:pt x="15" y="0"/>
                  </a:cubicBezTo>
                  <a:cubicBezTo>
                    <a:pt x="15" y="3"/>
                    <a:pt x="15" y="3"/>
                    <a:pt x="15" y="3"/>
                  </a:cubicBez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96">
              <a:extLst>
                <a:ext uri="{FF2B5EF4-FFF2-40B4-BE49-F238E27FC236}">
                  <a16:creationId xmlns:a16="http://schemas.microsoft.com/office/drawing/2014/main" id="{EF1A2C8D-9077-49F8-A836-D52EC2F0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3355" y="2621272"/>
              <a:ext cx="108661" cy="136208"/>
            </a:xfrm>
            <a:custGeom>
              <a:avLst/>
              <a:gdLst>
                <a:gd name="T0" fmla="*/ 16 w 95"/>
                <a:gd name="T1" fmla="*/ 35 h 119"/>
                <a:gd name="T2" fmla="*/ 38 w 95"/>
                <a:gd name="T3" fmla="*/ 26 h 119"/>
                <a:gd name="T4" fmla="*/ 33 w 95"/>
                <a:gd name="T5" fmla="*/ 16 h 119"/>
                <a:gd name="T6" fmla="*/ 56 w 95"/>
                <a:gd name="T7" fmla="*/ 0 h 119"/>
                <a:gd name="T8" fmla="*/ 69 w 95"/>
                <a:gd name="T9" fmla="*/ 0 h 119"/>
                <a:gd name="T10" fmla="*/ 95 w 95"/>
                <a:gd name="T11" fmla="*/ 33 h 119"/>
                <a:gd name="T12" fmla="*/ 81 w 95"/>
                <a:gd name="T13" fmla="*/ 45 h 119"/>
                <a:gd name="T14" fmla="*/ 81 w 95"/>
                <a:gd name="T15" fmla="*/ 72 h 119"/>
                <a:gd name="T16" fmla="*/ 80 w 95"/>
                <a:gd name="T17" fmla="*/ 94 h 119"/>
                <a:gd name="T18" fmla="*/ 60 w 95"/>
                <a:gd name="T19" fmla="*/ 98 h 119"/>
                <a:gd name="T20" fmla="*/ 33 w 95"/>
                <a:gd name="T21" fmla="*/ 116 h 119"/>
                <a:gd name="T22" fmla="*/ 19 w 95"/>
                <a:gd name="T23" fmla="*/ 119 h 119"/>
                <a:gd name="T24" fmla="*/ 0 w 95"/>
                <a:gd name="T25" fmla="*/ 101 h 119"/>
                <a:gd name="T26" fmla="*/ 22 w 95"/>
                <a:gd name="T27" fmla="*/ 60 h 119"/>
                <a:gd name="T28" fmla="*/ 7 w 95"/>
                <a:gd name="T29" fmla="*/ 43 h 119"/>
                <a:gd name="T30" fmla="*/ 16 w 95"/>
                <a:gd name="T31" fmla="*/ 3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9">
                  <a:moveTo>
                    <a:pt x="16" y="35"/>
                  </a:moveTo>
                  <a:cubicBezTo>
                    <a:pt x="20" y="35"/>
                    <a:pt x="33" y="31"/>
                    <a:pt x="38" y="26"/>
                  </a:cubicBezTo>
                  <a:cubicBezTo>
                    <a:pt x="35" y="21"/>
                    <a:pt x="33" y="19"/>
                    <a:pt x="33" y="16"/>
                  </a:cubicBezTo>
                  <a:cubicBezTo>
                    <a:pt x="33" y="10"/>
                    <a:pt x="48" y="0"/>
                    <a:pt x="56" y="0"/>
                  </a:cubicBezTo>
                  <a:cubicBezTo>
                    <a:pt x="60" y="0"/>
                    <a:pt x="64" y="0"/>
                    <a:pt x="69" y="0"/>
                  </a:cubicBezTo>
                  <a:cubicBezTo>
                    <a:pt x="86" y="0"/>
                    <a:pt x="95" y="19"/>
                    <a:pt x="95" y="33"/>
                  </a:cubicBezTo>
                  <a:cubicBezTo>
                    <a:pt x="95" y="39"/>
                    <a:pt x="81" y="39"/>
                    <a:pt x="81" y="45"/>
                  </a:cubicBezTo>
                  <a:cubicBezTo>
                    <a:pt x="81" y="50"/>
                    <a:pt x="81" y="71"/>
                    <a:pt x="81" y="72"/>
                  </a:cubicBezTo>
                  <a:cubicBezTo>
                    <a:pt x="81" y="78"/>
                    <a:pt x="86" y="88"/>
                    <a:pt x="80" y="94"/>
                  </a:cubicBezTo>
                  <a:cubicBezTo>
                    <a:pt x="76" y="99"/>
                    <a:pt x="68" y="98"/>
                    <a:pt x="60" y="98"/>
                  </a:cubicBezTo>
                  <a:cubicBezTo>
                    <a:pt x="48" y="98"/>
                    <a:pt x="39" y="112"/>
                    <a:pt x="33" y="116"/>
                  </a:cubicBezTo>
                  <a:cubicBezTo>
                    <a:pt x="29" y="118"/>
                    <a:pt x="23" y="119"/>
                    <a:pt x="19" y="119"/>
                  </a:cubicBezTo>
                  <a:cubicBezTo>
                    <a:pt x="10" y="119"/>
                    <a:pt x="0" y="110"/>
                    <a:pt x="0" y="101"/>
                  </a:cubicBezTo>
                  <a:cubicBezTo>
                    <a:pt x="0" y="81"/>
                    <a:pt x="19" y="79"/>
                    <a:pt x="22" y="60"/>
                  </a:cubicBezTo>
                  <a:cubicBezTo>
                    <a:pt x="14" y="56"/>
                    <a:pt x="7" y="51"/>
                    <a:pt x="7" y="43"/>
                  </a:cubicBezTo>
                  <a:cubicBezTo>
                    <a:pt x="7" y="33"/>
                    <a:pt x="13" y="35"/>
                    <a:pt x="16" y="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 97">
              <a:extLst>
                <a:ext uri="{FF2B5EF4-FFF2-40B4-BE49-F238E27FC236}">
                  <a16:creationId xmlns:a16="http://schemas.microsoft.com/office/drawing/2014/main" id="{2E6557BE-932C-4708-BBF1-73AC52E87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286" y="2504960"/>
              <a:ext cx="21426" cy="21426"/>
            </a:xfrm>
            <a:custGeom>
              <a:avLst/>
              <a:gdLst>
                <a:gd name="T0" fmla="*/ 5 w 19"/>
                <a:gd name="T1" fmla="*/ 19 h 19"/>
                <a:gd name="T2" fmla="*/ 0 w 19"/>
                <a:gd name="T3" fmla="*/ 9 h 19"/>
                <a:gd name="T4" fmla="*/ 19 w 19"/>
                <a:gd name="T5" fmla="*/ 0 h 19"/>
                <a:gd name="T6" fmla="*/ 5 w 19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9">
                  <a:moveTo>
                    <a:pt x="5" y="19"/>
                  </a:moveTo>
                  <a:cubicBezTo>
                    <a:pt x="3" y="19"/>
                    <a:pt x="0" y="12"/>
                    <a:pt x="0" y="9"/>
                  </a:cubicBezTo>
                  <a:cubicBezTo>
                    <a:pt x="0" y="4"/>
                    <a:pt x="13" y="0"/>
                    <a:pt x="19" y="0"/>
                  </a:cubicBezTo>
                  <a:cubicBezTo>
                    <a:pt x="19" y="9"/>
                    <a:pt x="13" y="19"/>
                    <a:pt x="5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98">
              <a:extLst>
                <a:ext uri="{FF2B5EF4-FFF2-40B4-BE49-F238E27FC236}">
                  <a16:creationId xmlns:a16="http://schemas.microsoft.com/office/drawing/2014/main" id="{BA940760-40E2-4AC9-85D0-1D1A3A8E5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9060" y="2495778"/>
              <a:ext cx="205079" cy="312207"/>
            </a:xfrm>
            <a:custGeom>
              <a:avLst/>
              <a:gdLst>
                <a:gd name="T0" fmla="*/ 163 w 179"/>
                <a:gd name="T1" fmla="*/ 183 h 273"/>
                <a:gd name="T2" fmla="*/ 155 w 179"/>
                <a:gd name="T3" fmla="*/ 230 h 273"/>
                <a:gd name="T4" fmla="*/ 170 w 179"/>
                <a:gd name="T5" fmla="*/ 238 h 273"/>
                <a:gd name="T6" fmla="*/ 119 w 179"/>
                <a:gd name="T7" fmla="*/ 250 h 273"/>
                <a:gd name="T8" fmla="*/ 66 w 179"/>
                <a:gd name="T9" fmla="*/ 253 h 273"/>
                <a:gd name="T10" fmla="*/ 43 w 179"/>
                <a:gd name="T11" fmla="*/ 266 h 273"/>
                <a:gd name="T12" fmla="*/ 27 w 179"/>
                <a:gd name="T13" fmla="*/ 273 h 273"/>
                <a:gd name="T14" fmla="*/ 54 w 179"/>
                <a:gd name="T15" fmla="*/ 238 h 273"/>
                <a:gd name="T16" fmla="*/ 78 w 179"/>
                <a:gd name="T17" fmla="*/ 222 h 273"/>
                <a:gd name="T18" fmla="*/ 43 w 179"/>
                <a:gd name="T19" fmla="*/ 221 h 273"/>
                <a:gd name="T20" fmla="*/ 32 w 179"/>
                <a:gd name="T21" fmla="*/ 221 h 273"/>
                <a:gd name="T22" fmla="*/ 47 w 179"/>
                <a:gd name="T23" fmla="*/ 173 h 273"/>
                <a:gd name="T24" fmla="*/ 81 w 179"/>
                <a:gd name="T25" fmla="*/ 146 h 273"/>
                <a:gd name="T26" fmla="*/ 68 w 179"/>
                <a:gd name="T27" fmla="*/ 126 h 273"/>
                <a:gd name="T28" fmla="*/ 44 w 179"/>
                <a:gd name="T29" fmla="*/ 129 h 273"/>
                <a:gd name="T30" fmla="*/ 39 w 179"/>
                <a:gd name="T31" fmla="*/ 106 h 273"/>
                <a:gd name="T32" fmla="*/ 26 w 179"/>
                <a:gd name="T33" fmla="*/ 87 h 273"/>
                <a:gd name="T34" fmla="*/ 20 w 179"/>
                <a:gd name="T35" fmla="*/ 99 h 273"/>
                <a:gd name="T36" fmla="*/ 23 w 179"/>
                <a:gd name="T37" fmla="*/ 81 h 273"/>
                <a:gd name="T38" fmla="*/ 12 w 179"/>
                <a:gd name="T39" fmla="*/ 67 h 273"/>
                <a:gd name="T40" fmla="*/ 17 w 179"/>
                <a:gd name="T41" fmla="*/ 51 h 273"/>
                <a:gd name="T42" fmla="*/ 12 w 179"/>
                <a:gd name="T43" fmla="*/ 36 h 273"/>
                <a:gd name="T44" fmla="*/ 20 w 179"/>
                <a:gd name="T45" fmla="*/ 38 h 273"/>
                <a:gd name="T46" fmla="*/ 27 w 179"/>
                <a:gd name="T47" fmla="*/ 24 h 273"/>
                <a:gd name="T48" fmla="*/ 42 w 179"/>
                <a:gd name="T49" fmla="*/ 0 h 273"/>
                <a:gd name="T50" fmla="*/ 72 w 179"/>
                <a:gd name="T51" fmla="*/ 7 h 273"/>
                <a:gd name="T52" fmla="*/ 55 w 179"/>
                <a:gd name="T53" fmla="*/ 34 h 273"/>
                <a:gd name="T54" fmla="*/ 79 w 179"/>
                <a:gd name="T55" fmla="*/ 83 h 273"/>
                <a:gd name="T56" fmla="*/ 91 w 179"/>
                <a:gd name="T57" fmla="*/ 90 h 273"/>
                <a:gd name="T58" fmla="*/ 144 w 179"/>
                <a:gd name="T59" fmla="*/ 160 h 273"/>
                <a:gd name="T60" fmla="*/ 148 w 179"/>
                <a:gd name="T61" fmla="*/ 183 h 273"/>
                <a:gd name="T62" fmla="*/ 157 w 179"/>
                <a:gd name="T63" fmla="*/ 18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9" h="273">
                  <a:moveTo>
                    <a:pt x="154" y="186"/>
                  </a:moveTo>
                  <a:cubicBezTo>
                    <a:pt x="159" y="182"/>
                    <a:pt x="157" y="183"/>
                    <a:pt x="163" y="183"/>
                  </a:cubicBezTo>
                  <a:cubicBezTo>
                    <a:pt x="172" y="183"/>
                    <a:pt x="179" y="190"/>
                    <a:pt x="179" y="198"/>
                  </a:cubicBezTo>
                  <a:cubicBezTo>
                    <a:pt x="179" y="212"/>
                    <a:pt x="161" y="219"/>
                    <a:pt x="155" y="230"/>
                  </a:cubicBezTo>
                  <a:cubicBezTo>
                    <a:pt x="163" y="232"/>
                    <a:pt x="166" y="233"/>
                    <a:pt x="170" y="233"/>
                  </a:cubicBezTo>
                  <a:cubicBezTo>
                    <a:pt x="170" y="238"/>
                    <a:pt x="170" y="238"/>
                    <a:pt x="170" y="238"/>
                  </a:cubicBezTo>
                  <a:cubicBezTo>
                    <a:pt x="163" y="246"/>
                    <a:pt x="158" y="250"/>
                    <a:pt x="149" y="250"/>
                  </a:cubicBezTo>
                  <a:cubicBezTo>
                    <a:pt x="140" y="250"/>
                    <a:pt x="123" y="250"/>
                    <a:pt x="119" y="250"/>
                  </a:cubicBezTo>
                  <a:cubicBezTo>
                    <a:pt x="111" y="250"/>
                    <a:pt x="91" y="257"/>
                    <a:pt x="79" y="257"/>
                  </a:cubicBezTo>
                  <a:cubicBezTo>
                    <a:pt x="74" y="257"/>
                    <a:pt x="71" y="253"/>
                    <a:pt x="66" y="253"/>
                  </a:cubicBezTo>
                  <a:cubicBezTo>
                    <a:pt x="58" y="253"/>
                    <a:pt x="54" y="260"/>
                    <a:pt x="54" y="266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38" y="266"/>
                    <a:pt x="35" y="269"/>
                    <a:pt x="32" y="273"/>
                  </a:cubicBezTo>
                  <a:cubicBezTo>
                    <a:pt x="27" y="273"/>
                    <a:pt x="27" y="273"/>
                    <a:pt x="27" y="273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9" y="265"/>
                    <a:pt x="51" y="239"/>
                    <a:pt x="54" y="238"/>
                  </a:cubicBezTo>
                  <a:cubicBezTo>
                    <a:pt x="64" y="235"/>
                    <a:pt x="79" y="239"/>
                    <a:pt x="79" y="228"/>
                  </a:cubicBezTo>
                  <a:cubicBezTo>
                    <a:pt x="79" y="226"/>
                    <a:pt x="78" y="224"/>
                    <a:pt x="78" y="222"/>
                  </a:cubicBezTo>
                  <a:cubicBezTo>
                    <a:pt x="75" y="227"/>
                    <a:pt x="70" y="230"/>
                    <a:pt x="64" y="230"/>
                  </a:cubicBezTo>
                  <a:cubicBezTo>
                    <a:pt x="54" y="230"/>
                    <a:pt x="51" y="221"/>
                    <a:pt x="43" y="221"/>
                  </a:cubicBezTo>
                  <a:cubicBezTo>
                    <a:pt x="38" y="221"/>
                    <a:pt x="39" y="225"/>
                    <a:pt x="35" y="225"/>
                  </a:cubicBezTo>
                  <a:cubicBezTo>
                    <a:pt x="34" y="225"/>
                    <a:pt x="32" y="222"/>
                    <a:pt x="32" y="221"/>
                  </a:cubicBezTo>
                  <a:cubicBezTo>
                    <a:pt x="32" y="209"/>
                    <a:pt x="53" y="208"/>
                    <a:pt x="53" y="196"/>
                  </a:cubicBezTo>
                  <a:cubicBezTo>
                    <a:pt x="53" y="186"/>
                    <a:pt x="47" y="182"/>
                    <a:pt x="47" y="173"/>
                  </a:cubicBezTo>
                  <a:cubicBezTo>
                    <a:pt x="60" y="173"/>
                    <a:pt x="77" y="166"/>
                    <a:pt x="81" y="158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73" y="147"/>
                    <a:pt x="63" y="145"/>
                    <a:pt x="63" y="137"/>
                  </a:cubicBezTo>
                  <a:cubicBezTo>
                    <a:pt x="63" y="131"/>
                    <a:pt x="66" y="129"/>
                    <a:pt x="68" y="126"/>
                  </a:cubicBezTo>
                  <a:cubicBezTo>
                    <a:pt x="66" y="126"/>
                    <a:pt x="63" y="126"/>
                    <a:pt x="61" y="126"/>
                  </a:cubicBezTo>
                  <a:cubicBezTo>
                    <a:pt x="54" y="126"/>
                    <a:pt x="50" y="129"/>
                    <a:pt x="44" y="129"/>
                  </a:cubicBezTo>
                  <a:cubicBezTo>
                    <a:pt x="37" y="129"/>
                    <a:pt x="32" y="129"/>
                    <a:pt x="32" y="123"/>
                  </a:cubicBezTo>
                  <a:cubicBezTo>
                    <a:pt x="32" y="117"/>
                    <a:pt x="39" y="113"/>
                    <a:pt x="39" y="106"/>
                  </a:cubicBezTo>
                  <a:cubicBezTo>
                    <a:pt x="39" y="99"/>
                    <a:pt x="37" y="98"/>
                    <a:pt x="39" y="91"/>
                  </a:cubicBezTo>
                  <a:cubicBezTo>
                    <a:pt x="33" y="91"/>
                    <a:pt x="29" y="89"/>
                    <a:pt x="26" y="87"/>
                  </a:cubicBezTo>
                  <a:cubicBezTo>
                    <a:pt x="23" y="94"/>
                    <a:pt x="25" y="96"/>
                    <a:pt x="26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0" y="93"/>
                    <a:pt x="20" y="91"/>
                    <a:pt x="20" y="87"/>
                  </a:cubicBezTo>
                  <a:cubicBezTo>
                    <a:pt x="20" y="84"/>
                    <a:pt x="21" y="83"/>
                    <a:pt x="23" y="81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3"/>
                    <a:pt x="12" y="71"/>
                    <a:pt x="12" y="67"/>
                  </a:cubicBezTo>
                  <a:cubicBezTo>
                    <a:pt x="12" y="64"/>
                    <a:pt x="17" y="58"/>
                    <a:pt x="17" y="57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6" y="48"/>
                    <a:pt x="0" y="46"/>
                    <a:pt x="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40"/>
                    <a:pt x="16" y="43"/>
                    <a:pt x="17" y="43"/>
                  </a:cubicBezTo>
                  <a:cubicBezTo>
                    <a:pt x="19" y="43"/>
                    <a:pt x="20" y="40"/>
                    <a:pt x="20" y="38"/>
                  </a:cubicBezTo>
                  <a:cubicBezTo>
                    <a:pt x="19" y="37"/>
                    <a:pt x="17" y="35"/>
                    <a:pt x="17" y="33"/>
                  </a:cubicBezTo>
                  <a:cubicBezTo>
                    <a:pt x="17" y="27"/>
                    <a:pt x="22" y="24"/>
                    <a:pt x="27" y="24"/>
                  </a:cubicBezTo>
                  <a:cubicBezTo>
                    <a:pt x="27" y="17"/>
                    <a:pt x="30" y="14"/>
                    <a:pt x="30" y="10"/>
                  </a:cubicBezTo>
                  <a:cubicBezTo>
                    <a:pt x="30" y="6"/>
                    <a:pt x="38" y="0"/>
                    <a:pt x="42" y="0"/>
                  </a:cubicBezTo>
                  <a:cubicBezTo>
                    <a:pt x="51" y="0"/>
                    <a:pt x="59" y="0"/>
                    <a:pt x="64" y="0"/>
                  </a:cubicBezTo>
                  <a:cubicBezTo>
                    <a:pt x="67" y="0"/>
                    <a:pt x="72" y="5"/>
                    <a:pt x="72" y="7"/>
                  </a:cubicBezTo>
                  <a:cubicBezTo>
                    <a:pt x="72" y="18"/>
                    <a:pt x="55" y="17"/>
                    <a:pt x="53" y="28"/>
                  </a:cubicBezTo>
                  <a:cubicBezTo>
                    <a:pt x="53" y="30"/>
                    <a:pt x="54" y="32"/>
                    <a:pt x="55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3" y="56"/>
                    <a:pt x="79" y="66"/>
                    <a:pt x="79" y="83"/>
                  </a:cubicBezTo>
                  <a:cubicBezTo>
                    <a:pt x="76" y="83"/>
                    <a:pt x="74" y="86"/>
                    <a:pt x="73" y="89"/>
                  </a:cubicBezTo>
                  <a:cubicBezTo>
                    <a:pt x="81" y="91"/>
                    <a:pt x="85" y="88"/>
                    <a:pt x="91" y="90"/>
                  </a:cubicBezTo>
                  <a:cubicBezTo>
                    <a:pt x="105" y="95"/>
                    <a:pt x="103" y="114"/>
                    <a:pt x="112" y="123"/>
                  </a:cubicBezTo>
                  <a:cubicBezTo>
                    <a:pt x="124" y="136"/>
                    <a:pt x="144" y="141"/>
                    <a:pt x="144" y="160"/>
                  </a:cubicBezTo>
                  <a:cubicBezTo>
                    <a:pt x="144" y="167"/>
                    <a:pt x="152" y="171"/>
                    <a:pt x="152" y="177"/>
                  </a:cubicBezTo>
                  <a:cubicBezTo>
                    <a:pt x="152" y="180"/>
                    <a:pt x="151" y="182"/>
                    <a:pt x="148" y="183"/>
                  </a:cubicBezTo>
                  <a:cubicBezTo>
                    <a:pt x="148" y="188"/>
                    <a:pt x="148" y="188"/>
                    <a:pt x="148" y="188"/>
                  </a:cubicBezTo>
                  <a:cubicBezTo>
                    <a:pt x="154" y="187"/>
                    <a:pt x="154" y="184"/>
                    <a:pt x="157" y="183"/>
                  </a:cubicBezTo>
                  <a:lnTo>
                    <a:pt x="154" y="1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99">
              <a:extLst>
                <a:ext uri="{FF2B5EF4-FFF2-40B4-BE49-F238E27FC236}">
                  <a16:creationId xmlns:a16="http://schemas.microsoft.com/office/drawing/2014/main" id="{88BFBAA3-5796-4512-9B95-4F328F301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3442" y="2656472"/>
              <a:ext cx="9183" cy="10713"/>
            </a:xfrm>
            <a:custGeom>
              <a:avLst/>
              <a:gdLst>
                <a:gd name="T0" fmla="*/ 5 w 9"/>
                <a:gd name="T1" fmla="*/ 0 h 9"/>
                <a:gd name="T2" fmla="*/ 0 w 9"/>
                <a:gd name="T3" fmla="*/ 9 h 9"/>
                <a:gd name="T4" fmla="*/ 8 w 9"/>
                <a:gd name="T5" fmla="*/ 9 h 9"/>
                <a:gd name="T6" fmla="*/ 9 w 9"/>
                <a:gd name="T7" fmla="*/ 0 h 9"/>
                <a:gd name="T8" fmla="*/ 5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0" y="2"/>
                    <a:pt x="0" y="5"/>
                    <a:pt x="0" y="9"/>
                  </a:cubicBezTo>
                  <a:cubicBezTo>
                    <a:pt x="4" y="9"/>
                    <a:pt x="7" y="9"/>
                    <a:pt x="8" y="9"/>
                  </a:cubicBezTo>
                  <a:cubicBezTo>
                    <a:pt x="8" y="5"/>
                    <a:pt x="9" y="2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100">
              <a:extLst>
                <a:ext uri="{FF2B5EF4-FFF2-40B4-BE49-F238E27FC236}">
                  <a16:creationId xmlns:a16="http://schemas.microsoft.com/office/drawing/2014/main" id="{461F53F2-DCE0-4027-A784-3E7D8C6F4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128" y="2175919"/>
              <a:ext cx="250992" cy="119373"/>
            </a:xfrm>
            <a:custGeom>
              <a:avLst/>
              <a:gdLst>
                <a:gd name="T0" fmla="*/ 218 w 219"/>
                <a:gd name="T1" fmla="*/ 56 h 104"/>
                <a:gd name="T2" fmla="*/ 184 w 219"/>
                <a:gd name="T3" fmla="*/ 84 h 104"/>
                <a:gd name="T4" fmla="*/ 125 w 219"/>
                <a:gd name="T5" fmla="*/ 104 h 104"/>
                <a:gd name="T6" fmla="*/ 57 w 219"/>
                <a:gd name="T7" fmla="*/ 90 h 104"/>
                <a:gd name="T8" fmla="*/ 24 w 219"/>
                <a:gd name="T9" fmla="*/ 75 h 104"/>
                <a:gd name="T10" fmla="*/ 31 w 219"/>
                <a:gd name="T11" fmla="*/ 71 h 104"/>
                <a:gd name="T12" fmla="*/ 35 w 219"/>
                <a:gd name="T13" fmla="*/ 48 h 104"/>
                <a:gd name="T14" fmla="*/ 2 w 219"/>
                <a:gd name="T15" fmla="*/ 44 h 104"/>
                <a:gd name="T16" fmla="*/ 41 w 219"/>
                <a:gd name="T17" fmla="*/ 37 h 104"/>
                <a:gd name="T18" fmla="*/ 38 w 219"/>
                <a:gd name="T19" fmla="*/ 31 h 104"/>
                <a:gd name="T20" fmla="*/ 0 w 219"/>
                <a:gd name="T21" fmla="*/ 13 h 104"/>
                <a:gd name="T22" fmla="*/ 15 w 219"/>
                <a:gd name="T23" fmla="*/ 15 h 104"/>
                <a:gd name="T24" fmla="*/ 15 w 219"/>
                <a:gd name="T25" fmla="*/ 9 h 104"/>
                <a:gd name="T26" fmla="*/ 29 w 219"/>
                <a:gd name="T27" fmla="*/ 0 h 104"/>
                <a:gd name="T28" fmla="*/ 35 w 219"/>
                <a:gd name="T29" fmla="*/ 0 h 104"/>
                <a:gd name="T30" fmla="*/ 39 w 219"/>
                <a:gd name="T31" fmla="*/ 12 h 104"/>
                <a:gd name="T32" fmla="*/ 50 w 219"/>
                <a:gd name="T33" fmla="*/ 28 h 104"/>
                <a:gd name="T34" fmla="*/ 64 w 219"/>
                <a:gd name="T35" fmla="*/ 23 h 104"/>
                <a:gd name="T36" fmla="*/ 64 w 219"/>
                <a:gd name="T37" fmla="*/ 13 h 104"/>
                <a:gd name="T38" fmla="*/ 74 w 219"/>
                <a:gd name="T39" fmla="*/ 20 h 104"/>
                <a:gd name="T40" fmla="*/ 92 w 219"/>
                <a:gd name="T41" fmla="*/ 15 h 104"/>
                <a:gd name="T42" fmla="*/ 103 w 219"/>
                <a:gd name="T43" fmla="*/ 21 h 104"/>
                <a:gd name="T44" fmla="*/ 103 w 219"/>
                <a:gd name="T45" fmla="*/ 13 h 104"/>
                <a:gd name="T46" fmla="*/ 127 w 219"/>
                <a:gd name="T47" fmla="*/ 15 h 104"/>
                <a:gd name="T48" fmla="*/ 153 w 219"/>
                <a:gd name="T49" fmla="*/ 13 h 104"/>
                <a:gd name="T50" fmla="*/ 156 w 219"/>
                <a:gd name="T51" fmla="*/ 1 h 104"/>
                <a:gd name="T52" fmla="*/ 164 w 219"/>
                <a:gd name="T53" fmla="*/ 1 h 104"/>
                <a:gd name="T54" fmla="*/ 178 w 219"/>
                <a:gd name="T55" fmla="*/ 11 h 104"/>
                <a:gd name="T56" fmla="*/ 196 w 219"/>
                <a:gd name="T57" fmla="*/ 7 h 104"/>
                <a:gd name="T58" fmla="*/ 191 w 219"/>
                <a:gd name="T59" fmla="*/ 14 h 104"/>
                <a:gd name="T60" fmla="*/ 219 w 219"/>
                <a:gd name="T61" fmla="*/ 54 h 104"/>
                <a:gd name="T62" fmla="*/ 218 w 219"/>
                <a:gd name="T63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9" h="104">
                  <a:moveTo>
                    <a:pt x="218" y="56"/>
                  </a:moveTo>
                  <a:cubicBezTo>
                    <a:pt x="212" y="67"/>
                    <a:pt x="194" y="81"/>
                    <a:pt x="184" y="84"/>
                  </a:cubicBezTo>
                  <a:cubicBezTo>
                    <a:pt x="166" y="91"/>
                    <a:pt x="151" y="104"/>
                    <a:pt x="125" y="104"/>
                  </a:cubicBezTo>
                  <a:cubicBezTo>
                    <a:pt x="97" y="104"/>
                    <a:pt x="78" y="97"/>
                    <a:pt x="57" y="90"/>
                  </a:cubicBezTo>
                  <a:cubicBezTo>
                    <a:pt x="47" y="87"/>
                    <a:pt x="41" y="75"/>
                    <a:pt x="24" y="75"/>
                  </a:cubicBezTo>
                  <a:cubicBezTo>
                    <a:pt x="26" y="74"/>
                    <a:pt x="29" y="71"/>
                    <a:pt x="31" y="71"/>
                  </a:cubicBezTo>
                  <a:cubicBezTo>
                    <a:pt x="31" y="61"/>
                    <a:pt x="33" y="56"/>
                    <a:pt x="35" y="48"/>
                  </a:cubicBezTo>
                  <a:cubicBezTo>
                    <a:pt x="22" y="44"/>
                    <a:pt x="10" y="52"/>
                    <a:pt x="2" y="44"/>
                  </a:cubicBezTo>
                  <a:cubicBezTo>
                    <a:pt x="13" y="44"/>
                    <a:pt x="33" y="40"/>
                    <a:pt x="41" y="37"/>
                  </a:cubicBezTo>
                  <a:cubicBezTo>
                    <a:pt x="39" y="36"/>
                    <a:pt x="38" y="33"/>
                    <a:pt x="38" y="31"/>
                  </a:cubicBezTo>
                  <a:cubicBezTo>
                    <a:pt x="29" y="31"/>
                    <a:pt x="1" y="22"/>
                    <a:pt x="0" y="13"/>
                  </a:cubicBezTo>
                  <a:cubicBezTo>
                    <a:pt x="7" y="11"/>
                    <a:pt x="10" y="13"/>
                    <a:pt x="15" y="15"/>
                  </a:cubicBezTo>
                  <a:cubicBezTo>
                    <a:pt x="15" y="13"/>
                    <a:pt x="15" y="11"/>
                    <a:pt x="15" y="9"/>
                  </a:cubicBezTo>
                  <a:cubicBezTo>
                    <a:pt x="21" y="9"/>
                    <a:pt x="22" y="0"/>
                    <a:pt x="29" y="0"/>
                  </a:cubicBezTo>
                  <a:cubicBezTo>
                    <a:pt x="31" y="0"/>
                    <a:pt x="32" y="0"/>
                    <a:pt x="35" y="0"/>
                  </a:cubicBezTo>
                  <a:cubicBezTo>
                    <a:pt x="35" y="5"/>
                    <a:pt x="38" y="7"/>
                    <a:pt x="39" y="12"/>
                  </a:cubicBezTo>
                  <a:cubicBezTo>
                    <a:pt x="38" y="17"/>
                    <a:pt x="45" y="28"/>
                    <a:pt x="50" y="28"/>
                  </a:cubicBezTo>
                  <a:cubicBezTo>
                    <a:pt x="56" y="28"/>
                    <a:pt x="60" y="24"/>
                    <a:pt x="64" y="23"/>
                  </a:cubicBezTo>
                  <a:cubicBezTo>
                    <a:pt x="63" y="17"/>
                    <a:pt x="62" y="16"/>
                    <a:pt x="64" y="13"/>
                  </a:cubicBezTo>
                  <a:cubicBezTo>
                    <a:pt x="67" y="16"/>
                    <a:pt x="69" y="20"/>
                    <a:pt x="74" y="2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8" y="17"/>
                    <a:pt x="100" y="19"/>
                    <a:pt x="103" y="21"/>
                  </a:cubicBezTo>
                  <a:cubicBezTo>
                    <a:pt x="102" y="18"/>
                    <a:pt x="103" y="15"/>
                    <a:pt x="103" y="13"/>
                  </a:cubicBezTo>
                  <a:cubicBezTo>
                    <a:pt x="114" y="13"/>
                    <a:pt x="120" y="15"/>
                    <a:pt x="127" y="15"/>
                  </a:cubicBezTo>
                  <a:cubicBezTo>
                    <a:pt x="137" y="15"/>
                    <a:pt x="146" y="5"/>
                    <a:pt x="153" y="13"/>
                  </a:cubicBezTo>
                  <a:cubicBezTo>
                    <a:pt x="153" y="6"/>
                    <a:pt x="154" y="4"/>
                    <a:pt x="156" y="1"/>
                  </a:cubicBezTo>
                  <a:cubicBezTo>
                    <a:pt x="161" y="2"/>
                    <a:pt x="161" y="3"/>
                    <a:pt x="164" y="1"/>
                  </a:cubicBezTo>
                  <a:cubicBezTo>
                    <a:pt x="164" y="10"/>
                    <a:pt x="170" y="11"/>
                    <a:pt x="178" y="11"/>
                  </a:cubicBezTo>
                  <a:cubicBezTo>
                    <a:pt x="185" y="11"/>
                    <a:pt x="189" y="7"/>
                    <a:pt x="196" y="7"/>
                  </a:cubicBezTo>
                  <a:cubicBezTo>
                    <a:pt x="194" y="9"/>
                    <a:pt x="191" y="12"/>
                    <a:pt x="191" y="14"/>
                  </a:cubicBezTo>
                  <a:cubicBezTo>
                    <a:pt x="191" y="37"/>
                    <a:pt x="219" y="32"/>
                    <a:pt x="219" y="54"/>
                  </a:cubicBezTo>
                  <a:lnTo>
                    <a:pt x="218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101">
              <a:extLst>
                <a:ext uri="{FF2B5EF4-FFF2-40B4-BE49-F238E27FC236}">
                  <a16:creationId xmlns:a16="http://schemas.microsoft.com/office/drawing/2014/main" id="{5C9C267F-989C-4315-9FFA-D18497C4A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2236" y="3623701"/>
              <a:ext cx="257114" cy="91825"/>
            </a:xfrm>
            <a:custGeom>
              <a:avLst/>
              <a:gdLst>
                <a:gd name="T0" fmla="*/ 225 w 225"/>
                <a:gd name="T1" fmla="*/ 71 h 81"/>
                <a:gd name="T2" fmla="*/ 197 w 225"/>
                <a:gd name="T3" fmla="*/ 81 h 81"/>
                <a:gd name="T4" fmla="*/ 153 w 225"/>
                <a:gd name="T5" fmla="*/ 75 h 81"/>
                <a:gd name="T6" fmla="*/ 153 w 225"/>
                <a:gd name="T7" fmla="*/ 70 h 81"/>
                <a:gd name="T8" fmla="*/ 160 w 225"/>
                <a:gd name="T9" fmla="*/ 63 h 81"/>
                <a:gd name="T10" fmla="*/ 135 w 225"/>
                <a:gd name="T11" fmla="*/ 47 h 81"/>
                <a:gd name="T12" fmla="*/ 126 w 225"/>
                <a:gd name="T13" fmla="*/ 39 h 81"/>
                <a:gd name="T14" fmla="*/ 110 w 225"/>
                <a:gd name="T15" fmla="*/ 39 h 81"/>
                <a:gd name="T16" fmla="*/ 84 w 225"/>
                <a:gd name="T17" fmla="*/ 27 h 81"/>
                <a:gd name="T18" fmla="*/ 62 w 225"/>
                <a:gd name="T19" fmla="*/ 27 h 81"/>
                <a:gd name="T20" fmla="*/ 60 w 225"/>
                <a:gd name="T21" fmla="*/ 18 h 81"/>
                <a:gd name="T22" fmla="*/ 50 w 225"/>
                <a:gd name="T23" fmla="*/ 16 h 81"/>
                <a:gd name="T24" fmla="*/ 7 w 225"/>
                <a:gd name="T25" fmla="*/ 35 h 81"/>
                <a:gd name="T26" fmla="*/ 0 w 225"/>
                <a:gd name="T27" fmla="*/ 35 h 81"/>
                <a:gd name="T28" fmla="*/ 63 w 225"/>
                <a:gd name="T29" fmla="*/ 0 h 81"/>
                <a:gd name="T30" fmla="*/ 137 w 225"/>
                <a:gd name="T31" fmla="*/ 20 h 81"/>
                <a:gd name="T32" fmla="*/ 150 w 225"/>
                <a:gd name="T33" fmla="*/ 29 h 81"/>
                <a:gd name="T34" fmla="*/ 197 w 225"/>
                <a:gd name="T35" fmla="*/ 49 h 81"/>
                <a:gd name="T36" fmla="*/ 197 w 225"/>
                <a:gd name="T37" fmla="*/ 55 h 81"/>
                <a:gd name="T38" fmla="*/ 208 w 225"/>
                <a:gd name="T39" fmla="*/ 55 h 81"/>
                <a:gd name="T40" fmla="*/ 225 w 225"/>
                <a:gd name="T41" fmla="*/ 7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" h="81">
                  <a:moveTo>
                    <a:pt x="225" y="71"/>
                  </a:moveTo>
                  <a:cubicBezTo>
                    <a:pt x="220" y="81"/>
                    <a:pt x="206" y="81"/>
                    <a:pt x="197" y="81"/>
                  </a:cubicBezTo>
                  <a:cubicBezTo>
                    <a:pt x="179" y="81"/>
                    <a:pt x="167" y="75"/>
                    <a:pt x="153" y="75"/>
                  </a:cubicBezTo>
                  <a:cubicBezTo>
                    <a:pt x="153" y="74"/>
                    <a:pt x="153" y="72"/>
                    <a:pt x="153" y="70"/>
                  </a:cubicBezTo>
                  <a:cubicBezTo>
                    <a:pt x="156" y="70"/>
                    <a:pt x="160" y="67"/>
                    <a:pt x="160" y="63"/>
                  </a:cubicBezTo>
                  <a:cubicBezTo>
                    <a:pt x="149" y="58"/>
                    <a:pt x="137" y="59"/>
                    <a:pt x="135" y="47"/>
                  </a:cubicBezTo>
                  <a:cubicBezTo>
                    <a:pt x="128" y="47"/>
                    <a:pt x="129" y="41"/>
                    <a:pt x="126" y="39"/>
                  </a:cubicBezTo>
                  <a:cubicBezTo>
                    <a:pt x="120" y="36"/>
                    <a:pt x="116" y="39"/>
                    <a:pt x="110" y="39"/>
                  </a:cubicBezTo>
                  <a:cubicBezTo>
                    <a:pt x="100" y="39"/>
                    <a:pt x="94" y="27"/>
                    <a:pt x="84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57" y="24"/>
                    <a:pt x="58" y="20"/>
                    <a:pt x="60" y="18"/>
                  </a:cubicBezTo>
                  <a:cubicBezTo>
                    <a:pt x="57" y="15"/>
                    <a:pt x="54" y="16"/>
                    <a:pt x="50" y="16"/>
                  </a:cubicBezTo>
                  <a:cubicBezTo>
                    <a:pt x="35" y="16"/>
                    <a:pt x="15" y="27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3" y="13"/>
                    <a:pt x="29" y="0"/>
                    <a:pt x="63" y="0"/>
                  </a:cubicBezTo>
                  <a:cubicBezTo>
                    <a:pt x="96" y="0"/>
                    <a:pt x="112" y="20"/>
                    <a:pt x="137" y="20"/>
                  </a:cubicBezTo>
                  <a:cubicBezTo>
                    <a:pt x="142" y="20"/>
                    <a:pt x="148" y="28"/>
                    <a:pt x="150" y="29"/>
                  </a:cubicBezTo>
                  <a:cubicBezTo>
                    <a:pt x="160" y="40"/>
                    <a:pt x="179" y="49"/>
                    <a:pt x="197" y="49"/>
                  </a:cubicBezTo>
                  <a:cubicBezTo>
                    <a:pt x="197" y="51"/>
                    <a:pt x="196" y="53"/>
                    <a:pt x="197" y="55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16" y="58"/>
                    <a:pt x="220" y="69"/>
                    <a:pt x="225" y="7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102">
              <a:extLst>
                <a:ext uri="{FF2B5EF4-FFF2-40B4-BE49-F238E27FC236}">
                  <a16:creationId xmlns:a16="http://schemas.microsoft.com/office/drawing/2014/main" id="{AB465242-F6C8-4ADC-9E0A-D77982D2B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967" y="3657370"/>
              <a:ext cx="13774" cy="16835"/>
            </a:xfrm>
            <a:custGeom>
              <a:avLst/>
              <a:gdLst>
                <a:gd name="T0" fmla="*/ 10 w 12"/>
                <a:gd name="T1" fmla="*/ 1 h 14"/>
                <a:gd name="T2" fmla="*/ 10 w 12"/>
                <a:gd name="T3" fmla="*/ 13 h 14"/>
                <a:gd name="T4" fmla="*/ 0 w 12"/>
                <a:gd name="T5" fmla="*/ 13 h 14"/>
                <a:gd name="T6" fmla="*/ 6 w 12"/>
                <a:gd name="T7" fmla="*/ 6 h 14"/>
                <a:gd name="T8" fmla="*/ 6 w 12"/>
                <a:gd name="T9" fmla="*/ 0 h 14"/>
                <a:gd name="T10" fmla="*/ 8 w 12"/>
                <a:gd name="T11" fmla="*/ 0 h 14"/>
                <a:gd name="T12" fmla="*/ 10 w 12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10" y="1"/>
                  </a:moveTo>
                  <a:cubicBezTo>
                    <a:pt x="11" y="5"/>
                    <a:pt x="12" y="9"/>
                    <a:pt x="10" y="13"/>
                  </a:cubicBezTo>
                  <a:cubicBezTo>
                    <a:pt x="9" y="13"/>
                    <a:pt x="0" y="14"/>
                    <a:pt x="0" y="13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1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 103">
              <a:extLst>
                <a:ext uri="{FF2B5EF4-FFF2-40B4-BE49-F238E27FC236}">
                  <a16:creationId xmlns:a16="http://schemas.microsoft.com/office/drawing/2014/main" id="{93E79F80-31AB-433A-9663-A61B9740B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993" y="3749195"/>
              <a:ext cx="42852" cy="19896"/>
            </a:xfrm>
            <a:custGeom>
              <a:avLst/>
              <a:gdLst>
                <a:gd name="T0" fmla="*/ 31 w 37"/>
                <a:gd name="T1" fmla="*/ 5 h 17"/>
                <a:gd name="T2" fmla="*/ 37 w 37"/>
                <a:gd name="T3" fmla="*/ 12 h 17"/>
                <a:gd name="T4" fmla="*/ 12 w 37"/>
                <a:gd name="T5" fmla="*/ 17 h 17"/>
                <a:gd name="T6" fmla="*/ 0 w 37"/>
                <a:gd name="T7" fmla="*/ 5 h 17"/>
                <a:gd name="T8" fmla="*/ 8 w 37"/>
                <a:gd name="T9" fmla="*/ 0 h 17"/>
                <a:gd name="T10" fmla="*/ 32 w 37"/>
                <a:gd name="T11" fmla="*/ 7 h 17"/>
                <a:gd name="T12" fmla="*/ 31 w 37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7">
                  <a:moveTo>
                    <a:pt x="31" y="5"/>
                  </a:moveTo>
                  <a:cubicBezTo>
                    <a:pt x="35" y="7"/>
                    <a:pt x="37" y="9"/>
                    <a:pt x="37" y="12"/>
                  </a:cubicBezTo>
                  <a:cubicBezTo>
                    <a:pt x="28" y="14"/>
                    <a:pt x="22" y="17"/>
                    <a:pt x="12" y="17"/>
                  </a:cubicBezTo>
                  <a:cubicBezTo>
                    <a:pt x="6" y="17"/>
                    <a:pt x="0" y="11"/>
                    <a:pt x="0" y="5"/>
                  </a:cubicBezTo>
                  <a:cubicBezTo>
                    <a:pt x="0" y="2"/>
                    <a:pt x="5" y="0"/>
                    <a:pt x="8" y="0"/>
                  </a:cubicBezTo>
                  <a:cubicBezTo>
                    <a:pt x="17" y="0"/>
                    <a:pt x="28" y="5"/>
                    <a:pt x="32" y="7"/>
                  </a:cubicBezTo>
                  <a:lnTo>
                    <a:pt x="31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104">
              <a:extLst>
                <a:ext uri="{FF2B5EF4-FFF2-40B4-BE49-F238E27FC236}">
                  <a16:creationId xmlns:a16="http://schemas.microsoft.com/office/drawing/2014/main" id="{CC785EE3-A5CE-4606-8D0C-DA0D830CA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942" y="3747665"/>
              <a:ext cx="35200" cy="15304"/>
            </a:xfrm>
            <a:custGeom>
              <a:avLst/>
              <a:gdLst>
                <a:gd name="T0" fmla="*/ 31 w 31"/>
                <a:gd name="T1" fmla="*/ 8 h 13"/>
                <a:gd name="T2" fmla="*/ 19 w 31"/>
                <a:gd name="T3" fmla="*/ 13 h 13"/>
                <a:gd name="T4" fmla="*/ 0 w 31"/>
                <a:gd name="T5" fmla="*/ 4 h 13"/>
                <a:gd name="T6" fmla="*/ 8 w 31"/>
                <a:gd name="T7" fmla="*/ 0 h 13"/>
                <a:gd name="T8" fmla="*/ 31 w 31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3">
                  <a:moveTo>
                    <a:pt x="31" y="8"/>
                  </a:moveTo>
                  <a:cubicBezTo>
                    <a:pt x="29" y="13"/>
                    <a:pt x="23" y="13"/>
                    <a:pt x="19" y="13"/>
                  </a:cubicBezTo>
                  <a:cubicBezTo>
                    <a:pt x="10" y="13"/>
                    <a:pt x="0" y="12"/>
                    <a:pt x="0" y="4"/>
                  </a:cubicBezTo>
                  <a:cubicBezTo>
                    <a:pt x="0" y="0"/>
                    <a:pt x="6" y="0"/>
                    <a:pt x="8" y="0"/>
                  </a:cubicBezTo>
                  <a:cubicBezTo>
                    <a:pt x="11" y="0"/>
                    <a:pt x="29" y="4"/>
                    <a:pt x="31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105">
              <a:extLst>
                <a:ext uri="{FF2B5EF4-FFF2-40B4-BE49-F238E27FC236}">
                  <a16:creationId xmlns:a16="http://schemas.microsoft.com/office/drawing/2014/main" id="{7D07FA4F-CF87-4A9F-82FE-3BBC196E1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881" y="3709404"/>
              <a:ext cx="148453" cy="61217"/>
            </a:xfrm>
            <a:custGeom>
              <a:avLst/>
              <a:gdLst>
                <a:gd name="T0" fmla="*/ 108 w 129"/>
                <a:gd name="T1" fmla="*/ 20 h 54"/>
                <a:gd name="T2" fmla="*/ 129 w 129"/>
                <a:gd name="T3" fmla="*/ 38 h 54"/>
                <a:gd name="T4" fmla="*/ 101 w 129"/>
                <a:gd name="T5" fmla="*/ 38 h 54"/>
                <a:gd name="T6" fmla="*/ 87 w 129"/>
                <a:gd name="T7" fmla="*/ 44 h 54"/>
                <a:gd name="T8" fmla="*/ 79 w 129"/>
                <a:gd name="T9" fmla="*/ 40 h 54"/>
                <a:gd name="T10" fmla="*/ 62 w 129"/>
                <a:gd name="T11" fmla="*/ 54 h 54"/>
                <a:gd name="T12" fmla="*/ 53 w 129"/>
                <a:gd name="T13" fmla="*/ 44 h 54"/>
                <a:gd name="T14" fmla="*/ 19 w 129"/>
                <a:gd name="T15" fmla="*/ 42 h 54"/>
                <a:gd name="T16" fmla="*/ 10 w 129"/>
                <a:gd name="T17" fmla="*/ 42 h 54"/>
                <a:gd name="T18" fmla="*/ 9 w 129"/>
                <a:gd name="T19" fmla="*/ 48 h 54"/>
                <a:gd name="T20" fmla="*/ 0 w 129"/>
                <a:gd name="T21" fmla="*/ 35 h 54"/>
                <a:gd name="T22" fmla="*/ 4 w 129"/>
                <a:gd name="T23" fmla="*/ 32 h 54"/>
                <a:gd name="T24" fmla="*/ 38 w 129"/>
                <a:gd name="T25" fmla="*/ 31 h 54"/>
                <a:gd name="T26" fmla="*/ 33 w 129"/>
                <a:gd name="T27" fmla="*/ 15 h 54"/>
                <a:gd name="T28" fmla="*/ 23 w 129"/>
                <a:gd name="T29" fmla="*/ 6 h 54"/>
                <a:gd name="T30" fmla="*/ 29 w 129"/>
                <a:gd name="T31" fmla="*/ 0 h 54"/>
                <a:gd name="T32" fmla="*/ 47 w 129"/>
                <a:gd name="T33" fmla="*/ 6 h 54"/>
                <a:gd name="T34" fmla="*/ 70 w 129"/>
                <a:gd name="T35" fmla="*/ 3 h 54"/>
                <a:gd name="T36" fmla="*/ 112 w 129"/>
                <a:gd name="T37" fmla="*/ 23 h 54"/>
                <a:gd name="T38" fmla="*/ 108 w 129"/>
                <a:gd name="T39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54">
                  <a:moveTo>
                    <a:pt x="108" y="20"/>
                  </a:moveTo>
                  <a:cubicBezTo>
                    <a:pt x="116" y="26"/>
                    <a:pt x="123" y="30"/>
                    <a:pt x="129" y="38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5" y="41"/>
                    <a:pt x="92" y="44"/>
                    <a:pt x="87" y="44"/>
                  </a:cubicBezTo>
                  <a:cubicBezTo>
                    <a:pt x="82" y="44"/>
                    <a:pt x="83" y="40"/>
                    <a:pt x="79" y="40"/>
                  </a:cubicBezTo>
                  <a:cubicBezTo>
                    <a:pt x="70" y="40"/>
                    <a:pt x="70" y="54"/>
                    <a:pt x="62" y="54"/>
                  </a:cubicBezTo>
                  <a:cubicBezTo>
                    <a:pt x="55" y="54"/>
                    <a:pt x="57" y="46"/>
                    <a:pt x="53" y="44"/>
                  </a:cubicBezTo>
                  <a:cubicBezTo>
                    <a:pt x="46" y="39"/>
                    <a:pt x="28" y="42"/>
                    <a:pt x="19" y="42"/>
                  </a:cubicBezTo>
                  <a:cubicBezTo>
                    <a:pt x="14" y="42"/>
                    <a:pt x="14" y="44"/>
                    <a:pt x="10" y="42"/>
                  </a:cubicBezTo>
                  <a:cubicBezTo>
                    <a:pt x="10" y="44"/>
                    <a:pt x="9" y="46"/>
                    <a:pt x="9" y="48"/>
                  </a:cubicBezTo>
                  <a:cubicBezTo>
                    <a:pt x="4" y="47"/>
                    <a:pt x="0" y="40"/>
                    <a:pt x="0" y="35"/>
                  </a:cubicBezTo>
                  <a:cubicBezTo>
                    <a:pt x="1" y="35"/>
                    <a:pt x="3" y="33"/>
                    <a:pt x="4" y="32"/>
                  </a:cubicBezTo>
                  <a:cubicBezTo>
                    <a:pt x="21" y="32"/>
                    <a:pt x="29" y="36"/>
                    <a:pt x="38" y="31"/>
                  </a:cubicBezTo>
                  <a:cubicBezTo>
                    <a:pt x="33" y="26"/>
                    <a:pt x="33" y="21"/>
                    <a:pt x="33" y="15"/>
                  </a:cubicBezTo>
                  <a:cubicBezTo>
                    <a:pt x="28" y="15"/>
                    <a:pt x="23" y="11"/>
                    <a:pt x="23" y="6"/>
                  </a:cubicBezTo>
                  <a:cubicBezTo>
                    <a:pt x="23" y="3"/>
                    <a:pt x="26" y="0"/>
                    <a:pt x="29" y="0"/>
                  </a:cubicBezTo>
                  <a:cubicBezTo>
                    <a:pt x="36" y="0"/>
                    <a:pt x="40" y="6"/>
                    <a:pt x="47" y="6"/>
                  </a:cubicBezTo>
                  <a:cubicBezTo>
                    <a:pt x="57" y="6"/>
                    <a:pt x="61" y="3"/>
                    <a:pt x="70" y="3"/>
                  </a:cubicBezTo>
                  <a:cubicBezTo>
                    <a:pt x="94" y="3"/>
                    <a:pt x="98" y="16"/>
                    <a:pt x="112" y="23"/>
                  </a:cubicBezTo>
                  <a:lnTo>
                    <a:pt x="10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106">
              <a:extLst>
                <a:ext uri="{FF2B5EF4-FFF2-40B4-BE49-F238E27FC236}">
                  <a16:creationId xmlns:a16="http://schemas.microsoft.com/office/drawing/2014/main" id="{6B1A29C3-48BA-4D23-8F07-BF283EA4B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090" y="3957333"/>
              <a:ext cx="18365" cy="21426"/>
            </a:xfrm>
            <a:custGeom>
              <a:avLst/>
              <a:gdLst>
                <a:gd name="T0" fmla="*/ 16 w 16"/>
                <a:gd name="T1" fmla="*/ 6 h 19"/>
                <a:gd name="T2" fmla="*/ 16 w 16"/>
                <a:gd name="T3" fmla="*/ 0 h 19"/>
                <a:gd name="T4" fmla="*/ 9 w 16"/>
                <a:gd name="T5" fmla="*/ 0 h 19"/>
                <a:gd name="T6" fmla="*/ 0 w 16"/>
                <a:gd name="T7" fmla="*/ 16 h 19"/>
                <a:gd name="T8" fmla="*/ 7 w 16"/>
                <a:gd name="T9" fmla="*/ 16 h 19"/>
                <a:gd name="T10" fmla="*/ 16 w 16"/>
                <a:gd name="T1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9">
                  <a:moveTo>
                    <a:pt x="16" y="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9" y="0"/>
                  </a:cubicBezTo>
                  <a:cubicBezTo>
                    <a:pt x="5" y="0"/>
                    <a:pt x="0" y="8"/>
                    <a:pt x="0" y="16"/>
                  </a:cubicBezTo>
                  <a:cubicBezTo>
                    <a:pt x="0" y="19"/>
                    <a:pt x="5" y="16"/>
                    <a:pt x="7" y="16"/>
                  </a:cubicBezTo>
                  <a:cubicBezTo>
                    <a:pt x="12" y="16"/>
                    <a:pt x="15" y="9"/>
                    <a:pt x="16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107">
              <a:extLst>
                <a:ext uri="{FF2B5EF4-FFF2-40B4-BE49-F238E27FC236}">
                  <a16:creationId xmlns:a16="http://schemas.microsoft.com/office/drawing/2014/main" id="{2DE40CC4-F4A0-4552-89B3-1B9E74F8C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978" y="4232810"/>
              <a:ext cx="58157" cy="47443"/>
            </a:xfrm>
            <a:custGeom>
              <a:avLst/>
              <a:gdLst>
                <a:gd name="T0" fmla="*/ 18 w 51"/>
                <a:gd name="T1" fmla="*/ 0 h 42"/>
                <a:gd name="T2" fmla="*/ 34 w 51"/>
                <a:gd name="T3" fmla="*/ 7 h 42"/>
                <a:gd name="T4" fmla="*/ 46 w 51"/>
                <a:gd name="T5" fmla="*/ 9 h 42"/>
                <a:gd name="T6" fmla="*/ 51 w 51"/>
                <a:gd name="T7" fmla="*/ 16 h 42"/>
                <a:gd name="T8" fmla="*/ 31 w 51"/>
                <a:gd name="T9" fmla="*/ 42 h 42"/>
                <a:gd name="T10" fmla="*/ 0 w 51"/>
                <a:gd name="T11" fmla="*/ 20 h 42"/>
                <a:gd name="T12" fmla="*/ 15 w 51"/>
                <a:gd name="T13" fmla="*/ 0 h 42"/>
                <a:gd name="T14" fmla="*/ 18 w 51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42">
                  <a:moveTo>
                    <a:pt x="18" y="0"/>
                  </a:moveTo>
                  <a:cubicBezTo>
                    <a:pt x="23" y="3"/>
                    <a:pt x="28" y="7"/>
                    <a:pt x="34" y="7"/>
                  </a:cubicBezTo>
                  <a:cubicBezTo>
                    <a:pt x="35" y="18"/>
                    <a:pt x="42" y="9"/>
                    <a:pt x="46" y="9"/>
                  </a:cubicBezTo>
                  <a:cubicBezTo>
                    <a:pt x="49" y="9"/>
                    <a:pt x="51" y="15"/>
                    <a:pt x="51" y="16"/>
                  </a:cubicBezTo>
                  <a:cubicBezTo>
                    <a:pt x="51" y="23"/>
                    <a:pt x="40" y="42"/>
                    <a:pt x="31" y="42"/>
                  </a:cubicBezTo>
                  <a:cubicBezTo>
                    <a:pt x="20" y="42"/>
                    <a:pt x="0" y="27"/>
                    <a:pt x="0" y="20"/>
                  </a:cubicBezTo>
                  <a:cubicBezTo>
                    <a:pt x="0" y="8"/>
                    <a:pt x="6" y="0"/>
                    <a:pt x="15" y="0"/>
                  </a:cubicBezTo>
                  <a:cubicBezTo>
                    <a:pt x="16" y="0"/>
                    <a:pt x="18" y="1"/>
                    <a:pt x="1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 108">
              <a:extLst>
                <a:ext uri="{FF2B5EF4-FFF2-40B4-BE49-F238E27FC236}">
                  <a16:creationId xmlns:a16="http://schemas.microsoft.com/office/drawing/2014/main" id="{F576530C-6CBB-4501-8781-6069CDF09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472" y="5402054"/>
              <a:ext cx="22957" cy="53565"/>
            </a:xfrm>
            <a:custGeom>
              <a:avLst/>
              <a:gdLst>
                <a:gd name="T0" fmla="*/ 0 w 19"/>
                <a:gd name="T1" fmla="*/ 24 h 46"/>
                <a:gd name="T2" fmla="*/ 10 w 19"/>
                <a:gd name="T3" fmla="*/ 0 h 46"/>
                <a:gd name="T4" fmla="*/ 19 w 19"/>
                <a:gd name="T5" fmla="*/ 13 h 46"/>
                <a:gd name="T6" fmla="*/ 16 w 19"/>
                <a:gd name="T7" fmla="*/ 22 h 46"/>
                <a:gd name="T8" fmla="*/ 16 w 19"/>
                <a:gd name="T9" fmla="*/ 46 h 46"/>
                <a:gd name="T10" fmla="*/ 9 w 19"/>
                <a:gd name="T11" fmla="*/ 46 h 46"/>
                <a:gd name="T12" fmla="*/ 0 w 19"/>
                <a:gd name="T13" fmla="*/ 35 h 46"/>
                <a:gd name="T14" fmla="*/ 0 w 19"/>
                <a:gd name="T15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46">
                  <a:moveTo>
                    <a:pt x="0" y="24"/>
                  </a:moveTo>
                  <a:cubicBezTo>
                    <a:pt x="0" y="24"/>
                    <a:pt x="5" y="0"/>
                    <a:pt x="10" y="0"/>
                  </a:cubicBezTo>
                  <a:cubicBezTo>
                    <a:pt x="16" y="0"/>
                    <a:pt x="19" y="7"/>
                    <a:pt x="19" y="13"/>
                  </a:cubicBezTo>
                  <a:cubicBezTo>
                    <a:pt x="19" y="18"/>
                    <a:pt x="16" y="20"/>
                    <a:pt x="16" y="2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4" y="45"/>
                    <a:pt x="0" y="38"/>
                    <a:pt x="0" y="35"/>
                  </a:cubicBezTo>
                  <a:cubicBezTo>
                    <a:pt x="0" y="31"/>
                    <a:pt x="0" y="24"/>
                    <a:pt x="0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 109">
              <a:extLst>
                <a:ext uri="{FF2B5EF4-FFF2-40B4-BE49-F238E27FC236}">
                  <a16:creationId xmlns:a16="http://schemas.microsoft.com/office/drawing/2014/main" id="{87E3A01D-DD31-4C1F-89A8-D1C841D7E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472" y="3914481"/>
              <a:ext cx="1150890" cy="1948231"/>
            </a:xfrm>
            <a:custGeom>
              <a:avLst/>
              <a:gdLst>
                <a:gd name="T0" fmla="*/ 80 w 1007"/>
                <a:gd name="T1" fmla="*/ 163 h 1703"/>
                <a:gd name="T2" fmla="*/ 89 w 1007"/>
                <a:gd name="T3" fmla="*/ 91 h 1703"/>
                <a:gd name="T4" fmla="*/ 102 w 1007"/>
                <a:gd name="T5" fmla="*/ 83 h 1703"/>
                <a:gd name="T6" fmla="*/ 142 w 1007"/>
                <a:gd name="T7" fmla="*/ 31 h 1703"/>
                <a:gd name="T8" fmla="*/ 220 w 1007"/>
                <a:gd name="T9" fmla="*/ 10 h 1703"/>
                <a:gd name="T10" fmla="*/ 218 w 1007"/>
                <a:gd name="T11" fmla="*/ 76 h 1703"/>
                <a:gd name="T12" fmla="*/ 235 w 1007"/>
                <a:gd name="T13" fmla="*/ 23 h 1703"/>
                <a:gd name="T14" fmla="*/ 252 w 1007"/>
                <a:gd name="T15" fmla="*/ 8 h 1703"/>
                <a:gd name="T16" fmla="*/ 333 w 1007"/>
                <a:gd name="T17" fmla="*/ 42 h 1703"/>
                <a:gd name="T18" fmla="*/ 391 w 1007"/>
                <a:gd name="T19" fmla="*/ 36 h 1703"/>
                <a:gd name="T20" fmla="*/ 401 w 1007"/>
                <a:gd name="T21" fmla="*/ 46 h 1703"/>
                <a:gd name="T22" fmla="*/ 465 w 1007"/>
                <a:gd name="T23" fmla="*/ 89 h 1703"/>
                <a:gd name="T24" fmla="*/ 564 w 1007"/>
                <a:gd name="T25" fmla="*/ 150 h 1703"/>
                <a:gd name="T26" fmla="*/ 609 w 1007"/>
                <a:gd name="T27" fmla="*/ 161 h 1703"/>
                <a:gd name="T28" fmla="*/ 668 w 1007"/>
                <a:gd name="T29" fmla="*/ 234 h 1703"/>
                <a:gd name="T30" fmla="*/ 658 w 1007"/>
                <a:gd name="T31" fmla="*/ 306 h 1703"/>
                <a:gd name="T32" fmla="*/ 693 w 1007"/>
                <a:gd name="T33" fmla="*/ 333 h 1703"/>
                <a:gd name="T34" fmla="*/ 781 w 1007"/>
                <a:gd name="T35" fmla="*/ 316 h 1703"/>
                <a:gd name="T36" fmla="*/ 802 w 1007"/>
                <a:gd name="T37" fmla="*/ 344 h 1703"/>
                <a:gd name="T38" fmla="*/ 882 w 1007"/>
                <a:gd name="T39" fmla="*/ 344 h 1703"/>
                <a:gd name="T40" fmla="*/ 988 w 1007"/>
                <a:gd name="T41" fmla="*/ 397 h 1703"/>
                <a:gd name="T42" fmla="*/ 943 w 1007"/>
                <a:gd name="T43" fmla="*/ 558 h 1703"/>
                <a:gd name="T44" fmla="*/ 914 w 1007"/>
                <a:gd name="T45" fmla="*/ 674 h 1703"/>
                <a:gd name="T46" fmla="*/ 897 w 1007"/>
                <a:gd name="T47" fmla="*/ 729 h 1703"/>
                <a:gd name="T48" fmla="*/ 833 w 1007"/>
                <a:gd name="T49" fmla="*/ 809 h 1703"/>
                <a:gd name="T50" fmla="*/ 738 w 1007"/>
                <a:gd name="T51" fmla="*/ 853 h 1703"/>
                <a:gd name="T52" fmla="*/ 708 w 1007"/>
                <a:gd name="T53" fmla="*/ 944 h 1703"/>
                <a:gd name="T54" fmla="*/ 667 w 1007"/>
                <a:gd name="T55" fmla="*/ 1007 h 1703"/>
                <a:gd name="T56" fmla="*/ 535 w 1007"/>
                <a:gd name="T57" fmla="*/ 1107 h 1703"/>
                <a:gd name="T58" fmla="*/ 511 w 1007"/>
                <a:gd name="T59" fmla="*/ 1115 h 1703"/>
                <a:gd name="T60" fmla="*/ 530 w 1007"/>
                <a:gd name="T61" fmla="*/ 1178 h 1703"/>
                <a:gd name="T62" fmla="*/ 420 w 1007"/>
                <a:gd name="T63" fmla="*/ 1220 h 1703"/>
                <a:gd name="T64" fmla="*/ 412 w 1007"/>
                <a:gd name="T65" fmla="*/ 1274 h 1703"/>
                <a:gd name="T66" fmla="*/ 353 w 1007"/>
                <a:gd name="T67" fmla="*/ 1282 h 1703"/>
                <a:gd name="T68" fmla="*/ 386 w 1007"/>
                <a:gd name="T69" fmla="*/ 1316 h 1703"/>
                <a:gd name="T70" fmla="*/ 368 w 1007"/>
                <a:gd name="T71" fmla="*/ 1331 h 1703"/>
                <a:gd name="T72" fmla="*/ 306 w 1007"/>
                <a:gd name="T73" fmla="*/ 1418 h 1703"/>
                <a:gd name="T74" fmla="*/ 302 w 1007"/>
                <a:gd name="T75" fmla="*/ 1525 h 1703"/>
                <a:gd name="T76" fmla="*/ 277 w 1007"/>
                <a:gd name="T77" fmla="*/ 1592 h 1703"/>
                <a:gd name="T78" fmla="*/ 345 w 1007"/>
                <a:gd name="T79" fmla="*/ 1685 h 1703"/>
                <a:gd name="T80" fmla="*/ 292 w 1007"/>
                <a:gd name="T81" fmla="*/ 1703 h 1703"/>
                <a:gd name="T82" fmla="*/ 219 w 1007"/>
                <a:gd name="T83" fmla="*/ 1659 h 1703"/>
                <a:gd name="T84" fmla="*/ 159 w 1007"/>
                <a:gd name="T85" fmla="*/ 1627 h 1703"/>
                <a:gd name="T86" fmla="*/ 161 w 1007"/>
                <a:gd name="T87" fmla="*/ 1602 h 1703"/>
                <a:gd name="T88" fmla="*/ 146 w 1007"/>
                <a:gd name="T89" fmla="*/ 1545 h 1703"/>
                <a:gd name="T90" fmla="*/ 141 w 1007"/>
                <a:gd name="T91" fmla="*/ 1425 h 1703"/>
                <a:gd name="T92" fmla="*/ 149 w 1007"/>
                <a:gd name="T93" fmla="*/ 1409 h 1703"/>
                <a:gd name="T94" fmla="*/ 193 w 1007"/>
                <a:gd name="T95" fmla="*/ 1293 h 1703"/>
                <a:gd name="T96" fmla="*/ 165 w 1007"/>
                <a:gd name="T97" fmla="*/ 1275 h 1703"/>
                <a:gd name="T98" fmla="*/ 175 w 1007"/>
                <a:gd name="T99" fmla="*/ 1226 h 1703"/>
                <a:gd name="T100" fmla="*/ 197 w 1007"/>
                <a:gd name="T101" fmla="*/ 1128 h 1703"/>
                <a:gd name="T102" fmla="*/ 213 w 1007"/>
                <a:gd name="T103" fmla="*/ 1012 h 1703"/>
                <a:gd name="T104" fmla="*/ 234 w 1007"/>
                <a:gd name="T105" fmla="*/ 890 h 1703"/>
                <a:gd name="T106" fmla="*/ 246 w 1007"/>
                <a:gd name="T107" fmla="*/ 782 h 1703"/>
                <a:gd name="T108" fmla="*/ 180 w 1007"/>
                <a:gd name="T109" fmla="*/ 667 h 1703"/>
                <a:gd name="T110" fmla="*/ 107 w 1007"/>
                <a:gd name="T111" fmla="*/ 594 h 1703"/>
                <a:gd name="T112" fmla="*/ 49 w 1007"/>
                <a:gd name="T113" fmla="*/ 469 h 1703"/>
                <a:gd name="T114" fmla="*/ 19 w 1007"/>
                <a:gd name="T115" fmla="*/ 435 h 1703"/>
                <a:gd name="T116" fmla="*/ 32 w 1007"/>
                <a:gd name="T117" fmla="*/ 344 h 1703"/>
                <a:gd name="T118" fmla="*/ 24 w 1007"/>
                <a:gd name="T119" fmla="*/ 266 h 1703"/>
                <a:gd name="T120" fmla="*/ 81 w 1007"/>
                <a:gd name="T121" fmla="*/ 191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7" h="1703">
                  <a:moveTo>
                    <a:pt x="84" y="185"/>
                  </a:moveTo>
                  <a:cubicBezTo>
                    <a:pt x="84" y="184"/>
                    <a:pt x="84" y="182"/>
                    <a:pt x="84" y="181"/>
                  </a:cubicBezTo>
                  <a:cubicBezTo>
                    <a:pt x="84" y="174"/>
                    <a:pt x="80" y="169"/>
                    <a:pt x="80" y="163"/>
                  </a:cubicBezTo>
                  <a:cubicBezTo>
                    <a:pt x="80" y="153"/>
                    <a:pt x="84" y="150"/>
                    <a:pt x="84" y="142"/>
                  </a:cubicBezTo>
                  <a:cubicBezTo>
                    <a:pt x="84" y="126"/>
                    <a:pt x="70" y="128"/>
                    <a:pt x="70" y="114"/>
                  </a:cubicBezTo>
                  <a:cubicBezTo>
                    <a:pt x="70" y="103"/>
                    <a:pt x="85" y="98"/>
                    <a:pt x="89" y="91"/>
                  </a:cubicBezTo>
                  <a:cubicBezTo>
                    <a:pt x="95" y="93"/>
                    <a:pt x="93" y="93"/>
                    <a:pt x="98" y="91"/>
                  </a:cubicBezTo>
                  <a:cubicBezTo>
                    <a:pt x="98" y="90"/>
                    <a:pt x="98" y="88"/>
                    <a:pt x="98" y="87"/>
                  </a:cubicBezTo>
                  <a:cubicBezTo>
                    <a:pt x="98" y="85"/>
                    <a:pt x="101" y="83"/>
                    <a:pt x="102" y="83"/>
                  </a:cubicBezTo>
                  <a:cubicBezTo>
                    <a:pt x="102" y="75"/>
                    <a:pt x="110" y="72"/>
                    <a:pt x="115" y="69"/>
                  </a:cubicBezTo>
                  <a:cubicBezTo>
                    <a:pt x="119" y="66"/>
                    <a:pt x="120" y="56"/>
                    <a:pt x="121" y="49"/>
                  </a:cubicBezTo>
                  <a:cubicBezTo>
                    <a:pt x="125" y="37"/>
                    <a:pt x="132" y="34"/>
                    <a:pt x="142" y="31"/>
                  </a:cubicBezTo>
                  <a:cubicBezTo>
                    <a:pt x="160" y="25"/>
                    <a:pt x="172" y="22"/>
                    <a:pt x="191" y="15"/>
                  </a:cubicBezTo>
                  <a:cubicBezTo>
                    <a:pt x="201" y="12"/>
                    <a:pt x="203" y="0"/>
                    <a:pt x="213" y="0"/>
                  </a:cubicBezTo>
                  <a:cubicBezTo>
                    <a:pt x="217" y="0"/>
                    <a:pt x="220" y="9"/>
                    <a:pt x="220" y="10"/>
                  </a:cubicBezTo>
                  <a:cubicBezTo>
                    <a:pt x="220" y="16"/>
                    <a:pt x="215" y="19"/>
                    <a:pt x="212" y="19"/>
                  </a:cubicBezTo>
                  <a:cubicBezTo>
                    <a:pt x="210" y="31"/>
                    <a:pt x="205" y="45"/>
                    <a:pt x="205" y="52"/>
                  </a:cubicBezTo>
                  <a:cubicBezTo>
                    <a:pt x="205" y="60"/>
                    <a:pt x="210" y="76"/>
                    <a:pt x="218" y="76"/>
                  </a:cubicBezTo>
                  <a:cubicBezTo>
                    <a:pt x="221" y="76"/>
                    <a:pt x="225" y="66"/>
                    <a:pt x="225" y="63"/>
                  </a:cubicBezTo>
                  <a:cubicBezTo>
                    <a:pt x="225" y="53"/>
                    <a:pt x="216" y="48"/>
                    <a:pt x="216" y="38"/>
                  </a:cubicBezTo>
                  <a:cubicBezTo>
                    <a:pt x="216" y="26"/>
                    <a:pt x="228" y="28"/>
                    <a:pt x="235" y="23"/>
                  </a:cubicBezTo>
                  <a:cubicBezTo>
                    <a:pt x="253" y="23"/>
                    <a:pt x="253" y="23"/>
                    <a:pt x="253" y="23"/>
                  </a:cubicBezTo>
                  <a:cubicBezTo>
                    <a:pt x="250" y="14"/>
                    <a:pt x="239" y="18"/>
                    <a:pt x="239" y="8"/>
                  </a:cubicBezTo>
                  <a:cubicBezTo>
                    <a:pt x="252" y="8"/>
                    <a:pt x="252" y="8"/>
                    <a:pt x="252" y="8"/>
                  </a:cubicBezTo>
                  <a:cubicBezTo>
                    <a:pt x="255" y="21"/>
                    <a:pt x="272" y="25"/>
                    <a:pt x="283" y="28"/>
                  </a:cubicBezTo>
                  <a:cubicBezTo>
                    <a:pt x="283" y="36"/>
                    <a:pt x="288" y="41"/>
                    <a:pt x="293" y="42"/>
                  </a:cubicBezTo>
                  <a:cubicBezTo>
                    <a:pt x="305" y="42"/>
                    <a:pt x="327" y="42"/>
                    <a:pt x="333" y="42"/>
                  </a:cubicBezTo>
                  <a:cubicBezTo>
                    <a:pt x="333" y="49"/>
                    <a:pt x="343" y="51"/>
                    <a:pt x="349" y="51"/>
                  </a:cubicBezTo>
                  <a:cubicBezTo>
                    <a:pt x="360" y="49"/>
                    <a:pt x="368" y="49"/>
                    <a:pt x="372" y="40"/>
                  </a:cubicBezTo>
                  <a:cubicBezTo>
                    <a:pt x="373" y="37"/>
                    <a:pt x="389" y="37"/>
                    <a:pt x="391" y="36"/>
                  </a:cubicBezTo>
                  <a:cubicBezTo>
                    <a:pt x="399" y="36"/>
                    <a:pt x="412" y="38"/>
                    <a:pt x="412" y="38"/>
                  </a:cubicBezTo>
                  <a:cubicBezTo>
                    <a:pt x="409" y="41"/>
                    <a:pt x="403" y="41"/>
                    <a:pt x="401" y="40"/>
                  </a:cubicBezTo>
                  <a:cubicBezTo>
                    <a:pt x="401" y="46"/>
                    <a:pt x="401" y="46"/>
                    <a:pt x="401" y="46"/>
                  </a:cubicBezTo>
                  <a:cubicBezTo>
                    <a:pt x="406" y="57"/>
                    <a:pt x="422" y="60"/>
                    <a:pt x="433" y="64"/>
                  </a:cubicBezTo>
                  <a:cubicBezTo>
                    <a:pt x="443" y="67"/>
                    <a:pt x="441" y="79"/>
                    <a:pt x="444" y="89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80" y="104"/>
                    <a:pt x="486" y="102"/>
                    <a:pt x="496" y="122"/>
                  </a:cubicBezTo>
                  <a:cubicBezTo>
                    <a:pt x="497" y="125"/>
                    <a:pt x="503" y="126"/>
                    <a:pt x="507" y="126"/>
                  </a:cubicBezTo>
                  <a:cubicBezTo>
                    <a:pt x="512" y="149"/>
                    <a:pt x="544" y="146"/>
                    <a:pt x="564" y="150"/>
                  </a:cubicBezTo>
                  <a:cubicBezTo>
                    <a:pt x="584" y="150"/>
                    <a:pt x="584" y="150"/>
                    <a:pt x="584" y="150"/>
                  </a:cubicBezTo>
                  <a:cubicBezTo>
                    <a:pt x="589" y="153"/>
                    <a:pt x="602" y="159"/>
                    <a:pt x="609" y="159"/>
                  </a:cubicBezTo>
                  <a:cubicBezTo>
                    <a:pt x="609" y="161"/>
                    <a:pt x="609" y="161"/>
                    <a:pt x="609" y="161"/>
                  </a:cubicBezTo>
                  <a:cubicBezTo>
                    <a:pt x="611" y="161"/>
                    <a:pt x="612" y="161"/>
                    <a:pt x="614" y="161"/>
                  </a:cubicBezTo>
                  <a:cubicBezTo>
                    <a:pt x="626" y="161"/>
                    <a:pt x="642" y="187"/>
                    <a:pt x="655" y="190"/>
                  </a:cubicBezTo>
                  <a:cubicBezTo>
                    <a:pt x="655" y="200"/>
                    <a:pt x="664" y="225"/>
                    <a:pt x="668" y="234"/>
                  </a:cubicBezTo>
                  <a:cubicBezTo>
                    <a:pt x="672" y="242"/>
                    <a:pt x="682" y="242"/>
                    <a:pt x="682" y="250"/>
                  </a:cubicBezTo>
                  <a:cubicBezTo>
                    <a:pt x="670" y="266"/>
                    <a:pt x="648" y="274"/>
                    <a:pt x="648" y="297"/>
                  </a:cubicBezTo>
                  <a:cubicBezTo>
                    <a:pt x="648" y="305"/>
                    <a:pt x="655" y="305"/>
                    <a:pt x="658" y="306"/>
                  </a:cubicBezTo>
                  <a:cubicBezTo>
                    <a:pt x="666" y="310"/>
                    <a:pt x="670" y="316"/>
                    <a:pt x="671" y="324"/>
                  </a:cubicBezTo>
                  <a:cubicBezTo>
                    <a:pt x="689" y="324"/>
                    <a:pt x="689" y="324"/>
                    <a:pt x="689" y="324"/>
                  </a:cubicBezTo>
                  <a:cubicBezTo>
                    <a:pt x="689" y="327"/>
                    <a:pt x="691" y="333"/>
                    <a:pt x="693" y="333"/>
                  </a:cubicBezTo>
                  <a:cubicBezTo>
                    <a:pt x="696" y="333"/>
                    <a:pt x="699" y="328"/>
                    <a:pt x="702" y="324"/>
                  </a:cubicBezTo>
                  <a:cubicBezTo>
                    <a:pt x="709" y="311"/>
                    <a:pt x="718" y="294"/>
                    <a:pt x="730" y="294"/>
                  </a:cubicBezTo>
                  <a:cubicBezTo>
                    <a:pt x="744" y="294"/>
                    <a:pt x="771" y="309"/>
                    <a:pt x="781" y="316"/>
                  </a:cubicBezTo>
                  <a:cubicBezTo>
                    <a:pt x="787" y="320"/>
                    <a:pt x="794" y="318"/>
                    <a:pt x="795" y="324"/>
                  </a:cubicBezTo>
                  <a:cubicBezTo>
                    <a:pt x="798" y="332"/>
                    <a:pt x="797" y="337"/>
                    <a:pt x="797" y="344"/>
                  </a:cubicBezTo>
                  <a:cubicBezTo>
                    <a:pt x="802" y="344"/>
                    <a:pt x="802" y="344"/>
                    <a:pt x="802" y="344"/>
                  </a:cubicBezTo>
                  <a:cubicBezTo>
                    <a:pt x="809" y="341"/>
                    <a:pt x="812" y="336"/>
                    <a:pt x="819" y="336"/>
                  </a:cubicBezTo>
                  <a:cubicBezTo>
                    <a:pt x="835" y="336"/>
                    <a:pt x="838" y="348"/>
                    <a:pt x="853" y="348"/>
                  </a:cubicBezTo>
                  <a:cubicBezTo>
                    <a:pt x="882" y="344"/>
                    <a:pt x="882" y="344"/>
                    <a:pt x="882" y="344"/>
                  </a:cubicBezTo>
                  <a:cubicBezTo>
                    <a:pt x="896" y="347"/>
                    <a:pt x="909" y="353"/>
                    <a:pt x="917" y="357"/>
                  </a:cubicBezTo>
                  <a:cubicBezTo>
                    <a:pt x="924" y="369"/>
                    <a:pt x="948" y="391"/>
                    <a:pt x="960" y="395"/>
                  </a:cubicBezTo>
                  <a:cubicBezTo>
                    <a:pt x="970" y="398"/>
                    <a:pt x="977" y="394"/>
                    <a:pt x="988" y="397"/>
                  </a:cubicBezTo>
                  <a:cubicBezTo>
                    <a:pt x="1003" y="402"/>
                    <a:pt x="1007" y="418"/>
                    <a:pt x="1007" y="435"/>
                  </a:cubicBezTo>
                  <a:cubicBezTo>
                    <a:pt x="1007" y="494"/>
                    <a:pt x="976" y="509"/>
                    <a:pt x="956" y="542"/>
                  </a:cubicBezTo>
                  <a:cubicBezTo>
                    <a:pt x="951" y="549"/>
                    <a:pt x="948" y="551"/>
                    <a:pt x="943" y="558"/>
                  </a:cubicBezTo>
                  <a:cubicBezTo>
                    <a:pt x="936" y="570"/>
                    <a:pt x="927" y="572"/>
                    <a:pt x="920" y="580"/>
                  </a:cubicBezTo>
                  <a:cubicBezTo>
                    <a:pt x="908" y="592"/>
                    <a:pt x="920" y="617"/>
                    <a:pt x="920" y="636"/>
                  </a:cubicBezTo>
                  <a:cubicBezTo>
                    <a:pt x="920" y="651"/>
                    <a:pt x="914" y="664"/>
                    <a:pt x="914" y="674"/>
                  </a:cubicBezTo>
                  <a:cubicBezTo>
                    <a:pt x="914" y="678"/>
                    <a:pt x="911" y="681"/>
                    <a:pt x="911" y="684"/>
                  </a:cubicBezTo>
                  <a:cubicBezTo>
                    <a:pt x="908" y="688"/>
                    <a:pt x="901" y="696"/>
                    <a:pt x="901" y="702"/>
                  </a:cubicBezTo>
                  <a:cubicBezTo>
                    <a:pt x="901" y="710"/>
                    <a:pt x="898" y="726"/>
                    <a:pt x="897" y="729"/>
                  </a:cubicBezTo>
                  <a:cubicBezTo>
                    <a:pt x="886" y="747"/>
                    <a:pt x="882" y="755"/>
                    <a:pt x="870" y="771"/>
                  </a:cubicBezTo>
                  <a:cubicBezTo>
                    <a:pt x="867" y="776"/>
                    <a:pt x="868" y="786"/>
                    <a:pt x="867" y="789"/>
                  </a:cubicBezTo>
                  <a:cubicBezTo>
                    <a:pt x="862" y="798"/>
                    <a:pt x="846" y="809"/>
                    <a:pt x="833" y="809"/>
                  </a:cubicBezTo>
                  <a:cubicBezTo>
                    <a:pt x="819" y="809"/>
                    <a:pt x="808" y="809"/>
                    <a:pt x="796" y="814"/>
                  </a:cubicBezTo>
                  <a:cubicBezTo>
                    <a:pt x="792" y="817"/>
                    <a:pt x="791" y="820"/>
                    <a:pt x="789" y="823"/>
                  </a:cubicBezTo>
                  <a:cubicBezTo>
                    <a:pt x="770" y="842"/>
                    <a:pt x="752" y="831"/>
                    <a:pt x="738" y="853"/>
                  </a:cubicBezTo>
                  <a:cubicBezTo>
                    <a:pt x="732" y="863"/>
                    <a:pt x="722" y="863"/>
                    <a:pt x="716" y="870"/>
                  </a:cubicBezTo>
                  <a:cubicBezTo>
                    <a:pt x="706" y="880"/>
                    <a:pt x="708" y="891"/>
                    <a:pt x="708" y="906"/>
                  </a:cubicBezTo>
                  <a:cubicBezTo>
                    <a:pt x="708" y="944"/>
                    <a:pt x="708" y="944"/>
                    <a:pt x="708" y="944"/>
                  </a:cubicBezTo>
                  <a:cubicBezTo>
                    <a:pt x="692" y="952"/>
                    <a:pt x="685" y="965"/>
                    <a:pt x="677" y="982"/>
                  </a:cubicBezTo>
                  <a:cubicBezTo>
                    <a:pt x="677" y="981"/>
                    <a:pt x="677" y="981"/>
                    <a:pt x="677" y="981"/>
                  </a:cubicBezTo>
                  <a:cubicBezTo>
                    <a:pt x="672" y="991"/>
                    <a:pt x="673" y="997"/>
                    <a:pt x="667" y="1007"/>
                  </a:cubicBezTo>
                  <a:cubicBezTo>
                    <a:pt x="653" y="1029"/>
                    <a:pt x="638" y="1031"/>
                    <a:pt x="625" y="1052"/>
                  </a:cubicBezTo>
                  <a:cubicBezTo>
                    <a:pt x="610" y="1076"/>
                    <a:pt x="604" y="1115"/>
                    <a:pt x="569" y="1115"/>
                  </a:cubicBezTo>
                  <a:cubicBezTo>
                    <a:pt x="557" y="1115"/>
                    <a:pt x="540" y="1107"/>
                    <a:pt x="535" y="1107"/>
                  </a:cubicBezTo>
                  <a:cubicBezTo>
                    <a:pt x="524" y="1107"/>
                    <a:pt x="514" y="1097"/>
                    <a:pt x="503" y="1097"/>
                  </a:cubicBezTo>
                  <a:cubicBezTo>
                    <a:pt x="501" y="1097"/>
                    <a:pt x="497" y="1099"/>
                    <a:pt x="497" y="1101"/>
                  </a:cubicBezTo>
                  <a:cubicBezTo>
                    <a:pt x="497" y="1108"/>
                    <a:pt x="508" y="1112"/>
                    <a:pt x="511" y="1115"/>
                  </a:cubicBezTo>
                  <a:cubicBezTo>
                    <a:pt x="517" y="1121"/>
                    <a:pt x="517" y="1130"/>
                    <a:pt x="520" y="1139"/>
                  </a:cubicBezTo>
                  <a:cubicBezTo>
                    <a:pt x="522" y="1148"/>
                    <a:pt x="534" y="1148"/>
                    <a:pt x="534" y="1157"/>
                  </a:cubicBezTo>
                  <a:cubicBezTo>
                    <a:pt x="534" y="1166"/>
                    <a:pt x="534" y="1172"/>
                    <a:pt x="530" y="1178"/>
                  </a:cubicBezTo>
                  <a:cubicBezTo>
                    <a:pt x="524" y="1189"/>
                    <a:pt x="518" y="1194"/>
                    <a:pt x="511" y="1202"/>
                  </a:cubicBezTo>
                  <a:cubicBezTo>
                    <a:pt x="498" y="1216"/>
                    <a:pt x="482" y="1212"/>
                    <a:pt x="464" y="1218"/>
                  </a:cubicBezTo>
                  <a:cubicBezTo>
                    <a:pt x="452" y="1222"/>
                    <a:pt x="427" y="1213"/>
                    <a:pt x="420" y="1220"/>
                  </a:cubicBezTo>
                  <a:cubicBezTo>
                    <a:pt x="410" y="1231"/>
                    <a:pt x="418" y="1255"/>
                    <a:pt x="412" y="1266"/>
                  </a:cubicBezTo>
                  <a:cubicBezTo>
                    <a:pt x="412" y="1264"/>
                    <a:pt x="412" y="1264"/>
                    <a:pt x="412" y="1264"/>
                  </a:cubicBezTo>
                  <a:cubicBezTo>
                    <a:pt x="412" y="1266"/>
                    <a:pt x="412" y="1271"/>
                    <a:pt x="412" y="1274"/>
                  </a:cubicBezTo>
                  <a:cubicBezTo>
                    <a:pt x="412" y="1278"/>
                    <a:pt x="400" y="1283"/>
                    <a:pt x="395" y="1283"/>
                  </a:cubicBezTo>
                  <a:cubicBezTo>
                    <a:pt x="379" y="1283"/>
                    <a:pt x="376" y="1272"/>
                    <a:pt x="361" y="1272"/>
                  </a:cubicBezTo>
                  <a:cubicBezTo>
                    <a:pt x="355" y="1272"/>
                    <a:pt x="353" y="1278"/>
                    <a:pt x="353" y="1282"/>
                  </a:cubicBezTo>
                  <a:cubicBezTo>
                    <a:pt x="353" y="1293"/>
                    <a:pt x="362" y="1313"/>
                    <a:pt x="369" y="1313"/>
                  </a:cubicBezTo>
                  <a:cubicBezTo>
                    <a:pt x="373" y="1313"/>
                    <a:pt x="377" y="1309"/>
                    <a:pt x="380" y="1308"/>
                  </a:cubicBezTo>
                  <a:cubicBezTo>
                    <a:pt x="383" y="1311"/>
                    <a:pt x="386" y="1312"/>
                    <a:pt x="386" y="1316"/>
                  </a:cubicBezTo>
                  <a:cubicBezTo>
                    <a:pt x="386" y="1321"/>
                    <a:pt x="380" y="1326"/>
                    <a:pt x="379" y="1326"/>
                  </a:cubicBezTo>
                  <a:cubicBezTo>
                    <a:pt x="370" y="1326"/>
                    <a:pt x="367" y="1319"/>
                    <a:pt x="359" y="1319"/>
                  </a:cubicBezTo>
                  <a:cubicBezTo>
                    <a:pt x="359" y="1328"/>
                    <a:pt x="364" y="1329"/>
                    <a:pt x="368" y="1331"/>
                  </a:cubicBezTo>
                  <a:cubicBezTo>
                    <a:pt x="354" y="1345"/>
                    <a:pt x="354" y="1359"/>
                    <a:pt x="349" y="1379"/>
                  </a:cubicBezTo>
                  <a:cubicBezTo>
                    <a:pt x="348" y="1388"/>
                    <a:pt x="334" y="1389"/>
                    <a:pt x="329" y="1390"/>
                  </a:cubicBezTo>
                  <a:cubicBezTo>
                    <a:pt x="317" y="1393"/>
                    <a:pt x="306" y="1404"/>
                    <a:pt x="306" y="1418"/>
                  </a:cubicBezTo>
                  <a:cubicBezTo>
                    <a:pt x="306" y="1449"/>
                    <a:pt x="340" y="1437"/>
                    <a:pt x="340" y="1462"/>
                  </a:cubicBezTo>
                  <a:cubicBezTo>
                    <a:pt x="340" y="1484"/>
                    <a:pt x="321" y="1487"/>
                    <a:pt x="311" y="1498"/>
                  </a:cubicBezTo>
                  <a:cubicBezTo>
                    <a:pt x="305" y="1504"/>
                    <a:pt x="307" y="1514"/>
                    <a:pt x="302" y="1525"/>
                  </a:cubicBezTo>
                  <a:cubicBezTo>
                    <a:pt x="297" y="1536"/>
                    <a:pt x="285" y="1531"/>
                    <a:pt x="278" y="1538"/>
                  </a:cubicBezTo>
                  <a:cubicBezTo>
                    <a:pt x="269" y="1548"/>
                    <a:pt x="265" y="1559"/>
                    <a:pt x="265" y="1574"/>
                  </a:cubicBezTo>
                  <a:cubicBezTo>
                    <a:pt x="265" y="1582"/>
                    <a:pt x="272" y="1592"/>
                    <a:pt x="277" y="1592"/>
                  </a:cubicBezTo>
                  <a:cubicBezTo>
                    <a:pt x="290" y="1600"/>
                    <a:pt x="290" y="1637"/>
                    <a:pt x="299" y="1647"/>
                  </a:cubicBezTo>
                  <a:cubicBezTo>
                    <a:pt x="316" y="1665"/>
                    <a:pt x="336" y="1672"/>
                    <a:pt x="357" y="1682"/>
                  </a:cubicBezTo>
                  <a:cubicBezTo>
                    <a:pt x="354" y="1687"/>
                    <a:pt x="349" y="1685"/>
                    <a:pt x="345" y="1685"/>
                  </a:cubicBezTo>
                  <a:cubicBezTo>
                    <a:pt x="333" y="1685"/>
                    <a:pt x="315" y="1700"/>
                    <a:pt x="308" y="1700"/>
                  </a:cubicBezTo>
                  <a:cubicBezTo>
                    <a:pt x="302" y="1700"/>
                    <a:pt x="303" y="1700"/>
                    <a:pt x="299" y="1700"/>
                  </a:cubicBezTo>
                  <a:cubicBezTo>
                    <a:pt x="297" y="1700"/>
                    <a:pt x="294" y="1703"/>
                    <a:pt x="292" y="1703"/>
                  </a:cubicBezTo>
                  <a:cubicBezTo>
                    <a:pt x="284" y="1703"/>
                    <a:pt x="278" y="1703"/>
                    <a:pt x="271" y="1703"/>
                  </a:cubicBezTo>
                  <a:cubicBezTo>
                    <a:pt x="253" y="1703"/>
                    <a:pt x="259" y="1681"/>
                    <a:pt x="247" y="1677"/>
                  </a:cubicBezTo>
                  <a:cubicBezTo>
                    <a:pt x="236" y="1673"/>
                    <a:pt x="219" y="1673"/>
                    <a:pt x="219" y="1659"/>
                  </a:cubicBezTo>
                  <a:cubicBezTo>
                    <a:pt x="213" y="1659"/>
                    <a:pt x="210" y="1659"/>
                    <a:pt x="205" y="1659"/>
                  </a:cubicBezTo>
                  <a:cubicBezTo>
                    <a:pt x="199" y="1659"/>
                    <a:pt x="197" y="1653"/>
                    <a:pt x="196" y="1649"/>
                  </a:cubicBezTo>
                  <a:cubicBezTo>
                    <a:pt x="175" y="1649"/>
                    <a:pt x="169" y="1638"/>
                    <a:pt x="159" y="1627"/>
                  </a:cubicBezTo>
                  <a:cubicBezTo>
                    <a:pt x="157" y="1625"/>
                    <a:pt x="152" y="1621"/>
                    <a:pt x="152" y="1619"/>
                  </a:cubicBezTo>
                  <a:cubicBezTo>
                    <a:pt x="152" y="1612"/>
                    <a:pt x="166" y="1613"/>
                    <a:pt x="167" y="1606"/>
                  </a:cubicBezTo>
                  <a:cubicBezTo>
                    <a:pt x="165" y="1605"/>
                    <a:pt x="163" y="1604"/>
                    <a:pt x="161" y="1602"/>
                  </a:cubicBezTo>
                  <a:cubicBezTo>
                    <a:pt x="163" y="1598"/>
                    <a:pt x="166" y="1593"/>
                    <a:pt x="166" y="1588"/>
                  </a:cubicBezTo>
                  <a:cubicBezTo>
                    <a:pt x="166" y="1569"/>
                    <a:pt x="146" y="1573"/>
                    <a:pt x="146" y="1556"/>
                  </a:cubicBezTo>
                  <a:cubicBezTo>
                    <a:pt x="146" y="1550"/>
                    <a:pt x="146" y="1548"/>
                    <a:pt x="146" y="1545"/>
                  </a:cubicBezTo>
                  <a:cubicBezTo>
                    <a:pt x="146" y="1527"/>
                    <a:pt x="134" y="1499"/>
                    <a:pt x="134" y="1486"/>
                  </a:cubicBezTo>
                  <a:cubicBezTo>
                    <a:pt x="134" y="1472"/>
                    <a:pt x="152" y="1466"/>
                    <a:pt x="152" y="1453"/>
                  </a:cubicBezTo>
                  <a:cubicBezTo>
                    <a:pt x="152" y="1447"/>
                    <a:pt x="143" y="1434"/>
                    <a:pt x="141" y="1425"/>
                  </a:cubicBezTo>
                  <a:cubicBezTo>
                    <a:pt x="141" y="1418"/>
                    <a:pt x="141" y="1418"/>
                    <a:pt x="141" y="1418"/>
                  </a:cubicBezTo>
                  <a:cubicBezTo>
                    <a:pt x="142" y="1418"/>
                    <a:pt x="142" y="1418"/>
                    <a:pt x="142" y="1418"/>
                  </a:cubicBezTo>
                  <a:cubicBezTo>
                    <a:pt x="142" y="1413"/>
                    <a:pt x="145" y="1409"/>
                    <a:pt x="149" y="1409"/>
                  </a:cubicBezTo>
                  <a:cubicBezTo>
                    <a:pt x="162" y="1409"/>
                    <a:pt x="157" y="1423"/>
                    <a:pt x="168" y="1423"/>
                  </a:cubicBezTo>
                  <a:cubicBezTo>
                    <a:pt x="193" y="1305"/>
                    <a:pt x="193" y="1305"/>
                    <a:pt x="193" y="1305"/>
                  </a:cubicBezTo>
                  <a:cubicBezTo>
                    <a:pt x="193" y="1293"/>
                    <a:pt x="193" y="1293"/>
                    <a:pt x="193" y="1293"/>
                  </a:cubicBezTo>
                  <a:cubicBezTo>
                    <a:pt x="191" y="1293"/>
                    <a:pt x="189" y="1293"/>
                    <a:pt x="187" y="1293"/>
                  </a:cubicBezTo>
                  <a:cubicBezTo>
                    <a:pt x="181" y="1296"/>
                    <a:pt x="180" y="1302"/>
                    <a:pt x="175" y="1302"/>
                  </a:cubicBezTo>
                  <a:cubicBezTo>
                    <a:pt x="169" y="1302"/>
                    <a:pt x="165" y="1284"/>
                    <a:pt x="165" y="1275"/>
                  </a:cubicBezTo>
                  <a:cubicBezTo>
                    <a:pt x="165" y="1260"/>
                    <a:pt x="170" y="1254"/>
                    <a:pt x="172" y="1239"/>
                  </a:cubicBezTo>
                  <a:cubicBezTo>
                    <a:pt x="177" y="1239"/>
                    <a:pt x="180" y="1237"/>
                    <a:pt x="180" y="1235"/>
                  </a:cubicBezTo>
                  <a:cubicBezTo>
                    <a:pt x="180" y="1230"/>
                    <a:pt x="175" y="1226"/>
                    <a:pt x="175" y="1226"/>
                  </a:cubicBezTo>
                  <a:cubicBezTo>
                    <a:pt x="172" y="1226"/>
                    <a:pt x="171" y="1204"/>
                    <a:pt x="171" y="1198"/>
                  </a:cubicBezTo>
                  <a:cubicBezTo>
                    <a:pt x="171" y="1180"/>
                    <a:pt x="182" y="1162"/>
                    <a:pt x="189" y="1150"/>
                  </a:cubicBezTo>
                  <a:cubicBezTo>
                    <a:pt x="192" y="1145"/>
                    <a:pt x="193" y="1134"/>
                    <a:pt x="197" y="1128"/>
                  </a:cubicBezTo>
                  <a:cubicBezTo>
                    <a:pt x="199" y="1125"/>
                    <a:pt x="203" y="1126"/>
                    <a:pt x="204" y="1123"/>
                  </a:cubicBezTo>
                  <a:cubicBezTo>
                    <a:pt x="209" y="1104"/>
                    <a:pt x="209" y="1091"/>
                    <a:pt x="214" y="1072"/>
                  </a:cubicBezTo>
                  <a:cubicBezTo>
                    <a:pt x="213" y="1012"/>
                    <a:pt x="213" y="1012"/>
                    <a:pt x="213" y="1012"/>
                  </a:cubicBezTo>
                  <a:cubicBezTo>
                    <a:pt x="208" y="998"/>
                    <a:pt x="217" y="987"/>
                    <a:pt x="217" y="974"/>
                  </a:cubicBezTo>
                  <a:cubicBezTo>
                    <a:pt x="217" y="944"/>
                    <a:pt x="234" y="924"/>
                    <a:pt x="234" y="897"/>
                  </a:cubicBezTo>
                  <a:cubicBezTo>
                    <a:pt x="234" y="894"/>
                    <a:pt x="234" y="892"/>
                    <a:pt x="234" y="890"/>
                  </a:cubicBezTo>
                  <a:cubicBezTo>
                    <a:pt x="234" y="884"/>
                    <a:pt x="238" y="870"/>
                    <a:pt x="240" y="862"/>
                  </a:cubicBezTo>
                  <a:cubicBezTo>
                    <a:pt x="240" y="837"/>
                    <a:pt x="240" y="837"/>
                    <a:pt x="240" y="827"/>
                  </a:cubicBezTo>
                  <a:cubicBezTo>
                    <a:pt x="240" y="816"/>
                    <a:pt x="246" y="794"/>
                    <a:pt x="246" y="782"/>
                  </a:cubicBezTo>
                  <a:cubicBezTo>
                    <a:pt x="246" y="774"/>
                    <a:pt x="243" y="727"/>
                    <a:pt x="240" y="718"/>
                  </a:cubicBezTo>
                  <a:cubicBezTo>
                    <a:pt x="233" y="699"/>
                    <a:pt x="221" y="687"/>
                    <a:pt x="208" y="680"/>
                  </a:cubicBezTo>
                  <a:cubicBezTo>
                    <a:pt x="196" y="674"/>
                    <a:pt x="188" y="676"/>
                    <a:pt x="180" y="667"/>
                  </a:cubicBezTo>
                  <a:cubicBezTo>
                    <a:pt x="171" y="658"/>
                    <a:pt x="166" y="654"/>
                    <a:pt x="155" y="651"/>
                  </a:cubicBezTo>
                  <a:cubicBezTo>
                    <a:pt x="134" y="644"/>
                    <a:pt x="124" y="633"/>
                    <a:pt x="110" y="619"/>
                  </a:cubicBezTo>
                  <a:cubicBezTo>
                    <a:pt x="104" y="612"/>
                    <a:pt x="107" y="603"/>
                    <a:pt x="107" y="594"/>
                  </a:cubicBezTo>
                  <a:cubicBezTo>
                    <a:pt x="107" y="581"/>
                    <a:pt x="96" y="575"/>
                    <a:pt x="93" y="564"/>
                  </a:cubicBezTo>
                  <a:cubicBezTo>
                    <a:pt x="87" y="545"/>
                    <a:pt x="71" y="530"/>
                    <a:pt x="66" y="513"/>
                  </a:cubicBezTo>
                  <a:cubicBezTo>
                    <a:pt x="61" y="495"/>
                    <a:pt x="56" y="484"/>
                    <a:pt x="49" y="469"/>
                  </a:cubicBezTo>
                  <a:cubicBezTo>
                    <a:pt x="47" y="464"/>
                    <a:pt x="42" y="466"/>
                    <a:pt x="40" y="464"/>
                  </a:cubicBezTo>
                  <a:cubicBezTo>
                    <a:pt x="34" y="458"/>
                    <a:pt x="33" y="447"/>
                    <a:pt x="30" y="441"/>
                  </a:cubicBezTo>
                  <a:cubicBezTo>
                    <a:pt x="28" y="436"/>
                    <a:pt x="22" y="438"/>
                    <a:pt x="19" y="435"/>
                  </a:cubicBezTo>
                  <a:cubicBezTo>
                    <a:pt x="11" y="426"/>
                    <a:pt x="0" y="410"/>
                    <a:pt x="0" y="396"/>
                  </a:cubicBezTo>
                  <a:cubicBezTo>
                    <a:pt x="0" y="386"/>
                    <a:pt x="6" y="375"/>
                    <a:pt x="9" y="372"/>
                  </a:cubicBezTo>
                  <a:cubicBezTo>
                    <a:pt x="15" y="360"/>
                    <a:pt x="29" y="357"/>
                    <a:pt x="32" y="344"/>
                  </a:cubicBezTo>
                  <a:cubicBezTo>
                    <a:pt x="25" y="340"/>
                    <a:pt x="26" y="343"/>
                    <a:pt x="21" y="343"/>
                  </a:cubicBezTo>
                  <a:cubicBezTo>
                    <a:pt x="10" y="343"/>
                    <a:pt x="9" y="328"/>
                    <a:pt x="9" y="316"/>
                  </a:cubicBezTo>
                  <a:cubicBezTo>
                    <a:pt x="9" y="298"/>
                    <a:pt x="28" y="301"/>
                    <a:pt x="24" y="266"/>
                  </a:cubicBezTo>
                  <a:cubicBezTo>
                    <a:pt x="45" y="266"/>
                    <a:pt x="50" y="245"/>
                    <a:pt x="56" y="232"/>
                  </a:cubicBezTo>
                  <a:cubicBezTo>
                    <a:pt x="65" y="215"/>
                    <a:pt x="84" y="220"/>
                    <a:pt x="89" y="199"/>
                  </a:cubicBezTo>
                  <a:cubicBezTo>
                    <a:pt x="85" y="197"/>
                    <a:pt x="81" y="193"/>
                    <a:pt x="81" y="191"/>
                  </a:cubicBezTo>
                  <a:cubicBezTo>
                    <a:pt x="84" y="185"/>
                    <a:pt x="84" y="185"/>
                    <a:pt x="84" y="18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0">
              <a:extLst>
                <a:ext uri="{FF2B5EF4-FFF2-40B4-BE49-F238E27FC236}">
                  <a16:creationId xmlns:a16="http://schemas.microsoft.com/office/drawing/2014/main" id="{B77CC5E3-24D6-4B21-B97C-04AE97826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9872" y="3571666"/>
              <a:ext cx="12244" cy="18365"/>
            </a:xfrm>
            <a:custGeom>
              <a:avLst/>
              <a:gdLst>
                <a:gd name="T0" fmla="*/ 3 w 11"/>
                <a:gd name="T1" fmla="*/ 1 h 16"/>
                <a:gd name="T2" fmla="*/ 11 w 11"/>
                <a:gd name="T3" fmla="*/ 12 h 16"/>
                <a:gd name="T4" fmla="*/ 7 w 11"/>
                <a:gd name="T5" fmla="*/ 16 h 16"/>
                <a:gd name="T6" fmla="*/ 0 w 11"/>
                <a:gd name="T7" fmla="*/ 1 h 16"/>
                <a:gd name="T8" fmla="*/ 3 w 1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6">
                  <a:moveTo>
                    <a:pt x="3" y="1"/>
                  </a:moveTo>
                  <a:cubicBezTo>
                    <a:pt x="9" y="2"/>
                    <a:pt x="11" y="7"/>
                    <a:pt x="11" y="12"/>
                  </a:cubicBezTo>
                  <a:cubicBezTo>
                    <a:pt x="11" y="14"/>
                    <a:pt x="9" y="16"/>
                    <a:pt x="7" y="16"/>
                  </a:cubicBezTo>
                  <a:cubicBezTo>
                    <a:pt x="0" y="16"/>
                    <a:pt x="0" y="7"/>
                    <a:pt x="0" y="1"/>
                  </a:cubicBezTo>
                  <a:cubicBezTo>
                    <a:pt x="0" y="0"/>
                    <a:pt x="2" y="1"/>
                    <a:pt x="3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111">
              <a:extLst>
                <a:ext uri="{FF2B5EF4-FFF2-40B4-BE49-F238E27FC236}">
                  <a16:creationId xmlns:a16="http://schemas.microsoft.com/office/drawing/2014/main" id="{D0325560-21A3-4BC8-BA72-DCC0A3082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098" y="3521162"/>
              <a:ext cx="22957" cy="7652"/>
            </a:xfrm>
            <a:custGeom>
              <a:avLst/>
              <a:gdLst>
                <a:gd name="T0" fmla="*/ 0 w 20"/>
                <a:gd name="T1" fmla="*/ 6 h 7"/>
                <a:gd name="T2" fmla="*/ 11 w 20"/>
                <a:gd name="T3" fmla="*/ 0 h 7"/>
                <a:gd name="T4" fmla="*/ 20 w 20"/>
                <a:gd name="T5" fmla="*/ 6 h 7"/>
                <a:gd name="T6" fmla="*/ 0 w 20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7">
                  <a:moveTo>
                    <a:pt x="0" y="6"/>
                  </a:moveTo>
                  <a:cubicBezTo>
                    <a:pt x="2" y="3"/>
                    <a:pt x="7" y="0"/>
                    <a:pt x="11" y="0"/>
                  </a:cubicBezTo>
                  <a:cubicBezTo>
                    <a:pt x="16" y="0"/>
                    <a:pt x="18" y="4"/>
                    <a:pt x="20" y="6"/>
                  </a:cubicBezTo>
                  <a:cubicBezTo>
                    <a:pt x="12" y="7"/>
                    <a:pt x="5" y="6"/>
                    <a:pt x="0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12">
              <a:extLst>
                <a:ext uri="{FF2B5EF4-FFF2-40B4-BE49-F238E27FC236}">
                  <a16:creationId xmlns:a16="http://schemas.microsoft.com/office/drawing/2014/main" id="{07322BA1-FC86-45B5-8E87-FC61C3DF1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359" y="3531875"/>
              <a:ext cx="4591" cy="7652"/>
            </a:xfrm>
            <a:custGeom>
              <a:avLst/>
              <a:gdLst>
                <a:gd name="T0" fmla="*/ 4 w 4"/>
                <a:gd name="T1" fmla="*/ 7 h 7"/>
                <a:gd name="T2" fmla="*/ 0 w 4"/>
                <a:gd name="T3" fmla="*/ 0 h 7"/>
                <a:gd name="T4" fmla="*/ 4 w 4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cubicBezTo>
                    <a:pt x="2" y="7"/>
                    <a:pt x="0" y="3"/>
                    <a:pt x="0" y="0"/>
                  </a:cubicBezTo>
                  <a:lnTo>
                    <a:pt x="4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113">
              <a:extLst>
                <a:ext uri="{FF2B5EF4-FFF2-40B4-BE49-F238E27FC236}">
                  <a16:creationId xmlns:a16="http://schemas.microsoft.com/office/drawing/2014/main" id="{631D5FDF-307F-4729-A003-31ED455E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124" y="3668083"/>
              <a:ext cx="16835" cy="15304"/>
            </a:xfrm>
            <a:custGeom>
              <a:avLst/>
              <a:gdLst>
                <a:gd name="T0" fmla="*/ 0 w 15"/>
                <a:gd name="T1" fmla="*/ 8 h 13"/>
                <a:gd name="T2" fmla="*/ 0 w 15"/>
                <a:gd name="T3" fmla="*/ 12 h 13"/>
                <a:gd name="T4" fmla="*/ 3 w 15"/>
                <a:gd name="T5" fmla="*/ 12 h 13"/>
                <a:gd name="T6" fmla="*/ 15 w 15"/>
                <a:gd name="T7" fmla="*/ 8 h 13"/>
                <a:gd name="T8" fmla="*/ 15 w 15"/>
                <a:gd name="T9" fmla="*/ 0 h 13"/>
                <a:gd name="T10" fmla="*/ 0 w 15"/>
                <a:gd name="T11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3">
                  <a:moveTo>
                    <a:pt x="0" y="8"/>
                  </a:moveTo>
                  <a:cubicBezTo>
                    <a:pt x="0" y="9"/>
                    <a:pt x="0" y="11"/>
                    <a:pt x="0" y="12"/>
                  </a:cubicBezTo>
                  <a:cubicBezTo>
                    <a:pt x="0" y="13"/>
                    <a:pt x="2" y="12"/>
                    <a:pt x="3" y="12"/>
                  </a:cubicBezTo>
                  <a:cubicBezTo>
                    <a:pt x="7" y="12"/>
                    <a:pt x="12" y="11"/>
                    <a:pt x="15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5"/>
                    <a:pt x="6" y="9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114">
              <a:extLst>
                <a:ext uri="{FF2B5EF4-FFF2-40B4-BE49-F238E27FC236}">
                  <a16:creationId xmlns:a16="http://schemas.microsoft.com/office/drawing/2014/main" id="{770DC732-540D-4A59-A40C-C2CDBC8F6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5103" y="2834001"/>
              <a:ext cx="1426369" cy="734604"/>
            </a:xfrm>
            <a:custGeom>
              <a:avLst/>
              <a:gdLst>
                <a:gd name="T0" fmla="*/ 932 w 1247"/>
                <a:gd name="T1" fmla="*/ 515 h 642"/>
                <a:gd name="T2" fmla="*/ 954 w 1247"/>
                <a:gd name="T3" fmla="*/ 573 h 642"/>
                <a:gd name="T4" fmla="*/ 963 w 1247"/>
                <a:gd name="T5" fmla="*/ 610 h 642"/>
                <a:gd name="T6" fmla="*/ 931 w 1247"/>
                <a:gd name="T7" fmla="*/ 622 h 642"/>
                <a:gd name="T8" fmla="*/ 872 w 1247"/>
                <a:gd name="T9" fmla="*/ 519 h 642"/>
                <a:gd name="T10" fmla="*/ 815 w 1247"/>
                <a:gd name="T11" fmla="*/ 511 h 642"/>
                <a:gd name="T12" fmla="*/ 791 w 1247"/>
                <a:gd name="T13" fmla="*/ 511 h 642"/>
                <a:gd name="T14" fmla="*/ 760 w 1247"/>
                <a:gd name="T15" fmla="*/ 517 h 642"/>
                <a:gd name="T16" fmla="*/ 707 w 1247"/>
                <a:gd name="T17" fmla="*/ 527 h 642"/>
                <a:gd name="T18" fmla="*/ 675 w 1247"/>
                <a:gd name="T19" fmla="*/ 525 h 642"/>
                <a:gd name="T20" fmla="*/ 613 w 1247"/>
                <a:gd name="T21" fmla="*/ 559 h 642"/>
                <a:gd name="T22" fmla="*/ 590 w 1247"/>
                <a:gd name="T23" fmla="*/ 618 h 642"/>
                <a:gd name="T24" fmla="*/ 484 w 1247"/>
                <a:gd name="T25" fmla="*/ 523 h 642"/>
                <a:gd name="T26" fmla="*/ 423 w 1247"/>
                <a:gd name="T27" fmla="*/ 507 h 642"/>
                <a:gd name="T28" fmla="*/ 355 w 1247"/>
                <a:gd name="T29" fmla="*/ 473 h 642"/>
                <a:gd name="T30" fmla="*/ 292 w 1247"/>
                <a:gd name="T31" fmla="*/ 483 h 642"/>
                <a:gd name="T32" fmla="*/ 164 w 1247"/>
                <a:gd name="T33" fmla="*/ 455 h 642"/>
                <a:gd name="T34" fmla="*/ 80 w 1247"/>
                <a:gd name="T35" fmla="*/ 386 h 642"/>
                <a:gd name="T36" fmla="*/ 7 w 1247"/>
                <a:gd name="T37" fmla="*/ 255 h 642"/>
                <a:gd name="T38" fmla="*/ 7 w 1247"/>
                <a:gd name="T39" fmla="*/ 173 h 642"/>
                <a:gd name="T40" fmla="*/ 1 w 1247"/>
                <a:gd name="T41" fmla="*/ 42 h 642"/>
                <a:gd name="T42" fmla="*/ 34 w 1247"/>
                <a:gd name="T43" fmla="*/ 50 h 642"/>
                <a:gd name="T44" fmla="*/ 35 w 1247"/>
                <a:gd name="T45" fmla="*/ 10 h 642"/>
                <a:gd name="T46" fmla="*/ 641 w 1247"/>
                <a:gd name="T47" fmla="*/ 0 h 642"/>
                <a:gd name="T48" fmla="*/ 698 w 1247"/>
                <a:gd name="T49" fmla="*/ 20 h 642"/>
                <a:gd name="T50" fmla="*/ 701 w 1247"/>
                <a:gd name="T51" fmla="*/ 82 h 642"/>
                <a:gd name="T52" fmla="*/ 726 w 1247"/>
                <a:gd name="T53" fmla="*/ 76 h 642"/>
                <a:gd name="T54" fmla="*/ 758 w 1247"/>
                <a:gd name="T55" fmla="*/ 74 h 642"/>
                <a:gd name="T56" fmla="*/ 783 w 1247"/>
                <a:gd name="T57" fmla="*/ 76 h 642"/>
                <a:gd name="T58" fmla="*/ 811 w 1247"/>
                <a:gd name="T59" fmla="*/ 85 h 642"/>
                <a:gd name="T60" fmla="*/ 876 w 1247"/>
                <a:gd name="T61" fmla="*/ 88 h 642"/>
                <a:gd name="T62" fmla="*/ 842 w 1247"/>
                <a:gd name="T63" fmla="*/ 97 h 642"/>
                <a:gd name="T64" fmla="*/ 811 w 1247"/>
                <a:gd name="T65" fmla="*/ 124 h 642"/>
                <a:gd name="T66" fmla="*/ 810 w 1247"/>
                <a:gd name="T67" fmla="*/ 219 h 642"/>
                <a:gd name="T68" fmla="*/ 825 w 1247"/>
                <a:gd name="T69" fmla="*/ 159 h 642"/>
                <a:gd name="T70" fmla="*/ 860 w 1247"/>
                <a:gd name="T71" fmla="*/ 104 h 642"/>
                <a:gd name="T72" fmla="*/ 886 w 1247"/>
                <a:gd name="T73" fmla="*/ 157 h 642"/>
                <a:gd name="T74" fmla="*/ 912 w 1247"/>
                <a:gd name="T75" fmla="*/ 176 h 642"/>
                <a:gd name="T76" fmla="*/ 906 w 1247"/>
                <a:gd name="T77" fmla="*/ 223 h 642"/>
                <a:gd name="T78" fmla="*/ 969 w 1247"/>
                <a:gd name="T79" fmla="*/ 176 h 642"/>
                <a:gd name="T80" fmla="*/ 1048 w 1247"/>
                <a:gd name="T81" fmla="*/ 153 h 642"/>
                <a:gd name="T82" fmla="*/ 1122 w 1247"/>
                <a:gd name="T83" fmla="*/ 117 h 642"/>
                <a:gd name="T84" fmla="*/ 1160 w 1247"/>
                <a:gd name="T85" fmla="*/ 114 h 642"/>
                <a:gd name="T86" fmla="*/ 1201 w 1247"/>
                <a:gd name="T87" fmla="*/ 52 h 642"/>
                <a:gd name="T88" fmla="*/ 1247 w 1247"/>
                <a:gd name="T89" fmla="*/ 132 h 642"/>
                <a:gd name="T90" fmla="*/ 1205 w 1247"/>
                <a:gd name="T91" fmla="*/ 145 h 642"/>
                <a:gd name="T92" fmla="*/ 1170 w 1247"/>
                <a:gd name="T93" fmla="*/ 204 h 642"/>
                <a:gd name="T94" fmla="*/ 1186 w 1247"/>
                <a:gd name="T95" fmla="*/ 213 h 642"/>
                <a:gd name="T96" fmla="*/ 1161 w 1247"/>
                <a:gd name="T97" fmla="*/ 221 h 642"/>
                <a:gd name="T98" fmla="*/ 1113 w 1247"/>
                <a:gd name="T99" fmla="*/ 238 h 642"/>
                <a:gd name="T100" fmla="*/ 1103 w 1247"/>
                <a:gd name="T101" fmla="*/ 242 h 642"/>
                <a:gd name="T102" fmla="*/ 1091 w 1247"/>
                <a:gd name="T103" fmla="*/ 247 h 642"/>
                <a:gd name="T104" fmla="*/ 1077 w 1247"/>
                <a:gd name="T105" fmla="*/ 291 h 642"/>
                <a:gd name="T106" fmla="*/ 1068 w 1247"/>
                <a:gd name="T107" fmla="*/ 288 h 642"/>
                <a:gd name="T108" fmla="*/ 1057 w 1247"/>
                <a:gd name="T109" fmla="*/ 336 h 642"/>
                <a:gd name="T110" fmla="*/ 1054 w 1247"/>
                <a:gd name="T111" fmla="*/ 322 h 642"/>
                <a:gd name="T112" fmla="*/ 1045 w 1247"/>
                <a:gd name="T113" fmla="*/ 307 h 642"/>
                <a:gd name="T114" fmla="*/ 1049 w 1247"/>
                <a:gd name="T115" fmla="*/ 346 h 642"/>
                <a:gd name="T116" fmla="*/ 1054 w 1247"/>
                <a:gd name="T117" fmla="*/ 354 h 642"/>
                <a:gd name="T118" fmla="*/ 1055 w 1247"/>
                <a:gd name="T119" fmla="*/ 371 h 642"/>
                <a:gd name="T120" fmla="*/ 1043 w 1247"/>
                <a:gd name="T121" fmla="*/ 385 h 642"/>
                <a:gd name="T122" fmla="*/ 1043 w 1247"/>
                <a:gd name="T123" fmla="*/ 399 h 642"/>
                <a:gd name="T124" fmla="*/ 1011 w 1247"/>
                <a:gd name="T125" fmla="*/ 41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7" h="642">
                  <a:moveTo>
                    <a:pt x="1013" y="421"/>
                  </a:moveTo>
                  <a:cubicBezTo>
                    <a:pt x="978" y="442"/>
                    <a:pt x="932" y="457"/>
                    <a:pt x="932" y="515"/>
                  </a:cubicBezTo>
                  <a:cubicBezTo>
                    <a:pt x="932" y="541"/>
                    <a:pt x="954" y="549"/>
                    <a:pt x="954" y="574"/>
                  </a:cubicBezTo>
                  <a:cubicBezTo>
                    <a:pt x="954" y="573"/>
                    <a:pt x="954" y="573"/>
                    <a:pt x="954" y="573"/>
                  </a:cubicBezTo>
                  <a:cubicBezTo>
                    <a:pt x="954" y="578"/>
                    <a:pt x="954" y="578"/>
                    <a:pt x="954" y="578"/>
                  </a:cubicBezTo>
                  <a:cubicBezTo>
                    <a:pt x="956" y="588"/>
                    <a:pt x="963" y="596"/>
                    <a:pt x="963" y="610"/>
                  </a:cubicBezTo>
                  <a:cubicBezTo>
                    <a:pt x="963" y="627"/>
                    <a:pt x="959" y="642"/>
                    <a:pt x="946" y="642"/>
                  </a:cubicBezTo>
                  <a:cubicBezTo>
                    <a:pt x="935" y="642"/>
                    <a:pt x="935" y="629"/>
                    <a:pt x="931" y="622"/>
                  </a:cubicBezTo>
                  <a:cubicBezTo>
                    <a:pt x="922" y="609"/>
                    <a:pt x="914" y="605"/>
                    <a:pt x="908" y="593"/>
                  </a:cubicBezTo>
                  <a:cubicBezTo>
                    <a:pt x="896" y="567"/>
                    <a:pt x="905" y="519"/>
                    <a:pt x="872" y="519"/>
                  </a:cubicBezTo>
                  <a:cubicBezTo>
                    <a:pt x="865" y="519"/>
                    <a:pt x="862" y="529"/>
                    <a:pt x="855" y="529"/>
                  </a:cubicBezTo>
                  <a:cubicBezTo>
                    <a:pt x="842" y="529"/>
                    <a:pt x="833" y="511"/>
                    <a:pt x="815" y="511"/>
                  </a:cubicBezTo>
                  <a:cubicBezTo>
                    <a:pt x="804" y="511"/>
                    <a:pt x="802" y="517"/>
                    <a:pt x="796" y="517"/>
                  </a:cubicBezTo>
                  <a:cubicBezTo>
                    <a:pt x="794" y="517"/>
                    <a:pt x="791" y="513"/>
                    <a:pt x="791" y="511"/>
                  </a:cubicBezTo>
                  <a:cubicBezTo>
                    <a:pt x="779" y="514"/>
                    <a:pt x="763" y="512"/>
                    <a:pt x="750" y="517"/>
                  </a:cubicBezTo>
                  <a:cubicBezTo>
                    <a:pt x="757" y="520"/>
                    <a:pt x="756" y="520"/>
                    <a:pt x="760" y="517"/>
                  </a:cubicBezTo>
                  <a:cubicBezTo>
                    <a:pt x="760" y="529"/>
                    <a:pt x="753" y="536"/>
                    <a:pt x="762" y="543"/>
                  </a:cubicBezTo>
                  <a:cubicBezTo>
                    <a:pt x="741" y="554"/>
                    <a:pt x="723" y="527"/>
                    <a:pt x="707" y="527"/>
                  </a:cubicBezTo>
                  <a:cubicBezTo>
                    <a:pt x="703" y="527"/>
                    <a:pt x="701" y="533"/>
                    <a:pt x="696" y="533"/>
                  </a:cubicBezTo>
                  <a:cubicBezTo>
                    <a:pt x="688" y="533"/>
                    <a:pt x="683" y="525"/>
                    <a:pt x="675" y="525"/>
                  </a:cubicBezTo>
                  <a:cubicBezTo>
                    <a:pt x="653" y="525"/>
                    <a:pt x="642" y="545"/>
                    <a:pt x="633" y="555"/>
                  </a:cubicBezTo>
                  <a:cubicBezTo>
                    <a:pt x="627" y="561"/>
                    <a:pt x="620" y="555"/>
                    <a:pt x="613" y="559"/>
                  </a:cubicBezTo>
                  <a:cubicBezTo>
                    <a:pt x="596" y="565"/>
                    <a:pt x="586" y="586"/>
                    <a:pt x="586" y="610"/>
                  </a:cubicBezTo>
                  <a:cubicBezTo>
                    <a:pt x="586" y="613"/>
                    <a:pt x="590" y="616"/>
                    <a:pt x="590" y="618"/>
                  </a:cubicBezTo>
                  <a:cubicBezTo>
                    <a:pt x="577" y="617"/>
                    <a:pt x="558" y="613"/>
                    <a:pt x="552" y="606"/>
                  </a:cubicBezTo>
                  <a:cubicBezTo>
                    <a:pt x="528" y="581"/>
                    <a:pt x="529" y="523"/>
                    <a:pt x="484" y="523"/>
                  </a:cubicBezTo>
                  <a:cubicBezTo>
                    <a:pt x="467" y="523"/>
                    <a:pt x="472" y="545"/>
                    <a:pt x="458" y="545"/>
                  </a:cubicBezTo>
                  <a:cubicBezTo>
                    <a:pt x="442" y="545"/>
                    <a:pt x="430" y="518"/>
                    <a:pt x="423" y="507"/>
                  </a:cubicBezTo>
                  <a:cubicBezTo>
                    <a:pt x="411" y="484"/>
                    <a:pt x="396" y="481"/>
                    <a:pt x="370" y="473"/>
                  </a:cubicBezTo>
                  <a:cubicBezTo>
                    <a:pt x="355" y="473"/>
                    <a:pt x="355" y="473"/>
                    <a:pt x="355" y="473"/>
                  </a:cubicBezTo>
                  <a:cubicBezTo>
                    <a:pt x="355" y="483"/>
                    <a:pt x="355" y="483"/>
                    <a:pt x="355" y="483"/>
                  </a:cubicBezTo>
                  <a:cubicBezTo>
                    <a:pt x="292" y="483"/>
                    <a:pt x="292" y="483"/>
                    <a:pt x="292" y="483"/>
                  </a:cubicBezTo>
                  <a:cubicBezTo>
                    <a:pt x="211" y="455"/>
                    <a:pt x="211" y="455"/>
                    <a:pt x="211" y="455"/>
                  </a:cubicBezTo>
                  <a:cubicBezTo>
                    <a:pt x="164" y="455"/>
                    <a:pt x="164" y="455"/>
                    <a:pt x="164" y="455"/>
                  </a:cubicBezTo>
                  <a:cubicBezTo>
                    <a:pt x="152" y="431"/>
                    <a:pt x="114" y="415"/>
                    <a:pt x="86" y="404"/>
                  </a:cubicBezTo>
                  <a:cubicBezTo>
                    <a:pt x="80" y="401"/>
                    <a:pt x="83" y="392"/>
                    <a:pt x="80" y="386"/>
                  </a:cubicBezTo>
                  <a:cubicBezTo>
                    <a:pt x="70" y="358"/>
                    <a:pt x="49" y="349"/>
                    <a:pt x="52" y="316"/>
                  </a:cubicBezTo>
                  <a:cubicBezTo>
                    <a:pt x="36" y="314"/>
                    <a:pt x="20" y="278"/>
                    <a:pt x="7" y="255"/>
                  </a:cubicBezTo>
                  <a:cubicBezTo>
                    <a:pt x="3" y="248"/>
                    <a:pt x="10" y="243"/>
                    <a:pt x="15" y="240"/>
                  </a:cubicBezTo>
                  <a:cubicBezTo>
                    <a:pt x="6" y="222"/>
                    <a:pt x="14" y="193"/>
                    <a:pt x="7" y="173"/>
                  </a:cubicBezTo>
                  <a:cubicBezTo>
                    <a:pt x="0" y="154"/>
                    <a:pt x="20" y="109"/>
                    <a:pt x="20" y="84"/>
                  </a:cubicBezTo>
                  <a:cubicBezTo>
                    <a:pt x="20" y="66"/>
                    <a:pt x="1" y="59"/>
                    <a:pt x="1" y="42"/>
                  </a:cubicBezTo>
                  <a:cubicBezTo>
                    <a:pt x="1" y="37"/>
                    <a:pt x="9" y="36"/>
                    <a:pt x="12" y="36"/>
                  </a:cubicBezTo>
                  <a:cubicBezTo>
                    <a:pt x="24" y="36"/>
                    <a:pt x="30" y="43"/>
                    <a:pt x="34" y="50"/>
                  </a:cubicBezTo>
                  <a:cubicBezTo>
                    <a:pt x="38" y="45"/>
                    <a:pt x="45" y="35"/>
                    <a:pt x="45" y="28"/>
                  </a:cubicBezTo>
                  <a:cubicBezTo>
                    <a:pt x="45" y="20"/>
                    <a:pt x="38" y="18"/>
                    <a:pt x="35" y="10"/>
                  </a:cubicBezTo>
                  <a:cubicBezTo>
                    <a:pt x="641" y="10"/>
                    <a:pt x="641" y="10"/>
                    <a:pt x="641" y="1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51" y="8"/>
                    <a:pt x="650" y="15"/>
                    <a:pt x="660" y="20"/>
                  </a:cubicBezTo>
                  <a:cubicBezTo>
                    <a:pt x="698" y="20"/>
                    <a:pt x="698" y="20"/>
                    <a:pt x="698" y="20"/>
                  </a:cubicBezTo>
                  <a:cubicBezTo>
                    <a:pt x="713" y="36"/>
                    <a:pt x="733" y="36"/>
                    <a:pt x="760" y="36"/>
                  </a:cubicBezTo>
                  <a:cubicBezTo>
                    <a:pt x="740" y="51"/>
                    <a:pt x="719" y="58"/>
                    <a:pt x="701" y="82"/>
                  </a:cubicBezTo>
                  <a:cubicBezTo>
                    <a:pt x="713" y="82"/>
                    <a:pt x="713" y="82"/>
                    <a:pt x="713" y="82"/>
                  </a:cubicBezTo>
                  <a:cubicBezTo>
                    <a:pt x="718" y="79"/>
                    <a:pt x="721" y="77"/>
                    <a:pt x="726" y="76"/>
                  </a:cubicBezTo>
                  <a:cubicBezTo>
                    <a:pt x="729" y="83"/>
                    <a:pt x="732" y="84"/>
                    <a:pt x="738" y="84"/>
                  </a:cubicBezTo>
                  <a:cubicBezTo>
                    <a:pt x="751" y="84"/>
                    <a:pt x="751" y="74"/>
                    <a:pt x="758" y="74"/>
                  </a:cubicBezTo>
                  <a:cubicBezTo>
                    <a:pt x="767" y="74"/>
                    <a:pt x="780" y="58"/>
                    <a:pt x="792" y="56"/>
                  </a:cubicBezTo>
                  <a:cubicBezTo>
                    <a:pt x="792" y="67"/>
                    <a:pt x="786" y="70"/>
                    <a:pt x="783" y="76"/>
                  </a:cubicBezTo>
                  <a:cubicBezTo>
                    <a:pt x="798" y="76"/>
                    <a:pt x="798" y="76"/>
                    <a:pt x="798" y="76"/>
                  </a:cubicBezTo>
                  <a:cubicBezTo>
                    <a:pt x="799" y="82"/>
                    <a:pt x="806" y="85"/>
                    <a:pt x="811" y="85"/>
                  </a:cubicBezTo>
                  <a:cubicBezTo>
                    <a:pt x="821" y="85"/>
                    <a:pt x="824" y="78"/>
                    <a:pt x="832" y="78"/>
                  </a:cubicBezTo>
                  <a:cubicBezTo>
                    <a:pt x="851" y="78"/>
                    <a:pt x="860" y="88"/>
                    <a:pt x="876" y="88"/>
                  </a:cubicBezTo>
                  <a:cubicBezTo>
                    <a:pt x="876" y="97"/>
                    <a:pt x="876" y="97"/>
                    <a:pt x="876" y="97"/>
                  </a:cubicBezTo>
                  <a:cubicBezTo>
                    <a:pt x="864" y="101"/>
                    <a:pt x="848" y="97"/>
                    <a:pt x="842" y="97"/>
                  </a:cubicBezTo>
                  <a:cubicBezTo>
                    <a:pt x="825" y="97"/>
                    <a:pt x="795" y="120"/>
                    <a:pt x="793" y="136"/>
                  </a:cubicBezTo>
                  <a:cubicBezTo>
                    <a:pt x="801" y="131"/>
                    <a:pt x="804" y="124"/>
                    <a:pt x="811" y="124"/>
                  </a:cubicBezTo>
                  <a:cubicBezTo>
                    <a:pt x="798" y="142"/>
                    <a:pt x="792" y="183"/>
                    <a:pt x="792" y="203"/>
                  </a:cubicBezTo>
                  <a:cubicBezTo>
                    <a:pt x="792" y="212"/>
                    <a:pt x="801" y="219"/>
                    <a:pt x="810" y="219"/>
                  </a:cubicBezTo>
                  <a:cubicBezTo>
                    <a:pt x="821" y="219"/>
                    <a:pt x="825" y="195"/>
                    <a:pt x="825" y="185"/>
                  </a:cubicBezTo>
                  <a:cubicBezTo>
                    <a:pt x="825" y="175"/>
                    <a:pt x="825" y="159"/>
                    <a:pt x="825" y="159"/>
                  </a:cubicBezTo>
                  <a:cubicBezTo>
                    <a:pt x="825" y="149"/>
                    <a:pt x="825" y="125"/>
                    <a:pt x="833" y="125"/>
                  </a:cubicBezTo>
                  <a:cubicBezTo>
                    <a:pt x="861" y="123"/>
                    <a:pt x="848" y="104"/>
                    <a:pt x="860" y="104"/>
                  </a:cubicBezTo>
                  <a:cubicBezTo>
                    <a:pt x="867" y="104"/>
                    <a:pt x="895" y="118"/>
                    <a:pt x="895" y="128"/>
                  </a:cubicBezTo>
                  <a:cubicBezTo>
                    <a:pt x="895" y="139"/>
                    <a:pt x="888" y="146"/>
                    <a:pt x="886" y="157"/>
                  </a:cubicBezTo>
                  <a:cubicBezTo>
                    <a:pt x="895" y="157"/>
                    <a:pt x="894" y="154"/>
                    <a:pt x="901" y="152"/>
                  </a:cubicBezTo>
                  <a:cubicBezTo>
                    <a:pt x="904" y="164"/>
                    <a:pt x="904" y="170"/>
                    <a:pt x="912" y="176"/>
                  </a:cubicBezTo>
                  <a:cubicBezTo>
                    <a:pt x="903" y="186"/>
                    <a:pt x="895" y="191"/>
                    <a:pt x="895" y="203"/>
                  </a:cubicBezTo>
                  <a:cubicBezTo>
                    <a:pt x="895" y="211"/>
                    <a:pt x="898" y="223"/>
                    <a:pt x="906" y="223"/>
                  </a:cubicBezTo>
                  <a:cubicBezTo>
                    <a:pt x="926" y="223"/>
                    <a:pt x="961" y="203"/>
                    <a:pt x="976" y="195"/>
                  </a:cubicBezTo>
                  <a:cubicBezTo>
                    <a:pt x="974" y="187"/>
                    <a:pt x="971" y="180"/>
                    <a:pt x="969" y="176"/>
                  </a:cubicBezTo>
                  <a:cubicBezTo>
                    <a:pt x="974" y="176"/>
                    <a:pt x="974" y="175"/>
                    <a:pt x="978" y="175"/>
                  </a:cubicBezTo>
                  <a:cubicBezTo>
                    <a:pt x="1000" y="175"/>
                    <a:pt x="1048" y="183"/>
                    <a:pt x="1048" y="153"/>
                  </a:cubicBezTo>
                  <a:cubicBezTo>
                    <a:pt x="1050" y="152"/>
                    <a:pt x="1077" y="123"/>
                    <a:pt x="1082" y="119"/>
                  </a:cubicBezTo>
                  <a:cubicBezTo>
                    <a:pt x="1086" y="116"/>
                    <a:pt x="1104" y="117"/>
                    <a:pt x="1122" y="117"/>
                  </a:cubicBezTo>
                  <a:cubicBezTo>
                    <a:pt x="1129" y="117"/>
                    <a:pt x="1134" y="117"/>
                    <a:pt x="1141" y="117"/>
                  </a:cubicBezTo>
                  <a:cubicBezTo>
                    <a:pt x="1148" y="117"/>
                    <a:pt x="1155" y="115"/>
                    <a:pt x="1160" y="114"/>
                  </a:cubicBezTo>
                  <a:cubicBezTo>
                    <a:pt x="1167" y="113"/>
                    <a:pt x="1165" y="110"/>
                    <a:pt x="1168" y="107"/>
                  </a:cubicBezTo>
                  <a:cubicBezTo>
                    <a:pt x="1182" y="92"/>
                    <a:pt x="1181" y="66"/>
                    <a:pt x="1201" y="52"/>
                  </a:cubicBezTo>
                  <a:cubicBezTo>
                    <a:pt x="1210" y="64"/>
                    <a:pt x="1224" y="47"/>
                    <a:pt x="1230" y="58"/>
                  </a:cubicBezTo>
                  <a:cubicBezTo>
                    <a:pt x="1242" y="80"/>
                    <a:pt x="1232" y="113"/>
                    <a:pt x="1247" y="132"/>
                  </a:cubicBezTo>
                  <a:cubicBezTo>
                    <a:pt x="1241" y="140"/>
                    <a:pt x="1233" y="145"/>
                    <a:pt x="1222" y="145"/>
                  </a:cubicBezTo>
                  <a:cubicBezTo>
                    <a:pt x="1213" y="145"/>
                    <a:pt x="1213" y="141"/>
                    <a:pt x="1205" y="145"/>
                  </a:cubicBezTo>
                  <a:cubicBezTo>
                    <a:pt x="1193" y="158"/>
                    <a:pt x="1167" y="167"/>
                    <a:pt x="1167" y="197"/>
                  </a:cubicBezTo>
                  <a:cubicBezTo>
                    <a:pt x="1167" y="199"/>
                    <a:pt x="1168" y="203"/>
                    <a:pt x="1170" y="204"/>
                  </a:cubicBezTo>
                  <a:cubicBezTo>
                    <a:pt x="1170" y="208"/>
                    <a:pt x="1173" y="218"/>
                    <a:pt x="1178" y="218"/>
                  </a:cubicBezTo>
                  <a:cubicBezTo>
                    <a:pt x="1179" y="218"/>
                    <a:pt x="1186" y="213"/>
                    <a:pt x="1186" y="213"/>
                  </a:cubicBezTo>
                  <a:cubicBezTo>
                    <a:pt x="1186" y="218"/>
                    <a:pt x="1186" y="218"/>
                    <a:pt x="1186" y="218"/>
                  </a:cubicBezTo>
                  <a:cubicBezTo>
                    <a:pt x="1177" y="221"/>
                    <a:pt x="1164" y="224"/>
                    <a:pt x="1161" y="221"/>
                  </a:cubicBezTo>
                  <a:cubicBezTo>
                    <a:pt x="1146" y="233"/>
                    <a:pt x="1120" y="228"/>
                    <a:pt x="1105" y="238"/>
                  </a:cubicBezTo>
                  <a:cubicBezTo>
                    <a:pt x="1113" y="238"/>
                    <a:pt x="1113" y="238"/>
                    <a:pt x="1113" y="238"/>
                  </a:cubicBezTo>
                  <a:cubicBezTo>
                    <a:pt x="1119" y="238"/>
                    <a:pt x="1126" y="234"/>
                    <a:pt x="1132" y="238"/>
                  </a:cubicBezTo>
                  <a:cubicBezTo>
                    <a:pt x="1121" y="242"/>
                    <a:pt x="1113" y="242"/>
                    <a:pt x="1103" y="242"/>
                  </a:cubicBezTo>
                  <a:cubicBezTo>
                    <a:pt x="1101" y="242"/>
                    <a:pt x="1098" y="241"/>
                    <a:pt x="1096" y="241"/>
                  </a:cubicBezTo>
                  <a:cubicBezTo>
                    <a:pt x="1094" y="242"/>
                    <a:pt x="1091" y="245"/>
                    <a:pt x="1091" y="247"/>
                  </a:cubicBezTo>
                  <a:cubicBezTo>
                    <a:pt x="1091" y="251"/>
                    <a:pt x="1098" y="256"/>
                    <a:pt x="1098" y="256"/>
                  </a:cubicBezTo>
                  <a:cubicBezTo>
                    <a:pt x="1097" y="263"/>
                    <a:pt x="1082" y="291"/>
                    <a:pt x="1077" y="291"/>
                  </a:cubicBezTo>
                  <a:cubicBezTo>
                    <a:pt x="1075" y="291"/>
                    <a:pt x="1073" y="286"/>
                    <a:pt x="1072" y="284"/>
                  </a:cubicBezTo>
                  <a:cubicBezTo>
                    <a:pt x="1068" y="288"/>
                    <a:pt x="1068" y="288"/>
                    <a:pt x="1068" y="288"/>
                  </a:cubicBezTo>
                  <a:cubicBezTo>
                    <a:pt x="1069" y="295"/>
                    <a:pt x="1075" y="297"/>
                    <a:pt x="1075" y="303"/>
                  </a:cubicBezTo>
                  <a:cubicBezTo>
                    <a:pt x="1075" y="308"/>
                    <a:pt x="1060" y="336"/>
                    <a:pt x="1057" y="336"/>
                  </a:cubicBezTo>
                  <a:cubicBezTo>
                    <a:pt x="1056" y="336"/>
                    <a:pt x="1054" y="333"/>
                    <a:pt x="1054" y="331"/>
                  </a:cubicBezTo>
                  <a:cubicBezTo>
                    <a:pt x="1054" y="328"/>
                    <a:pt x="1054" y="326"/>
                    <a:pt x="1054" y="322"/>
                  </a:cubicBezTo>
                  <a:cubicBezTo>
                    <a:pt x="1054" y="317"/>
                    <a:pt x="1048" y="304"/>
                    <a:pt x="1046" y="296"/>
                  </a:cubicBezTo>
                  <a:cubicBezTo>
                    <a:pt x="1044" y="300"/>
                    <a:pt x="1045" y="307"/>
                    <a:pt x="1045" y="307"/>
                  </a:cubicBezTo>
                  <a:cubicBezTo>
                    <a:pt x="1045" y="312"/>
                    <a:pt x="1049" y="326"/>
                    <a:pt x="1049" y="334"/>
                  </a:cubicBezTo>
                  <a:cubicBezTo>
                    <a:pt x="1049" y="342"/>
                    <a:pt x="1044" y="341"/>
                    <a:pt x="1049" y="346"/>
                  </a:cubicBezTo>
                  <a:cubicBezTo>
                    <a:pt x="1051" y="346"/>
                    <a:pt x="1053" y="346"/>
                    <a:pt x="1054" y="346"/>
                  </a:cubicBezTo>
                  <a:cubicBezTo>
                    <a:pt x="1054" y="349"/>
                    <a:pt x="1054" y="352"/>
                    <a:pt x="1054" y="354"/>
                  </a:cubicBezTo>
                  <a:cubicBezTo>
                    <a:pt x="1054" y="361"/>
                    <a:pt x="1048" y="364"/>
                    <a:pt x="1044" y="364"/>
                  </a:cubicBezTo>
                  <a:cubicBezTo>
                    <a:pt x="1047" y="369"/>
                    <a:pt x="1051" y="370"/>
                    <a:pt x="1055" y="371"/>
                  </a:cubicBezTo>
                  <a:cubicBezTo>
                    <a:pt x="1053" y="380"/>
                    <a:pt x="1050" y="379"/>
                    <a:pt x="1043" y="379"/>
                  </a:cubicBezTo>
                  <a:cubicBezTo>
                    <a:pt x="1043" y="385"/>
                    <a:pt x="1043" y="385"/>
                    <a:pt x="1043" y="385"/>
                  </a:cubicBezTo>
                  <a:cubicBezTo>
                    <a:pt x="1052" y="391"/>
                    <a:pt x="1052" y="391"/>
                    <a:pt x="1052" y="391"/>
                  </a:cubicBezTo>
                  <a:cubicBezTo>
                    <a:pt x="1050" y="394"/>
                    <a:pt x="1047" y="399"/>
                    <a:pt x="1043" y="399"/>
                  </a:cubicBezTo>
                  <a:cubicBezTo>
                    <a:pt x="1034" y="401"/>
                    <a:pt x="1030" y="407"/>
                    <a:pt x="1024" y="409"/>
                  </a:cubicBezTo>
                  <a:cubicBezTo>
                    <a:pt x="1015" y="412"/>
                    <a:pt x="1016" y="415"/>
                    <a:pt x="1011" y="419"/>
                  </a:cubicBezTo>
                  <a:lnTo>
                    <a:pt x="1013" y="4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115">
              <a:extLst>
                <a:ext uri="{FF2B5EF4-FFF2-40B4-BE49-F238E27FC236}">
                  <a16:creationId xmlns:a16="http://schemas.microsoft.com/office/drawing/2014/main" id="{C9CB631F-5CC0-45CB-8BFF-25869C049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658" y="1937173"/>
              <a:ext cx="2102824" cy="1140166"/>
            </a:xfrm>
            <a:custGeom>
              <a:avLst/>
              <a:gdLst>
                <a:gd name="T0" fmla="*/ 1630 w 1838"/>
                <a:gd name="T1" fmla="*/ 903 h 996"/>
                <a:gd name="T2" fmla="*/ 1630 w 1838"/>
                <a:gd name="T3" fmla="*/ 950 h 996"/>
                <a:gd name="T4" fmla="*/ 1640 w 1838"/>
                <a:gd name="T5" fmla="*/ 845 h 996"/>
                <a:gd name="T6" fmla="*/ 1621 w 1838"/>
                <a:gd name="T7" fmla="*/ 785 h 996"/>
                <a:gd name="T8" fmla="*/ 1685 w 1838"/>
                <a:gd name="T9" fmla="*/ 753 h 996"/>
                <a:gd name="T10" fmla="*/ 1819 w 1838"/>
                <a:gd name="T11" fmla="*/ 642 h 996"/>
                <a:gd name="T12" fmla="*/ 1801 w 1838"/>
                <a:gd name="T13" fmla="*/ 623 h 996"/>
                <a:gd name="T14" fmla="*/ 1702 w 1838"/>
                <a:gd name="T15" fmla="*/ 559 h 996"/>
                <a:gd name="T16" fmla="*/ 1656 w 1838"/>
                <a:gd name="T17" fmla="*/ 446 h 996"/>
                <a:gd name="T18" fmla="*/ 1558 w 1838"/>
                <a:gd name="T19" fmla="*/ 481 h 996"/>
                <a:gd name="T20" fmla="*/ 1425 w 1838"/>
                <a:gd name="T21" fmla="*/ 368 h 996"/>
                <a:gd name="T22" fmla="*/ 1363 w 1838"/>
                <a:gd name="T23" fmla="*/ 446 h 996"/>
                <a:gd name="T24" fmla="*/ 1344 w 1838"/>
                <a:gd name="T25" fmla="*/ 697 h 996"/>
                <a:gd name="T26" fmla="*/ 1246 w 1838"/>
                <a:gd name="T27" fmla="*/ 602 h 996"/>
                <a:gd name="T28" fmla="*/ 1041 w 1838"/>
                <a:gd name="T29" fmla="*/ 551 h 996"/>
                <a:gd name="T30" fmla="*/ 1020 w 1838"/>
                <a:gd name="T31" fmla="*/ 390 h 996"/>
                <a:gd name="T32" fmla="*/ 1087 w 1838"/>
                <a:gd name="T33" fmla="*/ 321 h 996"/>
                <a:gd name="T34" fmla="*/ 1159 w 1838"/>
                <a:gd name="T35" fmla="*/ 263 h 996"/>
                <a:gd name="T36" fmla="*/ 1178 w 1838"/>
                <a:gd name="T37" fmla="*/ 229 h 996"/>
                <a:gd name="T38" fmla="*/ 1240 w 1838"/>
                <a:gd name="T39" fmla="*/ 217 h 996"/>
                <a:gd name="T40" fmla="*/ 1280 w 1838"/>
                <a:gd name="T41" fmla="*/ 109 h 996"/>
                <a:gd name="T42" fmla="*/ 1204 w 1838"/>
                <a:gd name="T43" fmla="*/ 121 h 996"/>
                <a:gd name="T44" fmla="*/ 1141 w 1838"/>
                <a:gd name="T45" fmla="*/ 133 h 996"/>
                <a:gd name="T46" fmla="*/ 1073 w 1838"/>
                <a:gd name="T47" fmla="*/ 99 h 996"/>
                <a:gd name="T48" fmla="*/ 985 w 1838"/>
                <a:gd name="T49" fmla="*/ 0 h 996"/>
                <a:gd name="T50" fmla="*/ 952 w 1838"/>
                <a:gd name="T51" fmla="*/ 68 h 996"/>
                <a:gd name="T52" fmla="*/ 973 w 1838"/>
                <a:gd name="T53" fmla="*/ 177 h 996"/>
                <a:gd name="T54" fmla="*/ 844 w 1838"/>
                <a:gd name="T55" fmla="*/ 165 h 996"/>
                <a:gd name="T56" fmla="*/ 738 w 1838"/>
                <a:gd name="T57" fmla="*/ 136 h 996"/>
                <a:gd name="T58" fmla="*/ 664 w 1838"/>
                <a:gd name="T59" fmla="*/ 159 h 996"/>
                <a:gd name="T60" fmla="*/ 572 w 1838"/>
                <a:gd name="T61" fmla="*/ 145 h 996"/>
                <a:gd name="T62" fmla="*/ 345 w 1838"/>
                <a:gd name="T63" fmla="*/ 76 h 996"/>
                <a:gd name="T64" fmla="*/ 237 w 1838"/>
                <a:gd name="T65" fmla="*/ 73 h 996"/>
                <a:gd name="T66" fmla="*/ 104 w 1838"/>
                <a:gd name="T67" fmla="*/ 125 h 996"/>
                <a:gd name="T68" fmla="*/ 0 w 1838"/>
                <a:gd name="T69" fmla="*/ 435 h 996"/>
                <a:gd name="T70" fmla="*/ 115 w 1838"/>
                <a:gd name="T71" fmla="*/ 455 h 996"/>
                <a:gd name="T72" fmla="*/ 212 w 1838"/>
                <a:gd name="T73" fmla="*/ 570 h 996"/>
                <a:gd name="T74" fmla="*/ 233 w 1838"/>
                <a:gd name="T75" fmla="*/ 659 h 996"/>
                <a:gd name="T76" fmla="*/ 310 w 1838"/>
                <a:gd name="T77" fmla="*/ 744 h 996"/>
                <a:gd name="T78" fmla="*/ 384 w 1838"/>
                <a:gd name="T79" fmla="*/ 793 h 996"/>
                <a:gd name="T80" fmla="*/ 1047 w 1838"/>
                <a:gd name="T81" fmla="*/ 803 h 996"/>
                <a:gd name="T82" fmla="*/ 1159 w 1838"/>
                <a:gd name="T83" fmla="*/ 816 h 996"/>
                <a:gd name="T84" fmla="*/ 1210 w 1838"/>
                <a:gd name="T85" fmla="*/ 859 h 996"/>
                <a:gd name="T86" fmla="*/ 1303 w 1838"/>
                <a:gd name="T87" fmla="*/ 922 h 996"/>
                <a:gd name="T88" fmla="*/ 1256 w 1838"/>
                <a:gd name="T89" fmla="*/ 996 h 996"/>
                <a:gd name="T90" fmla="*/ 1325 w 1838"/>
                <a:gd name="T91" fmla="*/ 978 h 996"/>
                <a:gd name="T92" fmla="*/ 1397 w 1838"/>
                <a:gd name="T93" fmla="*/ 936 h 996"/>
                <a:gd name="T94" fmla="*/ 1509 w 1838"/>
                <a:gd name="T95" fmla="*/ 897 h 996"/>
                <a:gd name="T96" fmla="*/ 1592 w 1838"/>
                <a:gd name="T97" fmla="*/ 909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8" h="996">
                  <a:moveTo>
                    <a:pt x="1592" y="907"/>
                  </a:moveTo>
                  <a:cubicBezTo>
                    <a:pt x="1592" y="904"/>
                    <a:pt x="1592" y="904"/>
                    <a:pt x="1592" y="904"/>
                  </a:cubicBezTo>
                  <a:cubicBezTo>
                    <a:pt x="1593" y="905"/>
                    <a:pt x="1597" y="904"/>
                    <a:pt x="1600" y="904"/>
                  </a:cubicBezTo>
                  <a:cubicBezTo>
                    <a:pt x="1604" y="904"/>
                    <a:pt x="1623" y="907"/>
                    <a:pt x="1630" y="903"/>
                  </a:cubicBezTo>
                  <a:cubicBezTo>
                    <a:pt x="1637" y="898"/>
                    <a:pt x="1637" y="888"/>
                    <a:pt x="1648" y="887"/>
                  </a:cubicBezTo>
                  <a:cubicBezTo>
                    <a:pt x="1648" y="898"/>
                    <a:pt x="1647" y="899"/>
                    <a:pt x="1659" y="899"/>
                  </a:cubicBezTo>
                  <a:cubicBezTo>
                    <a:pt x="1642" y="900"/>
                    <a:pt x="1615" y="913"/>
                    <a:pt x="1615" y="931"/>
                  </a:cubicBezTo>
                  <a:cubicBezTo>
                    <a:pt x="1615" y="938"/>
                    <a:pt x="1625" y="950"/>
                    <a:pt x="1630" y="950"/>
                  </a:cubicBezTo>
                  <a:cubicBezTo>
                    <a:pt x="1636" y="950"/>
                    <a:pt x="1650" y="929"/>
                    <a:pt x="1665" y="924"/>
                  </a:cubicBezTo>
                  <a:cubicBezTo>
                    <a:pt x="1669" y="923"/>
                    <a:pt x="1721" y="903"/>
                    <a:pt x="1721" y="896"/>
                  </a:cubicBezTo>
                  <a:cubicBezTo>
                    <a:pt x="1721" y="888"/>
                    <a:pt x="1701" y="887"/>
                    <a:pt x="1696" y="887"/>
                  </a:cubicBezTo>
                  <a:cubicBezTo>
                    <a:pt x="1674" y="887"/>
                    <a:pt x="1640" y="865"/>
                    <a:pt x="1640" y="845"/>
                  </a:cubicBezTo>
                  <a:cubicBezTo>
                    <a:pt x="1640" y="840"/>
                    <a:pt x="1646" y="834"/>
                    <a:pt x="1647" y="826"/>
                  </a:cubicBezTo>
                  <a:cubicBezTo>
                    <a:pt x="1643" y="826"/>
                    <a:pt x="1635" y="823"/>
                    <a:pt x="1628" y="823"/>
                  </a:cubicBezTo>
                  <a:cubicBezTo>
                    <a:pt x="1633" y="817"/>
                    <a:pt x="1660" y="813"/>
                    <a:pt x="1660" y="797"/>
                  </a:cubicBezTo>
                  <a:cubicBezTo>
                    <a:pt x="1660" y="782"/>
                    <a:pt x="1637" y="785"/>
                    <a:pt x="1621" y="785"/>
                  </a:cubicBezTo>
                  <a:cubicBezTo>
                    <a:pt x="1587" y="785"/>
                    <a:pt x="1572" y="810"/>
                    <a:pt x="1550" y="813"/>
                  </a:cubicBezTo>
                  <a:cubicBezTo>
                    <a:pt x="1559" y="791"/>
                    <a:pt x="1575" y="799"/>
                    <a:pt x="1592" y="781"/>
                  </a:cubicBezTo>
                  <a:cubicBezTo>
                    <a:pt x="1603" y="770"/>
                    <a:pt x="1595" y="763"/>
                    <a:pt x="1611" y="757"/>
                  </a:cubicBezTo>
                  <a:cubicBezTo>
                    <a:pt x="1640" y="748"/>
                    <a:pt x="1656" y="753"/>
                    <a:pt x="1685" y="753"/>
                  </a:cubicBezTo>
                  <a:cubicBezTo>
                    <a:pt x="1723" y="753"/>
                    <a:pt x="1744" y="766"/>
                    <a:pt x="1766" y="736"/>
                  </a:cubicBezTo>
                  <a:cubicBezTo>
                    <a:pt x="1777" y="721"/>
                    <a:pt x="1838" y="717"/>
                    <a:pt x="1838" y="692"/>
                  </a:cubicBezTo>
                  <a:cubicBezTo>
                    <a:pt x="1838" y="674"/>
                    <a:pt x="1832" y="666"/>
                    <a:pt x="1825" y="654"/>
                  </a:cubicBezTo>
                  <a:cubicBezTo>
                    <a:pt x="1819" y="654"/>
                    <a:pt x="1828" y="646"/>
                    <a:pt x="1819" y="642"/>
                  </a:cubicBezTo>
                  <a:cubicBezTo>
                    <a:pt x="1819" y="632"/>
                    <a:pt x="1819" y="632"/>
                    <a:pt x="1819" y="632"/>
                  </a:cubicBezTo>
                  <a:cubicBezTo>
                    <a:pt x="1802" y="643"/>
                    <a:pt x="1765" y="656"/>
                    <a:pt x="1747" y="656"/>
                  </a:cubicBezTo>
                  <a:cubicBezTo>
                    <a:pt x="1745" y="656"/>
                    <a:pt x="1740" y="655"/>
                    <a:pt x="1740" y="653"/>
                  </a:cubicBezTo>
                  <a:cubicBezTo>
                    <a:pt x="1755" y="644"/>
                    <a:pt x="1797" y="638"/>
                    <a:pt x="1801" y="623"/>
                  </a:cubicBezTo>
                  <a:cubicBezTo>
                    <a:pt x="1802" y="619"/>
                    <a:pt x="1796" y="618"/>
                    <a:pt x="1795" y="614"/>
                  </a:cubicBezTo>
                  <a:cubicBezTo>
                    <a:pt x="1777" y="616"/>
                    <a:pt x="1738" y="608"/>
                    <a:pt x="1738" y="581"/>
                  </a:cubicBezTo>
                  <a:cubicBezTo>
                    <a:pt x="1738" y="578"/>
                    <a:pt x="1738" y="578"/>
                    <a:pt x="1738" y="578"/>
                  </a:cubicBezTo>
                  <a:cubicBezTo>
                    <a:pt x="1721" y="578"/>
                    <a:pt x="1712" y="567"/>
                    <a:pt x="1702" y="559"/>
                  </a:cubicBezTo>
                  <a:cubicBezTo>
                    <a:pt x="1706" y="557"/>
                    <a:pt x="1713" y="554"/>
                    <a:pt x="1713" y="545"/>
                  </a:cubicBezTo>
                  <a:cubicBezTo>
                    <a:pt x="1713" y="537"/>
                    <a:pt x="1706" y="531"/>
                    <a:pt x="1708" y="523"/>
                  </a:cubicBezTo>
                  <a:cubicBezTo>
                    <a:pt x="1701" y="520"/>
                    <a:pt x="1676" y="504"/>
                    <a:pt x="1683" y="489"/>
                  </a:cubicBezTo>
                  <a:cubicBezTo>
                    <a:pt x="1691" y="471"/>
                    <a:pt x="1659" y="467"/>
                    <a:pt x="1656" y="446"/>
                  </a:cubicBezTo>
                  <a:cubicBezTo>
                    <a:pt x="1654" y="446"/>
                    <a:pt x="1646" y="438"/>
                    <a:pt x="1643" y="435"/>
                  </a:cubicBezTo>
                  <a:cubicBezTo>
                    <a:pt x="1638" y="439"/>
                    <a:pt x="1626" y="446"/>
                    <a:pt x="1626" y="458"/>
                  </a:cubicBezTo>
                  <a:cubicBezTo>
                    <a:pt x="1626" y="469"/>
                    <a:pt x="1602" y="499"/>
                    <a:pt x="1583" y="499"/>
                  </a:cubicBezTo>
                  <a:cubicBezTo>
                    <a:pt x="1569" y="499"/>
                    <a:pt x="1567" y="481"/>
                    <a:pt x="1558" y="481"/>
                  </a:cubicBezTo>
                  <a:cubicBezTo>
                    <a:pt x="1545" y="481"/>
                    <a:pt x="1540" y="442"/>
                    <a:pt x="1537" y="426"/>
                  </a:cubicBezTo>
                  <a:cubicBezTo>
                    <a:pt x="1534" y="403"/>
                    <a:pt x="1493" y="419"/>
                    <a:pt x="1493" y="390"/>
                  </a:cubicBezTo>
                  <a:cubicBezTo>
                    <a:pt x="1472" y="387"/>
                    <a:pt x="1468" y="360"/>
                    <a:pt x="1446" y="360"/>
                  </a:cubicBezTo>
                  <a:cubicBezTo>
                    <a:pt x="1437" y="360"/>
                    <a:pt x="1437" y="368"/>
                    <a:pt x="1425" y="368"/>
                  </a:cubicBezTo>
                  <a:cubicBezTo>
                    <a:pt x="1403" y="368"/>
                    <a:pt x="1390" y="354"/>
                    <a:pt x="1368" y="354"/>
                  </a:cubicBezTo>
                  <a:cubicBezTo>
                    <a:pt x="1357" y="354"/>
                    <a:pt x="1346" y="360"/>
                    <a:pt x="1346" y="374"/>
                  </a:cubicBezTo>
                  <a:cubicBezTo>
                    <a:pt x="1346" y="382"/>
                    <a:pt x="1372" y="394"/>
                    <a:pt x="1348" y="410"/>
                  </a:cubicBezTo>
                  <a:cubicBezTo>
                    <a:pt x="1338" y="416"/>
                    <a:pt x="1362" y="434"/>
                    <a:pt x="1363" y="446"/>
                  </a:cubicBezTo>
                  <a:cubicBezTo>
                    <a:pt x="1366" y="469"/>
                    <a:pt x="1344" y="475"/>
                    <a:pt x="1335" y="479"/>
                  </a:cubicBezTo>
                  <a:cubicBezTo>
                    <a:pt x="1352" y="510"/>
                    <a:pt x="1378" y="520"/>
                    <a:pt x="1378" y="573"/>
                  </a:cubicBezTo>
                  <a:cubicBezTo>
                    <a:pt x="1378" y="587"/>
                    <a:pt x="1333" y="623"/>
                    <a:pt x="1318" y="626"/>
                  </a:cubicBezTo>
                  <a:cubicBezTo>
                    <a:pt x="1344" y="640"/>
                    <a:pt x="1334" y="683"/>
                    <a:pt x="1344" y="697"/>
                  </a:cubicBezTo>
                  <a:cubicBezTo>
                    <a:pt x="1341" y="702"/>
                    <a:pt x="1331" y="707"/>
                    <a:pt x="1331" y="716"/>
                  </a:cubicBezTo>
                  <a:cubicBezTo>
                    <a:pt x="1322" y="716"/>
                    <a:pt x="1315" y="731"/>
                    <a:pt x="1308" y="725"/>
                  </a:cubicBezTo>
                  <a:cubicBezTo>
                    <a:pt x="1289" y="710"/>
                    <a:pt x="1262" y="685"/>
                    <a:pt x="1262" y="662"/>
                  </a:cubicBezTo>
                  <a:cubicBezTo>
                    <a:pt x="1262" y="636"/>
                    <a:pt x="1267" y="616"/>
                    <a:pt x="1246" y="602"/>
                  </a:cubicBezTo>
                  <a:cubicBezTo>
                    <a:pt x="1197" y="602"/>
                    <a:pt x="1197" y="602"/>
                    <a:pt x="1197" y="602"/>
                  </a:cubicBezTo>
                  <a:cubicBezTo>
                    <a:pt x="1169" y="581"/>
                    <a:pt x="1137" y="568"/>
                    <a:pt x="1103" y="554"/>
                  </a:cubicBezTo>
                  <a:cubicBezTo>
                    <a:pt x="1097" y="552"/>
                    <a:pt x="1080" y="539"/>
                    <a:pt x="1069" y="539"/>
                  </a:cubicBezTo>
                  <a:cubicBezTo>
                    <a:pt x="1058" y="539"/>
                    <a:pt x="1053" y="551"/>
                    <a:pt x="1041" y="551"/>
                  </a:cubicBezTo>
                  <a:cubicBezTo>
                    <a:pt x="1041" y="531"/>
                    <a:pt x="1029" y="487"/>
                    <a:pt x="1013" y="487"/>
                  </a:cubicBezTo>
                  <a:cubicBezTo>
                    <a:pt x="1005" y="487"/>
                    <a:pt x="1001" y="493"/>
                    <a:pt x="994" y="495"/>
                  </a:cubicBezTo>
                  <a:cubicBezTo>
                    <a:pt x="997" y="485"/>
                    <a:pt x="994" y="482"/>
                    <a:pt x="994" y="459"/>
                  </a:cubicBezTo>
                  <a:cubicBezTo>
                    <a:pt x="994" y="427"/>
                    <a:pt x="1003" y="408"/>
                    <a:pt x="1020" y="390"/>
                  </a:cubicBezTo>
                  <a:cubicBezTo>
                    <a:pt x="1026" y="384"/>
                    <a:pt x="1039" y="353"/>
                    <a:pt x="1045" y="350"/>
                  </a:cubicBezTo>
                  <a:cubicBezTo>
                    <a:pt x="1058" y="345"/>
                    <a:pt x="1081" y="353"/>
                    <a:pt x="1081" y="334"/>
                  </a:cubicBezTo>
                  <a:cubicBezTo>
                    <a:pt x="1081" y="322"/>
                    <a:pt x="1052" y="321"/>
                    <a:pt x="1041" y="315"/>
                  </a:cubicBezTo>
                  <a:cubicBezTo>
                    <a:pt x="1048" y="317"/>
                    <a:pt x="1025" y="301"/>
                    <a:pt x="1087" y="321"/>
                  </a:cubicBezTo>
                  <a:cubicBezTo>
                    <a:pt x="1103" y="326"/>
                    <a:pt x="1093" y="304"/>
                    <a:pt x="1102" y="304"/>
                  </a:cubicBezTo>
                  <a:cubicBezTo>
                    <a:pt x="1103" y="304"/>
                    <a:pt x="1109" y="304"/>
                    <a:pt x="1119" y="304"/>
                  </a:cubicBezTo>
                  <a:cubicBezTo>
                    <a:pt x="1137" y="304"/>
                    <a:pt x="1147" y="284"/>
                    <a:pt x="1159" y="275"/>
                  </a:cubicBezTo>
                  <a:cubicBezTo>
                    <a:pt x="1159" y="263"/>
                    <a:pt x="1159" y="263"/>
                    <a:pt x="1159" y="263"/>
                  </a:cubicBezTo>
                  <a:cubicBezTo>
                    <a:pt x="1133" y="256"/>
                    <a:pt x="1107" y="260"/>
                    <a:pt x="1096" y="236"/>
                  </a:cubicBezTo>
                  <a:cubicBezTo>
                    <a:pt x="1096" y="236"/>
                    <a:pt x="1104" y="236"/>
                    <a:pt x="1109" y="236"/>
                  </a:cubicBezTo>
                  <a:cubicBezTo>
                    <a:pt x="1119" y="243"/>
                    <a:pt x="1129" y="255"/>
                    <a:pt x="1144" y="255"/>
                  </a:cubicBezTo>
                  <a:cubicBezTo>
                    <a:pt x="1156" y="255"/>
                    <a:pt x="1178" y="238"/>
                    <a:pt x="1178" y="229"/>
                  </a:cubicBezTo>
                  <a:cubicBezTo>
                    <a:pt x="1178" y="225"/>
                    <a:pt x="1166" y="211"/>
                    <a:pt x="1172" y="211"/>
                  </a:cubicBezTo>
                  <a:cubicBezTo>
                    <a:pt x="1189" y="211"/>
                    <a:pt x="1195" y="227"/>
                    <a:pt x="1206" y="227"/>
                  </a:cubicBezTo>
                  <a:cubicBezTo>
                    <a:pt x="1212" y="227"/>
                    <a:pt x="1217" y="221"/>
                    <a:pt x="1231" y="221"/>
                  </a:cubicBezTo>
                  <a:cubicBezTo>
                    <a:pt x="1227" y="216"/>
                    <a:pt x="1230" y="202"/>
                    <a:pt x="1240" y="217"/>
                  </a:cubicBezTo>
                  <a:cubicBezTo>
                    <a:pt x="1245" y="225"/>
                    <a:pt x="1284" y="190"/>
                    <a:pt x="1284" y="179"/>
                  </a:cubicBezTo>
                  <a:cubicBezTo>
                    <a:pt x="1284" y="172"/>
                    <a:pt x="1266" y="164"/>
                    <a:pt x="1266" y="159"/>
                  </a:cubicBezTo>
                  <a:cubicBezTo>
                    <a:pt x="1266" y="154"/>
                    <a:pt x="1256" y="141"/>
                    <a:pt x="1280" y="129"/>
                  </a:cubicBezTo>
                  <a:cubicBezTo>
                    <a:pt x="1283" y="122"/>
                    <a:pt x="1280" y="123"/>
                    <a:pt x="1280" y="109"/>
                  </a:cubicBezTo>
                  <a:cubicBezTo>
                    <a:pt x="1256" y="109"/>
                    <a:pt x="1262" y="89"/>
                    <a:pt x="1231" y="89"/>
                  </a:cubicBezTo>
                  <a:cubicBezTo>
                    <a:pt x="1224" y="89"/>
                    <a:pt x="1219" y="84"/>
                    <a:pt x="1212" y="84"/>
                  </a:cubicBezTo>
                  <a:cubicBezTo>
                    <a:pt x="1203" y="84"/>
                    <a:pt x="1193" y="90"/>
                    <a:pt x="1193" y="100"/>
                  </a:cubicBezTo>
                  <a:cubicBezTo>
                    <a:pt x="1193" y="110"/>
                    <a:pt x="1204" y="114"/>
                    <a:pt x="1204" y="121"/>
                  </a:cubicBezTo>
                  <a:cubicBezTo>
                    <a:pt x="1204" y="129"/>
                    <a:pt x="1187" y="129"/>
                    <a:pt x="1183" y="137"/>
                  </a:cubicBezTo>
                  <a:cubicBezTo>
                    <a:pt x="1177" y="151"/>
                    <a:pt x="1179" y="161"/>
                    <a:pt x="1168" y="176"/>
                  </a:cubicBezTo>
                  <a:cubicBezTo>
                    <a:pt x="1151" y="199"/>
                    <a:pt x="1128" y="162"/>
                    <a:pt x="1128" y="153"/>
                  </a:cubicBezTo>
                  <a:cubicBezTo>
                    <a:pt x="1128" y="143"/>
                    <a:pt x="1141" y="145"/>
                    <a:pt x="1141" y="133"/>
                  </a:cubicBezTo>
                  <a:cubicBezTo>
                    <a:pt x="1141" y="128"/>
                    <a:pt x="1119" y="105"/>
                    <a:pt x="1113" y="105"/>
                  </a:cubicBezTo>
                  <a:cubicBezTo>
                    <a:pt x="1091" y="105"/>
                    <a:pt x="1106" y="140"/>
                    <a:pt x="1083" y="140"/>
                  </a:cubicBezTo>
                  <a:cubicBezTo>
                    <a:pt x="1083" y="126"/>
                    <a:pt x="1082" y="116"/>
                    <a:pt x="1066" y="109"/>
                  </a:cubicBezTo>
                  <a:cubicBezTo>
                    <a:pt x="1068" y="105"/>
                    <a:pt x="1069" y="102"/>
                    <a:pt x="1073" y="99"/>
                  </a:cubicBezTo>
                  <a:cubicBezTo>
                    <a:pt x="1061" y="91"/>
                    <a:pt x="1044" y="99"/>
                    <a:pt x="1035" y="87"/>
                  </a:cubicBezTo>
                  <a:cubicBezTo>
                    <a:pt x="1041" y="84"/>
                    <a:pt x="1054" y="78"/>
                    <a:pt x="1054" y="68"/>
                  </a:cubicBezTo>
                  <a:cubicBezTo>
                    <a:pt x="1054" y="53"/>
                    <a:pt x="1032" y="53"/>
                    <a:pt x="1031" y="42"/>
                  </a:cubicBezTo>
                  <a:cubicBezTo>
                    <a:pt x="1031" y="17"/>
                    <a:pt x="1014" y="1"/>
                    <a:pt x="985" y="0"/>
                  </a:cubicBezTo>
                  <a:cubicBezTo>
                    <a:pt x="970" y="0"/>
                    <a:pt x="976" y="10"/>
                    <a:pt x="977" y="18"/>
                  </a:cubicBezTo>
                  <a:cubicBezTo>
                    <a:pt x="968" y="20"/>
                    <a:pt x="956" y="18"/>
                    <a:pt x="956" y="30"/>
                  </a:cubicBezTo>
                  <a:cubicBezTo>
                    <a:pt x="956" y="38"/>
                    <a:pt x="962" y="42"/>
                    <a:pt x="962" y="50"/>
                  </a:cubicBezTo>
                  <a:cubicBezTo>
                    <a:pt x="962" y="58"/>
                    <a:pt x="952" y="57"/>
                    <a:pt x="952" y="68"/>
                  </a:cubicBezTo>
                  <a:cubicBezTo>
                    <a:pt x="952" y="94"/>
                    <a:pt x="1003" y="78"/>
                    <a:pt x="1003" y="105"/>
                  </a:cubicBezTo>
                  <a:cubicBezTo>
                    <a:pt x="1003" y="110"/>
                    <a:pt x="997" y="129"/>
                    <a:pt x="997" y="129"/>
                  </a:cubicBezTo>
                  <a:cubicBezTo>
                    <a:pt x="1003" y="126"/>
                    <a:pt x="1007" y="124"/>
                    <a:pt x="1013" y="121"/>
                  </a:cubicBezTo>
                  <a:cubicBezTo>
                    <a:pt x="1023" y="154"/>
                    <a:pt x="973" y="138"/>
                    <a:pt x="973" y="177"/>
                  </a:cubicBezTo>
                  <a:cubicBezTo>
                    <a:pt x="948" y="184"/>
                    <a:pt x="968" y="158"/>
                    <a:pt x="962" y="149"/>
                  </a:cubicBezTo>
                  <a:cubicBezTo>
                    <a:pt x="960" y="145"/>
                    <a:pt x="939" y="140"/>
                    <a:pt x="928" y="140"/>
                  </a:cubicBezTo>
                  <a:cubicBezTo>
                    <a:pt x="914" y="140"/>
                    <a:pt x="909" y="148"/>
                    <a:pt x="909" y="165"/>
                  </a:cubicBezTo>
                  <a:cubicBezTo>
                    <a:pt x="896" y="163"/>
                    <a:pt x="888" y="165"/>
                    <a:pt x="844" y="165"/>
                  </a:cubicBezTo>
                  <a:cubicBezTo>
                    <a:pt x="804" y="165"/>
                    <a:pt x="756" y="150"/>
                    <a:pt x="746" y="117"/>
                  </a:cubicBezTo>
                  <a:cubicBezTo>
                    <a:pt x="732" y="121"/>
                    <a:pt x="687" y="122"/>
                    <a:pt x="687" y="140"/>
                  </a:cubicBezTo>
                  <a:cubicBezTo>
                    <a:pt x="687" y="145"/>
                    <a:pt x="690" y="148"/>
                    <a:pt x="696" y="148"/>
                  </a:cubicBezTo>
                  <a:cubicBezTo>
                    <a:pt x="709" y="148"/>
                    <a:pt x="729" y="142"/>
                    <a:pt x="738" y="136"/>
                  </a:cubicBezTo>
                  <a:cubicBezTo>
                    <a:pt x="741" y="162"/>
                    <a:pt x="702" y="140"/>
                    <a:pt x="702" y="167"/>
                  </a:cubicBezTo>
                  <a:cubicBezTo>
                    <a:pt x="702" y="173"/>
                    <a:pt x="710" y="191"/>
                    <a:pt x="707" y="191"/>
                  </a:cubicBezTo>
                  <a:cubicBezTo>
                    <a:pt x="691" y="191"/>
                    <a:pt x="688" y="171"/>
                    <a:pt x="676" y="165"/>
                  </a:cubicBezTo>
                  <a:cubicBezTo>
                    <a:pt x="664" y="159"/>
                    <a:pt x="664" y="159"/>
                    <a:pt x="664" y="159"/>
                  </a:cubicBezTo>
                  <a:cubicBezTo>
                    <a:pt x="646" y="159"/>
                    <a:pt x="634" y="159"/>
                    <a:pt x="616" y="159"/>
                  </a:cubicBezTo>
                  <a:cubicBezTo>
                    <a:pt x="601" y="159"/>
                    <a:pt x="591" y="166"/>
                    <a:pt x="574" y="167"/>
                  </a:cubicBezTo>
                  <a:cubicBezTo>
                    <a:pt x="544" y="168"/>
                    <a:pt x="544" y="156"/>
                    <a:pt x="544" y="154"/>
                  </a:cubicBezTo>
                  <a:cubicBezTo>
                    <a:pt x="544" y="147"/>
                    <a:pt x="567" y="150"/>
                    <a:pt x="572" y="145"/>
                  </a:cubicBezTo>
                  <a:cubicBezTo>
                    <a:pt x="551" y="114"/>
                    <a:pt x="554" y="119"/>
                    <a:pt x="511" y="123"/>
                  </a:cubicBezTo>
                  <a:cubicBezTo>
                    <a:pt x="465" y="127"/>
                    <a:pt x="442" y="87"/>
                    <a:pt x="396" y="87"/>
                  </a:cubicBezTo>
                  <a:cubicBezTo>
                    <a:pt x="382" y="87"/>
                    <a:pt x="376" y="97"/>
                    <a:pt x="364" y="97"/>
                  </a:cubicBezTo>
                  <a:cubicBezTo>
                    <a:pt x="355" y="97"/>
                    <a:pt x="347" y="82"/>
                    <a:pt x="345" y="76"/>
                  </a:cubicBezTo>
                  <a:cubicBezTo>
                    <a:pt x="331" y="79"/>
                    <a:pt x="331" y="97"/>
                    <a:pt x="316" y="97"/>
                  </a:cubicBezTo>
                  <a:cubicBezTo>
                    <a:pt x="301" y="97"/>
                    <a:pt x="281" y="61"/>
                    <a:pt x="276" y="61"/>
                  </a:cubicBezTo>
                  <a:cubicBezTo>
                    <a:pt x="261" y="61"/>
                    <a:pt x="267" y="84"/>
                    <a:pt x="251" y="84"/>
                  </a:cubicBezTo>
                  <a:cubicBezTo>
                    <a:pt x="245" y="84"/>
                    <a:pt x="239" y="79"/>
                    <a:pt x="237" y="73"/>
                  </a:cubicBezTo>
                  <a:cubicBezTo>
                    <a:pt x="214" y="78"/>
                    <a:pt x="205" y="80"/>
                    <a:pt x="184" y="89"/>
                  </a:cubicBezTo>
                  <a:cubicBezTo>
                    <a:pt x="176" y="90"/>
                    <a:pt x="156" y="105"/>
                    <a:pt x="149" y="99"/>
                  </a:cubicBezTo>
                  <a:cubicBezTo>
                    <a:pt x="129" y="80"/>
                    <a:pt x="133" y="104"/>
                    <a:pt x="126" y="105"/>
                  </a:cubicBezTo>
                  <a:cubicBezTo>
                    <a:pt x="76" y="106"/>
                    <a:pt x="111" y="125"/>
                    <a:pt x="104" y="125"/>
                  </a:cubicBezTo>
                  <a:cubicBezTo>
                    <a:pt x="85" y="125"/>
                    <a:pt x="51" y="121"/>
                    <a:pt x="20" y="101"/>
                  </a:cubicBezTo>
                  <a:cubicBezTo>
                    <a:pt x="18" y="101"/>
                    <a:pt x="9" y="93"/>
                    <a:pt x="9" y="91"/>
                  </a:cubicBezTo>
                  <a:cubicBezTo>
                    <a:pt x="4" y="94"/>
                    <a:pt x="8" y="93"/>
                    <a:pt x="0" y="91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10" y="446"/>
                    <a:pt x="33" y="432"/>
                    <a:pt x="42" y="447"/>
                  </a:cubicBezTo>
                  <a:cubicBezTo>
                    <a:pt x="48" y="458"/>
                    <a:pt x="64" y="479"/>
                    <a:pt x="80" y="479"/>
                  </a:cubicBezTo>
                  <a:cubicBezTo>
                    <a:pt x="90" y="479"/>
                    <a:pt x="90" y="462"/>
                    <a:pt x="101" y="459"/>
                  </a:cubicBezTo>
                  <a:cubicBezTo>
                    <a:pt x="105" y="458"/>
                    <a:pt x="110" y="459"/>
                    <a:pt x="115" y="455"/>
                  </a:cubicBezTo>
                  <a:cubicBezTo>
                    <a:pt x="138" y="479"/>
                    <a:pt x="149" y="488"/>
                    <a:pt x="169" y="519"/>
                  </a:cubicBezTo>
                  <a:cubicBezTo>
                    <a:pt x="170" y="522"/>
                    <a:pt x="176" y="523"/>
                    <a:pt x="179" y="531"/>
                  </a:cubicBezTo>
                  <a:cubicBezTo>
                    <a:pt x="182" y="540"/>
                    <a:pt x="186" y="552"/>
                    <a:pt x="194" y="561"/>
                  </a:cubicBezTo>
                  <a:cubicBezTo>
                    <a:pt x="198" y="566"/>
                    <a:pt x="207" y="563"/>
                    <a:pt x="212" y="570"/>
                  </a:cubicBezTo>
                  <a:cubicBezTo>
                    <a:pt x="219" y="577"/>
                    <a:pt x="232" y="581"/>
                    <a:pt x="232" y="597"/>
                  </a:cubicBezTo>
                  <a:cubicBezTo>
                    <a:pt x="232" y="606"/>
                    <a:pt x="221" y="608"/>
                    <a:pt x="221" y="613"/>
                  </a:cubicBezTo>
                  <a:cubicBezTo>
                    <a:pt x="221" y="617"/>
                    <a:pt x="226" y="620"/>
                    <a:pt x="226" y="624"/>
                  </a:cubicBezTo>
                  <a:cubicBezTo>
                    <a:pt x="226" y="635"/>
                    <a:pt x="223" y="656"/>
                    <a:pt x="233" y="659"/>
                  </a:cubicBezTo>
                  <a:cubicBezTo>
                    <a:pt x="239" y="661"/>
                    <a:pt x="245" y="661"/>
                    <a:pt x="250" y="666"/>
                  </a:cubicBezTo>
                  <a:cubicBezTo>
                    <a:pt x="257" y="673"/>
                    <a:pt x="248" y="683"/>
                    <a:pt x="257" y="690"/>
                  </a:cubicBezTo>
                  <a:cubicBezTo>
                    <a:pt x="257" y="690"/>
                    <a:pt x="277" y="702"/>
                    <a:pt x="278" y="705"/>
                  </a:cubicBezTo>
                  <a:cubicBezTo>
                    <a:pt x="283" y="723"/>
                    <a:pt x="285" y="744"/>
                    <a:pt x="310" y="744"/>
                  </a:cubicBezTo>
                  <a:cubicBezTo>
                    <a:pt x="314" y="760"/>
                    <a:pt x="341" y="750"/>
                    <a:pt x="347" y="771"/>
                  </a:cubicBezTo>
                  <a:cubicBezTo>
                    <a:pt x="349" y="779"/>
                    <a:pt x="368" y="780"/>
                    <a:pt x="376" y="788"/>
                  </a:cubicBezTo>
                  <a:cubicBezTo>
                    <a:pt x="377" y="790"/>
                    <a:pt x="381" y="791"/>
                    <a:pt x="384" y="793"/>
                  </a:cubicBezTo>
                  <a:cubicBezTo>
                    <a:pt x="384" y="793"/>
                    <a:pt x="384" y="793"/>
                    <a:pt x="384" y="793"/>
                  </a:cubicBezTo>
                  <a:cubicBezTo>
                    <a:pt x="990" y="793"/>
                    <a:pt x="990" y="793"/>
                    <a:pt x="990" y="793"/>
                  </a:cubicBezTo>
                  <a:cubicBezTo>
                    <a:pt x="990" y="783"/>
                    <a:pt x="990" y="783"/>
                    <a:pt x="990" y="783"/>
                  </a:cubicBezTo>
                  <a:cubicBezTo>
                    <a:pt x="1000" y="791"/>
                    <a:pt x="999" y="798"/>
                    <a:pt x="1009" y="803"/>
                  </a:cubicBezTo>
                  <a:cubicBezTo>
                    <a:pt x="1047" y="803"/>
                    <a:pt x="1047" y="803"/>
                    <a:pt x="1047" y="803"/>
                  </a:cubicBezTo>
                  <a:cubicBezTo>
                    <a:pt x="1062" y="819"/>
                    <a:pt x="1082" y="819"/>
                    <a:pt x="1109" y="819"/>
                  </a:cubicBezTo>
                  <a:cubicBezTo>
                    <a:pt x="1119" y="816"/>
                    <a:pt x="1121" y="819"/>
                    <a:pt x="1129" y="815"/>
                  </a:cubicBezTo>
                  <a:cubicBezTo>
                    <a:pt x="1137" y="811"/>
                    <a:pt x="1134" y="799"/>
                    <a:pt x="1141" y="799"/>
                  </a:cubicBezTo>
                  <a:cubicBezTo>
                    <a:pt x="1150" y="799"/>
                    <a:pt x="1156" y="813"/>
                    <a:pt x="1159" y="816"/>
                  </a:cubicBezTo>
                  <a:cubicBezTo>
                    <a:pt x="1161" y="813"/>
                    <a:pt x="1160" y="806"/>
                    <a:pt x="1160" y="805"/>
                  </a:cubicBezTo>
                  <a:cubicBezTo>
                    <a:pt x="1163" y="805"/>
                    <a:pt x="1164" y="805"/>
                    <a:pt x="1166" y="805"/>
                  </a:cubicBezTo>
                  <a:cubicBezTo>
                    <a:pt x="1171" y="805"/>
                    <a:pt x="1203" y="832"/>
                    <a:pt x="1204" y="835"/>
                  </a:cubicBezTo>
                  <a:cubicBezTo>
                    <a:pt x="1209" y="845"/>
                    <a:pt x="1204" y="853"/>
                    <a:pt x="1210" y="859"/>
                  </a:cubicBezTo>
                  <a:cubicBezTo>
                    <a:pt x="1228" y="877"/>
                    <a:pt x="1251" y="873"/>
                    <a:pt x="1270" y="886"/>
                  </a:cubicBezTo>
                  <a:cubicBezTo>
                    <a:pt x="1290" y="886"/>
                    <a:pt x="1290" y="886"/>
                    <a:pt x="1290" y="886"/>
                  </a:cubicBezTo>
                  <a:cubicBezTo>
                    <a:pt x="1299" y="892"/>
                    <a:pt x="1310" y="900"/>
                    <a:pt x="1310" y="912"/>
                  </a:cubicBezTo>
                  <a:cubicBezTo>
                    <a:pt x="1310" y="918"/>
                    <a:pt x="1307" y="922"/>
                    <a:pt x="1303" y="922"/>
                  </a:cubicBezTo>
                  <a:cubicBezTo>
                    <a:pt x="1294" y="922"/>
                    <a:pt x="1284" y="911"/>
                    <a:pt x="1281" y="908"/>
                  </a:cubicBezTo>
                  <a:cubicBezTo>
                    <a:pt x="1278" y="921"/>
                    <a:pt x="1272" y="959"/>
                    <a:pt x="1261" y="959"/>
                  </a:cubicBezTo>
                  <a:cubicBezTo>
                    <a:pt x="1252" y="969"/>
                    <a:pt x="1244" y="974"/>
                    <a:pt x="1244" y="986"/>
                  </a:cubicBezTo>
                  <a:cubicBezTo>
                    <a:pt x="1247" y="990"/>
                    <a:pt x="1251" y="996"/>
                    <a:pt x="1256" y="996"/>
                  </a:cubicBezTo>
                  <a:cubicBezTo>
                    <a:pt x="1262" y="996"/>
                    <a:pt x="1263" y="991"/>
                    <a:pt x="1266" y="988"/>
                  </a:cubicBezTo>
                  <a:cubicBezTo>
                    <a:pt x="1273" y="981"/>
                    <a:pt x="1284" y="981"/>
                    <a:pt x="1295" y="981"/>
                  </a:cubicBezTo>
                  <a:cubicBezTo>
                    <a:pt x="1305" y="981"/>
                    <a:pt x="1309" y="987"/>
                    <a:pt x="1313" y="985"/>
                  </a:cubicBezTo>
                  <a:cubicBezTo>
                    <a:pt x="1318" y="982"/>
                    <a:pt x="1322" y="980"/>
                    <a:pt x="1325" y="978"/>
                  </a:cubicBezTo>
                  <a:cubicBezTo>
                    <a:pt x="1324" y="974"/>
                    <a:pt x="1322" y="969"/>
                    <a:pt x="1321" y="965"/>
                  </a:cubicBezTo>
                  <a:cubicBezTo>
                    <a:pt x="1320" y="962"/>
                    <a:pt x="1316" y="961"/>
                    <a:pt x="1316" y="958"/>
                  </a:cubicBezTo>
                  <a:cubicBezTo>
                    <a:pt x="1316" y="954"/>
                    <a:pt x="1324" y="952"/>
                    <a:pt x="1326" y="951"/>
                  </a:cubicBezTo>
                  <a:cubicBezTo>
                    <a:pt x="1343" y="946"/>
                    <a:pt x="1378" y="936"/>
                    <a:pt x="1397" y="936"/>
                  </a:cubicBezTo>
                  <a:cubicBezTo>
                    <a:pt x="1399" y="935"/>
                    <a:pt x="1426" y="906"/>
                    <a:pt x="1431" y="902"/>
                  </a:cubicBezTo>
                  <a:cubicBezTo>
                    <a:pt x="1435" y="899"/>
                    <a:pt x="1453" y="900"/>
                    <a:pt x="1471" y="900"/>
                  </a:cubicBezTo>
                  <a:cubicBezTo>
                    <a:pt x="1478" y="900"/>
                    <a:pt x="1483" y="900"/>
                    <a:pt x="1490" y="900"/>
                  </a:cubicBezTo>
                  <a:cubicBezTo>
                    <a:pt x="1497" y="900"/>
                    <a:pt x="1504" y="898"/>
                    <a:pt x="1509" y="897"/>
                  </a:cubicBezTo>
                  <a:cubicBezTo>
                    <a:pt x="1516" y="896"/>
                    <a:pt x="1514" y="893"/>
                    <a:pt x="1517" y="890"/>
                  </a:cubicBezTo>
                  <a:cubicBezTo>
                    <a:pt x="1531" y="875"/>
                    <a:pt x="1530" y="849"/>
                    <a:pt x="1550" y="835"/>
                  </a:cubicBezTo>
                  <a:cubicBezTo>
                    <a:pt x="1559" y="847"/>
                    <a:pt x="1573" y="830"/>
                    <a:pt x="1579" y="841"/>
                  </a:cubicBezTo>
                  <a:cubicBezTo>
                    <a:pt x="1590" y="861"/>
                    <a:pt x="1583" y="890"/>
                    <a:pt x="1592" y="909"/>
                  </a:cubicBezTo>
                  <a:lnTo>
                    <a:pt x="1592" y="9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116">
              <a:extLst>
                <a:ext uri="{FF2B5EF4-FFF2-40B4-BE49-F238E27FC236}">
                  <a16:creationId xmlns:a16="http://schemas.microsoft.com/office/drawing/2014/main" id="{CC2116A6-DD1E-4CC8-BD3A-4CC3E4BCA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00" y="1967781"/>
              <a:ext cx="921324" cy="705526"/>
            </a:xfrm>
            <a:custGeom>
              <a:avLst/>
              <a:gdLst>
                <a:gd name="T0" fmla="*/ 574 w 806"/>
                <a:gd name="T1" fmla="*/ 409 h 617"/>
                <a:gd name="T2" fmla="*/ 654 w 806"/>
                <a:gd name="T3" fmla="*/ 453 h 617"/>
                <a:gd name="T4" fmla="*/ 689 w 806"/>
                <a:gd name="T5" fmla="*/ 429 h 617"/>
                <a:gd name="T6" fmla="*/ 753 w 806"/>
                <a:gd name="T7" fmla="*/ 505 h 617"/>
                <a:gd name="T8" fmla="*/ 786 w 806"/>
                <a:gd name="T9" fmla="*/ 544 h 617"/>
                <a:gd name="T10" fmla="*/ 795 w 806"/>
                <a:gd name="T11" fmla="*/ 587 h 617"/>
                <a:gd name="T12" fmla="*/ 756 w 806"/>
                <a:gd name="T13" fmla="*/ 564 h 617"/>
                <a:gd name="T14" fmla="*/ 733 w 806"/>
                <a:gd name="T15" fmla="*/ 540 h 617"/>
                <a:gd name="T16" fmla="*/ 731 w 806"/>
                <a:gd name="T17" fmla="*/ 515 h 617"/>
                <a:gd name="T18" fmla="*/ 710 w 806"/>
                <a:gd name="T19" fmla="*/ 515 h 617"/>
                <a:gd name="T20" fmla="*/ 707 w 806"/>
                <a:gd name="T21" fmla="*/ 486 h 617"/>
                <a:gd name="T22" fmla="*/ 670 w 806"/>
                <a:gd name="T23" fmla="*/ 469 h 617"/>
                <a:gd name="T24" fmla="*/ 623 w 806"/>
                <a:gd name="T25" fmla="*/ 453 h 617"/>
                <a:gd name="T26" fmla="*/ 513 w 806"/>
                <a:gd name="T27" fmla="*/ 425 h 617"/>
                <a:gd name="T28" fmla="*/ 411 w 806"/>
                <a:gd name="T29" fmla="*/ 397 h 617"/>
                <a:gd name="T30" fmla="*/ 343 w 806"/>
                <a:gd name="T31" fmla="*/ 453 h 617"/>
                <a:gd name="T32" fmla="*/ 342 w 806"/>
                <a:gd name="T33" fmla="*/ 441 h 617"/>
                <a:gd name="T34" fmla="*/ 374 w 806"/>
                <a:gd name="T35" fmla="*/ 393 h 617"/>
                <a:gd name="T36" fmla="*/ 366 w 806"/>
                <a:gd name="T37" fmla="*/ 385 h 617"/>
                <a:gd name="T38" fmla="*/ 298 w 806"/>
                <a:gd name="T39" fmla="*/ 467 h 617"/>
                <a:gd name="T40" fmla="*/ 245 w 806"/>
                <a:gd name="T41" fmla="*/ 519 h 617"/>
                <a:gd name="T42" fmla="*/ 135 w 806"/>
                <a:gd name="T43" fmla="*/ 579 h 617"/>
                <a:gd name="T44" fmla="*/ 97 w 806"/>
                <a:gd name="T45" fmla="*/ 590 h 617"/>
                <a:gd name="T46" fmla="*/ 157 w 806"/>
                <a:gd name="T47" fmla="*/ 552 h 617"/>
                <a:gd name="T48" fmla="*/ 254 w 806"/>
                <a:gd name="T49" fmla="*/ 461 h 617"/>
                <a:gd name="T50" fmla="*/ 214 w 806"/>
                <a:gd name="T51" fmla="*/ 471 h 617"/>
                <a:gd name="T52" fmla="*/ 188 w 806"/>
                <a:gd name="T53" fmla="*/ 479 h 617"/>
                <a:gd name="T54" fmla="*/ 151 w 806"/>
                <a:gd name="T55" fmla="*/ 469 h 617"/>
                <a:gd name="T56" fmla="*/ 131 w 806"/>
                <a:gd name="T57" fmla="*/ 475 h 617"/>
                <a:gd name="T58" fmla="*/ 123 w 806"/>
                <a:gd name="T59" fmla="*/ 439 h 617"/>
                <a:gd name="T60" fmla="*/ 102 w 806"/>
                <a:gd name="T61" fmla="*/ 441 h 617"/>
                <a:gd name="T62" fmla="*/ 63 w 806"/>
                <a:gd name="T63" fmla="*/ 402 h 617"/>
                <a:gd name="T64" fmla="*/ 89 w 806"/>
                <a:gd name="T65" fmla="*/ 324 h 617"/>
                <a:gd name="T66" fmla="*/ 135 w 806"/>
                <a:gd name="T67" fmla="*/ 273 h 617"/>
                <a:gd name="T68" fmla="*/ 146 w 806"/>
                <a:gd name="T69" fmla="*/ 261 h 617"/>
                <a:gd name="T70" fmla="*/ 102 w 806"/>
                <a:gd name="T71" fmla="*/ 274 h 617"/>
                <a:gd name="T72" fmla="*/ 30 w 806"/>
                <a:gd name="T73" fmla="*/ 269 h 617"/>
                <a:gd name="T74" fmla="*/ 23 w 806"/>
                <a:gd name="T75" fmla="*/ 238 h 617"/>
                <a:gd name="T76" fmla="*/ 68 w 806"/>
                <a:gd name="T77" fmla="*/ 191 h 617"/>
                <a:gd name="T78" fmla="*/ 110 w 806"/>
                <a:gd name="T79" fmla="*/ 209 h 617"/>
                <a:gd name="T80" fmla="*/ 85 w 806"/>
                <a:gd name="T81" fmla="*/ 171 h 617"/>
                <a:gd name="T82" fmla="*/ 23 w 806"/>
                <a:gd name="T83" fmla="*/ 121 h 617"/>
                <a:gd name="T84" fmla="*/ 76 w 806"/>
                <a:gd name="T85" fmla="*/ 99 h 617"/>
                <a:gd name="T86" fmla="*/ 201 w 806"/>
                <a:gd name="T87" fmla="*/ 22 h 617"/>
                <a:gd name="T88" fmla="*/ 257 w 806"/>
                <a:gd name="T89" fmla="*/ 12 h 617"/>
                <a:gd name="T90" fmla="*/ 269 w 806"/>
                <a:gd name="T91" fmla="*/ 12 h 617"/>
                <a:gd name="T92" fmla="*/ 324 w 806"/>
                <a:gd name="T93" fmla="*/ 20 h 617"/>
                <a:gd name="T94" fmla="*/ 405 w 806"/>
                <a:gd name="T95" fmla="*/ 36 h 617"/>
                <a:gd name="T96" fmla="*/ 526 w 806"/>
                <a:gd name="T97" fmla="*/ 50 h 617"/>
                <a:gd name="T98" fmla="*/ 574 w 806"/>
                <a:gd name="T99" fmla="*/ 6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06" h="617">
                  <a:moveTo>
                    <a:pt x="574" y="65"/>
                  </a:moveTo>
                  <a:cubicBezTo>
                    <a:pt x="574" y="409"/>
                    <a:pt x="574" y="409"/>
                    <a:pt x="574" y="409"/>
                  </a:cubicBezTo>
                  <a:cubicBezTo>
                    <a:pt x="584" y="420"/>
                    <a:pt x="607" y="406"/>
                    <a:pt x="616" y="421"/>
                  </a:cubicBezTo>
                  <a:cubicBezTo>
                    <a:pt x="622" y="432"/>
                    <a:pt x="638" y="453"/>
                    <a:pt x="654" y="453"/>
                  </a:cubicBezTo>
                  <a:cubicBezTo>
                    <a:pt x="664" y="453"/>
                    <a:pt x="664" y="436"/>
                    <a:pt x="675" y="433"/>
                  </a:cubicBezTo>
                  <a:cubicBezTo>
                    <a:pt x="679" y="432"/>
                    <a:pt x="684" y="433"/>
                    <a:pt x="689" y="429"/>
                  </a:cubicBezTo>
                  <a:cubicBezTo>
                    <a:pt x="712" y="453"/>
                    <a:pt x="723" y="462"/>
                    <a:pt x="743" y="493"/>
                  </a:cubicBezTo>
                  <a:cubicBezTo>
                    <a:pt x="744" y="496"/>
                    <a:pt x="750" y="497"/>
                    <a:pt x="753" y="505"/>
                  </a:cubicBezTo>
                  <a:cubicBezTo>
                    <a:pt x="756" y="514"/>
                    <a:pt x="760" y="526"/>
                    <a:pt x="768" y="535"/>
                  </a:cubicBezTo>
                  <a:cubicBezTo>
                    <a:pt x="772" y="540"/>
                    <a:pt x="781" y="537"/>
                    <a:pt x="786" y="544"/>
                  </a:cubicBezTo>
                  <a:cubicBezTo>
                    <a:pt x="793" y="551"/>
                    <a:pt x="806" y="555"/>
                    <a:pt x="806" y="571"/>
                  </a:cubicBezTo>
                  <a:cubicBezTo>
                    <a:pt x="806" y="580"/>
                    <a:pt x="795" y="582"/>
                    <a:pt x="795" y="587"/>
                  </a:cubicBezTo>
                  <a:cubicBezTo>
                    <a:pt x="791" y="587"/>
                    <a:pt x="791" y="588"/>
                    <a:pt x="788" y="588"/>
                  </a:cubicBezTo>
                  <a:cubicBezTo>
                    <a:pt x="775" y="588"/>
                    <a:pt x="756" y="573"/>
                    <a:pt x="756" y="564"/>
                  </a:cubicBezTo>
                  <a:cubicBezTo>
                    <a:pt x="756" y="557"/>
                    <a:pt x="756" y="559"/>
                    <a:pt x="756" y="552"/>
                  </a:cubicBezTo>
                  <a:cubicBezTo>
                    <a:pt x="756" y="540"/>
                    <a:pt x="747" y="540"/>
                    <a:pt x="733" y="540"/>
                  </a:cubicBezTo>
                  <a:cubicBezTo>
                    <a:pt x="722" y="540"/>
                    <a:pt x="719" y="533"/>
                    <a:pt x="719" y="528"/>
                  </a:cubicBezTo>
                  <a:cubicBezTo>
                    <a:pt x="719" y="522"/>
                    <a:pt x="731" y="521"/>
                    <a:pt x="731" y="515"/>
                  </a:cubicBezTo>
                  <a:cubicBezTo>
                    <a:pt x="731" y="509"/>
                    <a:pt x="731" y="506"/>
                    <a:pt x="731" y="505"/>
                  </a:cubicBezTo>
                  <a:cubicBezTo>
                    <a:pt x="716" y="505"/>
                    <a:pt x="720" y="515"/>
                    <a:pt x="710" y="515"/>
                  </a:cubicBezTo>
                  <a:cubicBezTo>
                    <a:pt x="707" y="515"/>
                    <a:pt x="699" y="508"/>
                    <a:pt x="699" y="503"/>
                  </a:cubicBezTo>
                  <a:cubicBezTo>
                    <a:pt x="699" y="494"/>
                    <a:pt x="704" y="490"/>
                    <a:pt x="707" y="486"/>
                  </a:cubicBezTo>
                  <a:cubicBezTo>
                    <a:pt x="703" y="482"/>
                    <a:pt x="696" y="475"/>
                    <a:pt x="693" y="481"/>
                  </a:cubicBezTo>
                  <a:cubicBezTo>
                    <a:pt x="682" y="481"/>
                    <a:pt x="676" y="475"/>
                    <a:pt x="670" y="469"/>
                  </a:cubicBezTo>
                  <a:cubicBezTo>
                    <a:pt x="668" y="475"/>
                    <a:pt x="665" y="483"/>
                    <a:pt x="659" y="483"/>
                  </a:cubicBezTo>
                  <a:cubicBezTo>
                    <a:pt x="643" y="483"/>
                    <a:pt x="632" y="460"/>
                    <a:pt x="623" y="453"/>
                  </a:cubicBezTo>
                  <a:cubicBezTo>
                    <a:pt x="604" y="438"/>
                    <a:pt x="578" y="439"/>
                    <a:pt x="555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488" y="416"/>
                    <a:pt x="455" y="413"/>
                    <a:pt x="442" y="385"/>
                  </a:cubicBezTo>
                  <a:cubicBezTo>
                    <a:pt x="433" y="389"/>
                    <a:pt x="418" y="393"/>
                    <a:pt x="411" y="397"/>
                  </a:cubicBezTo>
                  <a:cubicBezTo>
                    <a:pt x="413" y="403"/>
                    <a:pt x="415" y="405"/>
                    <a:pt x="419" y="408"/>
                  </a:cubicBezTo>
                  <a:cubicBezTo>
                    <a:pt x="409" y="424"/>
                    <a:pt x="360" y="453"/>
                    <a:pt x="343" y="453"/>
                  </a:cubicBezTo>
                  <a:cubicBezTo>
                    <a:pt x="340" y="453"/>
                    <a:pt x="335" y="451"/>
                    <a:pt x="335" y="447"/>
                  </a:cubicBezTo>
                  <a:cubicBezTo>
                    <a:pt x="335" y="443"/>
                    <a:pt x="340" y="442"/>
                    <a:pt x="342" y="441"/>
                  </a:cubicBezTo>
                  <a:cubicBezTo>
                    <a:pt x="338" y="435"/>
                    <a:pt x="341" y="435"/>
                    <a:pt x="341" y="432"/>
                  </a:cubicBezTo>
                  <a:cubicBezTo>
                    <a:pt x="341" y="414"/>
                    <a:pt x="352" y="400"/>
                    <a:pt x="374" y="393"/>
                  </a:cubicBezTo>
                  <a:cubicBezTo>
                    <a:pt x="374" y="391"/>
                    <a:pt x="375" y="388"/>
                    <a:pt x="375" y="385"/>
                  </a:cubicBezTo>
                  <a:cubicBezTo>
                    <a:pt x="368" y="385"/>
                    <a:pt x="369" y="385"/>
                    <a:pt x="366" y="385"/>
                  </a:cubicBezTo>
                  <a:cubicBezTo>
                    <a:pt x="348" y="385"/>
                    <a:pt x="298" y="429"/>
                    <a:pt x="298" y="455"/>
                  </a:cubicBezTo>
                  <a:cubicBezTo>
                    <a:pt x="298" y="459"/>
                    <a:pt x="298" y="463"/>
                    <a:pt x="298" y="467"/>
                  </a:cubicBezTo>
                  <a:cubicBezTo>
                    <a:pt x="298" y="486"/>
                    <a:pt x="281" y="492"/>
                    <a:pt x="263" y="499"/>
                  </a:cubicBezTo>
                  <a:cubicBezTo>
                    <a:pt x="254" y="503"/>
                    <a:pt x="251" y="511"/>
                    <a:pt x="245" y="519"/>
                  </a:cubicBezTo>
                  <a:cubicBezTo>
                    <a:pt x="233" y="534"/>
                    <a:pt x="207" y="542"/>
                    <a:pt x="195" y="555"/>
                  </a:cubicBezTo>
                  <a:cubicBezTo>
                    <a:pt x="184" y="567"/>
                    <a:pt x="157" y="575"/>
                    <a:pt x="135" y="579"/>
                  </a:cubicBezTo>
                  <a:cubicBezTo>
                    <a:pt x="107" y="583"/>
                    <a:pt x="92" y="617"/>
                    <a:pt x="61" y="607"/>
                  </a:cubicBezTo>
                  <a:cubicBezTo>
                    <a:pt x="70" y="592"/>
                    <a:pt x="84" y="598"/>
                    <a:pt x="97" y="590"/>
                  </a:cubicBezTo>
                  <a:cubicBezTo>
                    <a:pt x="106" y="585"/>
                    <a:pt x="113" y="569"/>
                    <a:pt x="121" y="564"/>
                  </a:cubicBezTo>
                  <a:cubicBezTo>
                    <a:pt x="134" y="556"/>
                    <a:pt x="148" y="564"/>
                    <a:pt x="157" y="552"/>
                  </a:cubicBezTo>
                  <a:cubicBezTo>
                    <a:pt x="170" y="535"/>
                    <a:pt x="200" y="521"/>
                    <a:pt x="218" y="509"/>
                  </a:cubicBezTo>
                  <a:cubicBezTo>
                    <a:pt x="235" y="497"/>
                    <a:pt x="235" y="473"/>
                    <a:pt x="254" y="461"/>
                  </a:cubicBezTo>
                  <a:cubicBezTo>
                    <a:pt x="242" y="461"/>
                    <a:pt x="242" y="461"/>
                    <a:pt x="242" y="461"/>
                  </a:cubicBezTo>
                  <a:cubicBezTo>
                    <a:pt x="231" y="466"/>
                    <a:pt x="226" y="471"/>
                    <a:pt x="214" y="471"/>
                  </a:cubicBezTo>
                  <a:cubicBezTo>
                    <a:pt x="205" y="471"/>
                    <a:pt x="201" y="467"/>
                    <a:pt x="194" y="465"/>
                  </a:cubicBezTo>
                  <a:cubicBezTo>
                    <a:pt x="192" y="471"/>
                    <a:pt x="189" y="474"/>
                    <a:pt x="188" y="479"/>
                  </a:cubicBezTo>
                  <a:cubicBezTo>
                    <a:pt x="170" y="472"/>
                    <a:pt x="165" y="467"/>
                    <a:pt x="152" y="457"/>
                  </a:cubicBezTo>
                  <a:cubicBezTo>
                    <a:pt x="151" y="462"/>
                    <a:pt x="151" y="466"/>
                    <a:pt x="151" y="469"/>
                  </a:cubicBezTo>
                  <a:cubicBezTo>
                    <a:pt x="145" y="469"/>
                    <a:pt x="146" y="469"/>
                    <a:pt x="142" y="469"/>
                  </a:cubicBezTo>
                  <a:cubicBezTo>
                    <a:pt x="138" y="469"/>
                    <a:pt x="134" y="475"/>
                    <a:pt x="131" y="475"/>
                  </a:cubicBezTo>
                  <a:cubicBezTo>
                    <a:pt x="126" y="475"/>
                    <a:pt x="123" y="462"/>
                    <a:pt x="123" y="455"/>
                  </a:cubicBezTo>
                  <a:cubicBezTo>
                    <a:pt x="123" y="446"/>
                    <a:pt x="123" y="446"/>
                    <a:pt x="123" y="439"/>
                  </a:cubicBezTo>
                  <a:cubicBezTo>
                    <a:pt x="123" y="437"/>
                    <a:pt x="124" y="428"/>
                    <a:pt x="117" y="428"/>
                  </a:cubicBezTo>
                  <a:cubicBezTo>
                    <a:pt x="111" y="428"/>
                    <a:pt x="105" y="441"/>
                    <a:pt x="102" y="441"/>
                  </a:cubicBezTo>
                  <a:cubicBezTo>
                    <a:pt x="92" y="441"/>
                    <a:pt x="57" y="412"/>
                    <a:pt x="51" y="404"/>
                  </a:cubicBezTo>
                  <a:cubicBezTo>
                    <a:pt x="55" y="404"/>
                    <a:pt x="59" y="402"/>
                    <a:pt x="63" y="402"/>
                  </a:cubicBezTo>
                  <a:cubicBezTo>
                    <a:pt x="57" y="385"/>
                    <a:pt x="32" y="381"/>
                    <a:pt x="32" y="368"/>
                  </a:cubicBezTo>
                  <a:cubicBezTo>
                    <a:pt x="32" y="344"/>
                    <a:pt x="73" y="324"/>
                    <a:pt x="89" y="324"/>
                  </a:cubicBezTo>
                  <a:cubicBezTo>
                    <a:pt x="96" y="324"/>
                    <a:pt x="148" y="303"/>
                    <a:pt x="148" y="292"/>
                  </a:cubicBezTo>
                  <a:cubicBezTo>
                    <a:pt x="148" y="287"/>
                    <a:pt x="135" y="276"/>
                    <a:pt x="135" y="273"/>
                  </a:cubicBezTo>
                  <a:cubicBezTo>
                    <a:pt x="142" y="269"/>
                    <a:pt x="141" y="269"/>
                    <a:pt x="146" y="273"/>
                  </a:cubicBezTo>
                  <a:cubicBezTo>
                    <a:pt x="146" y="261"/>
                    <a:pt x="146" y="261"/>
                    <a:pt x="146" y="261"/>
                  </a:cubicBezTo>
                  <a:cubicBezTo>
                    <a:pt x="139" y="260"/>
                    <a:pt x="139" y="261"/>
                    <a:pt x="135" y="261"/>
                  </a:cubicBezTo>
                  <a:cubicBezTo>
                    <a:pt x="123" y="261"/>
                    <a:pt x="118" y="274"/>
                    <a:pt x="102" y="274"/>
                  </a:cubicBezTo>
                  <a:cubicBezTo>
                    <a:pt x="87" y="274"/>
                    <a:pt x="82" y="266"/>
                    <a:pt x="70" y="269"/>
                  </a:cubicBezTo>
                  <a:cubicBezTo>
                    <a:pt x="54" y="269"/>
                    <a:pt x="36" y="269"/>
                    <a:pt x="30" y="269"/>
                  </a:cubicBezTo>
                  <a:cubicBezTo>
                    <a:pt x="29" y="257"/>
                    <a:pt x="20" y="253"/>
                    <a:pt x="20" y="246"/>
                  </a:cubicBezTo>
                  <a:cubicBezTo>
                    <a:pt x="20" y="244"/>
                    <a:pt x="22" y="241"/>
                    <a:pt x="23" y="238"/>
                  </a:cubicBezTo>
                  <a:cubicBezTo>
                    <a:pt x="10" y="238"/>
                    <a:pt x="4" y="234"/>
                    <a:pt x="0" y="226"/>
                  </a:cubicBezTo>
                  <a:cubicBezTo>
                    <a:pt x="19" y="214"/>
                    <a:pt x="50" y="203"/>
                    <a:pt x="68" y="191"/>
                  </a:cubicBezTo>
                  <a:cubicBezTo>
                    <a:pt x="82" y="191"/>
                    <a:pt x="82" y="191"/>
                    <a:pt x="82" y="191"/>
                  </a:cubicBezTo>
                  <a:cubicBezTo>
                    <a:pt x="82" y="216"/>
                    <a:pt x="94" y="209"/>
                    <a:pt x="110" y="209"/>
                  </a:cubicBezTo>
                  <a:cubicBezTo>
                    <a:pt x="120" y="209"/>
                    <a:pt x="122" y="211"/>
                    <a:pt x="131" y="209"/>
                  </a:cubicBezTo>
                  <a:cubicBezTo>
                    <a:pt x="123" y="183"/>
                    <a:pt x="107" y="182"/>
                    <a:pt x="85" y="171"/>
                  </a:cubicBezTo>
                  <a:cubicBezTo>
                    <a:pt x="79" y="168"/>
                    <a:pt x="70" y="144"/>
                    <a:pt x="63" y="139"/>
                  </a:cubicBezTo>
                  <a:cubicBezTo>
                    <a:pt x="54" y="133"/>
                    <a:pt x="23" y="127"/>
                    <a:pt x="23" y="121"/>
                  </a:cubicBezTo>
                  <a:cubicBezTo>
                    <a:pt x="23" y="121"/>
                    <a:pt x="33" y="102"/>
                    <a:pt x="34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98" y="67"/>
                    <a:pt x="132" y="37"/>
                    <a:pt x="173" y="24"/>
                  </a:cubicBezTo>
                  <a:cubicBezTo>
                    <a:pt x="183" y="21"/>
                    <a:pt x="190" y="26"/>
                    <a:pt x="201" y="22"/>
                  </a:cubicBezTo>
                  <a:cubicBezTo>
                    <a:pt x="213" y="17"/>
                    <a:pt x="220" y="0"/>
                    <a:pt x="233" y="0"/>
                  </a:cubicBezTo>
                  <a:cubicBezTo>
                    <a:pt x="243" y="0"/>
                    <a:pt x="247" y="9"/>
                    <a:pt x="257" y="12"/>
                  </a:cubicBezTo>
                  <a:cubicBezTo>
                    <a:pt x="253" y="17"/>
                    <a:pt x="252" y="18"/>
                    <a:pt x="250" y="22"/>
                  </a:cubicBezTo>
                  <a:cubicBezTo>
                    <a:pt x="257" y="24"/>
                    <a:pt x="265" y="18"/>
                    <a:pt x="269" y="12"/>
                  </a:cubicBezTo>
                  <a:cubicBezTo>
                    <a:pt x="277" y="15"/>
                    <a:pt x="279" y="17"/>
                    <a:pt x="286" y="20"/>
                  </a:cubicBezTo>
                  <a:cubicBezTo>
                    <a:pt x="324" y="20"/>
                    <a:pt x="324" y="20"/>
                    <a:pt x="324" y="20"/>
                  </a:cubicBezTo>
                  <a:cubicBezTo>
                    <a:pt x="333" y="26"/>
                    <a:pt x="336" y="30"/>
                    <a:pt x="347" y="36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20" y="52"/>
                    <a:pt x="467" y="55"/>
                    <a:pt x="491" y="55"/>
                  </a:cubicBezTo>
                  <a:cubicBezTo>
                    <a:pt x="504" y="55"/>
                    <a:pt x="513" y="50"/>
                    <a:pt x="526" y="50"/>
                  </a:cubicBezTo>
                  <a:cubicBezTo>
                    <a:pt x="548" y="50"/>
                    <a:pt x="555" y="59"/>
                    <a:pt x="574" y="66"/>
                  </a:cubicBezTo>
                  <a:cubicBezTo>
                    <a:pt x="574" y="63"/>
                    <a:pt x="574" y="63"/>
                    <a:pt x="574" y="63"/>
                  </a:cubicBezTo>
                  <a:lnTo>
                    <a:pt x="574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117">
              <a:extLst>
                <a:ext uri="{FF2B5EF4-FFF2-40B4-BE49-F238E27FC236}">
                  <a16:creationId xmlns:a16="http://schemas.microsoft.com/office/drawing/2014/main" id="{85FFB886-202E-4865-AEE3-C8B8A5F4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598" y="2590664"/>
              <a:ext cx="42852" cy="58156"/>
            </a:xfrm>
            <a:custGeom>
              <a:avLst/>
              <a:gdLst>
                <a:gd name="T0" fmla="*/ 17 w 38"/>
                <a:gd name="T1" fmla="*/ 19 h 52"/>
                <a:gd name="T2" fmla="*/ 0 w 38"/>
                <a:gd name="T3" fmla="*/ 19 h 52"/>
                <a:gd name="T4" fmla="*/ 20 w 38"/>
                <a:gd name="T5" fmla="*/ 3 h 52"/>
                <a:gd name="T6" fmla="*/ 38 w 38"/>
                <a:gd name="T7" fmla="*/ 44 h 52"/>
                <a:gd name="T8" fmla="*/ 32 w 38"/>
                <a:gd name="T9" fmla="*/ 52 h 52"/>
                <a:gd name="T10" fmla="*/ 17 w 38"/>
                <a:gd name="T11" fmla="*/ 35 h 52"/>
                <a:gd name="T12" fmla="*/ 17 w 38"/>
                <a:gd name="T13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2">
                  <a:moveTo>
                    <a:pt x="17" y="19"/>
                  </a:moveTo>
                  <a:cubicBezTo>
                    <a:pt x="5" y="16"/>
                    <a:pt x="10" y="12"/>
                    <a:pt x="0" y="19"/>
                  </a:cubicBezTo>
                  <a:cubicBezTo>
                    <a:pt x="0" y="0"/>
                    <a:pt x="4" y="0"/>
                    <a:pt x="20" y="3"/>
                  </a:cubicBezTo>
                  <a:cubicBezTo>
                    <a:pt x="18" y="24"/>
                    <a:pt x="38" y="27"/>
                    <a:pt x="38" y="44"/>
                  </a:cubicBezTo>
                  <a:cubicBezTo>
                    <a:pt x="38" y="50"/>
                    <a:pt x="36" y="52"/>
                    <a:pt x="32" y="52"/>
                  </a:cubicBezTo>
                  <a:cubicBezTo>
                    <a:pt x="25" y="52"/>
                    <a:pt x="17" y="35"/>
                    <a:pt x="17" y="35"/>
                  </a:cubicBezTo>
                  <a:cubicBezTo>
                    <a:pt x="17" y="29"/>
                    <a:pt x="15" y="23"/>
                    <a:pt x="17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118">
              <a:extLst>
                <a:ext uri="{FF2B5EF4-FFF2-40B4-BE49-F238E27FC236}">
                  <a16:creationId xmlns:a16="http://schemas.microsoft.com/office/drawing/2014/main" id="{AB3362E5-A27A-440A-A864-EB6FA3BB6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320" y="2520264"/>
              <a:ext cx="45913" cy="73460"/>
            </a:xfrm>
            <a:custGeom>
              <a:avLst/>
              <a:gdLst>
                <a:gd name="T0" fmla="*/ 26 w 40"/>
                <a:gd name="T1" fmla="*/ 34 h 64"/>
                <a:gd name="T2" fmla="*/ 34 w 40"/>
                <a:gd name="T3" fmla="*/ 34 h 64"/>
                <a:gd name="T4" fmla="*/ 32 w 40"/>
                <a:gd name="T5" fmla="*/ 64 h 64"/>
                <a:gd name="T6" fmla="*/ 20 w 40"/>
                <a:gd name="T7" fmla="*/ 32 h 64"/>
                <a:gd name="T8" fmla="*/ 0 w 40"/>
                <a:gd name="T9" fmla="*/ 8 h 64"/>
                <a:gd name="T10" fmla="*/ 9 w 40"/>
                <a:gd name="T11" fmla="*/ 0 h 64"/>
                <a:gd name="T12" fmla="*/ 26 w 40"/>
                <a:gd name="T13" fmla="*/ 0 h 64"/>
                <a:gd name="T14" fmla="*/ 26 w 40"/>
                <a:gd name="T15" fmla="*/ 3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4">
                  <a:moveTo>
                    <a:pt x="26" y="34"/>
                  </a:moveTo>
                  <a:cubicBezTo>
                    <a:pt x="26" y="36"/>
                    <a:pt x="32" y="34"/>
                    <a:pt x="34" y="34"/>
                  </a:cubicBezTo>
                  <a:cubicBezTo>
                    <a:pt x="32" y="45"/>
                    <a:pt x="40" y="56"/>
                    <a:pt x="32" y="64"/>
                  </a:cubicBezTo>
                  <a:cubicBezTo>
                    <a:pt x="23" y="54"/>
                    <a:pt x="20" y="45"/>
                    <a:pt x="20" y="32"/>
                  </a:cubicBezTo>
                  <a:cubicBezTo>
                    <a:pt x="9" y="30"/>
                    <a:pt x="0" y="20"/>
                    <a:pt x="0" y="8"/>
                  </a:cubicBezTo>
                  <a:cubicBezTo>
                    <a:pt x="0" y="2"/>
                    <a:pt x="6" y="0"/>
                    <a:pt x="9" y="0"/>
                  </a:cubicBezTo>
                  <a:cubicBezTo>
                    <a:pt x="22" y="0"/>
                    <a:pt x="16" y="7"/>
                    <a:pt x="26" y="0"/>
                  </a:cubicBezTo>
                  <a:cubicBezTo>
                    <a:pt x="26" y="21"/>
                    <a:pt x="22" y="21"/>
                    <a:pt x="26" y="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119">
              <a:extLst>
                <a:ext uri="{FF2B5EF4-FFF2-40B4-BE49-F238E27FC236}">
                  <a16:creationId xmlns:a16="http://schemas.microsoft.com/office/drawing/2014/main" id="{FAEA20A4-D3DA-462D-8621-3AD71AC4E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3660" y="1837695"/>
              <a:ext cx="456071" cy="250990"/>
            </a:xfrm>
            <a:custGeom>
              <a:avLst/>
              <a:gdLst>
                <a:gd name="T0" fmla="*/ 367 w 398"/>
                <a:gd name="T1" fmla="*/ 172 h 219"/>
                <a:gd name="T2" fmla="*/ 357 w 398"/>
                <a:gd name="T3" fmla="*/ 180 h 219"/>
                <a:gd name="T4" fmla="*/ 369 w 398"/>
                <a:gd name="T5" fmla="*/ 187 h 219"/>
                <a:gd name="T6" fmla="*/ 376 w 398"/>
                <a:gd name="T7" fmla="*/ 198 h 219"/>
                <a:gd name="T8" fmla="*/ 333 w 398"/>
                <a:gd name="T9" fmla="*/ 212 h 219"/>
                <a:gd name="T10" fmla="*/ 271 w 398"/>
                <a:gd name="T11" fmla="*/ 188 h 219"/>
                <a:gd name="T12" fmla="*/ 251 w 398"/>
                <a:gd name="T13" fmla="*/ 203 h 219"/>
                <a:gd name="T14" fmla="*/ 197 w 398"/>
                <a:gd name="T15" fmla="*/ 219 h 219"/>
                <a:gd name="T16" fmla="*/ 129 w 398"/>
                <a:gd name="T17" fmla="*/ 219 h 219"/>
                <a:gd name="T18" fmla="*/ 115 w 398"/>
                <a:gd name="T19" fmla="*/ 199 h 219"/>
                <a:gd name="T20" fmla="*/ 73 w 398"/>
                <a:gd name="T21" fmla="*/ 195 h 219"/>
                <a:gd name="T22" fmla="*/ 38 w 398"/>
                <a:gd name="T23" fmla="*/ 167 h 219"/>
                <a:gd name="T24" fmla="*/ 111 w 398"/>
                <a:gd name="T25" fmla="*/ 149 h 219"/>
                <a:gd name="T26" fmla="*/ 136 w 398"/>
                <a:gd name="T27" fmla="*/ 147 h 219"/>
                <a:gd name="T28" fmla="*/ 117 w 398"/>
                <a:gd name="T29" fmla="*/ 139 h 219"/>
                <a:gd name="T30" fmla="*/ 77 w 398"/>
                <a:gd name="T31" fmla="*/ 139 h 219"/>
                <a:gd name="T32" fmla="*/ 19 w 398"/>
                <a:gd name="T33" fmla="*/ 125 h 219"/>
                <a:gd name="T34" fmla="*/ 49 w 398"/>
                <a:gd name="T35" fmla="*/ 108 h 219"/>
                <a:gd name="T36" fmla="*/ 23 w 398"/>
                <a:gd name="T37" fmla="*/ 107 h 219"/>
                <a:gd name="T38" fmla="*/ 0 w 398"/>
                <a:gd name="T39" fmla="*/ 91 h 219"/>
                <a:gd name="T40" fmla="*/ 96 w 398"/>
                <a:gd name="T41" fmla="*/ 24 h 219"/>
                <a:gd name="T42" fmla="*/ 109 w 398"/>
                <a:gd name="T43" fmla="*/ 52 h 219"/>
                <a:gd name="T44" fmla="*/ 132 w 398"/>
                <a:gd name="T45" fmla="*/ 37 h 219"/>
                <a:gd name="T46" fmla="*/ 167 w 398"/>
                <a:gd name="T47" fmla="*/ 61 h 219"/>
                <a:gd name="T48" fmla="*/ 189 w 398"/>
                <a:gd name="T49" fmla="*/ 56 h 219"/>
                <a:gd name="T50" fmla="*/ 186 w 398"/>
                <a:gd name="T51" fmla="*/ 41 h 219"/>
                <a:gd name="T52" fmla="*/ 202 w 398"/>
                <a:gd name="T53" fmla="*/ 41 h 219"/>
                <a:gd name="T54" fmla="*/ 227 w 398"/>
                <a:gd name="T55" fmla="*/ 64 h 219"/>
                <a:gd name="T56" fmla="*/ 240 w 398"/>
                <a:gd name="T57" fmla="*/ 93 h 219"/>
                <a:gd name="T58" fmla="*/ 250 w 398"/>
                <a:gd name="T59" fmla="*/ 87 h 219"/>
                <a:gd name="T60" fmla="*/ 232 w 398"/>
                <a:gd name="T61" fmla="*/ 32 h 219"/>
                <a:gd name="T62" fmla="*/ 246 w 398"/>
                <a:gd name="T63" fmla="*/ 21 h 219"/>
                <a:gd name="T64" fmla="*/ 267 w 398"/>
                <a:gd name="T65" fmla="*/ 21 h 219"/>
                <a:gd name="T66" fmla="*/ 267 w 398"/>
                <a:gd name="T67" fmla="*/ 13 h 219"/>
                <a:gd name="T68" fmla="*/ 289 w 398"/>
                <a:gd name="T69" fmla="*/ 0 h 219"/>
                <a:gd name="T70" fmla="*/ 316 w 398"/>
                <a:gd name="T71" fmla="*/ 17 h 219"/>
                <a:gd name="T72" fmla="*/ 299 w 398"/>
                <a:gd name="T73" fmla="*/ 44 h 219"/>
                <a:gd name="T74" fmla="*/ 320 w 398"/>
                <a:gd name="T75" fmla="*/ 111 h 219"/>
                <a:gd name="T76" fmla="*/ 398 w 398"/>
                <a:gd name="T77" fmla="*/ 166 h 219"/>
                <a:gd name="T78" fmla="*/ 367 w 398"/>
                <a:gd name="T79" fmla="*/ 17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8" h="219">
                  <a:moveTo>
                    <a:pt x="367" y="172"/>
                  </a:moveTo>
                  <a:cubicBezTo>
                    <a:pt x="361" y="172"/>
                    <a:pt x="357" y="175"/>
                    <a:pt x="357" y="180"/>
                  </a:cubicBezTo>
                  <a:cubicBezTo>
                    <a:pt x="357" y="187"/>
                    <a:pt x="366" y="187"/>
                    <a:pt x="369" y="187"/>
                  </a:cubicBezTo>
                  <a:cubicBezTo>
                    <a:pt x="370" y="193"/>
                    <a:pt x="373" y="196"/>
                    <a:pt x="376" y="198"/>
                  </a:cubicBezTo>
                  <a:cubicBezTo>
                    <a:pt x="370" y="213"/>
                    <a:pt x="352" y="212"/>
                    <a:pt x="333" y="212"/>
                  </a:cubicBezTo>
                  <a:cubicBezTo>
                    <a:pt x="304" y="212"/>
                    <a:pt x="293" y="188"/>
                    <a:pt x="271" y="188"/>
                  </a:cubicBezTo>
                  <a:cubicBezTo>
                    <a:pt x="257" y="188"/>
                    <a:pt x="263" y="197"/>
                    <a:pt x="251" y="203"/>
                  </a:cubicBezTo>
                  <a:cubicBezTo>
                    <a:pt x="232" y="213"/>
                    <a:pt x="213" y="207"/>
                    <a:pt x="197" y="219"/>
                  </a:cubicBezTo>
                  <a:cubicBezTo>
                    <a:pt x="163" y="219"/>
                    <a:pt x="149" y="219"/>
                    <a:pt x="129" y="219"/>
                  </a:cubicBezTo>
                  <a:cubicBezTo>
                    <a:pt x="116" y="219"/>
                    <a:pt x="124" y="206"/>
                    <a:pt x="115" y="199"/>
                  </a:cubicBezTo>
                  <a:cubicBezTo>
                    <a:pt x="107" y="192"/>
                    <a:pt x="84" y="195"/>
                    <a:pt x="73" y="195"/>
                  </a:cubicBezTo>
                  <a:cubicBezTo>
                    <a:pt x="57" y="195"/>
                    <a:pt x="43" y="176"/>
                    <a:pt x="38" y="167"/>
                  </a:cubicBezTo>
                  <a:cubicBezTo>
                    <a:pt x="56" y="153"/>
                    <a:pt x="79" y="149"/>
                    <a:pt x="111" y="149"/>
                  </a:cubicBezTo>
                  <a:cubicBezTo>
                    <a:pt x="123" y="149"/>
                    <a:pt x="127" y="148"/>
                    <a:pt x="136" y="147"/>
                  </a:cubicBezTo>
                  <a:cubicBezTo>
                    <a:pt x="131" y="144"/>
                    <a:pt x="125" y="139"/>
                    <a:pt x="117" y="139"/>
                  </a:cubicBezTo>
                  <a:cubicBezTo>
                    <a:pt x="103" y="139"/>
                    <a:pt x="85" y="139"/>
                    <a:pt x="77" y="139"/>
                  </a:cubicBezTo>
                  <a:cubicBezTo>
                    <a:pt x="61" y="139"/>
                    <a:pt x="19" y="147"/>
                    <a:pt x="19" y="125"/>
                  </a:cubicBezTo>
                  <a:cubicBezTo>
                    <a:pt x="19" y="107"/>
                    <a:pt x="41" y="114"/>
                    <a:pt x="49" y="108"/>
                  </a:cubicBezTo>
                  <a:cubicBezTo>
                    <a:pt x="37" y="105"/>
                    <a:pt x="33" y="107"/>
                    <a:pt x="23" y="107"/>
                  </a:cubicBezTo>
                  <a:cubicBezTo>
                    <a:pt x="14" y="107"/>
                    <a:pt x="0" y="95"/>
                    <a:pt x="0" y="91"/>
                  </a:cubicBezTo>
                  <a:cubicBezTo>
                    <a:pt x="0" y="52"/>
                    <a:pt x="69" y="24"/>
                    <a:pt x="96" y="24"/>
                  </a:cubicBezTo>
                  <a:cubicBezTo>
                    <a:pt x="107" y="24"/>
                    <a:pt x="106" y="47"/>
                    <a:pt x="109" y="52"/>
                  </a:cubicBezTo>
                  <a:cubicBezTo>
                    <a:pt x="115" y="48"/>
                    <a:pt x="120" y="37"/>
                    <a:pt x="132" y="37"/>
                  </a:cubicBezTo>
                  <a:cubicBezTo>
                    <a:pt x="154" y="37"/>
                    <a:pt x="161" y="47"/>
                    <a:pt x="167" y="61"/>
                  </a:cubicBezTo>
                  <a:cubicBezTo>
                    <a:pt x="175" y="60"/>
                    <a:pt x="181" y="58"/>
                    <a:pt x="189" y="56"/>
                  </a:cubicBezTo>
                  <a:cubicBezTo>
                    <a:pt x="189" y="48"/>
                    <a:pt x="187" y="46"/>
                    <a:pt x="186" y="41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13" y="44"/>
                    <a:pt x="223" y="55"/>
                    <a:pt x="227" y="64"/>
                  </a:cubicBezTo>
                  <a:cubicBezTo>
                    <a:pt x="232" y="73"/>
                    <a:pt x="226" y="93"/>
                    <a:pt x="240" y="93"/>
                  </a:cubicBezTo>
                  <a:cubicBezTo>
                    <a:pt x="246" y="93"/>
                    <a:pt x="246" y="90"/>
                    <a:pt x="250" y="87"/>
                  </a:cubicBezTo>
                  <a:cubicBezTo>
                    <a:pt x="244" y="76"/>
                    <a:pt x="232" y="39"/>
                    <a:pt x="232" y="32"/>
                  </a:cubicBezTo>
                  <a:cubicBezTo>
                    <a:pt x="232" y="25"/>
                    <a:pt x="240" y="21"/>
                    <a:pt x="246" y="21"/>
                  </a:cubicBezTo>
                  <a:cubicBezTo>
                    <a:pt x="260" y="21"/>
                    <a:pt x="255" y="28"/>
                    <a:pt x="267" y="21"/>
                  </a:cubicBezTo>
                  <a:cubicBezTo>
                    <a:pt x="267" y="19"/>
                    <a:pt x="267" y="16"/>
                    <a:pt x="267" y="13"/>
                  </a:cubicBezTo>
                  <a:cubicBezTo>
                    <a:pt x="267" y="6"/>
                    <a:pt x="277" y="0"/>
                    <a:pt x="289" y="0"/>
                  </a:cubicBezTo>
                  <a:cubicBezTo>
                    <a:pt x="303" y="0"/>
                    <a:pt x="316" y="6"/>
                    <a:pt x="316" y="17"/>
                  </a:cubicBezTo>
                  <a:cubicBezTo>
                    <a:pt x="316" y="29"/>
                    <a:pt x="299" y="37"/>
                    <a:pt x="299" y="44"/>
                  </a:cubicBezTo>
                  <a:cubicBezTo>
                    <a:pt x="299" y="72"/>
                    <a:pt x="320" y="91"/>
                    <a:pt x="320" y="111"/>
                  </a:cubicBezTo>
                  <a:cubicBezTo>
                    <a:pt x="320" y="137"/>
                    <a:pt x="383" y="154"/>
                    <a:pt x="398" y="166"/>
                  </a:cubicBezTo>
                  <a:cubicBezTo>
                    <a:pt x="384" y="176"/>
                    <a:pt x="381" y="172"/>
                    <a:pt x="367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120">
              <a:extLst>
                <a:ext uri="{FF2B5EF4-FFF2-40B4-BE49-F238E27FC236}">
                  <a16:creationId xmlns:a16="http://schemas.microsoft.com/office/drawing/2014/main" id="{7B5E3BFE-158F-4CEB-8015-AD05F4C7F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2" y="1796374"/>
              <a:ext cx="254053" cy="177529"/>
            </a:xfrm>
            <a:custGeom>
              <a:avLst/>
              <a:gdLst>
                <a:gd name="T0" fmla="*/ 48 w 222"/>
                <a:gd name="T1" fmla="*/ 147 h 155"/>
                <a:gd name="T2" fmla="*/ 36 w 222"/>
                <a:gd name="T3" fmla="*/ 131 h 155"/>
                <a:gd name="T4" fmla="*/ 0 w 222"/>
                <a:gd name="T5" fmla="*/ 115 h 155"/>
                <a:gd name="T6" fmla="*/ 38 w 222"/>
                <a:gd name="T7" fmla="*/ 38 h 155"/>
                <a:gd name="T8" fmla="*/ 26 w 222"/>
                <a:gd name="T9" fmla="*/ 10 h 155"/>
                <a:gd name="T10" fmla="*/ 72 w 222"/>
                <a:gd name="T11" fmla="*/ 10 h 155"/>
                <a:gd name="T12" fmla="*/ 102 w 222"/>
                <a:gd name="T13" fmla="*/ 4 h 155"/>
                <a:gd name="T14" fmla="*/ 143 w 222"/>
                <a:gd name="T15" fmla="*/ 20 h 155"/>
                <a:gd name="T16" fmla="*/ 169 w 222"/>
                <a:gd name="T17" fmla="*/ 18 h 155"/>
                <a:gd name="T18" fmla="*/ 222 w 222"/>
                <a:gd name="T19" fmla="*/ 52 h 155"/>
                <a:gd name="T20" fmla="*/ 174 w 222"/>
                <a:gd name="T21" fmla="*/ 69 h 155"/>
                <a:gd name="T22" fmla="*/ 117 w 222"/>
                <a:gd name="T23" fmla="*/ 129 h 155"/>
                <a:gd name="T24" fmla="*/ 59 w 222"/>
                <a:gd name="T25" fmla="*/ 155 h 155"/>
                <a:gd name="T26" fmla="*/ 48 w 222"/>
                <a:gd name="T27" fmla="*/ 14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155">
                  <a:moveTo>
                    <a:pt x="48" y="147"/>
                  </a:moveTo>
                  <a:cubicBezTo>
                    <a:pt x="44" y="147"/>
                    <a:pt x="38" y="135"/>
                    <a:pt x="36" y="131"/>
                  </a:cubicBezTo>
                  <a:cubicBezTo>
                    <a:pt x="30" y="123"/>
                    <a:pt x="0" y="125"/>
                    <a:pt x="0" y="115"/>
                  </a:cubicBezTo>
                  <a:cubicBezTo>
                    <a:pt x="0" y="88"/>
                    <a:pt x="38" y="66"/>
                    <a:pt x="38" y="38"/>
                  </a:cubicBezTo>
                  <a:cubicBezTo>
                    <a:pt x="38" y="31"/>
                    <a:pt x="27" y="18"/>
                    <a:pt x="26" y="10"/>
                  </a:cubicBezTo>
                  <a:cubicBezTo>
                    <a:pt x="45" y="2"/>
                    <a:pt x="54" y="10"/>
                    <a:pt x="72" y="10"/>
                  </a:cubicBezTo>
                  <a:cubicBezTo>
                    <a:pt x="81" y="10"/>
                    <a:pt x="88" y="0"/>
                    <a:pt x="102" y="4"/>
                  </a:cubicBezTo>
                  <a:cubicBezTo>
                    <a:pt x="119" y="9"/>
                    <a:pt x="126" y="18"/>
                    <a:pt x="143" y="20"/>
                  </a:cubicBezTo>
                  <a:cubicBezTo>
                    <a:pt x="150" y="27"/>
                    <a:pt x="159" y="18"/>
                    <a:pt x="169" y="18"/>
                  </a:cubicBezTo>
                  <a:cubicBezTo>
                    <a:pt x="185" y="18"/>
                    <a:pt x="222" y="34"/>
                    <a:pt x="222" y="52"/>
                  </a:cubicBezTo>
                  <a:cubicBezTo>
                    <a:pt x="222" y="61"/>
                    <a:pt x="182" y="67"/>
                    <a:pt x="174" y="69"/>
                  </a:cubicBezTo>
                  <a:cubicBezTo>
                    <a:pt x="151" y="77"/>
                    <a:pt x="117" y="111"/>
                    <a:pt x="117" y="129"/>
                  </a:cubicBezTo>
                  <a:cubicBezTo>
                    <a:pt x="117" y="135"/>
                    <a:pt x="65" y="155"/>
                    <a:pt x="59" y="155"/>
                  </a:cubicBezTo>
                  <a:cubicBezTo>
                    <a:pt x="54" y="155"/>
                    <a:pt x="51" y="147"/>
                    <a:pt x="48" y="1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121">
              <a:extLst>
                <a:ext uri="{FF2B5EF4-FFF2-40B4-BE49-F238E27FC236}">
                  <a16:creationId xmlns:a16="http://schemas.microsoft.com/office/drawing/2014/main" id="{0F8039A7-9705-4E4F-B81B-47C41DAC2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860" y="1673940"/>
              <a:ext cx="303027" cy="134677"/>
            </a:xfrm>
            <a:custGeom>
              <a:avLst/>
              <a:gdLst>
                <a:gd name="T0" fmla="*/ 91 w 265"/>
                <a:gd name="T1" fmla="*/ 117 h 117"/>
                <a:gd name="T2" fmla="*/ 70 w 265"/>
                <a:gd name="T3" fmla="*/ 105 h 117"/>
                <a:gd name="T4" fmla="*/ 91 w 265"/>
                <a:gd name="T5" fmla="*/ 95 h 117"/>
                <a:gd name="T6" fmla="*/ 78 w 265"/>
                <a:gd name="T7" fmla="*/ 77 h 117"/>
                <a:gd name="T8" fmla="*/ 70 w 265"/>
                <a:gd name="T9" fmla="*/ 87 h 117"/>
                <a:gd name="T10" fmla="*/ 38 w 265"/>
                <a:gd name="T11" fmla="*/ 93 h 117"/>
                <a:gd name="T12" fmla="*/ 12 w 265"/>
                <a:gd name="T13" fmla="*/ 87 h 117"/>
                <a:gd name="T14" fmla="*/ 0 w 265"/>
                <a:gd name="T15" fmla="*/ 75 h 117"/>
                <a:gd name="T16" fmla="*/ 0 w 265"/>
                <a:gd name="T17" fmla="*/ 63 h 117"/>
                <a:gd name="T18" fmla="*/ 19 w 265"/>
                <a:gd name="T19" fmla="*/ 56 h 117"/>
                <a:gd name="T20" fmla="*/ 53 w 265"/>
                <a:gd name="T21" fmla="*/ 63 h 117"/>
                <a:gd name="T22" fmla="*/ 19 w 265"/>
                <a:gd name="T23" fmla="*/ 53 h 117"/>
                <a:gd name="T24" fmla="*/ 19 w 265"/>
                <a:gd name="T25" fmla="*/ 41 h 117"/>
                <a:gd name="T26" fmla="*/ 32 w 265"/>
                <a:gd name="T27" fmla="*/ 41 h 117"/>
                <a:gd name="T28" fmla="*/ 66 w 265"/>
                <a:gd name="T29" fmla="*/ 47 h 117"/>
                <a:gd name="T30" fmla="*/ 28 w 265"/>
                <a:gd name="T31" fmla="*/ 38 h 117"/>
                <a:gd name="T32" fmla="*/ 43 w 265"/>
                <a:gd name="T33" fmla="*/ 29 h 117"/>
                <a:gd name="T34" fmla="*/ 62 w 265"/>
                <a:gd name="T35" fmla="*/ 32 h 117"/>
                <a:gd name="T36" fmla="*/ 40 w 265"/>
                <a:gd name="T37" fmla="*/ 21 h 117"/>
                <a:gd name="T38" fmla="*/ 65 w 265"/>
                <a:gd name="T39" fmla="*/ 21 h 117"/>
                <a:gd name="T40" fmla="*/ 77 w 265"/>
                <a:gd name="T41" fmla="*/ 33 h 117"/>
                <a:gd name="T42" fmla="*/ 95 w 265"/>
                <a:gd name="T43" fmla="*/ 33 h 117"/>
                <a:gd name="T44" fmla="*/ 167 w 265"/>
                <a:gd name="T45" fmla="*/ 63 h 117"/>
                <a:gd name="T46" fmla="*/ 184 w 265"/>
                <a:gd name="T47" fmla="*/ 53 h 117"/>
                <a:gd name="T48" fmla="*/ 168 w 265"/>
                <a:gd name="T49" fmla="*/ 51 h 117"/>
                <a:gd name="T50" fmla="*/ 176 w 265"/>
                <a:gd name="T51" fmla="*/ 48 h 117"/>
                <a:gd name="T52" fmla="*/ 176 w 265"/>
                <a:gd name="T53" fmla="*/ 37 h 117"/>
                <a:gd name="T54" fmla="*/ 157 w 265"/>
                <a:gd name="T55" fmla="*/ 25 h 117"/>
                <a:gd name="T56" fmla="*/ 184 w 265"/>
                <a:gd name="T57" fmla="*/ 0 h 117"/>
                <a:gd name="T58" fmla="*/ 199 w 265"/>
                <a:gd name="T59" fmla="*/ 5 h 117"/>
                <a:gd name="T60" fmla="*/ 199 w 265"/>
                <a:gd name="T61" fmla="*/ 16 h 117"/>
                <a:gd name="T62" fmla="*/ 227 w 265"/>
                <a:gd name="T63" fmla="*/ 45 h 117"/>
                <a:gd name="T64" fmla="*/ 248 w 265"/>
                <a:gd name="T65" fmla="*/ 36 h 117"/>
                <a:gd name="T66" fmla="*/ 265 w 265"/>
                <a:gd name="T67" fmla="*/ 56 h 117"/>
                <a:gd name="T68" fmla="*/ 240 w 265"/>
                <a:gd name="T69" fmla="*/ 93 h 117"/>
                <a:gd name="T70" fmla="*/ 191 w 265"/>
                <a:gd name="T71" fmla="*/ 91 h 117"/>
                <a:gd name="T72" fmla="*/ 140 w 265"/>
                <a:gd name="T73" fmla="*/ 105 h 117"/>
                <a:gd name="T74" fmla="*/ 91 w 265"/>
                <a:gd name="T7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5" h="117">
                  <a:moveTo>
                    <a:pt x="91" y="117"/>
                  </a:moveTo>
                  <a:cubicBezTo>
                    <a:pt x="82" y="117"/>
                    <a:pt x="70" y="110"/>
                    <a:pt x="70" y="105"/>
                  </a:cubicBezTo>
                  <a:cubicBezTo>
                    <a:pt x="70" y="93"/>
                    <a:pt x="81" y="95"/>
                    <a:pt x="91" y="95"/>
                  </a:cubicBezTo>
                  <a:cubicBezTo>
                    <a:pt x="87" y="89"/>
                    <a:pt x="80" y="85"/>
                    <a:pt x="78" y="77"/>
                  </a:cubicBezTo>
                  <a:cubicBezTo>
                    <a:pt x="74" y="78"/>
                    <a:pt x="70" y="83"/>
                    <a:pt x="70" y="87"/>
                  </a:cubicBezTo>
                  <a:cubicBezTo>
                    <a:pt x="57" y="89"/>
                    <a:pt x="47" y="93"/>
                    <a:pt x="38" y="93"/>
                  </a:cubicBezTo>
                  <a:cubicBezTo>
                    <a:pt x="28" y="93"/>
                    <a:pt x="17" y="87"/>
                    <a:pt x="12" y="87"/>
                  </a:cubicBezTo>
                  <a:cubicBezTo>
                    <a:pt x="6" y="87"/>
                    <a:pt x="0" y="82"/>
                    <a:pt x="0" y="75"/>
                  </a:cubicBezTo>
                  <a:cubicBezTo>
                    <a:pt x="0" y="67"/>
                    <a:pt x="3" y="69"/>
                    <a:pt x="0" y="63"/>
                  </a:cubicBezTo>
                  <a:cubicBezTo>
                    <a:pt x="8" y="62"/>
                    <a:pt x="12" y="56"/>
                    <a:pt x="19" y="56"/>
                  </a:cubicBezTo>
                  <a:cubicBezTo>
                    <a:pt x="34" y="56"/>
                    <a:pt x="42" y="63"/>
                    <a:pt x="53" y="63"/>
                  </a:cubicBezTo>
                  <a:cubicBezTo>
                    <a:pt x="40" y="62"/>
                    <a:pt x="29" y="57"/>
                    <a:pt x="19" y="53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5" y="40"/>
                    <a:pt x="32" y="41"/>
                    <a:pt x="32" y="41"/>
                  </a:cubicBezTo>
                  <a:cubicBezTo>
                    <a:pt x="35" y="41"/>
                    <a:pt x="59" y="46"/>
                    <a:pt x="66" y="47"/>
                  </a:cubicBezTo>
                  <a:cubicBezTo>
                    <a:pt x="52" y="44"/>
                    <a:pt x="39" y="45"/>
                    <a:pt x="28" y="38"/>
                  </a:cubicBezTo>
                  <a:cubicBezTo>
                    <a:pt x="31" y="33"/>
                    <a:pt x="37" y="29"/>
                    <a:pt x="43" y="29"/>
                  </a:cubicBezTo>
                  <a:cubicBezTo>
                    <a:pt x="53" y="29"/>
                    <a:pt x="56" y="32"/>
                    <a:pt x="62" y="32"/>
                  </a:cubicBezTo>
                  <a:cubicBezTo>
                    <a:pt x="53" y="32"/>
                    <a:pt x="40" y="31"/>
                    <a:pt x="40" y="21"/>
                  </a:cubicBezTo>
                  <a:cubicBezTo>
                    <a:pt x="53" y="19"/>
                    <a:pt x="58" y="21"/>
                    <a:pt x="65" y="21"/>
                  </a:cubicBezTo>
                  <a:cubicBezTo>
                    <a:pt x="68" y="21"/>
                    <a:pt x="77" y="24"/>
                    <a:pt x="77" y="33"/>
                  </a:cubicBezTo>
                  <a:cubicBezTo>
                    <a:pt x="87" y="33"/>
                    <a:pt x="93" y="33"/>
                    <a:pt x="95" y="33"/>
                  </a:cubicBezTo>
                  <a:cubicBezTo>
                    <a:pt x="118" y="33"/>
                    <a:pt x="134" y="63"/>
                    <a:pt x="167" y="63"/>
                  </a:cubicBezTo>
                  <a:cubicBezTo>
                    <a:pt x="177" y="63"/>
                    <a:pt x="181" y="60"/>
                    <a:pt x="184" y="53"/>
                  </a:cubicBezTo>
                  <a:cubicBezTo>
                    <a:pt x="175" y="53"/>
                    <a:pt x="171" y="52"/>
                    <a:pt x="168" y="51"/>
                  </a:cubicBezTo>
                  <a:cubicBezTo>
                    <a:pt x="169" y="49"/>
                    <a:pt x="174" y="48"/>
                    <a:pt x="176" y="48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1" y="36"/>
                    <a:pt x="157" y="32"/>
                    <a:pt x="157" y="25"/>
                  </a:cubicBezTo>
                  <a:cubicBezTo>
                    <a:pt x="157" y="13"/>
                    <a:pt x="177" y="6"/>
                    <a:pt x="184" y="0"/>
                  </a:cubicBezTo>
                  <a:cubicBezTo>
                    <a:pt x="189" y="3"/>
                    <a:pt x="193" y="5"/>
                    <a:pt x="199" y="5"/>
                  </a:cubicBezTo>
                  <a:cubicBezTo>
                    <a:pt x="198" y="12"/>
                    <a:pt x="199" y="14"/>
                    <a:pt x="199" y="16"/>
                  </a:cubicBezTo>
                  <a:cubicBezTo>
                    <a:pt x="199" y="28"/>
                    <a:pt x="213" y="45"/>
                    <a:pt x="227" y="45"/>
                  </a:cubicBezTo>
                  <a:cubicBezTo>
                    <a:pt x="234" y="45"/>
                    <a:pt x="238" y="36"/>
                    <a:pt x="248" y="36"/>
                  </a:cubicBezTo>
                  <a:cubicBezTo>
                    <a:pt x="257" y="36"/>
                    <a:pt x="265" y="46"/>
                    <a:pt x="265" y="56"/>
                  </a:cubicBezTo>
                  <a:cubicBezTo>
                    <a:pt x="265" y="67"/>
                    <a:pt x="247" y="90"/>
                    <a:pt x="240" y="93"/>
                  </a:cubicBezTo>
                  <a:cubicBezTo>
                    <a:pt x="236" y="94"/>
                    <a:pt x="191" y="89"/>
                    <a:pt x="191" y="91"/>
                  </a:cubicBezTo>
                  <a:cubicBezTo>
                    <a:pt x="191" y="93"/>
                    <a:pt x="143" y="104"/>
                    <a:pt x="140" y="105"/>
                  </a:cubicBezTo>
                  <a:cubicBezTo>
                    <a:pt x="125" y="111"/>
                    <a:pt x="110" y="117"/>
                    <a:pt x="91" y="1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122">
              <a:extLst>
                <a:ext uri="{FF2B5EF4-FFF2-40B4-BE49-F238E27FC236}">
                  <a16:creationId xmlns:a16="http://schemas.microsoft.com/office/drawing/2014/main" id="{5FE12458-0671-4845-9CFC-FB7A9A975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4477" y="1719852"/>
              <a:ext cx="41322" cy="33669"/>
            </a:xfrm>
            <a:custGeom>
              <a:avLst/>
              <a:gdLst>
                <a:gd name="T0" fmla="*/ 13 w 36"/>
                <a:gd name="T1" fmla="*/ 29 h 29"/>
                <a:gd name="T2" fmla="*/ 0 w 36"/>
                <a:gd name="T3" fmla="*/ 19 h 29"/>
                <a:gd name="T4" fmla="*/ 36 w 36"/>
                <a:gd name="T5" fmla="*/ 1 h 29"/>
                <a:gd name="T6" fmla="*/ 13 w 36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3" y="29"/>
                  </a:moveTo>
                  <a:cubicBezTo>
                    <a:pt x="7" y="29"/>
                    <a:pt x="0" y="25"/>
                    <a:pt x="0" y="19"/>
                  </a:cubicBezTo>
                  <a:cubicBezTo>
                    <a:pt x="0" y="7"/>
                    <a:pt x="28" y="0"/>
                    <a:pt x="36" y="1"/>
                  </a:cubicBezTo>
                  <a:cubicBezTo>
                    <a:pt x="34" y="12"/>
                    <a:pt x="23" y="29"/>
                    <a:pt x="13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123">
              <a:extLst>
                <a:ext uri="{FF2B5EF4-FFF2-40B4-BE49-F238E27FC236}">
                  <a16:creationId xmlns:a16="http://schemas.microsoft.com/office/drawing/2014/main" id="{44CEA1E6-26C9-4CEB-B4E9-0442443F5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199" y="1675470"/>
              <a:ext cx="29078" cy="12243"/>
            </a:xfrm>
            <a:custGeom>
              <a:avLst/>
              <a:gdLst>
                <a:gd name="T0" fmla="*/ 9 w 26"/>
                <a:gd name="T1" fmla="*/ 11 h 11"/>
                <a:gd name="T2" fmla="*/ 0 w 26"/>
                <a:gd name="T3" fmla="*/ 0 h 11"/>
                <a:gd name="T4" fmla="*/ 26 w 26"/>
                <a:gd name="T5" fmla="*/ 0 h 11"/>
                <a:gd name="T6" fmla="*/ 26 w 26"/>
                <a:gd name="T7" fmla="*/ 11 h 11"/>
                <a:gd name="T8" fmla="*/ 9 w 2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9" y="11"/>
                  </a:moveTo>
                  <a:cubicBezTo>
                    <a:pt x="6" y="11"/>
                    <a:pt x="0" y="8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3" y="11"/>
                    <a:pt x="9" y="11"/>
                    <a:pt x="9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124">
              <a:extLst>
                <a:ext uri="{FF2B5EF4-FFF2-40B4-BE49-F238E27FC236}">
                  <a16:creationId xmlns:a16="http://schemas.microsoft.com/office/drawing/2014/main" id="{6D3C7443-611C-4DEC-876B-0A123933E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773" y="1634148"/>
              <a:ext cx="172940" cy="101008"/>
            </a:xfrm>
            <a:custGeom>
              <a:avLst/>
              <a:gdLst>
                <a:gd name="T0" fmla="*/ 151 w 151"/>
                <a:gd name="T1" fmla="*/ 14 h 88"/>
                <a:gd name="T2" fmla="*/ 141 w 151"/>
                <a:gd name="T3" fmla="*/ 27 h 88"/>
                <a:gd name="T4" fmla="*/ 147 w 151"/>
                <a:gd name="T5" fmla="*/ 43 h 88"/>
                <a:gd name="T6" fmla="*/ 115 w 151"/>
                <a:gd name="T7" fmla="*/ 68 h 88"/>
                <a:gd name="T8" fmla="*/ 96 w 151"/>
                <a:gd name="T9" fmla="*/ 46 h 88"/>
                <a:gd name="T10" fmla="*/ 70 w 151"/>
                <a:gd name="T11" fmla="*/ 71 h 88"/>
                <a:gd name="T12" fmla="*/ 54 w 151"/>
                <a:gd name="T13" fmla="*/ 88 h 88"/>
                <a:gd name="T14" fmla="*/ 41 w 151"/>
                <a:gd name="T15" fmla="*/ 76 h 88"/>
                <a:gd name="T16" fmla="*/ 20 w 151"/>
                <a:gd name="T17" fmla="*/ 76 h 88"/>
                <a:gd name="T18" fmla="*/ 7 w 151"/>
                <a:gd name="T19" fmla="*/ 83 h 88"/>
                <a:gd name="T20" fmla="*/ 0 w 151"/>
                <a:gd name="T21" fmla="*/ 71 h 88"/>
                <a:gd name="T22" fmla="*/ 16 w 151"/>
                <a:gd name="T23" fmla="*/ 56 h 88"/>
                <a:gd name="T24" fmla="*/ 53 w 151"/>
                <a:gd name="T25" fmla="*/ 40 h 88"/>
                <a:gd name="T26" fmla="*/ 92 w 151"/>
                <a:gd name="T27" fmla="*/ 11 h 88"/>
                <a:gd name="T28" fmla="*/ 106 w 151"/>
                <a:gd name="T29" fmla="*/ 13 h 88"/>
                <a:gd name="T30" fmla="*/ 151 w 151"/>
                <a:gd name="T31" fmla="*/ 1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88">
                  <a:moveTo>
                    <a:pt x="151" y="14"/>
                  </a:moveTo>
                  <a:cubicBezTo>
                    <a:pt x="151" y="20"/>
                    <a:pt x="147" y="25"/>
                    <a:pt x="141" y="27"/>
                  </a:cubicBezTo>
                  <a:cubicBezTo>
                    <a:pt x="142" y="35"/>
                    <a:pt x="147" y="36"/>
                    <a:pt x="147" y="43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2" y="68"/>
                    <a:pt x="103" y="50"/>
                    <a:pt x="96" y="46"/>
                  </a:cubicBezTo>
                  <a:cubicBezTo>
                    <a:pt x="94" y="60"/>
                    <a:pt x="83" y="72"/>
                    <a:pt x="70" y="71"/>
                  </a:cubicBezTo>
                  <a:cubicBezTo>
                    <a:pt x="69" y="79"/>
                    <a:pt x="63" y="88"/>
                    <a:pt x="54" y="88"/>
                  </a:cubicBezTo>
                  <a:cubicBezTo>
                    <a:pt x="48" y="88"/>
                    <a:pt x="43" y="79"/>
                    <a:pt x="41" y="76"/>
                  </a:cubicBezTo>
                  <a:cubicBezTo>
                    <a:pt x="32" y="81"/>
                    <a:pt x="28" y="76"/>
                    <a:pt x="20" y="76"/>
                  </a:cubicBezTo>
                  <a:cubicBezTo>
                    <a:pt x="16" y="76"/>
                    <a:pt x="13" y="82"/>
                    <a:pt x="7" y="83"/>
                  </a:cubicBezTo>
                  <a:cubicBezTo>
                    <a:pt x="6" y="77"/>
                    <a:pt x="0" y="73"/>
                    <a:pt x="0" y="71"/>
                  </a:cubicBezTo>
                  <a:cubicBezTo>
                    <a:pt x="0" y="69"/>
                    <a:pt x="13" y="58"/>
                    <a:pt x="16" y="56"/>
                  </a:cubicBezTo>
                  <a:cubicBezTo>
                    <a:pt x="28" y="50"/>
                    <a:pt x="40" y="48"/>
                    <a:pt x="53" y="40"/>
                  </a:cubicBezTo>
                  <a:cubicBezTo>
                    <a:pt x="67" y="32"/>
                    <a:pt x="71" y="11"/>
                    <a:pt x="92" y="11"/>
                  </a:cubicBezTo>
                  <a:cubicBezTo>
                    <a:pt x="98" y="11"/>
                    <a:pt x="99" y="12"/>
                    <a:pt x="106" y="13"/>
                  </a:cubicBezTo>
                  <a:cubicBezTo>
                    <a:pt x="106" y="13"/>
                    <a:pt x="151" y="0"/>
                    <a:pt x="151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125">
              <a:extLst>
                <a:ext uri="{FF2B5EF4-FFF2-40B4-BE49-F238E27FC236}">
                  <a16:creationId xmlns:a16="http://schemas.microsoft.com/office/drawing/2014/main" id="{E1EB17F8-BEBE-4290-8B2E-8C9003B3E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869" y="1569871"/>
              <a:ext cx="99479" cy="32139"/>
            </a:xfrm>
            <a:custGeom>
              <a:avLst/>
              <a:gdLst>
                <a:gd name="T0" fmla="*/ 34 w 87"/>
                <a:gd name="T1" fmla="*/ 28 h 28"/>
                <a:gd name="T2" fmla="*/ 15 w 87"/>
                <a:gd name="T3" fmla="*/ 22 h 28"/>
                <a:gd name="T4" fmla="*/ 0 w 87"/>
                <a:gd name="T5" fmla="*/ 28 h 28"/>
                <a:gd name="T6" fmla="*/ 55 w 87"/>
                <a:gd name="T7" fmla="*/ 0 h 28"/>
                <a:gd name="T8" fmla="*/ 87 w 87"/>
                <a:gd name="T9" fmla="*/ 20 h 28"/>
                <a:gd name="T10" fmla="*/ 67 w 87"/>
                <a:gd name="T11" fmla="*/ 28 h 28"/>
                <a:gd name="T12" fmla="*/ 34 w 87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8">
                  <a:moveTo>
                    <a:pt x="34" y="28"/>
                  </a:moveTo>
                  <a:cubicBezTo>
                    <a:pt x="25" y="28"/>
                    <a:pt x="23" y="22"/>
                    <a:pt x="15" y="22"/>
                  </a:cubicBezTo>
                  <a:cubicBezTo>
                    <a:pt x="9" y="22"/>
                    <a:pt x="6" y="27"/>
                    <a:pt x="0" y="28"/>
                  </a:cubicBezTo>
                  <a:cubicBezTo>
                    <a:pt x="0" y="18"/>
                    <a:pt x="45" y="0"/>
                    <a:pt x="55" y="0"/>
                  </a:cubicBezTo>
                  <a:cubicBezTo>
                    <a:pt x="71" y="0"/>
                    <a:pt x="84" y="10"/>
                    <a:pt x="87" y="20"/>
                  </a:cubicBezTo>
                  <a:cubicBezTo>
                    <a:pt x="81" y="23"/>
                    <a:pt x="76" y="28"/>
                    <a:pt x="67" y="28"/>
                  </a:cubicBezTo>
                  <a:cubicBezTo>
                    <a:pt x="46" y="28"/>
                    <a:pt x="51" y="28"/>
                    <a:pt x="34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26">
              <a:extLst>
                <a:ext uri="{FF2B5EF4-FFF2-40B4-BE49-F238E27FC236}">
                  <a16:creationId xmlns:a16="http://schemas.microsoft.com/office/drawing/2014/main" id="{99B6D0F8-0BAB-427A-873F-B2C7395CE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930" y="1606601"/>
              <a:ext cx="87235" cy="47443"/>
            </a:xfrm>
            <a:custGeom>
              <a:avLst/>
              <a:gdLst>
                <a:gd name="T0" fmla="*/ 65 w 76"/>
                <a:gd name="T1" fmla="*/ 18 h 42"/>
                <a:gd name="T2" fmla="*/ 24 w 76"/>
                <a:gd name="T3" fmla="*/ 42 h 42"/>
                <a:gd name="T4" fmla="*/ 0 w 76"/>
                <a:gd name="T5" fmla="*/ 20 h 42"/>
                <a:gd name="T6" fmla="*/ 62 w 76"/>
                <a:gd name="T7" fmla="*/ 0 h 42"/>
                <a:gd name="T8" fmla="*/ 76 w 76"/>
                <a:gd name="T9" fmla="*/ 8 h 42"/>
                <a:gd name="T10" fmla="*/ 43 w 76"/>
                <a:gd name="T11" fmla="*/ 18 h 42"/>
                <a:gd name="T12" fmla="*/ 65 w 76"/>
                <a:gd name="T1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2">
                  <a:moveTo>
                    <a:pt x="65" y="18"/>
                  </a:moveTo>
                  <a:cubicBezTo>
                    <a:pt x="66" y="34"/>
                    <a:pt x="41" y="42"/>
                    <a:pt x="24" y="42"/>
                  </a:cubicBezTo>
                  <a:cubicBezTo>
                    <a:pt x="13" y="42"/>
                    <a:pt x="0" y="27"/>
                    <a:pt x="0" y="20"/>
                  </a:cubicBezTo>
                  <a:cubicBezTo>
                    <a:pt x="0" y="2"/>
                    <a:pt x="46" y="0"/>
                    <a:pt x="62" y="0"/>
                  </a:cubicBezTo>
                  <a:cubicBezTo>
                    <a:pt x="71" y="0"/>
                    <a:pt x="74" y="5"/>
                    <a:pt x="76" y="8"/>
                  </a:cubicBezTo>
                  <a:cubicBezTo>
                    <a:pt x="68" y="15"/>
                    <a:pt x="55" y="18"/>
                    <a:pt x="43" y="18"/>
                  </a:cubicBezTo>
                  <a:lnTo>
                    <a:pt x="65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127">
              <a:extLst>
                <a:ext uri="{FF2B5EF4-FFF2-40B4-BE49-F238E27FC236}">
                  <a16:creationId xmlns:a16="http://schemas.microsoft.com/office/drawing/2014/main" id="{B3708109-26CD-4678-8852-03CBA8A20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608" y="1598949"/>
              <a:ext cx="29078" cy="36730"/>
            </a:xfrm>
            <a:custGeom>
              <a:avLst/>
              <a:gdLst>
                <a:gd name="T0" fmla="*/ 26 w 26"/>
                <a:gd name="T1" fmla="*/ 22 h 32"/>
                <a:gd name="T2" fmla="*/ 15 w 26"/>
                <a:gd name="T3" fmla="*/ 32 h 32"/>
                <a:gd name="T4" fmla="*/ 0 w 26"/>
                <a:gd name="T5" fmla="*/ 20 h 32"/>
                <a:gd name="T6" fmla="*/ 26 w 26"/>
                <a:gd name="T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2">
                  <a:moveTo>
                    <a:pt x="26" y="22"/>
                  </a:moveTo>
                  <a:cubicBezTo>
                    <a:pt x="22" y="27"/>
                    <a:pt x="20" y="32"/>
                    <a:pt x="15" y="32"/>
                  </a:cubicBezTo>
                  <a:cubicBezTo>
                    <a:pt x="8" y="32"/>
                    <a:pt x="0" y="24"/>
                    <a:pt x="0" y="20"/>
                  </a:cubicBezTo>
                  <a:cubicBezTo>
                    <a:pt x="0" y="0"/>
                    <a:pt x="21" y="20"/>
                    <a:pt x="26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128">
              <a:extLst>
                <a:ext uri="{FF2B5EF4-FFF2-40B4-BE49-F238E27FC236}">
                  <a16:creationId xmlns:a16="http://schemas.microsoft.com/office/drawing/2014/main" id="{B6694FFE-2873-4DC5-8D8D-9BA846AAA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470" y="1836165"/>
              <a:ext cx="146922" cy="127025"/>
            </a:xfrm>
            <a:custGeom>
              <a:avLst/>
              <a:gdLst>
                <a:gd name="T0" fmla="*/ 114 w 129"/>
                <a:gd name="T1" fmla="*/ 42 h 111"/>
                <a:gd name="T2" fmla="*/ 111 w 129"/>
                <a:gd name="T3" fmla="*/ 54 h 111"/>
                <a:gd name="T4" fmla="*/ 129 w 129"/>
                <a:gd name="T5" fmla="*/ 58 h 111"/>
                <a:gd name="T6" fmla="*/ 98 w 129"/>
                <a:gd name="T7" fmla="*/ 99 h 111"/>
                <a:gd name="T8" fmla="*/ 83 w 129"/>
                <a:gd name="T9" fmla="*/ 111 h 111"/>
                <a:gd name="T10" fmla="*/ 67 w 129"/>
                <a:gd name="T11" fmla="*/ 97 h 111"/>
                <a:gd name="T12" fmla="*/ 0 w 129"/>
                <a:gd name="T13" fmla="*/ 55 h 111"/>
                <a:gd name="T14" fmla="*/ 0 w 129"/>
                <a:gd name="T15" fmla="*/ 42 h 111"/>
                <a:gd name="T16" fmla="*/ 34 w 129"/>
                <a:gd name="T17" fmla="*/ 51 h 111"/>
                <a:gd name="T18" fmla="*/ 45 w 129"/>
                <a:gd name="T19" fmla="*/ 51 h 111"/>
                <a:gd name="T20" fmla="*/ 45 w 129"/>
                <a:gd name="T21" fmla="*/ 30 h 111"/>
                <a:gd name="T22" fmla="*/ 21 w 129"/>
                <a:gd name="T23" fmla="*/ 19 h 111"/>
                <a:gd name="T24" fmla="*/ 27 w 129"/>
                <a:gd name="T25" fmla="*/ 13 h 111"/>
                <a:gd name="T26" fmla="*/ 72 w 129"/>
                <a:gd name="T27" fmla="*/ 4 h 111"/>
                <a:gd name="T28" fmla="*/ 102 w 129"/>
                <a:gd name="T29" fmla="*/ 4 h 111"/>
                <a:gd name="T30" fmla="*/ 110 w 129"/>
                <a:gd name="T31" fmla="*/ 11 h 111"/>
                <a:gd name="T32" fmla="*/ 86 w 129"/>
                <a:gd name="T33" fmla="*/ 41 h 111"/>
                <a:gd name="T34" fmla="*/ 114 w 129"/>
                <a:gd name="T35" fmla="*/ 4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11">
                  <a:moveTo>
                    <a:pt x="114" y="42"/>
                  </a:moveTo>
                  <a:cubicBezTo>
                    <a:pt x="114" y="53"/>
                    <a:pt x="111" y="46"/>
                    <a:pt x="111" y="54"/>
                  </a:cubicBezTo>
                  <a:cubicBezTo>
                    <a:pt x="114" y="54"/>
                    <a:pt x="124" y="56"/>
                    <a:pt x="129" y="58"/>
                  </a:cubicBezTo>
                  <a:cubicBezTo>
                    <a:pt x="125" y="101"/>
                    <a:pt x="123" y="89"/>
                    <a:pt x="98" y="99"/>
                  </a:cubicBezTo>
                  <a:cubicBezTo>
                    <a:pt x="92" y="101"/>
                    <a:pt x="90" y="111"/>
                    <a:pt x="83" y="111"/>
                  </a:cubicBezTo>
                  <a:cubicBezTo>
                    <a:pt x="73" y="111"/>
                    <a:pt x="71" y="102"/>
                    <a:pt x="67" y="97"/>
                  </a:cubicBezTo>
                  <a:cubicBezTo>
                    <a:pt x="45" y="75"/>
                    <a:pt x="22" y="78"/>
                    <a:pt x="0" y="5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0" y="42"/>
                    <a:pt x="21" y="51"/>
                    <a:pt x="34" y="51"/>
                  </a:cubicBezTo>
                  <a:cubicBezTo>
                    <a:pt x="42" y="51"/>
                    <a:pt x="39" y="51"/>
                    <a:pt x="45" y="5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36" y="28"/>
                    <a:pt x="21" y="30"/>
                    <a:pt x="21" y="19"/>
                  </a:cubicBezTo>
                  <a:cubicBezTo>
                    <a:pt x="21" y="17"/>
                    <a:pt x="26" y="15"/>
                    <a:pt x="27" y="13"/>
                  </a:cubicBezTo>
                  <a:cubicBezTo>
                    <a:pt x="39" y="0"/>
                    <a:pt x="55" y="4"/>
                    <a:pt x="72" y="4"/>
                  </a:cubicBezTo>
                  <a:cubicBezTo>
                    <a:pt x="86" y="4"/>
                    <a:pt x="102" y="4"/>
                    <a:pt x="102" y="4"/>
                  </a:cubicBezTo>
                  <a:cubicBezTo>
                    <a:pt x="105" y="4"/>
                    <a:pt x="110" y="8"/>
                    <a:pt x="110" y="11"/>
                  </a:cubicBezTo>
                  <a:cubicBezTo>
                    <a:pt x="110" y="27"/>
                    <a:pt x="91" y="34"/>
                    <a:pt x="86" y="41"/>
                  </a:cubicBezTo>
                  <a:cubicBezTo>
                    <a:pt x="92" y="40"/>
                    <a:pt x="114" y="33"/>
                    <a:pt x="114" y="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129">
              <a:extLst>
                <a:ext uri="{FF2B5EF4-FFF2-40B4-BE49-F238E27FC236}">
                  <a16:creationId xmlns:a16="http://schemas.microsoft.com/office/drawing/2014/main" id="{3141A4CA-448E-445C-9367-7B9394BB1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7905" y="1686183"/>
              <a:ext cx="165287" cy="91825"/>
            </a:xfrm>
            <a:custGeom>
              <a:avLst/>
              <a:gdLst>
                <a:gd name="T0" fmla="*/ 8 w 144"/>
                <a:gd name="T1" fmla="*/ 19 h 80"/>
                <a:gd name="T2" fmla="*/ 0 w 144"/>
                <a:gd name="T3" fmla="*/ 3 h 80"/>
                <a:gd name="T4" fmla="*/ 9 w 144"/>
                <a:gd name="T5" fmla="*/ 3 h 80"/>
                <a:gd name="T6" fmla="*/ 66 w 144"/>
                <a:gd name="T7" fmla="*/ 37 h 80"/>
                <a:gd name="T8" fmla="*/ 51 w 144"/>
                <a:gd name="T9" fmla="*/ 23 h 80"/>
                <a:gd name="T10" fmla="*/ 51 w 144"/>
                <a:gd name="T11" fmla="*/ 14 h 80"/>
                <a:gd name="T12" fmla="*/ 92 w 144"/>
                <a:gd name="T13" fmla="*/ 31 h 80"/>
                <a:gd name="T14" fmla="*/ 92 w 144"/>
                <a:gd name="T15" fmla="*/ 14 h 80"/>
                <a:gd name="T16" fmla="*/ 66 w 144"/>
                <a:gd name="T17" fmla="*/ 3 h 80"/>
                <a:gd name="T18" fmla="*/ 80 w 144"/>
                <a:gd name="T19" fmla="*/ 2 h 80"/>
                <a:gd name="T20" fmla="*/ 114 w 144"/>
                <a:gd name="T21" fmla="*/ 10 h 80"/>
                <a:gd name="T22" fmla="*/ 129 w 144"/>
                <a:gd name="T23" fmla="*/ 3 h 80"/>
                <a:gd name="T24" fmla="*/ 144 w 144"/>
                <a:gd name="T25" fmla="*/ 23 h 80"/>
                <a:gd name="T26" fmla="*/ 138 w 144"/>
                <a:gd name="T27" fmla="*/ 73 h 80"/>
                <a:gd name="T28" fmla="*/ 108 w 144"/>
                <a:gd name="T29" fmla="*/ 77 h 80"/>
                <a:gd name="T30" fmla="*/ 83 w 144"/>
                <a:gd name="T31" fmla="*/ 73 h 80"/>
                <a:gd name="T32" fmla="*/ 89 w 144"/>
                <a:gd name="T33" fmla="*/ 65 h 80"/>
                <a:gd name="T34" fmla="*/ 89 w 144"/>
                <a:gd name="T35" fmla="*/ 57 h 80"/>
                <a:gd name="T36" fmla="*/ 108 w 144"/>
                <a:gd name="T37" fmla="*/ 46 h 80"/>
                <a:gd name="T38" fmla="*/ 98 w 144"/>
                <a:gd name="T39" fmla="*/ 43 h 80"/>
                <a:gd name="T40" fmla="*/ 43 w 144"/>
                <a:gd name="T41" fmla="*/ 51 h 80"/>
                <a:gd name="T42" fmla="*/ 34 w 144"/>
                <a:gd name="T43" fmla="*/ 41 h 80"/>
                <a:gd name="T44" fmla="*/ 23 w 144"/>
                <a:gd name="T45" fmla="*/ 41 h 80"/>
                <a:gd name="T46" fmla="*/ 20 w 144"/>
                <a:gd name="T47" fmla="*/ 34 h 80"/>
                <a:gd name="T48" fmla="*/ 2 w 144"/>
                <a:gd name="T49" fmla="*/ 26 h 80"/>
                <a:gd name="T50" fmla="*/ 2 w 144"/>
                <a:gd name="T51" fmla="*/ 11 h 80"/>
                <a:gd name="T52" fmla="*/ 8 w 144"/>
                <a:gd name="T5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80">
                  <a:moveTo>
                    <a:pt x="8" y="19"/>
                  </a:moveTo>
                  <a:cubicBezTo>
                    <a:pt x="5" y="15"/>
                    <a:pt x="0" y="11"/>
                    <a:pt x="0" y="3"/>
                  </a:cubicBezTo>
                  <a:cubicBezTo>
                    <a:pt x="3" y="3"/>
                    <a:pt x="6" y="3"/>
                    <a:pt x="9" y="3"/>
                  </a:cubicBezTo>
                  <a:cubicBezTo>
                    <a:pt x="31" y="3"/>
                    <a:pt x="42" y="44"/>
                    <a:pt x="66" y="37"/>
                  </a:cubicBezTo>
                  <a:cubicBezTo>
                    <a:pt x="60" y="33"/>
                    <a:pt x="54" y="27"/>
                    <a:pt x="51" y="23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67" y="14"/>
                    <a:pt x="74" y="31"/>
                    <a:pt x="92" y="31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80" y="14"/>
                    <a:pt x="69" y="14"/>
                    <a:pt x="66" y="3"/>
                  </a:cubicBezTo>
                  <a:cubicBezTo>
                    <a:pt x="71" y="0"/>
                    <a:pt x="74" y="2"/>
                    <a:pt x="80" y="2"/>
                  </a:cubicBezTo>
                  <a:cubicBezTo>
                    <a:pt x="92" y="2"/>
                    <a:pt x="99" y="10"/>
                    <a:pt x="114" y="10"/>
                  </a:cubicBezTo>
                  <a:cubicBezTo>
                    <a:pt x="120" y="10"/>
                    <a:pt x="123" y="3"/>
                    <a:pt x="129" y="3"/>
                  </a:cubicBezTo>
                  <a:cubicBezTo>
                    <a:pt x="142" y="3"/>
                    <a:pt x="144" y="11"/>
                    <a:pt x="144" y="23"/>
                  </a:cubicBezTo>
                  <a:cubicBezTo>
                    <a:pt x="144" y="41"/>
                    <a:pt x="135" y="51"/>
                    <a:pt x="138" y="73"/>
                  </a:cubicBezTo>
                  <a:cubicBezTo>
                    <a:pt x="127" y="77"/>
                    <a:pt x="110" y="77"/>
                    <a:pt x="108" y="77"/>
                  </a:cubicBezTo>
                  <a:cubicBezTo>
                    <a:pt x="103" y="77"/>
                    <a:pt x="83" y="80"/>
                    <a:pt x="83" y="73"/>
                  </a:cubicBezTo>
                  <a:cubicBezTo>
                    <a:pt x="83" y="70"/>
                    <a:pt x="86" y="67"/>
                    <a:pt x="89" y="65"/>
                  </a:cubicBezTo>
                  <a:cubicBezTo>
                    <a:pt x="88" y="63"/>
                    <a:pt x="88" y="60"/>
                    <a:pt x="89" y="57"/>
                  </a:cubicBezTo>
                  <a:cubicBezTo>
                    <a:pt x="89" y="50"/>
                    <a:pt x="103" y="50"/>
                    <a:pt x="108" y="46"/>
                  </a:cubicBezTo>
                  <a:cubicBezTo>
                    <a:pt x="105" y="44"/>
                    <a:pt x="102" y="43"/>
                    <a:pt x="98" y="43"/>
                  </a:cubicBezTo>
                  <a:cubicBezTo>
                    <a:pt x="85" y="43"/>
                    <a:pt x="58" y="51"/>
                    <a:pt x="43" y="51"/>
                  </a:cubicBezTo>
                  <a:cubicBezTo>
                    <a:pt x="38" y="51"/>
                    <a:pt x="34" y="46"/>
                    <a:pt x="34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3" y="36"/>
                    <a:pt x="8" y="30"/>
                    <a:pt x="2" y="26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8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130">
              <a:extLst>
                <a:ext uri="{FF2B5EF4-FFF2-40B4-BE49-F238E27FC236}">
                  <a16:creationId xmlns:a16="http://schemas.microsoft.com/office/drawing/2014/main" id="{FA4C600D-E1DA-46EE-A1A6-3E135DF1C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401" y="2033589"/>
              <a:ext cx="97948" cy="61217"/>
            </a:xfrm>
            <a:custGeom>
              <a:avLst/>
              <a:gdLst>
                <a:gd name="T0" fmla="*/ 66 w 85"/>
                <a:gd name="T1" fmla="*/ 53 h 53"/>
                <a:gd name="T2" fmla="*/ 0 w 85"/>
                <a:gd name="T3" fmla="*/ 29 h 53"/>
                <a:gd name="T4" fmla="*/ 17 w 85"/>
                <a:gd name="T5" fmla="*/ 25 h 53"/>
                <a:gd name="T6" fmla="*/ 38 w 85"/>
                <a:gd name="T7" fmla="*/ 0 h 53"/>
                <a:gd name="T8" fmla="*/ 85 w 85"/>
                <a:gd name="T9" fmla="*/ 40 h 53"/>
                <a:gd name="T10" fmla="*/ 66 w 85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53">
                  <a:moveTo>
                    <a:pt x="66" y="53"/>
                  </a:moveTo>
                  <a:cubicBezTo>
                    <a:pt x="56" y="53"/>
                    <a:pt x="0" y="32"/>
                    <a:pt x="0" y="29"/>
                  </a:cubicBezTo>
                  <a:cubicBezTo>
                    <a:pt x="0" y="23"/>
                    <a:pt x="13" y="26"/>
                    <a:pt x="17" y="25"/>
                  </a:cubicBezTo>
                  <a:cubicBezTo>
                    <a:pt x="26" y="22"/>
                    <a:pt x="23" y="0"/>
                    <a:pt x="38" y="0"/>
                  </a:cubicBezTo>
                  <a:cubicBezTo>
                    <a:pt x="49" y="0"/>
                    <a:pt x="80" y="29"/>
                    <a:pt x="85" y="40"/>
                  </a:cubicBezTo>
                  <a:cubicBezTo>
                    <a:pt x="77" y="45"/>
                    <a:pt x="74" y="53"/>
                    <a:pt x="66" y="5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131">
              <a:extLst>
                <a:ext uri="{FF2B5EF4-FFF2-40B4-BE49-F238E27FC236}">
                  <a16:creationId xmlns:a16="http://schemas.microsoft.com/office/drawing/2014/main" id="{35C24058-68EF-495B-BDFB-B20A12B6F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757" y="1819330"/>
              <a:ext cx="127026" cy="108660"/>
            </a:xfrm>
            <a:custGeom>
              <a:avLst/>
              <a:gdLst>
                <a:gd name="T0" fmla="*/ 112 w 112"/>
                <a:gd name="T1" fmla="*/ 20 h 95"/>
                <a:gd name="T2" fmla="*/ 98 w 112"/>
                <a:gd name="T3" fmla="*/ 32 h 95"/>
                <a:gd name="T4" fmla="*/ 55 w 112"/>
                <a:gd name="T5" fmla="*/ 64 h 95"/>
                <a:gd name="T6" fmla="*/ 34 w 112"/>
                <a:gd name="T7" fmla="*/ 69 h 95"/>
                <a:gd name="T8" fmla="*/ 44 w 112"/>
                <a:gd name="T9" fmla="*/ 69 h 95"/>
                <a:gd name="T10" fmla="*/ 26 w 112"/>
                <a:gd name="T11" fmla="*/ 95 h 95"/>
                <a:gd name="T12" fmla="*/ 11 w 112"/>
                <a:gd name="T13" fmla="*/ 95 h 95"/>
                <a:gd name="T14" fmla="*/ 12 w 112"/>
                <a:gd name="T15" fmla="*/ 72 h 95"/>
                <a:gd name="T16" fmla="*/ 0 w 112"/>
                <a:gd name="T17" fmla="*/ 33 h 95"/>
                <a:gd name="T18" fmla="*/ 0 w 112"/>
                <a:gd name="T19" fmla="*/ 20 h 95"/>
                <a:gd name="T20" fmla="*/ 17 w 112"/>
                <a:gd name="T21" fmla="*/ 20 h 95"/>
                <a:gd name="T22" fmla="*/ 17 w 112"/>
                <a:gd name="T23" fmla="*/ 12 h 95"/>
                <a:gd name="T24" fmla="*/ 38 w 112"/>
                <a:gd name="T25" fmla="*/ 0 h 95"/>
                <a:gd name="T26" fmla="*/ 112 w 112"/>
                <a:gd name="T27" fmla="*/ 10 h 95"/>
                <a:gd name="T28" fmla="*/ 112 w 112"/>
                <a:gd name="T29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95">
                  <a:moveTo>
                    <a:pt x="112" y="20"/>
                  </a:moveTo>
                  <a:cubicBezTo>
                    <a:pt x="112" y="22"/>
                    <a:pt x="98" y="32"/>
                    <a:pt x="98" y="32"/>
                  </a:cubicBezTo>
                  <a:cubicBezTo>
                    <a:pt x="88" y="46"/>
                    <a:pt x="78" y="64"/>
                    <a:pt x="55" y="64"/>
                  </a:cubicBezTo>
                  <a:cubicBezTo>
                    <a:pt x="39" y="64"/>
                    <a:pt x="39" y="53"/>
                    <a:pt x="34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2" y="84"/>
                    <a:pt x="35" y="86"/>
                    <a:pt x="26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85"/>
                    <a:pt x="11" y="76"/>
                    <a:pt x="12" y="72"/>
                  </a:cubicBezTo>
                  <a:cubicBezTo>
                    <a:pt x="0" y="59"/>
                    <a:pt x="5" y="49"/>
                    <a:pt x="0" y="3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14" y="20"/>
                    <a:pt x="17" y="20"/>
                  </a:cubicBezTo>
                  <a:cubicBezTo>
                    <a:pt x="16" y="19"/>
                    <a:pt x="17" y="14"/>
                    <a:pt x="17" y="12"/>
                  </a:cubicBezTo>
                  <a:cubicBezTo>
                    <a:pt x="17" y="11"/>
                    <a:pt x="22" y="0"/>
                    <a:pt x="38" y="0"/>
                  </a:cubicBezTo>
                  <a:cubicBezTo>
                    <a:pt x="64" y="0"/>
                    <a:pt x="85" y="10"/>
                    <a:pt x="112" y="10"/>
                  </a:cubicBezTo>
                  <a:cubicBezTo>
                    <a:pt x="111" y="14"/>
                    <a:pt x="112" y="16"/>
                    <a:pt x="1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32">
              <a:extLst>
                <a:ext uri="{FF2B5EF4-FFF2-40B4-BE49-F238E27FC236}">
                  <a16:creationId xmlns:a16="http://schemas.microsoft.com/office/drawing/2014/main" id="{C5A2DFBF-9ECA-47C3-A60B-1B3CBF78F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583" y="1626496"/>
              <a:ext cx="42852" cy="35200"/>
            </a:xfrm>
            <a:custGeom>
              <a:avLst/>
              <a:gdLst>
                <a:gd name="T0" fmla="*/ 37 w 37"/>
                <a:gd name="T1" fmla="*/ 22 h 31"/>
                <a:gd name="T2" fmla="*/ 26 w 37"/>
                <a:gd name="T3" fmla="*/ 31 h 31"/>
                <a:gd name="T4" fmla="*/ 0 w 37"/>
                <a:gd name="T5" fmla="*/ 0 h 31"/>
                <a:gd name="T6" fmla="*/ 37 w 37"/>
                <a:gd name="T7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1">
                  <a:moveTo>
                    <a:pt x="37" y="22"/>
                  </a:moveTo>
                  <a:cubicBezTo>
                    <a:pt x="36" y="28"/>
                    <a:pt x="32" y="31"/>
                    <a:pt x="26" y="31"/>
                  </a:cubicBezTo>
                  <a:cubicBezTo>
                    <a:pt x="18" y="31"/>
                    <a:pt x="0" y="10"/>
                    <a:pt x="0" y="0"/>
                  </a:cubicBezTo>
                  <a:cubicBezTo>
                    <a:pt x="19" y="0"/>
                    <a:pt x="21" y="16"/>
                    <a:pt x="3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 133">
              <a:extLst>
                <a:ext uri="{FF2B5EF4-FFF2-40B4-BE49-F238E27FC236}">
                  <a16:creationId xmlns:a16="http://schemas.microsoft.com/office/drawing/2014/main" id="{405E4F05-6584-45B7-93AE-F7CC4471A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070" y="1748930"/>
              <a:ext cx="32139" cy="24487"/>
            </a:xfrm>
            <a:custGeom>
              <a:avLst/>
              <a:gdLst>
                <a:gd name="T0" fmla="*/ 22 w 27"/>
                <a:gd name="T1" fmla="*/ 0 h 22"/>
                <a:gd name="T2" fmla="*/ 27 w 27"/>
                <a:gd name="T3" fmla="*/ 12 h 22"/>
                <a:gd name="T4" fmla="*/ 16 w 27"/>
                <a:gd name="T5" fmla="*/ 22 h 22"/>
                <a:gd name="T6" fmla="*/ 0 w 27"/>
                <a:gd name="T7" fmla="*/ 21 h 22"/>
                <a:gd name="T8" fmla="*/ 22 w 27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2">
                  <a:moveTo>
                    <a:pt x="22" y="0"/>
                  </a:moveTo>
                  <a:cubicBezTo>
                    <a:pt x="23" y="4"/>
                    <a:pt x="27" y="6"/>
                    <a:pt x="27" y="12"/>
                  </a:cubicBezTo>
                  <a:cubicBezTo>
                    <a:pt x="27" y="21"/>
                    <a:pt x="20" y="22"/>
                    <a:pt x="16" y="22"/>
                  </a:cubicBezTo>
                  <a:cubicBezTo>
                    <a:pt x="8" y="22"/>
                    <a:pt x="6" y="21"/>
                    <a:pt x="0" y="21"/>
                  </a:cubicBezTo>
                  <a:cubicBezTo>
                    <a:pt x="3" y="8"/>
                    <a:pt x="11" y="4"/>
                    <a:pt x="2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 134">
              <a:extLst>
                <a:ext uri="{FF2B5EF4-FFF2-40B4-BE49-F238E27FC236}">
                  <a16:creationId xmlns:a16="http://schemas.microsoft.com/office/drawing/2014/main" id="{1B753770-D2C4-4C28-B12F-ED80DF06C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8826" y="1534671"/>
              <a:ext cx="159166" cy="90295"/>
            </a:xfrm>
            <a:custGeom>
              <a:avLst/>
              <a:gdLst>
                <a:gd name="T0" fmla="*/ 92 w 140"/>
                <a:gd name="T1" fmla="*/ 58 h 78"/>
                <a:gd name="T2" fmla="*/ 56 w 140"/>
                <a:gd name="T3" fmla="*/ 55 h 78"/>
                <a:gd name="T4" fmla="*/ 31 w 140"/>
                <a:gd name="T5" fmla="*/ 52 h 78"/>
                <a:gd name="T6" fmla="*/ 11 w 140"/>
                <a:gd name="T7" fmla="*/ 46 h 78"/>
                <a:gd name="T8" fmla="*/ 34 w 140"/>
                <a:gd name="T9" fmla="*/ 36 h 78"/>
                <a:gd name="T10" fmla="*/ 34 w 140"/>
                <a:gd name="T11" fmla="*/ 26 h 78"/>
                <a:gd name="T12" fmla="*/ 7 w 140"/>
                <a:gd name="T13" fmla="*/ 26 h 78"/>
                <a:gd name="T14" fmla="*/ 12 w 140"/>
                <a:gd name="T15" fmla="*/ 19 h 78"/>
                <a:gd name="T16" fmla="*/ 0 w 140"/>
                <a:gd name="T17" fmla="*/ 7 h 78"/>
                <a:gd name="T18" fmla="*/ 24 w 140"/>
                <a:gd name="T19" fmla="*/ 0 h 78"/>
                <a:gd name="T20" fmla="*/ 53 w 140"/>
                <a:gd name="T21" fmla="*/ 15 h 78"/>
                <a:gd name="T22" fmla="*/ 68 w 140"/>
                <a:gd name="T23" fmla="*/ 8 h 78"/>
                <a:gd name="T24" fmla="*/ 90 w 140"/>
                <a:gd name="T25" fmla="*/ 26 h 78"/>
                <a:gd name="T26" fmla="*/ 102 w 140"/>
                <a:gd name="T27" fmla="*/ 20 h 78"/>
                <a:gd name="T28" fmla="*/ 124 w 140"/>
                <a:gd name="T29" fmla="*/ 38 h 78"/>
                <a:gd name="T30" fmla="*/ 118 w 140"/>
                <a:gd name="T31" fmla="*/ 46 h 78"/>
                <a:gd name="T32" fmla="*/ 140 w 140"/>
                <a:gd name="T33" fmla="*/ 68 h 78"/>
                <a:gd name="T34" fmla="*/ 126 w 140"/>
                <a:gd name="T35" fmla="*/ 78 h 78"/>
                <a:gd name="T36" fmla="*/ 92 w 140"/>
                <a:gd name="T37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78">
                  <a:moveTo>
                    <a:pt x="92" y="58"/>
                  </a:moveTo>
                  <a:cubicBezTo>
                    <a:pt x="78" y="58"/>
                    <a:pt x="70" y="53"/>
                    <a:pt x="56" y="55"/>
                  </a:cubicBezTo>
                  <a:cubicBezTo>
                    <a:pt x="53" y="48"/>
                    <a:pt x="43" y="52"/>
                    <a:pt x="31" y="52"/>
                  </a:cubicBezTo>
                  <a:cubicBezTo>
                    <a:pt x="21" y="52"/>
                    <a:pt x="18" y="53"/>
                    <a:pt x="11" y="46"/>
                  </a:cubicBezTo>
                  <a:cubicBezTo>
                    <a:pt x="18" y="38"/>
                    <a:pt x="25" y="39"/>
                    <a:pt x="34" y="36"/>
                  </a:cubicBezTo>
                  <a:cubicBezTo>
                    <a:pt x="32" y="34"/>
                    <a:pt x="32" y="29"/>
                    <a:pt x="34" y="26"/>
                  </a:cubicBezTo>
                  <a:cubicBezTo>
                    <a:pt x="17" y="26"/>
                    <a:pt x="13" y="31"/>
                    <a:pt x="7" y="26"/>
                  </a:cubicBezTo>
                  <a:cubicBezTo>
                    <a:pt x="9" y="25"/>
                    <a:pt x="12" y="22"/>
                    <a:pt x="12" y="19"/>
                  </a:cubicBezTo>
                  <a:cubicBezTo>
                    <a:pt x="2" y="19"/>
                    <a:pt x="0" y="16"/>
                    <a:pt x="0" y="7"/>
                  </a:cubicBezTo>
                  <a:cubicBezTo>
                    <a:pt x="9" y="5"/>
                    <a:pt x="15" y="0"/>
                    <a:pt x="24" y="0"/>
                  </a:cubicBezTo>
                  <a:cubicBezTo>
                    <a:pt x="40" y="0"/>
                    <a:pt x="43" y="15"/>
                    <a:pt x="53" y="15"/>
                  </a:cubicBezTo>
                  <a:cubicBezTo>
                    <a:pt x="59" y="15"/>
                    <a:pt x="62" y="8"/>
                    <a:pt x="68" y="8"/>
                  </a:cubicBezTo>
                  <a:cubicBezTo>
                    <a:pt x="83" y="8"/>
                    <a:pt x="82" y="26"/>
                    <a:pt x="90" y="26"/>
                  </a:cubicBezTo>
                  <a:cubicBezTo>
                    <a:pt x="95" y="26"/>
                    <a:pt x="97" y="20"/>
                    <a:pt x="102" y="20"/>
                  </a:cubicBezTo>
                  <a:cubicBezTo>
                    <a:pt x="112" y="20"/>
                    <a:pt x="121" y="34"/>
                    <a:pt x="124" y="38"/>
                  </a:cubicBezTo>
                  <a:cubicBezTo>
                    <a:pt x="123" y="41"/>
                    <a:pt x="120" y="44"/>
                    <a:pt x="118" y="46"/>
                  </a:cubicBezTo>
                  <a:cubicBezTo>
                    <a:pt x="124" y="53"/>
                    <a:pt x="140" y="59"/>
                    <a:pt x="140" y="68"/>
                  </a:cubicBezTo>
                  <a:cubicBezTo>
                    <a:pt x="140" y="76"/>
                    <a:pt x="132" y="78"/>
                    <a:pt x="126" y="78"/>
                  </a:cubicBezTo>
                  <a:cubicBezTo>
                    <a:pt x="108" y="78"/>
                    <a:pt x="109" y="58"/>
                    <a:pt x="92" y="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135">
              <a:extLst>
                <a:ext uri="{FF2B5EF4-FFF2-40B4-BE49-F238E27FC236}">
                  <a16:creationId xmlns:a16="http://schemas.microsoft.com/office/drawing/2014/main" id="{498E1697-E0A3-40B8-9B16-BB6DF8D8F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574" y="1612723"/>
              <a:ext cx="42852" cy="13774"/>
            </a:xfrm>
            <a:custGeom>
              <a:avLst/>
              <a:gdLst>
                <a:gd name="T0" fmla="*/ 13 w 38"/>
                <a:gd name="T1" fmla="*/ 12 h 12"/>
                <a:gd name="T2" fmla="*/ 20 w 38"/>
                <a:gd name="T3" fmla="*/ 0 h 12"/>
                <a:gd name="T4" fmla="*/ 38 w 38"/>
                <a:gd name="T5" fmla="*/ 6 h 12"/>
                <a:gd name="T6" fmla="*/ 13 w 3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2">
                  <a:moveTo>
                    <a:pt x="13" y="12"/>
                  </a:moveTo>
                  <a:cubicBezTo>
                    <a:pt x="0" y="12"/>
                    <a:pt x="17" y="0"/>
                    <a:pt x="20" y="0"/>
                  </a:cubicBezTo>
                  <a:cubicBezTo>
                    <a:pt x="29" y="0"/>
                    <a:pt x="31" y="4"/>
                    <a:pt x="38" y="6"/>
                  </a:cubicBezTo>
                  <a:cubicBezTo>
                    <a:pt x="34" y="12"/>
                    <a:pt x="25" y="12"/>
                    <a:pt x="13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136">
              <a:extLst>
                <a:ext uri="{FF2B5EF4-FFF2-40B4-BE49-F238E27FC236}">
                  <a16:creationId xmlns:a16="http://schemas.microsoft.com/office/drawing/2014/main" id="{0CD852D0-D71B-4E7D-8DE3-C5802204A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209" y="1664757"/>
              <a:ext cx="423932" cy="140799"/>
            </a:xfrm>
            <a:custGeom>
              <a:avLst/>
              <a:gdLst>
                <a:gd name="T0" fmla="*/ 369 w 371"/>
                <a:gd name="T1" fmla="*/ 81 h 123"/>
                <a:gd name="T2" fmla="*/ 361 w 371"/>
                <a:gd name="T3" fmla="*/ 92 h 123"/>
                <a:gd name="T4" fmla="*/ 371 w 371"/>
                <a:gd name="T5" fmla="*/ 93 h 123"/>
                <a:gd name="T6" fmla="*/ 308 w 371"/>
                <a:gd name="T7" fmla="*/ 121 h 123"/>
                <a:gd name="T8" fmla="*/ 293 w 371"/>
                <a:gd name="T9" fmla="*/ 109 h 123"/>
                <a:gd name="T10" fmla="*/ 274 w 371"/>
                <a:gd name="T11" fmla="*/ 119 h 123"/>
                <a:gd name="T12" fmla="*/ 213 w 371"/>
                <a:gd name="T13" fmla="*/ 119 h 123"/>
                <a:gd name="T14" fmla="*/ 175 w 371"/>
                <a:gd name="T15" fmla="*/ 107 h 123"/>
                <a:gd name="T16" fmla="*/ 166 w 371"/>
                <a:gd name="T17" fmla="*/ 107 h 123"/>
                <a:gd name="T18" fmla="*/ 145 w 371"/>
                <a:gd name="T19" fmla="*/ 121 h 123"/>
                <a:gd name="T20" fmla="*/ 91 w 371"/>
                <a:gd name="T21" fmla="*/ 85 h 123"/>
                <a:gd name="T22" fmla="*/ 100 w 371"/>
                <a:gd name="T23" fmla="*/ 72 h 123"/>
                <a:gd name="T24" fmla="*/ 69 w 371"/>
                <a:gd name="T25" fmla="*/ 32 h 123"/>
                <a:gd name="T26" fmla="*/ 54 w 371"/>
                <a:gd name="T27" fmla="*/ 40 h 123"/>
                <a:gd name="T28" fmla="*/ 0 w 371"/>
                <a:gd name="T29" fmla="*/ 12 h 123"/>
                <a:gd name="T30" fmla="*/ 22 w 371"/>
                <a:gd name="T31" fmla="*/ 0 h 123"/>
                <a:gd name="T32" fmla="*/ 88 w 371"/>
                <a:gd name="T33" fmla="*/ 28 h 123"/>
                <a:gd name="T34" fmla="*/ 103 w 371"/>
                <a:gd name="T35" fmla="*/ 21 h 123"/>
                <a:gd name="T36" fmla="*/ 117 w 371"/>
                <a:gd name="T37" fmla="*/ 21 h 123"/>
                <a:gd name="T38" fmla="*/ 153 w 371"/>
                <a:gd name="T39" fmla="*/ 45 h 123"/>
                <a:gd name="T40" fmla="*/ 122 w 371"/>
                <a:gd name="T41" fmla="*/ 45 h 123"/>
                <a:gd name="T42" fmla="*/ 156 w 371"/>
                <a:gd name="T43" fmla="*/ 64 h 123"/>
                <a:gd name="T44" fmla="*/ 151 w 371"/>
                <a:gd name="T45" fmla="*/ 67 h 123"/>
                <a:gd name="T46" fmla="*/ 163 w 371"/>
                <a:gd name="T47" fmla="*/ 71 h 123"/>
                <a:gd name="T48" fmla="*/ 216 w 371"/>
                <a:gd name="T49" fmla="*/ 81 h 123"/>
                <a:gd name="T50" fmla="*/ 310 w 371"/>
                <a:gd name="T51" fmla="*/ 61 h 123"/>
                <a:gd name="T52" fmla="*/ 371 w 371"/>
                <a:gd name="T53" fmla="*/ 83 h 123"/>
                <a:gd name="T54" fmla="*/ 363 w 371"/>
                <a:gd name="T55" fmla="*/ 85 h 123"/>
                <a:gd name="T56" fmla="*/ 369 w 371"/>
                <a:gd name="T57" fmla="*/ 8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1" h="123">
                  <a:moveTo>
                    <a:pt x="369" y="81"/>
                  </a:moveTo>
                  <a:cubicBezTo>
                    <a:pt x="365" y="83"/>
                    <a:pt x="362" y="87"/>
                    <a:pt x="361" y="92"/>
                  </a:cubicBezTo>
                  <a:cubicBezTo>
                    <a:pt x="366" y="94"/>
                    <a:pt x="371" y="93"/>
                    <a:pt x="371" y="93"/>
                  </a:cubicBezTo>
                  <a:cubicBezTo>
                    <a:pt x="369" y="121"/>
                    <a:pt x="334" y="121"/>
                    <a:pt x="308" y="121"/>
                  </a:cubicBezTo>
                  <a:cubicBezTo>
                    <a:pt x="298" y="121"/>
                    <a:pt x="294" y="114"/>
                    <a:pt x="293" y="109"/>
                  </a:cubicBezTo>
                  <a:cubicBezTo>
                    <a:pt x="282" y="110"/>
                    <a:pt x="281" y="114"/>
                    <a:pt x="274" y="119"/>
                  </a:cubicBezTo>
                  <a:cubicBezTo>
                    <a:pt x="213" y="119"/>
                    <a:pt x="213" y="119"/>
                    <a:pt x="213" y="119"/>
                  </a:cubicBezTo>
                  <a:cubicBezTo>
                    <a:pt x="197" y="123"/>
                    <a:pt x="174" y="121"/>
                    <a:pt x="175" y="107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3" y="111"/>
                    <a:pt x="152" y="121"/>
                    <a:pt x="145" y="121"/>
                  </a:cubicBezTo>
                  <a:cubicBezTo>
                    <a:pt x="128" y="121"/>
                    <a:pt x="91" y="101"/>
                    <a:pt x="91" y="85"/>
                  </a:cubicBezTo>
                  <a:cubicBezTo>
                    <a:pt x="91" y="79"/>
                    <a:pt x="97" y="74"/>
                    <a:pt x="100" y="72"/>
                  </a:cubicBezTo>
                  <a:cubicBezTo>
                    <a:pt x="86" y="58"/>
                    <a:pt x="82" y="45"/>
                    <a:pt x="69" y="32"/>
                  </a:cubicBezTo>
                  <a:cubicBezTo>
                    <a:pt x="65" y="36"/>
                    <a:pt x="60" y="40"/>
                    <a:pt x="54" y="40"/>
                  </a:cubicBezTo>
                  <a:cubicBezTo>
                    <a:pt x="46" y="40"/>
                    <a:pt x="0" y="19"/>
                    <a:pt x="0" y="12"/>
                  </a:cubicBezTo>
                  <a:cubicBezTo>
                    <a:pt x="0" y="0"/>
                    <a:pt x="13" y="0"/>
                    <a:pt x="22" y="0"/>
                  </a:cubicBezTo>
                  <a:cubicBezTo>
                    <a:pt x="56" y="0"/>
                    <a:pt x="63" y="28"/>
                    <a:pt x="88" y="28"/>
                  </a:cubicBezTo>
                  <a:cubicBezTo>
                    <a:pt x="96" y="28"/>
                    <a:pt x="100" y="26"/>
                    <a:pt x="103" y="21"/>
                  </a:cubicBezTo>
                  <a:cubicBezTo>
                    <a:pt x="109" y="21"/>
                    <a:pt x="117" y="21"/>
                    <a:pt x="117" y="21"/>
                  </a:cubicBezTo>
                  <a:cubicBezTo>
                    <a:pt x="111" y="40"/>
                    <a:pt x="146" y="35"/>
                    <a:pt x="153" y="45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7" y="67"/>
                    <a:pt x="146" y="55"/>
                    <a:pt x="156" y="64"/>
                  </a:cubicBezTo>
                  <a:cubicBezTo>
                    <a:pt x="155" y="65"/>
                    <a:pt x="151" y="65"/>
                    <a:pt x="151" y="67"/>
                  </a:cubicBezTo>
                  <a:cubicBezTo>
                    <a:pt x="151" y="79"/>
                    <a:pt x="160" y="74"/>
                    <a:pt x="163" y="71"/>
                  </a:cubicBezTo>
                  <a:cubicBezTo>
                    <a:pt x="181" y="76"/>
                    <a:pt x="197" y="81"/>
                    <a:pt x="216" y="81"/>
                  </a:cubicBezTo>
                  <a:cubicBezTo>
                    <a:pt x="257" y="81"/>
                    <a:pt x="271" y="61"/>
                    <a:pt x="310" y="61"/>
                  </a:cubicBezTo>
                  <a:cubicBezTo>
                    <a:pt x="340" y="61"/>
                    <a:pt x="360" y="63"/>
                    <a:pt x="371" y="83"/>
                  </a:cubicBezTo>
                  <a:cubicBezTo>
                    <a:pt x="369" y="84"/>
                    <a:pt x="365" y="85"/>
                    <a:pt x="363" y="85"/>
                  </a:cubicBezTo>
                  <a:lnTo>
                    <a:pt x="369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137">
              <a:extLst>
                <a:ext uri="{FF2B5EF4-FFF2-40B4-BE49-F238E27FC236}">
                  <a16:creationId xmlns:a16="http://schemas.microsoft.com/office/drawing/2014/main" id="{4FA6F765-4EEA-4741-B1BC-23DB674B5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801" y="1739748"/>
              <a:ext cx="73461" cy="59687"/>
            </a:xfrm>
            <a:custGeom>
              <a:avLst/>
              <a:gdLst>
                <a:gd name="T0" fmla="*/ 10 w 64"/>
                <a:gd name="T1" fmla="*/ 18 h 52"/>
                <a:gd name="T2" fmla="*/ 33 w 64"/>
                <a:gd name="T3" fmla="*/ 0 h 52"/>
                <a:gd name="T4" fmla="*/ 64 w 64"/>
                <a:gd name="T5" fmla="*/ 26 h 52"/>
                <a:gd name="T6" fmla="*/ 49 w 64"/>
                <a:gd name="T7" fmla="*/ 52 h 52"/>
                <a:gd name="T8" fmla="*/ 0 w 64"/>
                <a:gd name="T9" fmla="*/ 30 h 52"/>
                <a:gd name="T10" fmla="*/ 10 w 64"/>
                <a:gd name="T11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2">
                  <a:moveTo>
                    <a:pt x="10" y="18"/>
                  </a:moveTo>
                  <a:cubicBezTo>
                    <a:pt x="18" y="18"/>
                    <a:pt x="15" y="0"/>
                    <a:pt x="33" y="0"/>
                  </a:cubicBezTo>
                  <a:cubicBezTo>
                    <a:pt x="46" y="0"/>
                    <a:pt x="64" y="16"/>
                    <a:pt x="64" y="26"/>
                  </a:cubicBezTo>
                  <a:cubicBezTo>
                    <a:pt x="64" y="40"/>
                    <a:pt x="60" y="52"/>
                    <a:pt x="49" y="52"/>
                  </a:cubicBezTo>
                  <a:cubicBezTo>
                    <a:pt x="44" y="52"/>
                    <a:pt x="0" y="30"/>
                    <a:pt x="0" y="30"/>
                  </a:cubicBezTo>
                  <a:cubicBezTo>
                    <a:pt x="0" y="22"/>
                    <a:pt x="8" y="18"/>
                    <a:pt x="10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 138">
              <a:extLst>
                <a:ext uri="{FF2B5EF4-FFF2-40B4-BE49-F238E27FC236}">
                  <a16:creationId xmlns:a16="http://schemas.microsoft.com/office/drawing/2014/main" id="{B5C6D175-0BEE-46D9-A70A-9C59531C4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983" y="1626496"/>
              <a:ext cx="68870" cy="19896"/>
            </a:xfrm>
            <a:custGeom>
              <a:avLst/>
              <a:gdLst>
                <a:gd name="T0" fmla="*/ 49 w 59"/>
                <a:gd name="T1" fmla="*/ 0 h 18"/>
                <a:gd name="T2" fmla="*/ 59 w 59"/>
                <a:gd name="T3" fmla="*/ 0 h 18"/>
                <a:gd name="T4" fmla="*/ 59 w 59"/>
                <a:gd name="T5" fmla="*/ 10 h 18"/>
                <a:gd name="T6" fmla="*/ 47 w 59"/>
                <a:gd name="T7" fmla="*/ 18 h 18"/>
                <a:gd name="T8" fmla="*/ 0 w 59"/>
                <a:gd name="T9" fmla="*/ 9 h 18"/>
                <a:gd name="T10" fmla="*/ 49 w 5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8">
                  <a:moveTo>
                    <a:pt x="49" y="0"/>
                  </a:moveTo>
                  <a:cubicBezTo>
                    <a:pt x="57" y="0"/>
                    <a:pt x="51" y="1"/>
                    <a:pt x="59" y="0"/>
                  </a:cubicBezTo>
                  <a:cubicBezTo>
                    <a:pt x="59" y="5"/>
                    <a:pt x="59" y="8"/>
                    <a:pt x="59" y="10"/>
                  </a:cubicBezTo>
                  <a:cubicBezTo>
                    <a:pt x="59" y="14"/>
                    <a:pt x="54" y="18"/>
                    <a:pt x="47" y="18"/>
                  </a:cubicBezTo>
                  <a:cubicBezTo>
                    <a:pt x="43" y="18"/>
                    <a:pt x="0" y="9"/>
                    <a:pt x="0" y="9"/>
                  </a:cubicBezTo>
                  <a:cubicBezTo>
                    <a:pt x="7" y="1"/>
                    <a:pt x="34" y="0"/>
                    <a:pt x="4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139">
              <a:extLst>
                <a:ext uri="{FF2B5EF4-FFF2-40B4-BE49-F238E27FC236}">
                  <a16:creationId xmlns:a16="http://schemas.microsoft.com/office/drawing/2014/main" id="{DE6E292F-BB5C-47DF-AAB6-88527F474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49" y="1557627"/>
              <a:ext cx="81113" cy="68869"/>
            </a:xfrm>
            <a:custGeom>
              <a:avLst/>
              <a:gdLst>
                <a:gd name="T0" fmla="*/ 18 w 71"/>
                <a:gd name="T1" fmla="*/ 50 h 60"/>
                <a:gd name="T2" fmla="*/ 25 w 71"/>
                <a:gd name="T3" fmla="*/ 42 h 60"/>
                <a:gd name="T4" fmla="*/ 0 w 71"/>
                <a:gd name="T5" fmla="*/ 12 h 60"/>
                <a:gd name="T6" fmla="*/ 18 w 71"/>
                <a:gd name="T7" fmla="*/ 0 h 60"/>
                <a:gd name="T8" fmla="*/ 44 w 71"/>
                <a:gd name="T9" fmla="*/ 12 h 60"/>
                <a:gd name="T10" fmla="*/ 71 w 71"/>
                <a:gd name="T11" fmla="*/ 30 h 60"/>
                <a:gd name="T12" fmla="*/ 71 w 71"/>
                <a:gd name="T13" fmla="*/ 50 h 60"/>
                <a:gd name="T14" fmla="*/ 18 w 71"/>
                <a:gd name="T15" fmla="*/ 5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60">
                  <a:moveTo>
                    <a:pt x="18" y="50"/>
                  </a:moveTo>
                  <a:cubicBezTo>
                    <a:pt x="18" y="46"/>
                    <a:pt x="23" y="43"/>
                    <a:pt x="25" y="42"/>
                  </a:cubicBezTo>
                  <a:cubicBezTo>
                    <a:pt x="16" y="33"/>
                    <a:pt x="0" y="28"/>
                    <a:pt x="0" y="12"/>
                  </a:cubicBezTo>
                  <a:cubicBezTo>
                    <a:pt x="0" y="4"/>
                    <a:pt x="10" y="1"/>
                    <a:pt x="18" y="0"/>
                  </a:cubicBezTo>
                  <a:cubicBezTo>
                    <a:pt x="20" y="6"/>
                    <a:pt x="36" y="12"/>
                    <a:pt x="44" y="12"/>
                  </a:cubicBezTo>
                  <a:cubicBezTo>
                    <a:pt x="44" y="31"/>
                    <a:pt x="71" y="14"/>
                    <a:pt x="71" y="30"/>
                  </a:cubicBezTo>
                  <a:cubicBezTo>
                    <a:pt x="71" y="36"/>
                    <a:pt x="68" y="41"/>
                    <a:pt x="71" y="50"/>
                  </a:cubicBezTo>
                  <a:cubicBezTo>
                    <a:pt x="44" y="57"/>
                    <a:pt x="18" y="60"/>
                    <a:pt x="18" y="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140">
              <a:extLst>
                <a:ext uri="{FF2B5EF4-FFF2-40B4-BE49-F238E27FC236}">
                  <a16:creationId xmlns:a16="http://schemas.microsoft.com/office/drawing/2014/main" id="{F988EF3A-DE4C-4982-964C-C5FFA174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1870" y="1496410"/>
              <a:ext cx="29078" cy="18365"/>
            </a:xfrm>
            <a:custGeom>
              <a:avLst/>
              <a:gdLst>
                <a:gd name="T0" fmla="*/ 26 w 26"/>
                <a:gd name="T1" fmla="*/ 1 h 17"/>
                <a:gd name="T2" fmla="*/ 26 w 26"/>
                <a:gd name="T3" fmla="*/ 17 h 17"/>
                <a:gd name="T4" fmla="*/ 13 w 26"/>
                <a:gd name="T5" fmla="*/ 17 h 17"/>
                <a:gd name="T6" fmla="*/ 0 w 26"/>
                <a:gd name="T7" fmla="*/ 1 h 17"/>
                <a:gd name="T8" fmla="*/ 26 w 26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6" y="1"/>
                  </a:moveTo>
                  <a:cubicBezTo>
                    <a:pt x="26" y="17"/>
                    <a:pt x="26" y="17"/>
                    <a:pt x="2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9" y="12"/>
                    <a:pt x="0" y="10"/>
                    <a:pt x="0" y="1"/>
                  </a:cubicBezTo>
                  <a:cubicBezTo>
                    <a:pt x="9" y="0"/>
                    <a:pt x="21" y="1"/>
                    <a:pt x="26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 141">
              <a:extLst>
                <a:ext uri="{FF2B5EF4-FFF2-40B4-BE49-F238E27FC236}">
                  <a16:creationId xmlns:a16="http://schemas.microsoft.com/office/drawing/2014/main" id="{4426A353-8162-454C-B9C3-46DDA60F6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575" y="1415298"/>
              <a:ext cx="269357" cy="191303"/>
            </a:xfrm>
            <a:custGeom>
              <a:avLst/>
              <a:gdLst>
                <a:gd name="T0" fmla="*/ 158 w 236"/>
                <a:gd name="T1" fmla="*/ 67 h 166"/>
                <a:gd name="T2" fmla="*/ 167 w 236"/>
                <a:gd name="T3" fmla="*/ 67 h 166"/>
                <a:gd name="T4" fmla="*/ 167 w 236"/>
                <a:gd name="T5" fmla="*/ 57 h 166"/>
                <a:gd name="T6" fmla="*/ 163 w 236"/>
                <a:gd name="T7" fmla="*/ 51 h 166"/>
                <a:gd name="T8" fmla="*/ 171 w 236"/>
                <a:gd name="T9" fmla="*/ 51 h 166"/>
                <a:gd name="T10" fmla="*/ 181 w 236"/>
                <a:gd name="T11" fmla="*/ 64 h 166"/>
                <a:gd name="T12" fmla="*/ 190 w 236"/>
                <a:gd name="T13" fmla="*/ 76 h 166"/>
                <a:gd name="T14" fmla="*/ 184 w 236"/>
                <a:gd name="T15" fmla="*/ 88 h 166"/>
                <a:gd name="T16" fmla="*/ 197 w 236"/>
                <a:gd name="T17" fmla="*/ 88 h 166"/>
                <a:gd name="T18" fmla="*/ 234 w 236"/>
                <a:gd name="T19" fmla="*/ 99 h 166"/>
                <a:gd name="T20" fmla="*/ 234 w 236"/>
                <a:gd name="T21" fmla="*/ 111 h 166"/>
                <a:gd name="T22" fmla="*/ 216 w 236"/>
                <a:gd name="T23" fmla="*/ 115 h 166"/>
                <a:gd name="T24" fmla="*/ 181 w 236"/>
                <a:gd name="T25" fmla="*/ 140 h 166"/>
                <a:gd name="T26" fmla="*/ 168 w 236"/>
                <a:gd name="T27" fmla="*/ 124 h 166"/>
                <a:gd name="T28" fmla="*/ 159 w 236"/>
                <a:gd name="T29" fmla="*/ 136 h 166"/>
                <a:gd name="T30" fmla="*/ 169 w 236"/>
                <a:gd name="T31" fmla="*/ 152 h 166"/>
                <a:gd name="T32" fmla="*/ 156 w 236"/>
                <a:gd name="T33" fmla="*/ 152 h 166"/>
                <a:gd name="T34" fmla="*/ 156 w 236"/>
                <a:gd name="T35" fmla="*/ 162 h 166"/>
                <a:gd name="T36" fmla="*/ 128 w 236"/>
                <a:gd name="T37" fmla="*/ 148 h 166"/>
                <a:gd name="T38" fmla="*/ 110 w 236"/>
                <a:gd name="T39" fmla="*/ 166 h 166"/>
                <a:gd name="T40" fmla="*/ 80 w 236"/>
                <a:gd name="T41" fmla="*/ 152 h 166"/>
                <a:gd name="T42" fmla="*/ 90 w 236"/>
                <a:gd name="T43" fmla="*/ 146 h 166"/>
                <a:gd name="T44" fmla="*/ 56 w 236"/>
                <a:gd name="T45" fmla="*/ 126 h 166"/>
                <a:gd name="T46" fmla="*/ 113 w 236"/>
                <a:gd name="T47" fmla="*/ 111 h 166"/>
                <a:gd name="T48" fmla="*/ 82 w 236"/>
                <a:gd name="T49" fmla="*/ 104 h 166"/>
                <a:gd name="T50" fmla="*/ 59 w 236"/>
                <a:gd name="T51" fmla="*/ 111 h 166"/>
                <a:gd name="T52" fmla="*/ 49 w 236"/>
                <a:gd name="T53" fmla="*/ 100 h 166"/>
                <a:gd name="T54" fmla="*/ 33 w 236"/>
                <a:gd name="T55" fmla="*/ 107 h 166"/>
                <a:gd name="T56" fmla="*/ 27 w 236"/>
                <a:gd name="T57" fmla="*/ 99 h 166"/>
                <a:gd name="T58" fmla="*/ 44 w 236"/>
                <a:gd name="T59" fmla="*/ 88 h 166"/>
                <a:gd name="T60" fmla="*/ 0 w 236"/>
                <a:gd name="T61" fmla="*/ 63 h 166"/>
                <a:gd name="T62" fmla="*/ 12 w 236"/>
                <a:gd name="T63" fmla="*/ 63 h 166"/>
                <a:gd name="T64" fmla="*/ 34 w 236"/>
                <a:gd name="T65" fmla="*/ 71 h 166"/>
                <a:gd name="T66" fmla="*/ 41 w 236"/>
                <a:gd name="T67" fmla="*/ 64 h 166"/>
                <a:gd name="T68" fmla="*/ 8 w 236"/>
                <a:gd name="T69" fmla="*/ 47 h 166"/>
                <a:gd name="T70" fmla="*/ 25 w 236"/>
                <a:gd name="T71" fmla="*/ 39 h 166"/>
                <a:gd name="T72" fmla="*/ 46 w 236"/>
                <a:gd name="T73" fmla="*/ 45 h 166"/>
                <a:gd name="T74" fmla="*/ 54 w 236"/>
                <a:gd name="T75" fmla="*/ 37 h 166"/>
                <a:gd name="T76" fmla="*/ 33 w 236"/>
                <a:gd name="T77" fmla="*/ 37 h 166"/>
                <a:gd name="T78" fmla="*/ 23 w 236"/>
                <a:gd name="T79" fmla="*/ 24 h 166"/>
                <a:gd name="T80" fmla="*/ 52 w 236"/>
                <a:gd name="T81" fmla="*/ 17 h 166"/>
                <a:gd name="T82" fmla="*/ 65 w 236"/>
                <a:gd name="T83" fmla="*/ 17 h 166"/>
                <a:gd name="T84" fmla="*/ 42 w 236"/>
                <a:gd name="T85" fmla="*/ 0 h 166"/>
                <a:gd name="T86" fmla="*/ 90 w 236"/>
                <a:gd name="T87" fmla="*/ 9 h 166"/>
                <a:gd name="T88" fmla="*/ 114 w 236"/>
                <a:gd name="T89" fmla="*/ 43 h 166"/>
                <a:gd name="T90" fmla="*/ 144 w 236"/>
                <a:gd name="T91" fmla="*/ 45 h 166"/>
                <a:gd name="T92" fmla="*/ 158 w 236"/>
                <a:gd name="T93" fmla="*/ 6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6" h="166">
                  <a:moveTo>
                    <a:pt x="158" y="67"/>
                  </a:moveTo>
                  <a:cubicBezTo>
                    <a:pt x="167" y="67"/>
                    <a:pt x="167" y="67"/>
                    <a:pt x="167" y="67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5" y="51"/>
                    <a:pt x="168" y="51"/>
                    <a:pt x="171" y="51"/>
                  </a:cubicBezTo>
                  <a:cubicBezTo>
                    <a:pt x="181" y="51"/>
                    <a:pt x="181" y="55"/>
                    <a:pt x="181" y="64"/>
                  </a:cubicBezTo>
                  <a:cubicBezTo>
                    <a:pt x="181" y="70"/>
                    <a:pt x="190" y="71"/>
                    <a:pt x="190" y="76"/>
                  </a:cubicBezTo>
                  <a:cubicBezTo>
                    <a:pt x="190" y="82"/>
                    <a:pt x="184" y="84"/>
                    <a:pt x="184" y="88"/>
                  </a:cubicBezTo>
                  <a:cubicBezTo>
                    <a:pt x="184" y="95"/>
                    <a:pt x="196" y="88"/>
                    <a:pt x="197" y="88"/>
                  </a:cubicBezTo>
                  <a:cubicBezTo>
                    <a:pt x="205" y="88"/>
                    <a:pt x="224" y="98"/>
                    <a:pt x="234" y="99"/>
                  </a:cubicBezTo>
                  <a:cubicBezTo>
                    <a:pt x="234" y="104"/>
                    <a:pt x="236" y="107"/>
                    <a:pt x="234" y="111"/>
                  </a:cubicBezTo>
                  <a:cubicBezTo>
                    <a:pt x="231" y="115"/>
                    <a:pt x="222" y="114"/>
                    <a:pt x="216" y="115"/>
                  </a:cubicBezTo>
                  <a:cubicBezTo>
                    <a:pt x="201" y="116"/>
                    <a:pt x="190" y="140"/>
                    <a:pt x="181" y="140"/>
                  </a:cubicBezTo>
                  <a:cubicBezTo>
                    <a:pt x="171" y="140"/>
                    <a:pt x="171" y="133"/>
                    <a:pt x="168" y="124"/>
                  </a:cubicBezTo>
                  <a:cubicBezTo>
                    <a:pt x="165" y="128"/>
                    <a:pt x="163" y="132"/>
                    <a:pt x="159" y="136"/>
                  </a:cubicBezTo>
                  <a:cubicBezTo>
                    <a:pt x="164" y="144"/>
                    <a:pt x="167" y="146"/>
                    <a:pt x="169" y="152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56" y="162"/>
                    <a:pt x="156" y="162"/>
                    <a:pt x="156" y="162"/>
                  </a:cubicBezTo>
                  <a:cubicBezTo>
                    <a:pt x="149" y="163"/>
                    <a:pt x="135" y="153"/>
                    <a:pt x="128" y="148"/>
                  </a:cubicBezTo>
                  <a:cubicBezTo>
                    <a:pt x="128" y="162"/>
                    <a:pt x="122" y="166"/>
                    <a:pt x="110" y="166"/>
                  </a:cubicBezTo>
                  <a:cubicBezTo>
                    <a:pt x="98" y="166"/>
                    <a:pt x="81" y="163"/>
                    <a:pt x="80" y="152"/>
                  </a:cubicBezTo>
                  <a:cubicBezTo>
                    <a:pt x="85" y="151"/>
                    <a:pt x="87" y="149"/>
                    <a:pt x="90" y="146"/>
                  </a:cubicBezTo>
                  <a:cubicBezTo>
                    <a:pt x="77" y="146"/>
                    <a:pt x="56" y="138"/>
                    <a:pt x="56" y="126"/>
                  </a:cubicBezTo>
                  <a:cubicBezTo>
                    <a:pt x="56" y="111"/>
                    <a:pt x="103" y="113"/>
                    <a:pt x="113" y="111"/>
                  </a:cubicBezTo>
                  <a:cubicBezTo>
                    <a:pt x="102" y="107"/>
                    <a:pt x="93" y="104"/>
                    <a:pt x="82" y="104"/>
                  </a:cubicBezTo>
                  <a:cubicBezTo>
                    <a:pt x="71" y="104"/>
                    <a:pt x="68" y="111"/>
                    <a:pt x="59" y="111"/>
                  </a:cubicBezTo>
                  <a:cubicBezTo>
                    <a:pt x="52" y="111"/>
                    <a:pt x="51" y="105"/>
                    <a:pt x="49" y="100"/>
                  </a:cubicBezTo>
                  <a:cubicBezTo>
                    <a:pt x="41" y="103"/>
                    <a:pt x="39" y="107"/>
                    <a:pt x="33" y="107"/>
                  </a:cubicBezTo>
                  <a:cubicBezTo>
                    <a:pt x="28" y="107"/>
                    <a:pt x="27" y="103"/>
                    <a:pt x="27" y="99"/>
                  </a:cubicBezTo>
                  <a:cubicBezTo>
                    <a:pt x="34" y="95"/>
                    <a:pt x="40" y="95"/>
                    <a:pt x="44" y="88"/>
                  </a:cubicBezTo>
                  <a:cubicBezTo>
                    <a:pt x="18" y="88"/>
                    <a:pt x="3" y="86"/>
                    <a:pt x="0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5" y="66"/>
                    <a:pt x="28" y="71"/>
                    <a:pt x="34" y="71"/>
                  </a:cubicBezTo>
                  <a:cubicBezTo>
                    <a:pt x="37" y="71"/>
                    <a:pt x="41" y="64"/>
                    <a:pt x="41" y="64"/>
                  </a:cubicBezTo>
                  <a:cubicBezTo>
                    <a:pt x="31" y="61"/>
                    <a:pt x="8" y="56"/>
                    <a:pt x="8" y="47"/>
                  </a:cubicBezTo>
                  <a:cubicBezTo>
                    <a:pt x="8" y="38"/>
                    <a:pt x="18" y="39"/>
                    <a:pt x="25" y="39"/>
                  </a:cubicBezTo>
                  <a:cubicBezTo>
                    <a:pt x="36" y="39"/>
                    <a:pt x="40" y="45"/>
                    <a:pt x="46" y="45"/>
                  </a:cubicBezTo>
                  <a:cubicBezTo>
                    <a:pt x="50" y="45"/>
                    <a:pt x="52" y="39"/>
                    <a:pt x="54" y="37"/>
                  </a:cubicBezTo>
                  <a:cubicBezTo>
                    <a:pt x="47" y="32"/>
                    <a:pt x="37" y="37"/>
                    <a:pt x="33" y="37"/>
                  </a:cubicBezTo>
                  <a:cubicBezTo>
                    <a:pt x="30" y="37"/>
                    <a:pt x="23" y="25"/>
                    <a:pt x="23" y="24"/>
                  </a:cubicBezTo>
                  <a:cubicBezTo>
                    <a:pt x="32" y="18"/>
                    <a:pt x="38" y="14"/>
                    <a:pt x="52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56" y="12"/>
                    <a:pt x="43" y="11"/>
                    <a:pt x="42" y="0"/>
                  </a:cubicBezTo>
                  <a:cubicBezTo>
                    <a:pt x="61" y="2"/>
                    <a:pt x="76" y="3"/>
                    <a:pt x="90" y="9"/>
                  </a:cubicBezTo>
                  <a:cubicBezTo>
                    <a:pt x="105" y="15"/>
                    <a:pt x="102" y="38"/>
                    <a:pt x="114" y="43"/>
                  </a:cubicBezTo>
                  <a:cubicBezTo>
                    <a:pt x="125" y="48"/>
                    <a:pt x="133" y="40"/>
                    <a:pt x="144" y="45"/>
                  </a:cubicBezTo>
                  <a:cubicBezTo>
                    <a:pt x="156" y="49"/>
                    <a:pt x="151" y="60"/>
                    <a:pt x="158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 142">
              <a:extLst>
                <a:ext uri="{FF2B5EF4-FFF2-40B4-BE49-F238E27FC236}">
                  <a16:creationId xmlns:a16="http://schemas.microsoft.com/office/drawing/2014/main" id="{C0E0E87F-0207-4A00-9CB3-8A3B6BBD1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897" y="2208058"/>
              <a:ext cx="174470" cy="116312"/>
            </a:xfrm>
            <a:custGeom>
              <a:avLst/>
              <a:gdLst>
                <a:gd name="T0" fmla="*/ 11 w 153"/>
                <a:gd name="T1" fmla="*/ 70 h 102"/>
                <a:gd name="T2" fmla="*/ 19 w 153"/>
                <a:gd name="T3" fmla="*/ 60 h 102"/>
                <a:gd name="T4" fmla="*/ 19 w 153"/>
                <a:gd name="T5" fmla="*/ 48 h 102"/>
                <a:gd name="T6" fmla="*/ 44 w 153"/>
                <a:gd name="T7" fmla="*/ 0 h 102"/>
                <a:gd name="T8" fmla="*/ 55 w 153"/>
                <a:gd name="T9" fmla="*/ 23 h 102"/>
                <a:gd name="T10" fmla="*/ 62 w 153"/>
                <a:gd name="T11" fmla="*/ 16 h 102"/>
                <a:gd name="T12" fmla="*/ 116 w 153"/>
                <a:gd name="T13" fmla="*/ 48 h 102"/>
                <a:gd name="T14" fmla="*/ 121 w 153"/>
                <a:gd name="T15" fmla="*/ 63 h 102"/>
                <a:gd name="T16" fmla="*/ 153 w 153"/>
                <a:gd name="T17" fmla="*/ 78 h 102"/>
                <a:gd name="T18" fmla="*/ 128 w 153"/>
                <a:gd name="T19" fmla="*/ 86 h 102"/>
                <a:gd name="T20" fmla="*/ 108 w 153"/>
                <a:gd name="T21" fmla="*/ 86 h 102"/>
                <a:gd name="T22" fmla="*/ 79 w 153"/>
                <a:gd name="T23" fmla="*/ 66 h 102"/>
                <a:gd name="T24" fmla="*/ 44 w 153"/>
                <a:gd name="T25" fmla="*/ 96 h 102"/>
                <a:gd name="T26" fmla="*/ 38 w 153"/>
                <a:gd name="T27" fmla="*/ 102 h 102"/>
                <a:gd name="T28" fmla="*/ 32 w 153"/>
                <a:gd name="T29" fmla="*/ 86 h 102"/>
                <a:gd name="T30" fmla="*/ 0 w 153"/>
                <a:gd name="T31" fmla="*/ 86 h 102"/>
                <a:gd name="T32" fmla="*/ 11 w 153"/>
                <a:gd name="T33" fmla="*/ 7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102">
                  <a:moveTo>
                    <a:pt x="11" y="70"/>
                  </a:moveTo>
                  <a:cubicBezTo>
                    <a:pt x="15" y="67"/>
                    <a:pt x="19" y="65"/>
                    <a:pt x="19" y="60"/>
                  </a:cubicBezTo>
                  <a:cubicBezTo>
                    <a:pt x="19" y="53"/>
                    <a:pt x="19" y="55"/>
                    <a:pt x="19" y="48"/>
                  </a:cubicBezTo>
                  <a:cubicBezTo>
                    <a:pt x="19" y="35"/>
                    <a:pt x="22" y="3"/>
                    <a:pt x="44" y="0"/>
                  </a:cubicBezTo>
                  <a:cubicBezTo>
                    <a:pt x="47" y="12"/>
                    <a:pt x="51" y="15"/>
                    <a:pt x="55" y="23"/>
                  </a:cubicBezTo>
                  <a:cubicBezTo>
                    <a:pt x="57" y="20"/>
                    <a:pt x="59" y="18"/>
                    <a:pt x="62" y="16"/>
                  </a:cubicBezTo>
                  <a:cubicBezTo>
                    <a:pt x="78" y="37"/>
                    <a:pt x="102" y="29"/>
                    <a:pt x="116" y="48"/>
                  </a:cubicBezTo>
                  <a:cubicBezTo>
                    <a:pt x="119" y="54"/>
                    <a:pt x="117" y="59"/>
                    <a:pt x="121" y="63"/>
                  </a:cubicBezTo>
                  <a:cubicBezTo>
                    <a:pt x="133" y="72"/>
                    <a:pt x="147" y="68"/>
                    <a:pt x="153" y="78"/>
                  </a:cubicBezTo>
                  <a:cubicBezTo>
                    <a:pt x="145" y="83"/>
                    <a:pt x="138" y="86"/>
                    <a:pt x="128" y="86"/>
                  </a:cubicBezTo>
                  <a:cubicBezTo>
                    <a:pt x="119" y="86"/>
                    <a:pt x="116" y="86"/>
                    <a:pt x="108" y="86"/>
                  </a:cubicBezTo>
                  <a:cubicBezTo>
                    <a:pt x="108" y="86"/>
                    <a:pt x="84" y="68"/>
                    <a:pt x="79" y="66"/>
                  </a:cubicBezTo>
                  <a:cubicBezTo>
                    <a:pt x="79" y="84"/>
                    <a:pt x="54" y="101"/>
                    <a:pt x="44" y="96"/>
                  </a:cubicBezTo>
                  <a:cubicBezTo>
                    <a:pt x="41" y="100"/>
                    <a:pt x="41" y="102"/>
                    <a:pt x="38" y="102"/>
                  </a:cubicBezTo>
                  <a:cubicBezTo>
                    <a:pt x="28" y="102"/>
                    <a:pt x="31" y="94"/>
                    <a:pt x="32" y="86"/>
                  </a:cubicBezTo>
                  <a:cubicBezTo>
                    <a:pt x="20" y="83"/>
                    <a:pt x="6" y="86"/>
                    <a:pt x="0" y="86"/>
                  </a:cubicBezTo>
                  <a:cubicBezTo>
                    <a:pt x="0" y="73"/>
                    <a:pt x="10" y="74"/>
                    <a:pt x="11" y="7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 143">
              <a:extLst>
                <a:ext uri="{FF2B5EF4-FFF2-40B4-BE49-F238E27FC236}">
                  <a16:creationId xmlns:a16="http://schemas.microsoft.com/office/drawing/2014/main" id="{1E91AF45-F116-4E07-855B-35566258B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359" y="2093276"/>
              <a:ext cx="53565" cy="56626"/>
            </a:xfrm>
            <a:custGeom>
              <a:avLst/>
              <a:gdLst>
                <a:gd name="T0" fmla="*/ 47 w 47"/>
                <a:gd name="T1" fmla="*/ 31 h 49"/>
                <a:gd name="T2" fmla="*/ 19 w 47"/>
                <a:gd name="T3" fmla="*/ 49 h 49"/>
                <a:gd name="T4" fmla="*/ 0 w 47"/>
                <a:gd name="T5" fmla="*/ 31 h 49"/>
                <a:gd name="T6" fmla="*/ 47 w 47"/>
                <a:gd name="T7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9">
                  <a:moveTo>
                    <a:pt x="47" y="31"/>
                  </a:moveTo>
                  <a:cubicBezTo>
                    <a:pt x="47" y="42"/>
                    <a:pt x="28" y="49"/>
                    <a:pt x="19" y="49"/>
                  </a:cubicBezTo>
                  <a:cubicBezTo>
                    <a:pt x="7" y="49"/>
                    <a:pt x="0" y="41"/>
                    <a:pt x="0" y="31"/>
                  </a:cubicBezTo>
                  <a:cubicBezTo>
                    <a:pt x="0" y="0"/>
                    <a:pt x="47" y="5"/>
                    <a:pt x="47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 144">
              <a:extLst>
                <a:ext uri="{FF2B5EF4-FFF2-40B4-BE49-F238E27FC236}">
                  <a16:creationId xmlns:a16="http://schemas.microsoft.com/office/drawing/2014/main" id="{CD6B7AFC-EF95-4FA3-A306-D067B7A41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3663" y="2330492"/>
              <a:ext cx="42852" cy="35200"/>
            </a:xfrm>
            <a:custGeom>
              <a:avLst/>
              <a:gdLst>
                <a:gd name="T0" fmla="*/ 16 w 38"/>
                <a:gd name="T1" fmla="*/ 1 h 31"/>
                <a:gd name="T2" fmla="*/ 38 w 38"/>
                <a:gd name="T3" fmla="*/ 4 h 31"/>
                <a:gd name="T4" fmla="*/ 0 w 38"/>
                <a:gd name="T5" fmla="*/ 31 h 31"/>
                <a:gd name="T6" fmla="*/ 0 w 38"/>
                <a:gd name="T7" fmla="*/ 21 h 31"/>
                <a:gd name="T8" fmla="*/ 16 w 38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1">
                  <a:moveTo>
                    <a:pt x="16" y="1"/>
                  </a:moveTo>
                  <a:cubicBezTo>
                    <a:pt x="31" y="0"/>
                    <a:pt x="28" y="0"/>
                    <a:pt x="38" y="4"/>
                  </a:cubicBezTo>
                  <a:cubicBezTo>
                    <a:pt x="31" y="14"/>
                    <a:pt x="12" y="29"/>
                    <a:pt x="0" y="3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13"/>
                    <a:pt x="16" y="6"/>
                    <a:pt x="16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 145">
              <a:extLst>
                <a:ext uri="{FF2B5EF4-FFF2-40B4-BE49-F238E27FC236}">
                  <a16:creationId xmlns:a16="http://schemas.microsoft.com/office/drawing/2014/main" id="{3B37A6ED-F099-44E1-8BDF-D3A052BD4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532" y="1840756"/>
              <a:ext cx="116313" cy="52034"/>
            </a:xfrm>
            <a:custGeom>
              <a:avLst/>
              <a:gdLst>
                <a:gd name="T0" fmla="*/ 38 w 102"/>
                <a:gd name="T1" fmla="*/ 46 h 46"/>
                <a:gd name="T2" fmla="*/ 15 w 102"/>
                <a:gd name="T3" fmla="*/ 28 h 46"/>
                <a:gd name="T4" fmla="*/ 0 w 102"/>
                <a:gd name="T5" fmla="*/ 11 h 46"/>
                <a:gd name="T6" fmla="*/ 13 w 102"/>
                <a:gd name="T7" fmla="*/ 0 h 46"/>
                <a:gd name="T8" fmla="*/ 51 w 102"/>
                <a:gd name="T9" fmla="*/ 6 h 46"/>
                <a:gd name="T10" fmla="*/ 102 w 102"/>
                <a:gd name="T11" fmla="*/ 31 h 46"/>
                <a:gd name="T12" fmla="*/ 89 w 102"/>
                <a:gd name="T13" fmla="*/ 43 h 46"/>
                <a:gd name="T14" fmla="*/ 66 w 102"/>
                <a:gd name="T15" fmla="*/ 38 h 46"/>
                <a:gd name="T16" fmla="*/ 38 w 102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46">
                  <a:moveTo>
                    <a:pt x="38" y="46"/>
                  </a:moveTo>
                  <a:cubicBezTo>
                    <a:pt x="23" y="46"/>
                    <a:pt x="10" y="42"/>
                    <a:pt x="15" y="28"/>
                  </a:cubicBezTo>
                  <a:cubicBezTo>
                    <a:pt x="9" y="24"/>
                    <a:pt x="0" y="20"/>
                    <a:pt x="0" y="11"/>
                  </a:cubicBezTo>
                  <a:cubicBezTo>
                    <a:pt x="0" y="4"/>
                    <a:pt x="7" y="0"/>
                    <a:pt x="13" y="0"/>
                  </a:cubicBezTo>
                  <a:cubicBezTo>
                    <a:pt x="30" y="0"/>
                    <a:pt x="35" y="6"/>
                    <a:pt x="51" y="6"/>
                  </a:cubicBezTo>
                  <a:cubicBezTo>
                    <a:pt x="71" y="6"/>
                    <a:pt x="89" y="23"/>
                    <a:pt x="102" y="31"/>
                  </a:cubicBezTo>
                  <a:cubicBezTo>
                    <a:pt x="100" y="38"/>
                    <a:pt x="96" y="43"/>
                    <a:pt x="89" y="43"/>
                  </a:cubicBezTo>
                  <a:cubicBezTo>
                    <a:pt x="79" y="43"/>
                    <a:pt x="74" y="38"/>
                    <a:pt x="66" y="38"/>
                  </a:cubicBezTo>
                  <a:cubicBezTo>
                    <a:pt x="58" y="38"/>
                    <a:pt x="51" y="46"/>
                    <a:pt x="38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46">
              <a:extLst>
                <a:ext uri="{FF2B5EF4-FFF2-40B4-BE49-F238E27FC236}">
                  <a16:creationId xmlns:a16="http://schemas.microsoft.com/office/drawing/2014/main" id="{5F90E42C-5567-4D6E-99EA-6137F5D67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245" y="2353448"/>
              <a:ext cx="27548" cy="30608"/>
            </a:xfrm>
            <a:custGeom>
              <a:avLst/>
              <a:gdLst>
                <a:gd name="T0" fmla="*/ 25 w 25"/>
                <a:gd name="T1" fmla="*/ 9 h 27"/>
                <a:gd name="T2" fmla="*/ 12 w 25"/>
                <a:gd name="T3" fmla="*/ 27 h 27"/>
                <a:gd name="T4" fmla="*/ 0 w 25"/>
                <a:gd name="T5" fmla="*/ 15 h 27"/>
                <a:gd name="T6" fmla="*/ 25 w 25"/>
                <a:gd name="T7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7">
                  <a:moveTo>
                    <a:pt x="25" y="9"/>
                  </a:moveTo>
                  <a:cubicBezTo>
                    <a:pt x="21" y="16"/>
                    <a:pt x="19" y="27"/>
                    <a:pt x="12" y="27"/>
                  </a:cubicBezTo>
                  <a:cubicBezTo>
                    <a:pt x="10" y="27"/>
                    <a:pt x="0" y="15"/>
                    <a:pt x="0" y="15"/>
                  </a:cubicBezTo>
                  <a:cubicBezTo>
                    <a:pt x="0" y="1"/>
                    <a:pt x="18" y="0"/>
                    <a:pt x="25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47">
              <a:extLst>
                <a:ext uri="{FF2B5EF4-FFF2-40B4-BE49-F238E27FC236}">
                  <a16:creationId xmlns:a16="http://schemas.microsoft.com/office/drawing/2014/main" id="{89F8D240-BEDA-4053-8AC4-563E53E63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576" y="2108580"/>
              <a:ext cx="29078" cy="16835"/>
            </a:xfrm>
            <a:custGeom>
              <a:avLst/>
              <a:gdLst>
                <a:gd name="T0" fmla="*/ 10 w 25"/>
                <a:gd name="T1" fmla="*/ 14 h 15"/>
                <a:gd name="T2" fmla="*/ 0 w 25"/>
                <a:gd name="T3" fmla="*/ 8 h 15"/>
                <a:gd name="T4" fmla="*/ 10 w 25"/>
                <a:gd name="T5" fmla="*/ 0 h 15"/>
                <a:gd name="T6" fmla="*/ 25 w 25"/>
                <a:gd name="T7" fmla="*/ 13 h 15"/>
                <a:gd name="T8" fmla="*/ 10 w 25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10" y="14"/>
                  </a:moveTo>
                  <a:cubicBezTo>
                    <a:pt x="5" y="14"/>
                    <a:pt x="0" y="13"/>
                    <a:pt x="0" y="8"/>
                  </a:cubicBezTo>
                  <a:cubicBezTo>
                    <a:pt x="0" y="6"/>
                    <a:pt x="9" y="0"/>
                    <a:pt x="10" y="0"/>
                  </a:cubicBezTo>
                  <a:cubicBezTo>
                    <a:pt x="17" y="0"/>
                    <a:pt x="23" y="10"/>
                    <a:pt x="25" y="13"/>
                  </a:cubicBezTo>
                  <a:cubicBezTo>
                    <a:pt x="15" y="15"/>
                    <a:pt x="18" y="14"/>
                    <a:pt x="1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48">
              <a:extLst>
                <a:ext uri="{FF2B5EF4-FFF2-40B4-BE49-F238E27FC236}">
                  <a16:creationId xmlns:a16="http://schemas.microsoft.com/office/drawing/2014/main" id="{7854B256-9CD3-4410-83AA-73ACB5D19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141" y="2055015"/>
              <a:ext cx="29078" cy="21426"/>
            </a:xfrm>
            <a:custGeom>
              <a:avLst/>
              <a:gdLst>
                <a:gd name="T0" fmla="*/ 9 w 26"/>
                <a:gd name="T1" fmla="*/ 18 h 18"/>
                <a:gd name="T2" fmla="*/ 26 w 26"/>
                <a:gd name="T3" fmla="*/ 0 h 18"/>
                <a:gd name="T4" fmla="*/ 9 w 2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9" y="18"/>
                  </a:moveTo>
                  <a:cubicBezTo>
                    <a:pt x="0" y="18"/>
                    <a:pt x="17" y="0"/>
                    <a:pt x="26" y="0"/>
                  </a:cubicBezTo>
                  <a:cubicBezTo>
                    <a:pt x="24" y="9"/>
                    <a:pt x="18" y="18"/>
                    <a:pt x="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49">
              <a:extLst>
                <a:ext uri="{FF2B5EF4-FFF2-40B4-BE49-F238E27FC236}">
                  <a16:creationId xmlns:a16="http://schemas.microsoft.com/office/drawing/2014/main" id="{FB0A3040-A6E4-4128-A725-51B719EF6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967" y="1837695"/>
              <a:ext cx="711654" cy="540240"/>
            </a:xfrm>
            <a:custGeom>
              <a:avLst/>
              <a:gdLst>
                <a:gd name="T0" fmla="*/ 573 w 622"/>
                <a:gd name="T1" fmla="*/ 354 h 471"/>
                <a:gd name="T2" fmla="*/ 482 w 622"/>
                <a:gd name="T3" fmla="*/ 308 h 471"/>
                <a:gd name="T4" fmla="*/ 497 w 622"/>
                <a:gd name="T5" fmla="*/ 320 h 471"/>
                <a:gd name="T6" fmla="*/ 486 w 622"/>
                <a:gd name="T7" fmla="*/ 331 h 471"/>
                <a:gd name="T8" fmla="*/ 512 w 622"/>
                <a:gd name="T9" fmla="*/ 362 h 471"/>
                <a:gd name="T10" fmla="*/ 546 w 622"/>
                <a:gd name="T11" fmla="*/ 371 h 471"/>
                <a:gd name="T12" fmla="*/ 560 w 622"/>
                <a:gd name="T13" fmla="*/ 405 h 471"/>
                <a:gd name="T14" fmla="*/ 478 w 622"/>
                <a:gd name="T15" fmla="*/ 405 h 471"/>
                <a:gd name="T16" fmla="*/ 522 w 622"/>
                <a:gd name="T17" fmla="*/ 461 h 471"/>
                <a:gd name="T18" fmla="*/ 507 w 622"/>
                <a:gd name="T19" fmla="*/ 461 h 471"/>
                <a:gd name="T20" fmla="*/ 401 w 622"/>
                <a:gd name="T21" fmla="*/ 407 h 471"/>
                <a:gd name="T22" fmla="*/ 327 w 622"/>
                <a:gd name="T23" fmla="*/ 379 h 471"/>
                <a:gd name="T24" fmla="*/ 291 w 622"/>
                <a:gd name="T25" fmla="*/ 386 h 471"/>
                <a:gd name="T26" fmla="*/ 289 w 622"/>
                <a:gd name="T27" fmla="*/ 342 h 471"/>
                <a:gd name="T28" fmla="*/ 355 w 622"/>
                <a:gd name="T29" fmla="*/ 331 h 471"/>
                <a:gd name="T30" fmla="*/ 361 w 622"/>
                <a:gd name="T31" fmla="*/ 302 h 471"/>
                <a:gd name="T32" fmla="*/ 319 w 622"/>
                <a:gd name="T33" fmla="*/ 207 h 471"/>
                <a:gd name="T34" fmla="*/ 289 w 622"/>
                <a:gd name="T35" fmla="*/ 207 h 471"/>
                <a:gd name="T36" fmla="*/ 251 w 622"/>
                <a:gd name="T37" fmla="*/ 153 h 471"/>
                <a:gd name="T38" fmla="*/ 209 w 622"/>
                <a:gd name="T39" fmla="*/ 165 h 471"/>
                <a:gd name="T40" fmla="*/ 72 w 622"/>
                <a:gd name="T41" fmla="*/ 149 h 471"/>
                <a:gd name="T42" fmla="*/ 18 w 622"/>
                <a:gd name="T43" fmla="*/ 125 h 471"/>
                <a:gd name="T44" fmla="*/ 53 w 622"/>
                <a:gd name="T45" fmla="*/ 117 h 471"/>
                <a:gd name="T46" fmla="*/ 0 w 622"/>
                <a:gd name="T47" fmla="*/ 87 h 471"/>
                <a:gd name="T48" fmla="*/ 20 w 622"/>
                <a:gd name="T49" fmla="*/ 29 h 471"/>
                <a:gd name="T50" fmla="*/ 106 w 622"/>
                <a:gd name="T51" fmla="*/ 8 h 471"/>
                <a:gd name="T52" fmla="*/ 79 w 622"/>
                <a:gd name="T53" fmla="*/ 57 h 471"/>
                <a:gd name="T54" fmla="*/ 87 w 622"/>
                <a:gd name="T55" fmla="*/ 85 h 471"/>
                <a:gd name="T56" fmla="*/ 94 w 622"/>
                <a:gd name="T57" fmla="*/ 48 h 471"/>
                <a:gd name="T58" fmla="*/ 206 w 622"/>
                <a:gd name="T59" fmla="*/ 53 h 471"/>
                <a:gd name="T60" fmla="*/ 221 w 622"/>
                <a:gd name="T61" fmla="*/ 61 h 471"/>
                <a:gd name="T62" fmla="*/ 268 w 622"/>
                <a:gd name="T63" fmla="*/ 49 h 471"/>
                <a:gd name="T64" fmla="*/ 372 w 622"/>
                <a:gd name="T65" fmla="*/ 101 h 471"/>
                <a:gd name="T66" fmla="*/ 416 w 622"/>
                <a:gd name="T67" fmla="*/ 117 h 471"/>
                <a:gd name="T68" fmla="*/ 469 w 622"/>
                <a:gd name="T69" fmla="*/ 153 h 471"/>
                <a:gd name="T70" fmla="*/ 503 w 622"/>
                <a:gd name="T71" fmla="*/ 172 h 471"/>
                <a:gd name="T72" fmla="*/ 499 w 622"/>
                <a:gd name="T73" fmla="*/ 184 h 471"/>
                <a:gd name="T74" fmla="*/ 486 w 622"/>
                <a:gd name="T75" fmla="*/ 210 h 471"/>
                <a:gd name="T76" fmla="*/ 545 w 622"/>
                <a:gd name="T77" fmla="*/ 244 h 471"/>
                <a:gd name="T78" fmla="*/ 588 w 622"/>
                <a:gd name="T79" fmla="*/ 276 h 471"/>
                <a:gd name="T80" fmla="*/ 622 w 622"/>
                <a:gd name="T81" fmla="*/ 298 h 471"/>
                <a:gd name="T82" fmla="*/ 599 w 622"/>
                <a:gd name="T83" fmla="*/ 322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2" h="471">
                  <a:moveTo>
                    <a:pt x="583" y="331"/>
                  </a:moveTo>
                  <a:cubicBezTo>
                    <a:pt x="583" y="340"/>
                    <a:pt x="581" y="354"/>
                    <a:pt x="573" y="354"/>
                  </a:cubicBezTo>
                  <a:cubicBezTo>
                    <a:pt x="535" y="354"/>
                    <a:pt x="533" y="300"/>
                    <a:pt x="497" y="300"/>
                  </a:cubicBezTo>
                  <a:cubicBezTo>
                    <a:pt x="493" y="300"/>
                    <a:pt x="483" y="308"/>
                    <a:pt x="482" y="308"/>
                  </a:cubicBezTo>
                  <a:cubicBezTo>
                    <a:pt x="489" y="312"/>
                    <a:pt x="490" y="312"/>
                    <a:pt x="497" y="310"/>
                  </a:cubicBezTo>
                  <a:cubicBezTo>
                    <a:pt x="497" y="320"/>
                    <a:pt x="497" y="320"/>
                    <a:pt x="497" y="320"/>
                  </a:cubicBezTo>
                  <a:cubicBezTo>
                    <a:pt x="493" y="321"/>
                    <a:pt x="489" y="322"/>
                    <a:pt x="486" y="320"/>
                  </a:cubicBezTo>
                  <a:cubicBezTo>
                    <a:pt x="486" y="331"/>
                    <a:pt x="486" y="331"/>
                    <a:pt x="486" y="331"/>
                  </a:cubicBezTo>
                  <a:cubicBezTo>
                    <a:pt x="496" y="331"/>
                    <a:pt x="496" y="331"/>
                    <a:pt x="496" y="331"/>
                  </a:cubicBezTo>
                  <a:cubicBezTo>
                    <a:pt x="497" y="342"/>
                    <a:pt x="506" y="359"/>
                    <a:pt x="512" y="362"/>
                  </a:cubicBezTo>
                  <a:cubicBezTo>
                    <a:pt x="527" y="367"/>
                    <a:pt x="532" y="358"/>
                    <a:pt x="533" y="371"/>
                  </a:cubicBezTo>
                  <a:cubicBezTo>
                    <a:pt x="541" y="371"/>
                    <a:pt x="541" y="371"/>
                    <a:pt x="546" y="371"/>
                  </a:cubicBezTo>
                  <a:cubicBezTo>
                    <a:pt x="546" y="384"/>
                    <a:pt x="546" y="384"/>
                    <a:pt x="546" y="387"/>
                  </a:cubicBezTo>
                  <a:cubicBezTo>
                    <a:pt x="546" y="393"/>
                    <a:pt x="560" y="397"/>
                    <a:pt x="560" y="405"/>
                  </a:cubicBezTo>
                  <a:cubicBezTo>
                    <a:pt x="560" y="413"/>
                    <a:pt x="552" y="428"/>
                    <a:pt x="549" y="437"/>
                  </a:cubicBezTo>
                  <a:cubicBezTo>
                    <a:pt x="535" y="436"/>
                    <a:pt x="487" y="417"/>
                    <a:pt x="478" y="405"/>
                  </a:cubicBezTo>
                  <a:cubicBezTo>
                    <a:pt x="467" y="405"/>
                    <a:pt x="467" y="405"/>
                    <a:pt x="467" y="405"/>
                  </a:cubicBezTo>
                  <a:cubicBezTo>
                    <a:pt x="480" y="422"/>
                    <a:pt x="522" y="439"/>
                    <a:pt x="522" y="461"/>
                  </a:cubicBezTo>
                  <a:cubicBezTo>
                    <a:pt x="522" y="467"/>
                    <a:pt x="518" y="471"/>
                    <a:pt x="515" y="471"/>
                  </a:cubicBezTo>
                  <a:cubicBezTo>
                    <a:pt x="511" y="471"/>
                    <a:pt x="509" y="462"/>
                    <a:pt x="507" y="461"/>
                  </a:cubicBezTo>
                  <a:cubicBezTo>
                    <a:pt x="485" y="450"/>
                    <a:pt x="471" y="455"/>
                    <a:pt x="452" y="443"/>
                  </a:cubicBezTo>
                  <a:cubicBezTo>
                    <a:pt x="434" y="432"/>
                    <a:pt x="388" y="432"/>
                    <a:pt x="401" y="407"/>
                  </a:cubicBezTo>
                  <a:cubicBezTo>
                    <a:pt x="376" y="396"/>
                    <a:pt x="364" y="381"/>
                    <a:pt x="342" y="367"/>
                  </a:cubicBezTo>
                  <a:cubicBezTo>
                    <a:pt x="338" y="373"/>
                    <a:pt x="334" y="379"/>
                    <a:pt x="327" y="379"/>
                  </a:cubicBezTo>
                  <a:cubicBezTo>
                    <a:pt x="319" y="379"/>
                    <a:pt x="321" y="374"/>
                    <a:pt x="314" y="374"/>
                  </a:cubicBezTo>
                  <a:cubicBezTo>
                    <a:pt x="305" y="374"/>
                    <a:pt x="300" y="386"/>
                    <a:pt x="291" y="386"/>
                  </a:cubicBezTo>
                  <a:cubicBezTo>
                    <a:pt x="283" y="386"/>
                    <a:pt x="259" y="374"/>
                    <a:pt x="259" y="363"/>
                  </a:cubicBezTo>
                  <a:cubicBezTo>
                    <a:pt x="259" y="355"/>
                    <a:pt x="278" y="342"/>
                    <a:pt x="289" y="342"/>
                  </a:cubicBezTo>
                  <a:cubicBezTo>
                    <a:pt x="302" y="342"/>
                    <a:pt x="315" y="342"/>
                    <a:pt x="321" y="342"/>
                  </a:cubicBezTo>
                  <a:cubicBezTo>
                    <a:pt x="328" y="342"/>
                    <a:pt x="346" y="337"/>
                    <a:pt x="355" y="331"/>
                  </a:cubicBezTo>
                  <a:cubicBezTo>
                    <a:pt x="352" y="328"/>
                    <a:pt x="342" y="320"/>
                    <a:pt x="342" y="314"/>
                  </a:cubicBezTo>
                  <a:cubicBezTo>
                    <a:pt x="342" y="300"/>
                    <a:pt x="355" y="308"/>
                    <a:pt x="361" y="302"/>
                  </a:cubicBezTo>
                  <a:cubicBezTo>
                    <a:pt x="368" y="295"/>
                    <a:pt x="384" y="277"/>
                    <a:pt x="384" y="266"/>
                  </a:cubicBezTo>
                  <a:cubicBezTo>
                    <a:pt x="384" y="246"/>
                    <a:pt x="335" y="207"/>
                    <a:pt x="319" y="207"/>
                  </a:cubicBezTo>
                  <a:cubicBezTo>
                    <a:pt x="309" y="207"/>
                    <a:pt x="305" y="216"/>
                    <a:pt x="295" y="216"/>
                  </a:cubicBezTo>
                  <a:cubicBezTo>
                    <a:pt x="292" y="216"/>
                    <a:pt x="289" y="208"/>
                    <a:pt x="289" y="207"/>
                  </a:cubicBezTo>
                  <a:cubicBezTo>
                    <a:pt x="289" y="199"/>
                    <a:pt x="302" y="197"/>
                    <a:pt x="307" y="196"/>
                  </a:cubicBezTo>
                  <a:cubicBezTo>
                    <a:pt x="300" y="189"/>
                    <a:pt x="259" y="153"/>
                    <a:pt x="251" y="153"/>
                  </a:cubicBezTo>
                  <a:cubicBezTo>
                    <a:pt x="241" y="153"/>
                    <a:pt x="229" y="183"/>
                    <a:pt x="215" y="183"/>
                  </a:cubicBezTo>
                  <a:cubicBezTo>
                    <a:pt x="206" y="183"/>
                    <a:pt x="209" y="170"/>
                    <a:pt x="209" y="165"/>
                  </a:cubicBezTo>
                  <a:cubicBezTo>
                    <a:pt x="186" y="162"/>
                    <a:pt x="128" y="165"/>
                    <a:pt x="94" y="165"/>
                  </a:cubicBezTo>
                  <a:cubicBezTo>
                    <a:pt x="88" y="165"/>
                    <a:pt x="76" y="155"/>
                    <a:pt x="72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31" y="137"/>
                    <a:pt x="20" y="136"/>
                    <a:pt x="18" y="125"/>
                  </a:cubicBezTo>
                  <a:cubicBezTo>
                    <a:pt x="28" y="121"/>
                    <a:pt x="40" y="126"/>
                    <a:pt x="53" y="127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46" y="112"/>
                    <a:pt x="11" y="109"/>
                    <a:pt x="11" y="109"/>
                  </a:cubicBezTo>
                  <a:cubicBezTo>
                    <a:pt x="11" y="109"/>
                    <a:pt x="0" y="95"/>
                    <a:pt x="0" y="87"/>
                  </a:cubicBezTo>
                  <a:cubicBezTo>
                    <a:pt x="0" y="65"/>
                    <a:pt x="3" y="60"/>
                    <a:pt x="15" y="52"/>
                  </a:cubicBezTo>
                  <a:cubicBezTo>
                    <a:pt x="21" y="47"/>
                    <a:pt x="17" y="33"/>
                    <a:pt x="20" y="29"/>
                  </a:cubicBezTo>
                  <a:cubicBezTo>
                    <a:pt x="35" y="13"/>
                    <a:pt x="55" y="0"/>
                    <a:pt x="81" y="0"/>
                  </a:cubicBezTo>
                  <a:cubicBezTo>
                    <a:pt x="81" y="0"/>
                    <a:pt x="105" y="8"/>
                    <a:pt x="106" y="8"/>
                  </a:cubicBezTo>
                  <a:cubicBezTo>
                    <a:pt x="98" y="25"/>
                    <a:pt x="73" y="26"/>
                    <a:pt x="73" y="49"/>
                  </a:cubicBezTo>
                  <a:cubicBezTo>
                    <a:pt x="73" y="54"/>
                    <a:pt x="75" y="57"/>
                    <a:pt x="79" y="57"/>
                  </a:cubicBezTo>
                  <a:cubicBezTo>
                    <a:pt x="78" y="63"/>
                    <a:pt x="79" y="71"/>
                    <a:pt x="79" y="71"/>
                  </a:cubicBezTo>
                  <a:cubicBezTo>
                    <a:pt x="79" y="78"/>
                    <a:pt x="78" y="85"/>
                    <a:pt x="87" y="85"/>
                  </a:cubicBezTo>
                  <a:cubicBezTo>
                    <a:pt x="91" y="85"/>
                    <a:pt x="102" y="75"/>
                    <a:pt x="102" y="69"/>
                  </a:cubicBezTo>
                  <a:cubicBezTo>
                    <a:pt x="102" y="61"/>
                    <a:pt x="94" y="56"/>
                    <a:pt x="94" y="48"/>
                  </a:cubicBezTo>
                  <a:cubicBezTo>
                    <a:pt x="94" y="17"/>
                    <a:pt x="145" y="8"/>
                    <a:pt x="175" y="8"/>
                  </a:cubicBezTo>
                  <a:cubicBezTo>
                    <a:pt x="195" y="8"/>
                    <a:pt x="206" y="36"/>
                    <a:pt x="206" y="53"/>
                  </a:cubicBezTo>
                  <a:cubicBezTo>
                    <a:pt x="206" y="56"/>
                    <a:pt x="202" y="69"/>
                    <a:pt x="206" y="69"/>
                  </a:cubicBezTo>
                  <a:cubicBezTo>
                    <a:pt x="210" y="69"/>
                    <a:pt x="213" y="61"/>
                    <a:pt x="221" y="61"/>
                  </a:cubicBezTo>
                  <a:cubicBezTo>
                    <a:pt x="229" y="61"/>
                    <a:pt x="231" y="69"/>
                    <a:pt x="238" y="69"/>
                  </a:cubicBezTo>
                  <a:cubicBezTo>
                    <a:pt x="251" y="69"/>
                    <a:pt x="255" y="49"/>
                    <a:pt x="268" y="49"/>
                  </a:cubicBezTo>
                  <a:cubicBezTo>
                    <a:pt x="283" y="49"/>
                    <a:pt x="315" y="54"/>
                    <a:pt x="325" y="61"/>
                  </a:cubicBezTo>
                  <a:cubicBezTo>
                    <a:pt x="342" y="74"/>
                    <a:pt x="347" y="101"/>
                    <a:pt x="372" y="101"/>
                  </a:cubicBezTo>
                  <a:cubicBezTo>
                    <a:pt x="384" y="101"/>
                    <a:pt x="386" y="101"/>
                    <a:pt x="391" y="101"/>
                  </a:cubicBezTo>
                  <a:cubicBezTo>
                    <a:pt x="399" y="101"/>
                    <a:pt x="418" y="103"/>
                    <a:pt x="416" y="117"/>
                  </a:cubicBezTo>
                  <a:cubicBezTo>
                    <a:pt x="437" y="124"/>
                    <a:pt x="448" y="137"/>
                    <a:pt x="469" y="139"/>
                  </a:cubicBezTo>
                  <a:cubicBezTo>
                    <a:pt x="469" y="153"/>
                    <a:pt x="469" y="153"/>
                    <a:pt x="469" y="153"/>
                  </a:cubicBezTo>
                  <a:cubicBezTo>
                    <a:pt x="474" y="153"/>
                    <a:pt x="482" y="153"/>
                    <a:pt x="482" y="153"/>
                  </a:cubicBezTo>
                  <a:cubicBezTo>
                    <a:pt x="493" y="153"/>
                    <a:pt x="499" y="161"/>
                    <a:pt x="503" y="172"/>
                  </a:cubicBezTo>
                  <a:cubicBezTo>
                    <a:pt x="493" y="174"/>
                    <a:pt x="483" y="173"/>
                    <a:pt x="477" y="183"/>
                  </a:cubicBezTo>
                  <a:cubicBezTo>
                    <a:pt x="490" y="184"/>
                    <a:pt x="493" y="184"/>
                    <a:pt x="499" y="184"/>
                  </a:cubicBezTo>
                  <a:cubicBezTo>
                    <a:pt x="503" y="184"/>
                    <a:pt x="509" y="187"/>
                    <a:pt x="511" y="192"/>
                  </a:cubicBezTo>
                  <a:cubicBezTo>
                    <a:pt x="499" y="198"/>
                    <a:pt x="493" y="198"/>
                    <a:pt x="486" y="210"/>
                  </a:cubicBezTo>
                  <a:cubicBezTo>
                    <a:pt x="493" y="214"/>
                    <a:pt x="497" y="216"/>
                    <a:pt x="507" y="216"/>
                  </a:cubicBezTo>
                  <a:cubicBezTo>
                    <a:pt x="509" y="234"/>
                    <a:pt x="529" y="242"/>
                    <a:pt x="545" y="244"/>
                  </a:cubicBezTo>
                  <a:cubicBezTo>
                    <a:pt x="546" y="258"/>
                    <a:pt x="550" y="272"/>
                    <a:pt x="562" y="272"/>
                  </a:cubicBezTo>
                  <a:cubicBezTo>
                    <a:pt x="578" y="272"/>
                    <a:pt x="582" y="261"/>
                    <a:pt x="588" y="276"/>
                  </a:cubicBezTo>
                  <a:cubicBezTo>
                    <a:pt x="592" y="280"/>
                    <a:pt x="598" y="280"/>
                    <a:pt x="602" y="280"/>
                  </a:cubicBezTo>
                  <a:cubicBezTo>
                    <a:pt x="616" y="280"/>
                    <a:pt x="622" y="285"/>
                    <a:pt x="622" y="298"/>
                  </a:cubicBezTo>
                  <a:cubicBezTo>
                    <a:pt x="622" y="308"/>
                    <a:pt x="609" y="312"/>
                    <a:pt x="599" y="312"/>
                  </a:cubicBezTo>
                  <a:cubicBezTo>
                    <a:pt x="600" y="320"/>
                    <a:pt x="599" y="318"/>
                    <a:pt x="599" y="322"/>
                  </a:cubicBezTo>
                  <a:cubicBezTo>
                    <a:pt x="599" y="324"/>
                    <a:pt x="597" y="331"/>
                    <a:pt x="583" y="3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50">
              <a:extLst>
                <a:ext uri="{FF2B5EF4-FFF2-40B4-BE49-F238E27FC236}">
                  <a16:creationId xmlns:a16="http://schemas.microsoft.com/office/drawing/2014/main" id="{0F5D2497-2CF4-4E28-94A2-044995AF7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5280" y="2302944"/>
              <a:ext cx="19896" cy="19896"/>
            </a:xfrm>
            <a:custGeom>
              <a:avLst/>
              <a:gdLst>
                <a:gd name="T0" fmla="*/ 17 w 17"/>
                <a:gd name="T1" fmla="*/ 11 h 17"/>
                <a:gd name="T2" fmla="*/ 0 w 17"/>
                <a:gd name="T3" fmla="*/ 11 h 17"/>
                <a:gd name="T4" fmla="*/ 17 w 17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17" y="11"/>
                  </a:moveTo>
                  <a:cubicBezTo>
                    <a:pt x="10" y="17"/>
                    <a:pt x="7" y="17"/>
                    <a:pt x="0" y="11"/>
                  </a:cubicBezTo>
                  <a:cubicBezTo>
                    <a:pt x="7" y="0"/>
                    <a:pt x="8" y="6"/>
                    <a:pt x="17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 151">
              <a:extLst>
                <a:ext uri="{FF2B5EF4-FFF2-40B4-BE49-F238E27FC236}">
                  <a16:creationId xmlns:a16="http://schemas.microsoft.com/office/drawing/2014/main" id="{324DE62A-5035-4415-8818-D54BBA360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889" y="2198875"/>
              <a:ext cx="16835" cy="19896"/>
            </a:xfrm>
            <a:custGeom>
              <a:avLst/>
              <a:gdLst>
                <a:gd name="T0" fmla="*/ 0 w 15"/>
                <a:gd name="T1" fmla="*/ 5 h 17"/>
                <a:gd name="T2" fmla="*/ 15 w 15"/>
                <a:gd name="T3" fmla="*/ 17 h 17"/>
                <a:gd name="T4" fmla="*/ 0 w 15"/>
                <a:gd name="T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7">
                  <a:moveTo>
                    <a:pt x="0" y="5"/>
                  </a:moveTo>
                  <a:cubicBezTo>
                    <a:pt x="10" y="0"/>
                    <a:pt x="10" y="10"/>
                    <a:pt x="15" y="17"/>
                  </a:cubicBezTo>
                  <a:cubicBezTo>
                    <a:pt x="6" y="16"/>
                    <a:pt x="0" y="10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 152">
              <a:extLst>
                <a:ext uri="{FF2B5EF4-FFF2-40B4-BE49-F238E27FC236}">
                  <a16:creationId xmlns:a16="http://schemas.microsoft.com/office/drawing/2014/main" id="{BED338E4-7FE8-43FC-B8C9-E59AD8076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114" y="1297455"/>
              <a:ext cx="759098" cy="417806"/>
            </a:xfrm>
            <a:custGeom>
              <a:avLst/>
              <a:gdLst>
                <a:gd name="T0" fmla="*/ 528 w 664"/>
                <a:gd name="T1" fmla="*/ 28 h 366"/>
                <a:gd name="T2" fmla="*/ 602 w 664"/>
                <a:gd name="T3" fmla="*/ 16 h 366"/>
                <a:gd name="T4" fmla="*/ 664 w 664"/>
                <a:gd name="T5" fmla="*/ 49 h 366"/>
                <a:gd name="T6" fmla="*/ 537 w 664"/>
                <a:gd name="T7" fmla="*/ 91 h 366"/>
                <a:gd name="T8" fmla="*/ 507 w 664"/>
                <a:gd name="T9" fmla="*/ 133 h 366"/>
                <a:gd name="T10" fmla="*/ 397 w 664"/>
                <a:gd name="T11" fmla="*/ 195 h 366"/>
                <a:gd name="T12" fmla="*/ 371 w 664"/>
                <a:gd name="T13" fmla="*/ 212 h 366"/>
                <a:gd name="T14" fmla="*/ 371 w 664"/>
                <a:gd name="T15" fmla="*/ 246 h 366"/>
                <a:gd name="T16" fmla="*/ 299 w 664"/>
                <a:gd name="T17" fmla="*/ 282 h 366"/>
                <a:gd name="T18" fmla="*/ 272 w 664"/>
                <a:gd name="T19" fmla="*/ 331 h 366"/>
                <a:gd name="T20" fmla="*/ 303 w 664"/>
                <a:gd name="T21" fmla="*/ 338 h 366"/>
                <a:gd name="T22" fmla="*/ 217 w 664"/>
                <a:gd name="T23" fmla="*/ 354 h 366"/>
                <a:gd name="T24" fmla="*/ 138 w 664"/>
                <a:gd name="T25" fmla="*/ 362 h 366"/>
                <a:gd name="T26" fmla="*/ 56 w 664"/>
                <a:gd name="T27" fmla="*/ 354 h 366"/>
                <a:gd name="T28" fmla="*/ 104 w 664"/>
                <a:gd name="T29" fmla="*/ 316 h 366"/>
                <a:gd name="T30" fmla="*/ 98 w 664"/>
                <a:gd name="T31" fmla="*/ 284 h 366"/>
                <a:gd name="T32" fmla="*/ 159 w 664"/>
                <a:gd name="T33" fmla="*/ 306 h 366"/>
                <a:gd name="T34" fmla="*/ 113 w 664"/>
                <a:gd name="T35" fmla="*/ 266 h 366"/>
                <a:gd name="T36" fmla="*/ 94 w 664"/>
                <a:gd name="T37" fmla="*/ 272 h 366"/>
                <a:gd name="T38" fmla="*/ 117 w 664"/>
                <a:gd name="T39" fmla="*/ 236 h 366"/>
                <a:gd name="T40" fmla="*/ 107 w 664"/>
                <a:gd name="T41" fmla="*/ 175 h 366"/>
                <a:gd name="T42" fmla="*/ 115 w 664"/>
                <a:gd name="T43" fmla="*/ 159 h 366"/>
                <a:gd name="T44" fmla="*/ 166 w 664"/>
                <a:gd name="T45" fmla="*/ 161 h 366"/>
                <a:gd name="T46" fmla="*/ 185 w 664"/>
                <a:gd name="T47" fmla="*/ 163 h 366"/>
                <a:gd name="T48" fmla="*/ 228 w 664"/>
                <a:gd name="T49" fmla="*/ 155 h 366"/>
                <a:gd name="T50" fmla="*/ 253 w 664"/>
                <a:gd name="T51" fmla="*/ 133 h 366"/>
                <a:gd name="T52" fmla="*/ 170 w 664"/>
                <a:gd name="T53" fmla="*/ 145 h 366"/>
                <a:gd name="T54" fmla="*/ 125 w 664"/>
                <a:gd name="T55" fmla="*/ 137 h 366"/>
                <a:gd name="T56" fmla="*/ 98 w 664"/>
                <a:gd name="T57" fmla="*/ 145 h 366"/>
                <a:gd name="T58" fmla="*/ 77 w 664"/>
                <a:gd name="T59" fmla="*/ 119 h 366"/>
                <a:gd name="T60" fmla="*/ 88 w 664"/>
                <a:gd name="T61" fmla="*/ 95 h 366"/>
                <a:gd name="T62" fmla="*/ 43 w 664"/>
                <a:gd name="T63" fmla="*/ 107 h 366"/>
                <a:gd name="T64" fmla="*/ 50 w 664"/>
                <a:gd name="T65" fmla="*/ 87 h 366"/>
                <a:gd name="T66" fmla="*/ 16 w 664"/>
                <a:gd name="T67" fmla="*/ 93 h 366"/>
                <a:gd name="T68" fmla="*/ 75 w 664"/>
                <a:gd name="T69" fmla="*/ 64 h 366"/>
                <a:gd name="T70" fmla="*/ 98 w 664"/>
                <a:gd name="T71" fmla="*/ 57 h 366"/>
                <a:gd name="T72" fmla="*/ 179 w 664"/>
                <a:gd name="T73" fmla="*/ 57 h 366"/>
                <a:gd name="T74" fmla="*/ 232 w 664"/>
                <a:gd name="T75" fmla="*/ 20 h 366"/>
                <a:gd name="T76" fmla="*/ 337 w 664"/>
                <a:gd name="T77" fmla="*/ 9 h 366"/>
                <a:gd name="T78" fmla="*/ 375 w 664"/>
                <a:gd name="T79" fmla="*/ 13 h 366"/>
                <a:gd name="T80" fmla="*/ 422 w 664"/>
                <a:gd name="T81" fmla="*/ 5 h 366"/>
                <a:gd name="T82" fmla="*/ 541 w 664"/>
                <a:gd name="T83" fmla="*/ 1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4" h="366">
                  <a:moveTo>
                    <a:pt x="541" y="19"/>
                  </a:moveTo>
                  <a:cubicBezTo>
                    <a:pt x="536" y="25"/>
                    <a:pt x="534" y="26"/>
                    <a:pt x="528" y="28"/>
                  </a:cubicBezTo>
                  <a:cubicBezTo>
                    <a:pt x="588" y="9"/>
                    <a:pt x="588" y="9"/>
                    <a:pt x="588" y="9"/>
                  </a:cubicBezTo>
                  <a:cubicBezTo>
                    <a:pt x="593" y="13"/>
                    <a:pt x="596" y="14"/>
                    <a:pt x="602" y="16"/>
                  </a:cubicBezTo>
                  <a:cubicBezTo>
                    <a:pt x="610" y="18"/>
                    <a:pt x="610" y="25"/>
                    <a:pt x="615" y="29"/>
                  </a:cubicBezTo>
                  <a:cubicBezTo>
                    <a:pt x="624" y="39"/>
                    <a:pt x="664" y="35"/>
                    <a:pt x="664" y="49"/>
                  </a:cubicBezTo>
                  <a:cubicBezTo>
                    <a:pt x="664" y="60"/>
                    <a:pt x="650" y="57"/>
                    <a:pt x="645" y="61"/>
                  </a:cubicBezTo>
                  <a:cubicBezTo>
                    <a:pt x="615" y="85"/>
                    <a:pt x="578" y="71"/>
                    <a:pt x="537" y="91"/>
                  </a:cubicBezTo>
                  <a:cubicBezTo>
                    <a:pt x="545" y="99"/>
                    <a:pt x="575" y="93"/>
                    <a:pt x="594" y="94"/>
                  </a:cubicBezTo>
                  <a:cubicBezTo>
                    <a:pt x="577" y="112"/>
                    <a:pt x="534" y="123"/>
                    <a:pt x="507" y="133"/>
                  </a:cubicBezTo>
                  <a:cubicBezTo>
                    <a:pt x="477" y="143"/>
                    <a:pt x="459" y="175"/>
                    <a:pt x="437" y="192"/>
                  </a:cubicBezTo>
                  <a:cubicBezTo>
                    <a:pt x="426" y="200"/>
                    <a:pt x="409" y="191"/>
                    <a:pt x="397" y="195"/>
                  </a:cubicBezTo>
                  <a:cubicBezTo>
                    <a:pt x="381" y="200"/>
                    <a:pt x="362" y="202"/>
                    <a:pt x="350" y="212"/>
                  </a:cubicBezTo>
                  <a:cubicBezTo>
                    <a:pt x="371" y="212"/>
                    <a:pt x="371" y="212"/>
                    <a:pt x="371" y="212"/>
                  </a:cubicBezTo>
                  <a:cubicBezTo>
                    <a:pt x="372" y="230"/>
                    <a:pt x="363" y="228"/>
                    <a:pt x="349" y="227"/>
                  </a:cubicBezTo>
                  <a:cubicBezTo>
                    <a:pt x="358" y="231"/>
                    <a:pt x="366" y="234"/>
                    <a:pt x="371" y="246"/>
                  </a:cubicBezTo>
                  <a:cubicBezTo>
                    <a:pt x="355" y="254"/>
                    <a:pt x="350" y="273"/>
                    <a:pt x="337" y="282"/>
                  </a:cubicBezTo>
                  <a:cubicBezTo>
                    <a:pt x="304" y="282"/>
                    <a:pt x="305" y="282"/>
                    <a:pt x="299" y="282"/>
                  </a:cubicBezTo>
                  <a:cubicBezTo>
                    <a:pt x="300" y="288"/>
                    <a:pt x="304" y="289"/>
                    <a:pt x="304" y="294"/>
                  </a:cubicBezTo>
                  <a:cubicBezTo>
                    <a:pt x="304" y="319"/>
                    <a:pt x="272" y="304"/>
                    <a:pt x="272" y="331"/>
                  </a:cubicBezTo>
                  <a:cubicBezTo>
                    <a:pt x="284" y="331"/>
                    <a:pt x="286" y="331"/>
                    <a:pt x="291" y="331"/>
                  </a:cubicBezTo>
                  <a:cubicBezTo>
                    <a:pt x="294" y="331"/>
                    <a:pt x="303" y="331"/>
                    <a:pt x="303" y="338"/>
                  </a:cubicBezTo>
                  <a:cubicBezTo>
                    <a:pt x="303" y="351"/>
                    <a:pt x="259" y="366"/>
                    <a:pt x="242" y="366"/>
                  </a:cubicBezTo>
                  <a:cubicBezTo>
                    <a:pt x="225" y="366"/>
                    <a:pt x="232" y="354"/>
                    <a:pt x="217" y="354"/>
                  </a:cubicBezTo>
                  <a:cubicBezTo>
                    <a:pt x="195" y="354"/>
                    <a:pt x="179" y="354"/>
                    <a:pt x="160" y="354"/>
                  </a:cubicBezTo>
                  <a:cubicBezTo>
                    <a:pt x="153" y="354"/>
                    <a:pt x="149" y="362"/>
                    <a:pt x="138" y="362"/>
                  </a:cubicBezTo>
                  <a:cubicBezTo>
                    <a:pt x="113" y="362"/>
                    <a:pt x="92" y="355"/>
                    <a:pt x="66" y="346"/>
                  </a:cubicBezTo>
                  <a:cubicBezTo>
                    <a:pt x="63" y="350"/>
                    <a:pt x="60" y="354"/>
                    <a:pt x="56" y="354"/>
                  </a:cubicBezTo>
                  <a:cubicBezTo>
                    <a:pt x="51" y="354"/>
                    <a:pt x="49" y="350"/>
                    <a:pt x="49" y="347"/>
                  </a:cubicBezTo>
                  <a:cubicBezTo>
                    <a:pt x="49" y="316"/>
                    <a:pt x="88" y="327"/>
                    <a:pt x="104" y="316"/>
                  </a:cubicBezTo>
                  <a:cubicBezTo>
                    <a:pt x="95" y="308"/>
                    <a:pt x="79" y="306"/>
                    <a:pt x="79" y="292"/>
                  </a:cubicBezTo>
                  <a:cubicBezTo>
                    <a:pt x="79" y="281"/>
                    <a:pt x="91" y="284"/>
                    <a:pt x="98" y="284"/>
                  </a:cubicBezTo>
                  <a:cubicBezTo>
                    <a:pt x="122" y="284"/>
                    <a:pt x="131" y="297"/>
                    <a:pt x="145" y="306"/>
                  </a:cubicBezTo>
                  <a:cubicBezTo>
                    <a:pt x="159" y="306"/>
                    <a:pt x="159" y="306"/>
                    <a:pt x="159" y="306"/>
                  </a:cubicBezTo>
                  <a:cubicBezTo>
                    <a:pt x="148" y="295"/>
                    <a:pt x="125" y="285"/>
                    <a:pt x="125" y="266"/>
                  </a:cubicBezTo>
                  <a:cubicBezTo>
                    <a:pt x="113" y="266"/>
                    <a:pt x="113" y="266"/>
                    <a:pt x="113" y="266"/>
                  </a:cubicBezTo>
                  <a:cubicBezTo>
                    <a:pt x="109" y="269"/>
                    <a:pt x="109" y="269"/>
                    <a:pt x="106" y="272"/>
                  </a:cubicBezTo>
                  <a:cubicBezTo>
                    <a:pt x="94" y="272"/>
                    <a:pt x="94" y="272"/>
                    <a:pt x="94" y="272"/>
                  </a:cubicBezTo>
                  <a:cubicBezTo>
                    <a:pt x="94" y="262"/>
                    <a:pt x="94" y="262"/>
                    <a:pt x="94" y="262"/>
                  </a:cubicBezTo>
                  <a:cubicBezTo>
                    <a:pt x="100" y="249"/>
                    <a:pt x="106" y="240"/>
                    <a:pt x="117" y="236"/>
                  </a:cubicBezTo>
                  <a:cubicBezTo>
                    <a:pt x="136" y="230"/>
                    <a:pt x="159" y="237"/>
                    <a:pt x="159" y="215"/>
                  </a:cubicBezTo>
                  <a:cubicBezTo>
                    <a:pt x="159" y="189"/>
                    <a:pt x="107" y="189"/>
                    <a:pt x="107" y="175"/>
                  </a:cubicBezTo>
                  <a:cubicBezTo>
                    <a:pt x="107" y="167"/>
                    <a:pt x="119" y="168"/>
                    <a:pt x="126" y="168"/>
                  </a:cubicBezTo>
                  <a:cubicBezTo>
                    <a:pt x="118" y="168"/>
                    <a:pt x="116" y="165"/>
                    <a:pt x="115" y="159"/>
                  </a:cubicBezTo>
                  <a:cubicBezTo>
                    <a:pt x="119" y="157"/>
                    <a:pt x="122" y="159"/>
                    <a:pt x="126" y="159"/>
                  </a:cubicBezTo>
                  <a:cubicBezTo>
                    <a:pt x="134" y="159"/>
                    <a:pt x="151" y="156"/>
                    <a:pt x="166" y="161"/>
                  </a:cubicBezTo>
                  <a:cubicBezTo>
                    <a:pt x="185" y="167"/>
                    <a:pt x="192" y="190"/>
                    <a:pt x="213" y="188"/>
                  </a:cubicBezTo>
                  <a:cubicBezTo>
                    <a:pt x="209" y="184"/>
                    <a:pt x="185" y="168"/>
                    <a:pt x="185" y="163"/>
                  </a:cubicBezTo>
                  <a:cubicBezTo>
                    <a:pt x="185" y="160"/>
                    <a:pt x="189" y="157"/>
                    <a:pt x="191" y="155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43" y="149"/>
                    <a:pt x="256" y="145"/>
                    <a:pt x="265" y="133"/>
                  </a:cubicBezTo>
                  <a:cubicBezTo>
                    <a:pt x="253" y="133"/>
                    <a:pt x="253" y="133"/>
                    <a:pt x="253" y="133"/>
                  </a:cubicBezTo>
                  <a:cubicBezTo>
                    <a:pt x="238" y="145"/>
                    <a:pt x="221" y="151"/>
                    <a:pt x="197" y="151"/>
                  </a:cubicBezTo>
                  <a:cubicBezTo>
                    <a:pt x="182" y="151"/>
                    <a:pt x="178" y="145"/>
                    <a:pt x="170" y="145"/>
                  </a:cubicBezTo>
                  <a:cubicBezTo>
                    <a:pt x="164" y="145"/>
                    <a:pt x="161" y="153"/>
                    <a:pt x="155" y="153"/>
                  </a:cubicBezTo>
                  <a:cubicBezTo>
                    <a:pt x="140" y="153"/>
                    <a:pt x="120" y="147"/>
                    <a:pt x="125" y="13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0" y="141"/>
                    <a:pt x="105" y="145"/>
                    <a:pt x="98" y="145"/>
                  </a:cubicBezTo>
                  <a:cubicBezTo>
                    <a:pt x="83" y="145"/>
                    <a:pt x="62" y="135"/>
                    <a:pt x="56" y="128"/>
                  </a:cubicBezTo>
                  <a:cubicBezTo>
                    <a:pt x="62" y="124"/>
                    <a:pt x="67" y="120"/>
                    <a:pt x="77" y="119"/>
                  </a:cubicBezTo>
                  <a:cubicBezTo>
                    <a:pt x="63" y="119"/>
                    <a:pt x="47" y="118"/>
                    <a:pt x="41" y="119"/>
                  </a:cubicBezTo>
                  <a:cubicBezTo>
                    <a:pt x="50" y="99"/>
                    <a:pt x="69" y="101"/>
                    <a:pt x="88" y="95"/>
                  </a:cubicBezTo>
                  <a:cubicBezTo>
                    <a:pt x="81" y="93"/>
                    <a:pt x="79" y="93"/>
                    <a:pt x="73" y="93"/>
                  </a:cubicBezTo>
                  <a:cubicBezTo>
                    <a:pt x="58" y="93"/>
                    <a:pt x="57" y="107"/>
                    <a:pt x="43" y="107"/>
                  </a:cubicBezTo>
                  <a:cubicBezTo>
                    <a:pt x="39" y="107"/>
                    <a:pt x="31" y="102"/>
                    <a:pt x="29" y="101"/>
                  </a:cubicBezTo>
                  <a:cubicBezTo>
                    <a:pt x="37" y="93"/>
                    <a:pt x="41" y="91"/>
                    <a:pt x="50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3" y="89"/>
                    <a:pt x="19" y="91"/>
                    <a:pt x="16" y="93"/>
                  </a:cubicBezTo>
                  <a:cubicBezTo>
                    <a:pt x="13" y="93"/>
                    <a:pt x="4" y="93"/>
                    <a:pt x="0" y="93"/>
                  </a:cubicBezTo>
                  <a:cubicBezTo>
                    <a:pt x="4" y="73"/>
                    <a:pt x="53" y="64"/>
                    <a:pt x="75" y="64"/>
                  </a:cubicBezTo>
                  <a:cubicBezTo>
                    <a:pt x="85" y="64"/>
                    <a:pt x="91" y="64"/>
                    <a:pt x="92" y="64"/>
                  </a:cubicBezTo>
                  <a:cubicBezTo>
                    <a:pt x="95" y="64"/>
                    <a:pt x="98" y="60"/>
                    <a:pt x="98" y="57"/>
                  </a:cubicBezTo>
                  <a:cubicBezTo>
                    <a:pt x="122" y="57"/>
                    <a:pt x="113" y="40"/>
                    <a:pt x="128" y="40"/>
                  </a:cubicBezTo>
                  <a:cubicBezTo>
                    <a:pt x="143" y="40"/>
                    <a:pt x="172" y="55"/>
                    <a:pt x="179" y="57"/>
                  </a:cubicBezTo>
                  <a:cubicBezTo>
                    <a:pt x="186" y="38"/>
                    <a:pt x="195" y="21"/>
                    <a:pt x="217" y="21"/>
                  </a:cubicBezTo>
                  <a:cubicBezTo>
                    <a:pt x="230" y="21"/>
                    <a:pt x="222" y="29"/>
                    <a:pt x="232" y="20"/>
                  </a:cubicBezTo>
                  <a:cubicBezTo>
                    <a:pt x="236" y="12"/>
                    <a:pt x="242" y="9"/>
                    <a:pt x="250" y="9"/>
                  </a:cubicBezTo>
                  <a:cubicBezTo>
                    <a:pt x="289" y="9"/>
                    <a:pt x="297" y="9"/>
                    <a:pt x="337" y="9"/>
                  </a:cubicBezTo>
                  <a:cubicBezTo>
                    <a:pt x="338" y="6"/>
                    <a:pt x="342" y="4"/>
                    <a:pt x="346" y="4"/>
                  </a:cubicBezTo>
                  <a:cubicBezTo>
                    <a:pt x="359" y="4"/>
                    <a:pt x="363" y="13"/>
                    <a:pt x="375" y="13"/>
                  </a:cubicBezTo>
                  <a:cubicBezTo>
                    <a:pt x="385" y="13"/>
                    <a:pt x="388" y="0"/>
                    <a:pt x="399" y="0"/>
                  </a:cubicBezTo>
                  <a:cubicBezTo>
                    <a:pt x="410" y="0"/>
                    <a:pt x="415" y="5"/>
                    <a:pt x="422" y="5"/>
                  </a:cubicBezTo>
                  <a:cubicBezTo>
                    <a:pt x="431" y="5"/>
                    <a:pt x="435" y="5"/>
                    <a:pt x="443" y="5"/>
                  </a:cubicBezTo>
                  <a:cubicBezTo>
                    <a:pt x="461" y="5"/>
                    <a:pt x="526" y="3"/>
                    <a:pt x="541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53">
              <a:extLst>
                <a:ext uri="{FF2B5EF4-FFF2-40B4-BE49-F238E27FC236}">
                  <a16:creationId xmlns:a16="http://schemas.microsoft.com/office/drawing/2014/main" id="{3837E1E7-567B-40A2-8BC8-5383B96DE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6081" y="1257664"/>
              <a:ext cx="1486057" cy="1186079"/>
            </a:xfrm>
            <a:custGeom>
              <a:avLst/>
              <a:gdLst>
                <a:gd name="T0" fmla="*/ 481 w 1299"/>
                <a:gd name="T1" fmla="*/ 670 h 1036"/>
                <a:gd name="T2" fmla="*/ 458 w 1299"/>
                <a:gd name="T3" fmla="*/ 648 h 1036"/>
                <a:gd name="T4" fmla="*/ 392 w 1299"/>
                <a:gd name="T5" fmla="*/ 604 h 1036"/>
                <a:gd name="T6" fmla="*/ 369 w 1299"/>
                <a:gd name="T7" fmla="*/ 543 h 1036"/>
                <a:gd name="T8" fmla="*/ 187 w 1299"/>
                <a:gd name="T9" fmla="*/ 393 h 1036"/>
                <a:gd name="T10" fmla="*/ 125 w 1299"/>
                <a:gd name="T11" fmla="*/ 400 h 1036"/>
                <a:gd name="T12" fmla="*/ 74 w 1299"/>
                <a:gd name="T13" fmla="*/ 390 h 1036"/>
                <a:gd name="T14" fmla="*/ 32 w 1299"/>
                <a:gd name="T15" fmla="*/ 364 h 1036"/>
                <a:gd name="T16" fmla="*/ 87 w 1299"/>
                <a:gd name="T17" fmla="*/ 342 h 1036"/>
                <a:gd name="T18" fmla="*/ 110 w 1299"/>
                <a:gd name="T19" fmla="*/ 324 h 1036"/>
                <a:gd name="T20" fmla="*/ 0 w 1299"/>
                <a:gd name="T21" fmla="*/ 298 h 1036"/>
                <a:gd name="T22" fmla="*/ 144 w 1299"/>
                <a:gd name="T23" fmla="*/ 253 h 1036"/>
                <a:gd name="T24" fmla="*/ 123 w 1299"/>
                <a:gd name="T25" fmla="*/ 183 h 1036"/>
                <a:gd name="T26" fmla="*/ 248 w 1299"/>
                <a:gd name="T27" fmla="*/ 105 h 1036"/>
                <a:gd name="T28" fmla="*/ 407 w 1299"/>
                <a:gd name="T29" fmla="*/ 99 h 1036"/>
                <a:gd name="T30" fmla="*/ 447 w 1299"/>
                <a:gd name="T31" fmla="*/ 95 h 1036"/>
                <a:gd name="T32" fmla="*/ 471 w 1299"/>
                <a:gd name="T33" fmla="*/ 67 h 1036"/>
                <a:gd name="T34" fmla="*/ 530 w 1299"/>
                <a:gd name="T35" fmla="*/ 63 h 1036"/>
                <a:gd name="T36" fmla="*/ 610 w 1299"/>
                <a:gd name="T37" fmla="*/ 26 h 1036"/>
                <a:gd name="T38" fmla="*/ 672 w 1299"/>
                <a:gd name="T39" fmla="*/ 22 h 1036"/>
                <a:gd name="T40" fmla="*/ 917 w 1299"/>
                <a:gd name="T41" fmla="*/ 0 h 1036"/>
                <a:gd name="T42" fmla="*/ 1020 w 1299"/>
                <a:gd name="T43" fmla="*/ 86 h 1036"/>
                <a:gd name="T44" fmla="*/ 979 w 1299"/>
                <a:gd name="T45" fmla="*/ 135 h 1036"/>
                <a:gd name="T46" fmla="*/ 1036 w 1299"/>
                <a:gd name="T47" fmla="*/ 183 h 1036"/>
                <a:gd name="T48" fmla="*/ 1174 w 1299"/>
                <a:gd name="T49" fmla="*/ 117 h 1036"/>
                <a:gd name="T50" fmla="*/ 1254 w 1299"/>
                <a:gd name="T51" fmla="*/ 91 h 1036"/>
                <a:gd name="T52" fmla="*/ 1205 w 1299"/>
                <a:gd name="T53" fmla="*/ 169 h 1036"/>
                <a:gd name="T54" fmla="*/ 1187 w 1299"/>
                <a:gd name="T55" fmla="*/ 205 h 1036"/>
                <a:gd name="T56" fmla="*/ 1123 w 1299"/>
                <a:gd name="T57" fmla="*/ 270 h 1036"/>
                <a:gd name="T58" fmla="*/ 1163 w 1299"/>
                <a:gd name="T59" fmla="*/ 319 h 1036"/>
                <a:gd name="T60" fmla="*/ 1129 w 1299"/>
                <a:gd name="T61" fmla="*/ 364 h 1036"/>
                <a:gd name="T62" fmla="*/ 1149 w 1299"/>
                <a:gd name="T63" fmla="*/ 423 h 1036"/>
                <a:gd name="T64" fmla="*/ 1155 w 1299"/>
                <a:gd name="T65" fmla="*/ 467 h 1036"/>
                <a:gd name="T66" fmla="*/ 1087 w 1299"/>
                <a:gd name="T67" fmla="*/ 531 h 1036"/>
                <a:gd name="T68" fmla="*/ 1095 w 1299"/>
                <a:gd name="T69" fmla="*/ 548 h 1036"/>
                <a:gd name="T70" fmla="*/ 1032 w 1299"/>
                <a:gd name="T71" fmla="*/ 535 h 1036"/>
                <a:gd name="T72" fmla="*/ 1087 w 1299"/>
                <a:gd name="T73" fmla="*/ 644 h 1036"/>
                <a:gd name="T74" fmla="*/ 1024 w 1299"/>
                <a:gd name="T75" fmla="*/ 624 h 1036"/>
                <a:gd name="T76" fmla="*/ 1058 w 1299"/>
                <a:gd name="T77" fmla="*/ 675 h 1036"/>
                <a:gd name="T78" fmla="*/ 890 w 1299"/>
                <a:gd name="T79" fmla="*/ 734 h 1036"/>
                <a:gd name="T80" fmla="*/ 830 w 1299"/>
                <a:gd name="T81" fmla="*/ 801 h 1036"/>
                <a:gd name="T82" fmla="*/ 761 w 1299"/>
                <a:gd name="T83" fmla="*/ 809 h 1036"/>
                <a:gd name="T84" fmla="*/ 691 w 1299"/>
                <a:gd name="T85" fmla="*/ 873 h 1036"/>
                <a:gd name="T86" fmla="*/ 659 w 1299"/>
                <a:gd name="T87" fmla="*/ 942 h 1036"/>
                <a:gd name="T88" fmla="*/ 621 w 1299"/>
                <a:gd name="T89" fmla="*/ 1028 h 1036"/>
                <a:gd name="T90" fmla="*/ 538 w 1299"/>
                <a:gd name="T91" fmla="*/ 1008 h 1036"/>
                <a:gd name="T92" fmla="*/ 464 w 1299"/>
                <a:gd name="T93" fmla="*/ 898 h 1036"/>
                <a:gd name="T94" fmla="*/ 439 w 1299"/>
                <a:gd name="T95" fmla="*/ 854 h 1036"/>
                <a:gd name="T96" fmla="*/ 407 w 1299"/>
                <a:gd name="T97" fmla="*/ 789 h 1036"/>
                <a:gd name="T98" fmla="*/ 437 w 1299"/>
                <a:gd name="T99" fmla="*/ 726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99" h="1036">
                  <a:moveTo>
                    <a:pt x="437" y="726"/>
                  </a:moveTo>
                  <a:cubicBezTo>
                    <a:pt x="448" y="720"/>
                    <a:pt x="448" y="719"/>
                    <a:pt x="458" y="724"/>
                  </a:cubicBezTo>
                  <a:cubicBezTo>
                    <a:pt x="463" y="700"/>
                    <a:pt x="474" y="692"/>
                    <a:pt x="481" y="670"/>
                  </a:cubicBezTo>
                  <a:cubicBezTo>
                    <a:pt x="458" y="662"/>
                    <a:pt x="402" y="658"/>
                    <a:pt x="399" y="636"/>
                  </a:cubicBezTo>
                  <a:cubicBezTo>
                    <a:pt x="407" y="633"/>
                    <a:pt x="406" y="636"/>
                    <a:pt x="413" y="636"/>
                  </a:cubicBezTo>
                  <a:cubicBezTo>
                    <a:pt x="429" y="636"/>
                    <a:pt x="440" y="648"/>
                    <a:pt x="458" y="648"/>
                  </a:cubicBezTo>
                  <a:cubicBezTo>
                    <a:pt x="466" y="648"/>
                    <a:pt x="465" y="641"/>
                    <a:pt x="466" y="636"/>
                  </a:cubicBezTo>
                  <a:cubicBezTo>
                    <a:pt x="443" y="628"/>
                    <a:pt x="436" y="590"/>
                    <a:pt x="411" y="590"/>
                  </a:cubicBezTo>
                  <a:cubicBezTo>
                    <a:pt x="404" y="590"/>
                    <a:pt x="402" y="604"/>
                    <a:pt x="392" y="604"/>
                  </a:cubicBezTo>
                  <a:cubicBezTo>
                    <a:pt x="378" y="604"/>
                    <a:pt x="371" y="602"/>
                    <a:pt x="371" y="590"/>
                  </a:cubicBezTo>
                  <a:cubicBezTo>
                    <a:pt x="371" y="573"/>
                    <a:pt x="388" y="575"/>
                    <a:pt x="388" y="556"/>
                  </a:cubicBezTo>
                  <a:cubicBezTo>
                    <a:pt x="388" y="544"/>
                    <a:pt x="376" y="544"/>
                    <a:pt x="369" y="543"/>
                  </a:cubicBezTo>
                  <a:cubicBezTo>
                    <a:pt x="369" y="531"/>
                    <a:pt x="369" y="531"/>
                    <a:pt x="369" y="531"/>
                  </a:cubicBezTo>
                  <a:cubicBezTo>
                    <a:pt x="348" y="462"/>
                    <a:pt x="295" y="393"/>
                    <a:pt x="210" y="393"/>
                  </a:cubicBezTo>
                  <a:cubicBezTo>
                    <a:pt x="197" y="393"/>
                    <a:pt x="194" y="393"/>
                    <a:pt x="187" y="393"/>
                  </a:cubicBezTo>
                  <a:cubicBezTo>
                    <a:pt x="177" y="393"/>
                    <a:pt x="173" y="404"/>
                    <a:pt x="163" y="404"/>
                  </a:cubicBezTo>
                  <a:cubicBezTo>
                    <a:pt x="156" y="404"/>
                    <a:pt x="149" y="397"/>
                    <a:pt x="140" y="397"/>
                  </a:cubicBezTo>
                  <a:cubicBezTo>
                    <a:pt x="132" y="397"/>
                    <a:pt x="129" y="399"/>
                    <a:pt x="125" y="400"/>
                  </a:cubicBezTo>
                  <a:cubicBezTo>
                    <a:pt x="127" y="403"/>
                    <a:pt x="131" y="406"/>
                    <a:pt x="133" y="407"/>
                  </a:cubicBezTo>
                  <a:cubicBezTo>
                    <a:pt x="128" y="412"/>
                    <a:pt x="129" y="409"/>
                    <a:pt x="123" y="409"/>
                  </a:cubicBezTo>
                  <a:cubicBezTo>
                    <a:pt x="107" y="409"/>
                    <a:pt x="83" y="402"/>
                    <a:pt x="74" y="390"/>
                  </a:cubicBezTo>
                  <a:cubicBezTo>
                    <a:pt x="81" y="385"/>
                    <a:pt x="86" y="384"/>
                    <a:pt x="89" y="377"/>
                  </a:cubicBezTo>
                  <a:cubicBezTo>
                    <a:pt x="77" y="373"/>
                    <a:pt x="68" y="364"/>
                    <a:pt x="59" y="364"/>
                  </a:cubicBezTo>
                  <a:cubicBezTo>
                    <a:pt x="42" y="364"/>
                    <a:pt x="46" y="369"/>
                    <a:pt x="32" y="364"/>
                  </a:cubicBezTo>
                  <a:cubicBezTo>
                    <a:pt x="34" y="353"/>
                    <a:pt x="49" y="348"/>
                    <a:pt x="55" y="348"/>
                  </a:cubicBezTo>
                  <a:cubicBezTo>
                    <a:pt x="63" y="348"/>
                    <a:pt x="68" y="348"/>
                    <a:pt x="74" y="348"/>
                  </a:cubicBezTo>
                  <a:cubicBezTo>
                    <a:pt x="81" y="348"/>
                    <a:pt x="84" y="347"/>
                    <a:pt x="87" y="342"/>
                  </a:cubicBezTo>
                  <a:cubicBezTo>
                    <a:pt x="131" y="342"/>
                    <a:pt x="131" y="342"/>
                    <a:pt x="131" y="342"/>
                  </a:cubicBezTo>
                  <a:cubicBezTo>
                    <a:pt x="138" y="336"/>
                    <a:pt x="138" y="333"/>
                    <a:pt x="140" y="324"/>
                  </a:cubicBezTo>
                  <a:cubicBezTo>
                    <a:pt x="110" y="324"/>
                    <a:pt x="110" y="324"/>
                    <a:pt x="110" y="324"/>
                  </a:cubicBezTo>
                  <a:cubicBezTo>
                    <a:pt x="109" y="328"/>
                    <a:pt x="106" y="332"/>
                    <a:pt x="102" y="332"/>
                  </a:cubicBezTo>
                  <a:cubicBezTo>
                    <a:pt x="90" y="332"/>
                    <a:pt x="86" y="332"/>
                    <a:pt x="76" y="332"/>
                  </a:cubicBezTo>
                  <a:cubicBezTo>
                    <a:pt x="73" y="332"/>
                    <a:pt x="0" y="311"/>
                    <a:pt x="0" y="298"/>
                  </a:cubicBezTo>
                  <a:cubicBezTo>
                    <a:pt x="0" y="273"/>
                    <a:pt x="27" y="282"/>
                    <a:pt x="43" y="276"/>
                  </a:cubicBezTo>
                  <a:cubicBezTo>
                    <a:pt x="57" y="272"/>
                    <a:pt x="65" y="263"/>
                    <a:pt x="80" y="258"/>
                  </a:cubicBezTo>
                  <a:cubicBezTo>
                    <a:pt x="100" y="251"/>
                    <a:pt x="127" y="263"/>
                    <a:pt x="144" y="253"/>
                  </a:cubicBezTo>
                  <a:cubicBezTo>
                    <a:pt x="156" y="245"/>
                    <a:pt x="165" y="230"/>
                    <a:pt x="165" y="210"/>
                  </a:cubicBezTo>
                  <a:cubicBezTo>
                    <a:pt x="151" y="209"/>
                    <a:pt x="108" y="210"/>
                    <a:pt x="108" y="195"/>
                  </a:cubicBezTo>
                  <a:cubicBezTo>
                    <a:pt x="108" y="187"/>
                    <a:pt x="119" y="183"/>
                    <a:pt x="123" y="183"/>
                  </a:cubicBezTo>
                  <a:cubicBezTo>
                    <a:pt x="149" y="174"/>
                    <a:pt x="183" y="155"/>
                    <a:pt x="198" y="139"/>
                  </a:cubicBezTo>
                  <a:cubicBezTo>
                    <a:pt x="204" y="144"/>
                    <a:pt x="210" y="145"/>
                    <a:pt x="218" y="145"/>
                  </a:cubicBezTo>
                  <a:cubicBezTo>
                    <a:pt x="244" y="145"/>
                    <a:pt x="224" y="109"/>
                    <a:pt x="248" y="105"/>
                  </a:cubicBezTo>
                  <a:cubicBezTo>
                    <a:pt x="278" y="102"/>
                    <a:pt x="290" y="94"/>
                    <a:pt x="318" y="94"/>
                  </a:cubicBezTo>
                  <a:cubicBezTo>
                    <a:pt x="339" y="88"/>
                    <a:pt x="355" y="75"/>
                    <a:pt x="375" y="75"/>
                  </a:cubicBezTo>
                  <a:cubicBezTo>
                    <a:pt x="389" y="75"/>
                    <a:pt x="393" y="99"/>
                    <a:pt x="407" y="99"/>
                  </a:cubicBezTo>
                  <a:cubicBezTo>
                    <a:pt x="407" y="94"/>
                    <a:pt x="403" y="89"/>
                    <a:pt x="403" y="83"/>
                  </a:cubicBezTo>
                  <a:cubicBezTo>
                    <a:pt x="411" y="75"/>
                    <a:pt x="411" y="75"/>
                    <a:pt x="411" y="75"/>
                  </a:cubicBezTo>
                  <a:cubicBezTo>
                    <a:pt x="419" y="90"/>
                    <a:pt x="432" y="89"/>
                    <a:pt x="447" y="95"/>
                  </a:cubicBezTo>
                  <a:cubicBezTo>
                    <a:pt x="451" y="95"/>
                    <a:pt x="458" y="95"/>
                    <a:pt x="458" y="95"/>
                  </a:cubicBezTo>
                  <a:cubicBezTo>
                    <a:pt x="456" y="89"/>
                    <a:pt x="452" y="84"/>
                    <a:pt x="452" y="78"/>
                  </a:cubicBezTo>
                  <a:cubicBezTo>
                    <a:pt x="452" y="68"/>
                    <a:pt x="464" y="67"/>
                    <a:pt x="471" y="67"/>
                  </a:cubicBezTo>
                  <a:cubicBezTo>
                    <a:pt x="502" y="67"/>
                    <a:pt x="521" y="86"/>
                    <a:pt x="539" y="95"/>
                  </a:cubicBezTo>
                  <a:cubicBezTo>
                    <a:pt x="574" y="95"/>
                    <a:pt x="574" y="95"/>
                    <a:pt x="574" y="95"/>
                  </a:cubicBezTo>
                  <a:cubicBezTo>
                    <a:pt x="561" y="89"/>
                    <a:pt x="530" y="78"/>
                    <a:pt x="530" y="63"/>
                  </a:cubicBezTo>
                  <a:cubicBezTo>
                    <a:pt x="530" y="51"/>
                    <a:pt x="554" y="55"/>
                    <a:pt x="561" y="54"/>
                  </a:cubicBezTo>
                  <a:cubicBezTo>
                    <a:pt x="555" y="48"/>
                    <a:pt x="549" y="47"/>
                    <a:pt x="546" y="42"/>
                  </a:cubicBezTo>
                  <a:cubicBezTo>
                    <a:pt x="566" y="32"/>
                    <a:pt x="585" y="26"/>
                    <a:pt x="610" y="26"/>
                  </a:cubicBezTo>
                  <a:cubicBezTo>
                    <a:pt x="628" y="26"/>
                    <a:pt x="640" y="25"/>
                    <a:pt x="657" y="32"/>
                  </a:cubicBezTo>
                  <a:cubicBezTo>
                    <a:pt x="672" y="32"/>
                    <a:pt x="672" y="32"/>
                    <a:pt x="672" y="32"/>
                  </a:cubicBezTo>
                  <a:cubicBezTo>
                    <a:pt x="672" y="22"/>
                    <a:pt x="672" y="22"/>
                    <a:pt x="672" y="22"/>
                  </a:cubicBezTo>
                  <a:cubicBezTo>
                    <a:pt x="683" y="20"/>
                    <a:pt x="691" y="22"/>
                    <a:pt x="702" y="22"/>
                  </a:cubicBezTo>
                  <a:cubicBezTo>
                    <a:pt x="739" y="22"/>
                    <a:pt x="768" y="0"/>
                    <a:pt x="807" y="0"/>
                  </a:cubicBezTo>
                  <a:cubicBezTo>
                    <a:pt x="849" y="0"/>
                    <a:pt x="879" y="0"/>
                    <a:pt x="917" y="0"/>
                  </a:cubicBezTo>
                  <a:cubicBezTo>
                    <a:pt x="961" y="0"/>
                    <a:pt x="995" y="30"/>
                    <a:pt x="1030" y="46"/>
                  </a:cubicBezTo>
                  <a:cubicBezTo>
                    <a:pt x="1051" y="55"/>
                    <a:pt x="1077" y="49"/>
                    <a:pt x="1096" y="54"/>
                  </a:cubicBezTo>
                  <a:cubicBezTo>
                    <a:pt x="1092" y="82"/>
                    <a:pt x="1041" y="78"/>
                    <a:pt x="1020" y="86"/>
                  </a:cubicBezTo>
                  <a:cubicBezTo>
                    <a:pt x="854" y="95"/>
                    <a:pt x="854" y="95"/>
                    <a:pt x="854" y="95"/>
                  </a:cubicBezTo>
                  <a:cubicBezTo>
                    <a:pt x="867" y="105"/>
                    <a:pt x="994" y="90"/>
                    <a:pt x="1007" y="95"/>
                  </a:cubicBezTo>
                  <a:cubicBezTo>
                    <a:pt x="1006" y="102"/>
                    <a:pt x="973" y="135"/>
                    <a:pt x="979" y="135"/>
                  </a:cubicBezTo>
                  <a:cubicBezTo>
                    <a:pt x="998" y="135"/>
                    <a:pt x="1043" y="90"/>
                    <a:pt x="1068" y="90"/>
                  </a:cubicBezTo>
                  <a:cubicBezTo>
                    <a:pt x="1082" y="90"/>
                    <a:pt x="1087" y="102"/>
                    <a:pt x="1087" y="113"/>
                  </a:cubicBezTo>
                  <a:cubicBezTo>
                    <a:pt x="1087" y="121"/>
                    <a:pt x="1038" y="175"/>
                    <a:pt x="1036" y="183"/>
                  </a:cubicBezTo>
                  <a:cubicBezTo>
                    <a:pt x="1056" y="177"/>
                    <a:pt x="1094" y="125"/>
                    <a:pt x="1106" y="115"/>
                  </a:cubicBezTo>
                  <a:cubicBezTo>
                    <a:pt x="1126" y="115"/>
                    <a:pt x="1157" y="115"/>
                    <a:pt x="1157" y="115"/>
                  </a:cubicBezTo>
                  <a:cubicBezTo>
                    <a:pt x="1157" y="115"/>
                    <a:pt x="1171" y="118"/>
                    <a:pt x="1174" y="117"/>
                  </a:cubicBezTo>
                  <a:cubicBezTo>
                    <a:pt x="1188" y="112"/>
                    <a:pt x="1190" y="108"/>
                    <a:pt x="1202" y="102"/>
                  </a:cubicBezTo>
                  <a:cubicBezTo>
                    <a:pt x="1239" y="102"/>
                    <a:pt x="1239" y="102"/>
                    <a:pt x="1239" y="102"/>
                  </a:cubicBezTo>
                  <a:cubicBezTo>
                    <a:pt x="1241" y="92"/>
                    <a:pt x="1246" y="91"/>
                    <a:pt x="1254" y="91"/>
                  </a:cubicBezTo>
                  <a:cubicBezTo>
                    <a:pt x="1263" y="91"/>
                    <a:pt x="1299" y="109"/>
                    <a:pt x="1299" y="119"/>
                  </a:cubicBezTo>
                  <a:cubicBezTo>
                    <a:pt x="1299" y="129"/>
                    <a:pt x="1285" y="136"/>
                    <a:pt x="1280" y="137"/>
                  </a:cubicBezTo>
                  <a:cubicBezTo>
                    <a:pt x="1255" y="146"/>
                    <a:pt x="1239" y="169"/>
                    <a:pt x="1205" y="169"/>
                  </a:cubicBezTo>
                  <a:cubicBezTo>
                    <a:pt x="1214" y="174"/>
                    <a:pt x="1215" y="174"/>
                    <a:pt x="1221" y="169"/>
                  </a:cubicBezTo>
                  <a:cubicBezTo>
                    <a:pt x="1221" y="191"/>
                    <a:pt x="1201" y="191"/>
                    <a:pt x="1187" y="195"/>
                  </a:cubicBezTo>
                  <a:cubicBezTo>
                    <a:pt x="1192" y="206"/>
                    <a:pt x="1187" y="197"/>
                    <a:pt x="1187" y="205"/>
                  </a:cubicBezTo>
                  <a:cubicBezTo>
                    <a:pt x="1187" y="218"/>
                    <a:pt x="1167" y="221"/>
                    <a:pt x="1153" y="225"/>
                  </a:cubicBezTo>
                  <a:cubicBezTo>
                    <a:pt x="1154" y="233"/>
                    <a:pt x="1153" y="233"/>
                    <a:pt x="1153" y="237"/>
                  </a:cubicBezTo>
                  <a:cubicBezTo>
                    <a:pt x="1153" y="253"/>
                    <a:pt x="1137" y="259"/>
                    <a:pt x="1123" y="270"/>
                  </a:cubicBezTo>
                  <a:cubicBezTo>
                    <a:pt x="1114" y="277"/>
                    <a:pt x="1114" y="296"/>
                    <a:pt x="1110" y="304"/>
                  </a:cubicBezTo>
                  <a:cubicBezTo>
                    <a:pt x="1118" y="308"/>
                    <a:pt x="1124" y="304"/>
                    <a:pt x="1132" y="304"/>
                  </a:cubicBezTo>
                  <a:cubicBezTo>
                    <a:pt x="1145" y="304"/>
                    <a:pt x="1155" y="313"/>
                    <a:pt x="1163" y="319"/>
                  </a:cubicBezTo>
                  <a:cubicBezTo>
                    <a:pt x="1159" y="322"/>
                    <a:pt x="1154" y="324"/>
                    <a:pt x="1149" y="324"/>
                  </a:cubicBezTo>
                  <a:cubicBezTo>
                    <a:pt x="1152" y="337"/>
                    <a:pt x="1182" y="333"/>
                    <a:pt x="1182" y="352"/>
                  </a:cubicBezTo>
                  <a:cubicBezTo>
                    <a:pt x="1182" y="371"/>
                    <a:pt x="1142" y="364"/>
                    <a:pt x="1129" y="364"/>
                  </a:cubicBezTo>
                  <a:cubicBezTo>
                    <a:pt x="1120" y="364"/>
                    <a:pt x="1114" y="370"/>
                    <a:pt x="1114" y="376"/>
                  </a:cubicBezTo>
                  <a:cubicBezTo>
                    <a:pt x="1114" y="389"/>
                    <a:pt x="1127" y="389"/>
                    <a:pt x="1138" y="389"/>
                  </a:cubicBezTo>
                  <a:cubicBezTo>
                    <a:pt x="1138" y="407"/>
                    <a:pt x="1149" y="412"/>
                    <a:pt x="1149" y="423"/>
                  </a:cubicBezTo>
                  <a:cubicBezTo>
                    <a:pt x="1149" y="430"/>
                    <a:pt x="1145" y="436"/>
                    <a:pt x="1149" y="441"/>
                  </a:cubicBezTo>
                  <a:cubicBezTo>
                    <a:pt x="1137" y="441"/>
                    <a:pt x="1125" y="441"/>
                    <a:pt x="1125" y="451"/>
                  </a:cubicBezTo>
                  <a:cubicBezTo>
                    <a:pt x="1125" y="465"/>
                    <a:pt x="1146" y="464"/>
                    <a:pt x="1155" y="467"/>
                  </a:cubicBezTo>
                  <a:cubicBezTo>
                    <a:pt x="1151" y="480"/>
                    <a:pt x="1136" y="487"/>
                    <a:pt x="1121" y="489"/>
                  </a:cubicBezTo>
                  <a:cubicBezTo>
                    <a:pt x="1121" y="494"/>
                    <a:pt x="1125" y="499"/>
                    <a:pt x="1129" y="501"/>
                  </a:cubicBezTo>
                  <a:cubicBezTo>
                    <a:pt x="1123" y="524"/>
                    <a:pt x="1093" y="514"/>
                    <a:pt x="1087" y="531"/>
                  </a:cubicBezTo>
                  <a:cubicBezTo>
                    <a:pt x="1079" y="525"/>
                    <a:pt x="1070" y="521"/>
                    <a:pt x="1064" y="513"/>
                  </a:cubicBezTo>
                  <a:cubicBezTo>
                    <a:pt x="1053" y="513"/>
                    <a:pt x="1053" y="513"/>
                    <a:pt x="1053" y="513"/>
                  </a:cubicBezTo>
                  <a:cubicBezTo>
                    <a:pt x="1061" y="534"/>
                    <a:pt x="1095" y="527"/>
                    <a:pt x="1095" y="548"/>
                  </a:cubicBezTo>
                  <a:cubicBezTo>
                    <a:pt x="1095" y="558"/>
                    <a:pt x="1092" y="571"/>
                    <a:pt x="1083" y="571"/>
                  </a:cubicBezTo>
                  <a:cubicBezTo>
                    <a:pt x="1070" y="571"/>
                    <a:pt x="1046" y="550"/>
                    <a:pt x="1042" y="535"/>
                  </a:cubicBezTo>
                  <a:cubicBezTo>
                    <a:pt x="1036" y="536"/>
                    <a:pt x="1033" y="535"/>
                    <a:pt x="1032" y="535"/>
                  </a:cubicBezTo>
                  <a:cubicBezTo>
                    <a:pt x="1032" y="547"/>
                    <a:pt x="1032" y="547"/>
                    <a:pt x="1032" y="547"/>
                  </a:cubicBezTo>
                  <a:cubicBezTo>
                    <a:pt x="1059" y="575"/>
                    <a:pt x="1107" y="589"/>
                    <a:pt x="1107" y="634"/>
                  </a:cubicBezTo>
                  <a:cubicBezTo>
                    <a:pt x="1107" y="643"/>
                    <a:pt x="1095" y="644"/>
                    <a:pt x="1087" y="644"/>
                  </a:cubicBezTo>
                  <a:cubicBezTo>
                    <a:pt x="1051" y="644"/>
                    <a:pt x="1059" y="604"/>
                    <a:pt x="1028" y="604"/>
                  </a:cubicBezTo>
                  <a:cubicBezTo>
                    <a:pt x="1024" y="604"/>
                    <a:pt x="1020" y="606"/>
                    <a:pt x="1017" y="604"/>
                  </a:cubicBezTo>
                  <a:cubicBezTo>
                    <a:pt x="1017" y="615"/>
                    <a:pt x="1024" y="617"/>
                    <a:pt x="1024" y="624"/>
                  </a:cubicBezTo>
                  <a:cubicBezTo>
                    <a:pt x="1024" y="631"/>
                    <a:pt x="1011" y="633"/>
                    <a:pt x="1007" y="634"/>
                  </a:cubicBezTo>
                  <a:cubicBezTo>
                    <a:pt x="1007" y="658"/>
                    <a:pt x="1075" y="655"/>
                    <a:pt x="1091" y="660"/>
                  </a:cubicBezTo>
                  <a:cubicBezTo>
                    <a:pt x="1079" y="670"/>
                    <a:pt x="1072" y="671"/>
                    <a:pt x="1058" y="675"/>
                  </a:cubicBezTo>
                  <a:cubicBezTo>
                    <a:pt x="1033" y="684"/>
                    <a:pt x="1026" y="706"/>
                    <a:pt x="1004" y="714"/>
                  </a:cubicBezTo>
                  <a:cubicBezTo>
                    <a:pt x="976" y="723"/>
                    <a:pt x="954" y="721"/>
                    <a:pt x="926" y="734"/>
                  </a:cubicBezTo>
                  <a:cubicBezTo>
                    <a:pt x="890" y="734"/>
                    <a:pt x="890" y="734"/>
                    <a:pt x="890" y="734"/>
                  </a:cubicBezTo>
                  <a:cubicBezTo>
                    <a:pt x="883" y="738"/>
                    <a:pt x="875" y="741"/>
                    <a:pt x="875" y="747"/>
                  </a:cubicBezTo>
                  <a:cubicBezTo>
                    <a:pt x="856" y="761"/>
                    <a:pt x="856" y="761"/>
                    <a:pt x="856" y="761"/>
                  </a:cubicBezTo>
                  <a:cubicBezTo>
                    <a:pt x="842" y="773"/>
                    <a:pt x="841" y="789"/>
                    <a:pt x="830" y="801"/>
                  </a:cubicBezTo>
                  <a:cubicBezTo>
                    <a:pt x="814" y="817"/>
                    <a:pt x="789" y="813"/>
                    <a:pt x="773" y="825"/>
                  </a:cubicBezTo>
                  <a:cubicBezTo>
                    <a:pt x="761" y="825"/>
                    <a:pt x="761" y="825"/>
                    <a:pt x="761" y="825"/>
                  </a:cubicBezTo>
                  <a:cubicBezTo>
                    <a:pt x="761" y="809"/>
                    <a:pt x="761" y="809"/>
                    <a:pt x="761" y="809"/>
                  </a:cubicBezTo>
                  <a:cubicBezTo>
                    <a:pt x="750" y="814"/>
                    <a:pt x="753" y="822"/>
                    <a:pt x="746" y="829"/>
                  </a:cubicBezTo>
                  <a:cubicBezTo>
                    <a:pt x="730" y="846"/>
                    <a:pt x="689" y="838"/>
                    <a:pt x="689" y="865"/>
                  </a:cubicBezTo>
                  <a:cubicBezTo>
                    <a:pt x="689" y="867"/>
                    <a:pt x="691" y="870"/>
                    <a:pt x="691" y="873"/>
                  </a:cubicBezTo>
                  <a:cubicBezTo>
                    <a:pt x="689" y="876"/>
                    <a:pt x="686" y="878"/>
                    <a:pt x="686" y="882"/>
                  </a:cubicBezTo>
                  <a:cubicBezTo>
                    <a:pt x="686" y="888"/>
                    <a:pt x="695" y="892"/>
                    <a:pt x="695" y="900"/>
                  </a:cubicBezTo>
                  <a:cubicBezTo>
                    <a:pt x="695" y="927"/>
                    <a:pt x="659" y="919"/>
                    <a:pt x="659" y="942"/>
                  </a:cubicBezTo>
                  <a:cubicBezTo>
                    <a:pt x="659" y="956"/>
                    <a:pt x="658" y="977"/>
                    <a:pt x="659" y="986"/>
                  </a:cubicBezTo>
                  <a:cubicBezTo>
                    <a:pt x="642" y="994"/>
                    <a:pt x="651" y="1036"/>
                    <a:pt x="630" y="1036"/>
                  </a:cubicBezTo>
                  <a:cubicBezTo>
                    <a:pt x="625" y="1036"/>
                    <a:pt x="623" y="1032"/>
                    <a:pt x="621" y="1028"/>
                  </a:cubicBezTo>
                  <a:cubicBezTo>
                    <a:pt x="612" y="1028"/>
                    <a:pt x="611" y="1033"/>
                    <a:pt x="606" y="1033"/>
                  </a:cubicBezTo>
                  <a:cubicBezTo>
                    <a:pt x="587" y="1033"/>
                    <a:pt x="589" y="997"/>
                    <a:pt x="570" y="997"/>
                  </a:cubicBezTo>
                  <a:cubicBezTo>
                    <a:pt x="559" y="997"/>
                    <a:pt x="547" y="1007"/>
                    <a:pt x="538" y="1008"/>
                  </a:cubicBezTo>
                  <a:cubicBezTo>
                    <a:pt x="533" y="989"/>
                    <a:pt x="525" y="995"/>
                    <a:pt x="513" y="986"/>
                  </a:cubicBezTo>
                  <a:cubicBezTo>
                    <a:pt x="508" y="982"/>
                    <a:pt x="510" y="971"/>
                    <a:pt x="508" y="970"/>
                  </a:cubicBezTo>
                  <a:cubicBezTo>
                    <a:pt x="493" y="957"/>
                    <a:pt x="464" y="921"/>
                    <a:pt x="464" y="898"/>
                  </a:cubicBezTo>
                  <a:cubicBezTo>
                    <a:pt x="464" y="888"/>
                    <a:pt x="470" y="889"/>
                    <a:pt x="475" y="883"/>
                  </a:cubicBezTo>
                  <a:cubicBezTo>
                    <a:pt x="464" y="868"/>
                    <a:pt x="460" y="888"/>
                    <a:pt x="447" y="881"/>
                  </a:cubicBezTo>
                  <a:cubicBezTo>
                    <a:pt x="444" y="877"/>
                    <a:pt x="442" y="862"/>
                    <a:pt x="439" y="854"/>
                  </a:cubicBezTo>
                  <a:cubicBezTo>
                    <a:pt x="435" y="839"/>
                    <a:pt x="415" y="830"/>
                    <a:pt x="415" y="809"/>
                  </a:cubicBezTo>
                  <a:cubicBezTo>
                    <a:pt x="415" y="801"/>
                    <a:pt x="420" y="797"/>
                    <a:pt x="422" y="789"/>
                  </a:cubicBezTo>
                  <a:cubicBezTo>
                    <a:pt x="417" y="786"/>
                    <a:pt x="411" y="785"/>
                    <a:pt x="407" y="789"/>
                  </a:cubicBezTo>
                  <a:cubicBezTo>
                    <a:pt x="407" y="771"/>
                    <a:pt x="407" y="771"/>
                    <a:pt x="407" y="771"/>
                  </a:cubicBezTo>
                  <a:cubicBezTo>
                    <a:pt x="418" y="756"/>
                    <a:pt x="422" y="740"/>
                    <a:pt x="437" y="727"/>
                  </a:cubicBezTo>
                  <a:lnTo>
                    <a:pt x="437" y="7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54">
              <a:extLst>
                <a:ext uri="{FF2B5EF4-FFF2-40B4-BE49-F238E27FC236}">
                  <a16:creationId xmlns:a16="http://schemas.microsoft.com/office/drawing/2014/main" id="{06BDB8D6-2C5A-48AB-8688-62F83F8FA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6847" y="2004511"/>
              <a:ext cx="71931" cy="48974"/>
            </a:xfrm>
            <a:custGeom>
              <a:avLst/>
              <a:gdLst>
                <a:gd name="T0" fmla="*/ 16 w 63"/>
                <a:gd name="T1" fmla="*/ 43 h 43"/>
                <a:gd name="T2" fmla="*/ 0 w 63"/>
                <a:gd name="T3" fmla="*/ 16 h 43"/>
                <a:gd name="T4" fmla="*/ 17 w 63"/>
                <a:gd name="T5" fmla="*/ 0 h 43"/>
                <a:gd name="T6" fmla="*/ 63 w 63"/>
                <a:gd name="T7" fmla="*/ 27 h 43"/>
                <a:gd name="T8" fmla="*/ 32 w 63"/>
                <a:gd name="T9" fmla="*/ 43 h 43"/>
                <a:gd name="T10" fmla="*/ 16 w 63"/>
                <a:gd name="T1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3">
                  <a:moveTo>
                    <a:pt x="16" y="43"/>
                  </a:moveTo>
                  <a:cubicBezTo>
                    <a:pt x="9" y="43"/>
                    <a:pt x="0" y="25"/>
                    <a:pt x="0" y="16"/>
                  </a:cubicBezTo>
                  <a:cubicBezTo>
                    <a:pt x="0" y="4"/>
                    <a:pt x="10" y="0"/>
                    <a:pt x="17" y="0"/>
                  </a:cubicBezTo>
                  <a:cubicBezTo>
                    <a:pt x="37" y="0"/>
                    <a:pt x="43" y="21"/>
                    <a:pt x="63" y="27"/>
                  </a:cubicBezTo>
                  <a:cubicBezTo>
                    <a:pt x="61" y="41"/>
                    <a:pt x="45" y="43"/>
                    <a:pt x="32" y="43"/>
                  </a:cubicBezTo>
                  <a:lnTo>
                    <a:pt x="16" y="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55">
              <a:extLst>
                <a:ext uri="{FF2B5EF4-FFF2-40B4-BE49-F238E27FC236}">
                  <a16:creationId xmlns:a16="http://schemas.microsoft.com/office/drawing/2014/main" id="{B0DF703B-6566-4D8F-9AF4-1CFBD966B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2972" y="1748930"/>
              <a:ext cx="39791" cy="24487"/>
            </a:xfrm>
            <a:custGeom>
              <a:avLst/>
              <a:gdLst>
                <a:gd name="T0" fmla="*/ 10 w 35"/>
                <a:gd name="T1" fmla="*/ 22 h 22"/>
                <a:gd name="T2" fmla="*/ 0 w 35"/>
                <a:gd name="T3" fmla="*/ 10 h 22"/>
                <a:gd name="T4" fmla="*/ 8 w 35"/>
                <a:gd name="T5" fmla="*/ 0 h 22"/>
                <a:gd name="T6" fmla="*/ 22 w 35"/>
                <a:gd name="T7" fmla="*/ 0 h 22"/>
                <a:gd name="T8" fmla="*/ 22 w 35"/>
                <a:gd name="T9" fmla="*/ 10 h 22"/>
                <a:gd name="T10" fmla="*/ 35 w 35"/>
                <a:gd name="T11" fmla="*/ 10 h 22"/>
                <a:gd name="T12" fmla="*/ 10 w 35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2">
                  <a:moveTo>
                    <a:pt x="10" y="22"/>
                  </a:moveTo>
                  <a:cubicBezTo>
                    <a:pt x="5" y="22"/>
                    <a:pt x="0" y="14"/>
                    <a:pt x="0" y="10"/>
                  </a:cubicBezTo>
                  <a:cubicBezTo>
                    <a:pt x="0" y="6"/>
                    <a:pt x="6" y="2"/>
                    <a:pt x="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6"/>
                    <a:pt x="22" y="7"/>
                    <a:pt x="22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1" y="13"/>
                    <a:pt x="18" y="22"/>
                    <a:pt x="10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56">
              <a:extLst>
                <a:ext uri="{FF2B5EF4-FFF2-40B4-BE49-F238E27FC236}">
                  <a16:creationId xmlns:a16="http://schemas.microsoft.com/office/drawing/2014/main" id="{2A1A5153-0402-45C9-8D13-FA2D9A741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247" y="2755950"/>
              <a:ext cx="160696" cy="165286"/>
            </a:xfrm>
            <a:custGeom>
              <a:avLst/>
              <a:gdLst>
                <a:gd name="T0" fmla="*/ 8 w 141"/>
                <a:gd name="T1" fmla="*/ 121 h 145"/>
                <a:gd name="T2" fmla="*/ 0 w 141"/>
                <a:gd name="T3" fmla="*/ 113 h 145"/>
                <a:gd name="T4" fmla="*/ 14 w 141"/>
                <a:gd name="T5" fmla="*/ 98 h 145"/>
                <a:gd name="T6" fmla="*/ 14 w 141"/>
                <a:gd name="T7" fmla="*/ 93 h 145"/>
                <a:gd name="T8" fmla="*/ 8 w 141"/>
                <a:gd name="T9" fmla="*/ 89 h 145"/>
                <a:gd name="T10" fmla="*/ 49 w 141"/>
                <a:gd name="T11" fmla="*/ 24 h 145"/>
                <a:gd name="T12" fmla="*/ 72 w 141"/>
                <a:gd name="T13" fmla="*/ 0 h 145"/>
                <a:gd name="T14" fmla="*/ 77 w 141"/>
                <a:gd name="T15" fmla="*/ 8 h 145"/>
                <a:gd name="T16" fmla="*/ 56 w 141"/>
                <a:gd name="T17" fmla="*/ 49 h 145"/>
                <a:gd name="T18" fmla="*/ 56 w 141"/>
                <a:gd name="T19" fmla="*/ 56 h 145"/>
                <a:gd name="T20" fmla="*/ 68 w 141"/>
                <a:gd name="T21" fmla="*/ 49 h 145"/>
                <a:gd name="T22" fmla="*/ 80 w 141"/>
                <a:gd name="T23" fmla="*/ 53 h 145"/>
                <a:gd name="T24" fmla="*/ 76 w 141"/>
                <a:gd name="T25" fmla="*/ 57 h 145"/>
                <a:gd name="T26" fmla="*/ 76 w 141"/>
                <a:gd name="T27" fmla="*/ 65 h 145"/>
                <a:gd name="T28" fmla="*/ 90 w 141"/>
                <a:gd name="T29" fmla="*/ 65 h 145"/>
                <a:gd name="T30" fmla="*/ 90 w 141"/>
                <a:gd name="T31" fmla="*/ 68 h 145"/>
                <a:gd name="T32" fmla="*/ 99 w 141"/>
                <a:gd name="T33" fmla="*/ 65 h 145"/>
                <a:gd name="T34" fmla="*/ 121 w 141"/>
                <a:gd name="T35" fmla="*/ 65 h 145"/>
                <a:gd name="T36" fmla="*/ 120 w 141"/>
                <a:gd name="T37" fmla="*/ 91 h 145"/>
                <a:gd name="T38" fmla="*/ 128 w 141"/>
                <a:gd name="T39" fmla="*/ 89 h 145"/>
                <a:gd name="T40" fmla="*/ 121 w 141"/>
                <a:gd name="T41" fmla="*/ 101 h 145"/>
                <a:gd name="T42" fmla="*/ 126 w 141"/>
                <a:gd name="T43" fmla="*/ 114 h 145"/>
                <a:gd name="T44" fmla="*/ 136 w 141"/>
                <a:gd name="T45" fmla="*/ 109 h 145"/>
                <a:gd name="T46" fmla="*/ 141 w 141"/>
                <a:gd name="T47" fmla="*/ 126 h 145"/>
                <a:gd name="T48" fmla="*/ 129 w 141"/>
                <a:gd name="T49" fmla="*/ 145 h 145"/>
                <a:gd name="T50" fmla="*/ 122 w 141"/>
                <a:gd name="T51" fmla="*/ 135 h 145"/>
                <a:gd name="T52" fmla="*/ 116 w 141"/>
                <a:gd name="T53" fmla="*/ 134 h 145"/>
                <a:gd name="T54" fmla="*/ 109 w 141"/>
                <a:gd name="T55" fmla="*/ 112 h 145"/>
                <a:gd name="T56" fmla="*/ 87 w 141"/>
                <a:gd name="T57" fmla="*/ 134 h 145"/>
                <a:gd name="T58" fmla="*/ 82 w 141"/>
                <a:gd name="T59" fmla="*/ 134 h 145"/>
                <a:gd name="T60" fmla="*/ 90 w 141"/>
                <a:gd name="T61" fmla="*/ 121 h 145"/>
                <a:gd name="T62" fmla="*/ 69 w 141"/>
                <a:gd name="T63" fmla="*/ 118 h 145"/>
                <a:gd name="T64" fmla="*/ 54 w 141"/>
                <a:gd name="T65" fmla="*/ 122 h 145"/>
                <a:gd name="T66" fmla="*/ 31 w 141"/>
                <a:gd name="T67" fmla="*/ 116 h 145"/>
                <a:gd name="T68" fmla="*/ 8 w 141"/>
                <a:gd name="T69" fmla="*/ 12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145">
                  <a:moveTo>
                    <a:pt x="8" y="121"/>
                  </a:moveTo>
                  <a:cubicBezTo>
                    <a:pt x="4" y="121"/>
                    <a:pt x="0" y="115"/>
                    <a:pt x="0" y="113"/>
                  </a:cubicBezTo>
                  <a:cubicBezTo>
                    <a:pt x="0" y="110"/>
                    <a:pt x="14" y="99"/>
                    <a:pt x="14" y="98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2" y="93"/>
                    <a:pt x="9" y="91"/>
                    <a:pt x="8" y="89"/>
                  </a:cubicBezTo>
                  <a:cubicBezTo>
                    <a:pt x="29" y="78"/>
                    <a:pt x="37" y="42"/>
                    <a:pt x="49" y="24"/>
                  </a:cubicBezTo>
                  <a:cubicBezTo>
                    <a:pt x="55" y="14"/>
                    <a:pt x="59" y="0"/>
                    <a:pt x="72" y="0"/>
                  </a:cubicBezTo>
                  <a:cubicBezTo>
                    <a:pt x="75" y="0"/>
                    <a:pt x="77" y="5"/>
                    <a:pt x="77" y="8"/>
                  </a:cubicBezTo>
                  <a:cubicBezTo>
                    <a:pt x="77" y="26"/>
                    <a:pt x="61" y="34"/>
                    <a:pt x="56" y="4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62" y="54"/>
                    <a:pt x="62" y="49"/>
                    <a:pt x="68" y="49"/>
                  </a:cubicBezTo>
                  <a:cubicBezTo>
                    <a:pt x="72" y="49"/>
                    <a:pt x="77" y="50"/>
                    <a:pt x="80" y="53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8"/>
                    <a:pt x="90" y="68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7" y="68"/>
                    <a:pt x="117" y="68"/>
                    <a:pt x="121" y="65"/>
                  </a:cubicBezTo>
                  <a:cubicBezTo>
                    <a:pt x="121" y="72"/>
                    <a:pt x="120" y="80"/>
                    <a:pt x="120" y="91"/>
                  </a:cubicBezTo>
                  <a:cubicBezTo>
                    <a:pt x="122" y="90"/>
                    <a:pt x="125" y="89"/>
                    <a:pt x="128" y="89"/>
                  </a:cubicBezTo>
                  <a:cubicBezTo>
                    <a:pt x="128" y="96"/>
                    <a:pt x="121" y="98"/>
                    <a:pt x="121" y="101"/>
                  </a:cubicBezTo>
                  <a:cubicBezTo>
                    <a:pt x="121" y="105"/>
                    <a:pt x="126" y="108"/>
                    <a:pt x="126" y="114"/>
                  </a:cubicBezTo>
                  <a:cubicBezTo>
                    <a:pt x="134" y="114"/>
                    <a:pt x="131" y="112"/>
                    <a:pt x="136" y="109"/>
                  </a:cubicBezTo>
                  <a:cubicBezTo>
                    <a:pt x="136" y="119"/>
                    <a:pt x="141" y="118"/>
                    <a:pt x="141" y="126"/>
                  </a:cubicBezTo>
                  <a:cubicBezTo>
                    <a:pt x="141" y="135"/>
                    <a:pt x="137" y="145"/>
                    <a:pt x="129" y="145"/>
                  </a:cubicBezTo>
                  <a:cubicBezTo>
                    <a:pt x="124" y="145"/>
                    <a:pt x="122" y="138"/>
                    <a:pt x="122" y="135"/>
                  </a:cubicBezTo>
                  <a:cubicBezTo>
                    <a:pt x="120" y="135"/>
                    <a:pt x="118" y="134"/>
                    <a:pt x="116" y="134"/>
                  </a:cubicBezTo>
                  <a:cubicBezTo>
                    <a:pt x="110" y="134"/>
                    <a:pt x="115" y="119"/>
                    <a:pt x="109" y="112"/>
                  </a:cubicBezTo>
                  <a:cubicBezTo>
                    <a:pt x="103" y="122"/>
                    <a:pt x="96" y="134"/>
                    <a:pt x="87" y="134"/>
                  </a:cubicBezTo>
                  <a:cubicBezTo>
                    <a:pt x="85" y="134"/>
                    <a:pt x="82" y="135"/>
                    <a:pt x="82" y="134"/>
                  </a:cubicBezTo>
                  <a:cubicBezTo>
                    <a:pt x="82" y="126"/>
                    <a:pt x="88" y="126"/>
                    <a:pt x="90" y="121"/>
                  </a:cubicBezTo>
                  <a:cubicBezTo>
                    <a:pt x="83" y="121"/>
                    <a:pt x="73" y="126"/>
                    <a:pt x="69" y="118"/>
                  </a:cubicBezTo>
                  <a:cubicBezTo>
                    <a:pt x="64" y="120"/>
                    <a:pt x="59" y="122"/>
                    <a:pt x="54" y="122"/>
                  </a:cubicBezTo>
                  <a:cubicBezTo>
                    <a:pt x="44" y="122"/>
                    <a:pt x="40" y="116"/>
                    <a:pt x="31" y="116"/>
                  </a:cubicBezTo>
                  <a:cubicBezTo>
                    <a:pt x="20" y="116"/>
                    <a:pt x="17" y="121"/>
                    <a:pt x="8" y="1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57">
              <a:extLst>
                <a:ext uri="{FF2B5EF4-FFF2-40B4-BE49-F238E27FC236}">
                  <a16:creationId xmlns:a16="http://schemas.microsoft.com/office/drawing/2014/main" id="{1EB8CBEA-76B2-4BD2-9B54-047A795CD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7435" y="1696896"/>
              <a:ext cx="191305" cy="76521"/>
            </a:xfrm>
            <a:custGeom>
              <a:avLst/>
              <a:gdLst>
                <a:gd name="T0" fmla="*/ 132 w 166"/>
                <a:gd name="T1" fmla="*/ 51 h 67"/>
                <a:gd name="T2" fmla="*/ 113 w 166"/>
                <a:gd name="T3" fmla="*/ 59 h 67"/>
                <a:gd name="T4" fmla="*/ 100 w 166"/>
                <a:gd name="T5" fmla="*/ 51 h 67"/>
                <a:gd name="T6" fmla="*/ 84 w 166"/>
                <a:gd name="T7" fmla="*/ 57 h 67"/>
                <a:gd name="T8" fmla="*/ 68 w 166"/>
                <a:gd name="T9" fmla="*/ 63 h 67"/>
                <a:gd name="T10" fmla="*/ 54 w 166"/>
                <a:gd name="T11" fmla="*/ 55 h 67"/>
                <a:gd name="T12" fmla="*/ 37 w 166"/>
                <a:gd name="T13" fmla="*/ 67 h 67"/>
                <a:gd name="T14" fmla="*/ 0 w 166"/>
                <a:gd name="T15" fmla="*/ 31 h 67"/>
                <a:gd name="T16" fmla="*/ 34 w 166"/>
                <a:gd name="T17" fmla="*/ 0 h 67"/>
                <a:gd name="T18" fmla="*/ 79 w 166"/>
                <a:gd name="T19" fmla="*/ 25 h 67"/>
                <a:gd name="T20" fmla="*/ 92 w 166"/>
                <a:gd name="T21" fmla="*/ 4 h 67"/>
                <a:gd name="T22" fmla="*/ 166 w 166"/>
                <a:gd name="T23" fmla="*/ 25 h 67"/>
                <a:gd name="T24" fmla="*/ 153 w 166"/>
                <a:gd name="T25" fmla="*/ 51 h 67"/>
                <a:gd name="T26" fmla="*/ 132 w 166"/>
                <a:gd name="T27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67">
                  <a:moveTo>
                    <a:pt x="132" y="51"/>
                  </a:moveTo>
                  <a:cubicBezTo>
                    <a:pt x="126" y="51"/>
                    <a:pt x="122" y="59"/>
                    <a:pt x="113" y="59"/>
                  </a:cubicBezTo>
                  <a:cubicBezTo>
                    <a:pt x="108" y="59"/>
                    <a:pt x="105" y="51"/>
                    <a:pt x="100" y="51"/>
                  </a:cubicBezTo>
                  <a:cubicBezTo>
                    <a:pt x="93" y="51"/>
                    <a:pt x="90" y="57"/>
                    <a:pt x="84" y="57"/>
                  </a:cubicBezTo>
                  <a:cubicBezTo>
                    <a:pt x="80" y="57"/>
                    <a:pt x="75" y="63"/>
                    <a:pt x="68" y="63"/>
                  </a:cubicBezTo>
                  <a:cubicBezTo>
                    <a:pt x="61" y="63"/>
                    <a:pt x="58" y="60"/>
                    <a:pt x="54" y="55"/>
                  </a:cubicBezTo>
                  <a:cubicBezTo>
                    <a:pt x="49" y="60"/>
                    <a:pt x="45" y="67"/>
                    <a:pt x="37" y="67"/>
                  </a:cubicBezTo>
                  <a:cubicBezTo>
                    <a:pt x="18" y="67"/>
                    <a:pt x="0" y="51"/>
                    <a:pt x="0" y="31"/>
                  </a:cubicBezTo>
                  <a:cubicBezTo>
                    <a:pt x="0" y="13"/>
                    <a:pt x="18" y="0"/>
                    <a:pt x="34" y="0"/>
                  </a:cubicBezTo>
                  <a:cubicBezTo>
                    <a:pt x="57" y="0"/>
                    <a:pt x="59" y="25"/>
                    <a:pt x="79" y="25"/>
                  </a:cubicBezTo>
                  <a:cubicBezTo>
                    <a:pt x="79" y="13"/>
                    <a:pt x="83" y="4"/>
                    <a:pt x="92" y="4"/>
                  </a:cubicBezTo>
                  <a:cubicBezTo>
                    <a:pt x="106" y="4"/>
                    <a:pt x="150" y="20"/>
                    <a:pt x="166" y="25"/>
                  </a:cubicBezTo>
                  <a:cubicBezTo>
                    <a:pt x="163" y="36"/>
                    <a:pt x="153" y="45"/>
                    <a:pt x="153" y="51"/>
                  </a:cubicBezTo>
                  <a:lnTo>
                    <a:pt x="132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 158">
              <a:extLst>
                <a:ext uri="{FF2B5EF4-FFF2-40B4-BE49-F238E27FC236}">
                  <a16:creationId xmlns:a16="http://schemas.microsoft.com/office/drawing/2014/main" id="{4D1411C6-9920-4DDF-A212-6E756ED78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86" y="3354346"/>
              <a:ext cx="988664" cy="697874"/>
            </a:xfrm>
            <a:custGeom>
              <a:avLst/>
              <a:gdLst>
                <a:gd name="T0" fmla="*/ 430 w 865"/>
                <a:gd name="T1" fmla="*/ 177 h 610"/>
                <a:gd name="T2" fmla="*/ 422 w 865"/>
                <a:gd name="T3" fmla="*/ 254 h 610"/>
                <a:gd name="T4" fmla="*/ 430 w 865"/>
                <a:gd name="T5" fmla="*/ 289 h 610"/>
                <a:gd name="T6" fmla="*/ 482 w 865"/>
                <a:gd name="T7" fmla="*/ 346 h 610"/>
                <a:gd name="T8" fmla="*/ 536 w 865"/>
                <a:gd name="T9" fmla="*/ 344 h 610"/>
                <a:gd name="T10" fmla="*/ 561 w 865"/>
                <a:gd name="T11" fmla="*/ 336 h 610"/>
                <a:gd name="T12" fmla="*/ 623 w 865"/>
                <a:gd name="T13" fmla="*/ 274 h 610"/>
                <a:gd name="T14" fmla="*/ 655 w 865"/>
                <a:gd name="T15" fmla="*/ 278 h 610"/>
                <a:gd name="T16" fmla="*/ 642 w 865"/>
                <a:gd name="T17" fmla="*/ 325 h 610"/>
                <a:gd name="T18" fmla="*/ 633 w 865"/>
                <a:gd name="T19" fmla="*/ 346 h 610"/>
                <a:gd name="T20" fmla="*/ 627 w 865"/>
                <a:gd name="T21" fmla="*/ 384 h 610"/>
                <a:gd name="T22" fmla="*/ 614 w 865"/>
                <a:gd name="T23" fmla="*/ 404 h 610"/>
                <a:gd name="T24" fmla="*/ 695 w 865"/>
                <a:gd name="T25" fmla="*/ 408 h 610"/>
                <a:gd name="T26" fmla="*/ 731 w 865"/>
                <a:gd name="T27" fmla="*/ 437 h 610"/>
                <a:gd name="T28" fmla="*/ 726 w 865"/>
                <a:gd name="T29" fmla="*/ 520 h 610"/>
                <a:gd name="T30" fmla="*/ 775 w 865"/>
                <a:gd name="T31" fmla="*/ 570 h 610"/>
                <a:gd name="T32" fmla="*/ 865 w 865"/>
                <a:gd name="T33" fmla="*/ 580 h 610"/>
                <a:gd name="T34" fmla="*/ 838 w 865"/>
                <a:gd name="T35" fmla="*/ 592 h 610"/>
                <a:gd name="T36" fmla="*/ 823 w 865"/>
                <a:gd name="T37" fmla="*/ 570 h 610"/>
                <a:gd name="T38" fmla="*/ 803 w 865"/>
                <a:gd name="T39" fmla="*/ 598 h 610"/>
                <a:gd name="T40" fmla="*/ 766 w 865"/>
                <a:gd name="T41" fmla="*/ 588 h 610"/>
                <a:gd name="T42" fmla="*/ 739 w 865"/>
                <a:gd name="T43" fmla="*/ 583 h 610"/>
                <a:gd name="T44" fmla="*/ 697 w 865"/>
                <a:gd name="T45" fmla="*/ 545 h 610"/>
                <a:gd name="T46" fmla="*/ 689 w 865"/>
                <a:gd name="T47" fmla="*/ 552 h 610"/>
                <a:gd name="T48" fmla="*/ 672 w 865"/>
                <a:gd name="T49" fmla="*/ 507 h 610"/>
                <a:gd name="T50" fmla="*/ 638 w 865"/>
                <a:gd name="T51" fmla="*/ 468 h 610"/>
                <a:gd name="T52" fmla="*/ 592 w 865"/>
                <a:gd name="T53" fmla="*/ 459 h 610"/>
                <a:gd name="T54" fmla="*/ 505 w 865"/>
                <a:gd name="T55" fmla="*/ 407 h 610"/>
                <a:gd name="T56" fmla="*/ 483 w 865"/>
                <a:gd name="T57" fmla="*/ 401 h 610"/>
                <a:gd name="T58" fmla="*/ 439 w 865"/>
                <a:gd name="T59" fmla="*/ 410 h 610"/>
                <a:gd name="T60" fmla="*/ 380 w 865"/>
                <a:gd name="T61" fmla="*/ 385 h 610"/>
                <a:gd name="T62" fmla="*/ 334 w 865"/>
                <a:gd name="T63" fmla="*/ 365 h 610"/>
                <a:gd name="T64" fmla="*/ 301 w 865"/>
                <a:gd name="T65" fmla="*/ 352 h 610"/>
                <a:gd name="T66" fmla="*/ 255 w 865"/>
                <a:gd name="T67" fmla="*/ 310 h 610"/>
                <a:gd name="T68" fmla="*/ 255 w 865"/>
                <a:gd name="T69" fmla="*/ 270 h 610"/>
                <a:gd name="T70" fmla="*/ 176 w 865"/>
                <a:gd name="T71" fmla="*/ 181 h 610"/>
                <a:gd name="T72" fmla="*/ 141 w 865"/>
                <a:gd name="T73" fmla="*/ 123 h 610"/>
                <a:gd name="T74" fmla="*/ 107 w 865"/>
                <a:gd name="T75" fmla="*/ 96 h 610"/>
                <a:gd name="T76" fmla="*/ 84 w 865"/>
                <a:gd name="T77" fmla="*/ 40 h 610"/>
                <a:gd name="T78" fmla="*/ 48 w 865"/>
                <a:gd name="T79" fmla="*/ 34 h 610"/>
                <a:gd name="T80" fmla="*/ 84 w 865"/>
                <a:gd name="T81" fmla="*/ 95 h 610"/>
                <a:gd name="T82" fmla="*/ 126 w 865"/>
                <a:gd name="T83" fmla="*/ 171 h 610"/>
                <a:gd name="T84" fmla="*/ 165 w 865"/>
                <a:gd name="T85" fmla="*/ 234 h 610"/>
                <a:gd name="T86" fmla="*/ 148 w 865"/>
                <a:gd name="T87" fmla="*/ 229 h 610"/>
                <a:gd name="T88" fmla="*/ 111 w 865"/>
                <a:gd name="T89" fmla="*/ 197 h 610"/>
                <a:gd name="T90" fmla="*/ 89 w 865"/>
                <a:gd name="T91" fmla="*/ 151 h 610"/>
                <a:gd name="T92" fmla="*/ 69 w 865"/>
                <a:gd name="T93" fmla="*/ 124 h 610"/>
                <a:gd name="T94" fmla="*/ 19 w 865"/>
                <a:gd name="T95" fmla="*/ 43 h 610"/>
                <a:gd name="T96" fmla="*/ 0 w 865"/>
                <a:gd name="T97" fmla="*/ 0 h 610"/>
                <a:gd name="T98" fmla="*/ 130 w 865"/>
                <a:gd name="T99" fmla="*/ 28 h 610"/>
                <a:gd name="T100" fmla="*/ 193 w 865"/>
                <a:gd name="T101" fmla="*/ 18 h 610"/>
                <a:gd name="T102" fmla="*/ 261 w 865"/>
                <a:gd name="T103" fmla="*/ 52 h 610"/>
                <a:gd name="T104" fmla="*/ 322 w 865"/>
                <a:gd name="T105" fmla="*/ 68 h 610"/>
                <a:gd name="T106" fmla="*/ 428 w 865"/>
                <a:gd name="T107" fmla="*/ 163 h 610"/>
                <a:gd name="T108" fmla="*/ 424 w 865"/>
                <a:gd name="T109" fmla="*/ 15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5" h="610">
                  <a:moveTo>
                    <a:pt x="427" y="165"/>
                  </a:moveTo>
                  <a:cubicBezTo>
                    <a:pt x="428" y="170"/>
                    <a:pt x="430" y="173"/>
                    <a:pt x="430" y="177"/>
                  </a:cubicBezTo>
                  <a:cubicBezTo>
                    <a:pt x="430" y="192"/>
                    <a:pt x="424" y="197"/>
                    <a:pt x="422" y="209"/>
                  </a:cubicBezTo>
                  <a:cubicBezTo>
                    <a:pt x="422" y="254"/>
                    <a:pt x="422" y="254"/>
                    <a:pt x="422" y="254"/>
                  </a:cubicBezTo>
                  <a:cubicBezTo>
                    <a:pt x="421" y="260"/>
                    <a:pt x="427" y="266"/>
                    <a:pt x="428" y="270"/>
                  </a:cubicBezTo>
                  <a:cubicBezTo>
                    <a:pt x="431" y="277"/>
                    <a:pt x="427" y="282"/>
                    <a:pt x="430" y="289"/>
                  </a:cubicBezTo>
                  <a:cubicBezTo>
                    <a:pt x="433" y="295"/>
                    <a:pt x="443" y="306"/>
                    <a:pt x="449" y="312"/>
                  </a:cubicBezTo>
                  <a:cubicBezTo>
                    <a:pt x="462" y="326"/>
                    <a:pt x="462" y="340"/>
                    <a:pt x="482" y="346"/>
                  </a:cubicBezTo>
                  <a:cubicBezTo>
                    <a:pt x="489" y="348"/>
                    <a:pt x="489" y="356"/>
                    <a:pt x="495" y="356"/>
                  </a:cubicBezTo>
                  <a:cubicBezTo>
                    <a:pt x="509" y="356"/>
                    <a:pt x="521" y="344"/>
                    <a:pt x="536" y="344"/>
                  </a:cubicBezTo>
                  <a:cubicBezTo>
                    <a:pt x="545" y="344"/>
                    <a:pt x="548" y="349"/>
                    <a:pt x="551" y="349"/>
                  </a:cubicBezTo>
                  <a:cubicBezTo>
                    <a:pt x="557" y="349"/>
                    <a:pt x="561" y="340"/>
                    <a:pt x="561" y="336"/>
                  </a:cubicBezTo>
                  <a:cubicBezTo>
                    <a:pt x="564" y="327"/>
                    <a:pt x="577" y="317"/>
                    <a:pt x="577" y="305"/>
                  </a:cubicBezTo>
                  <a:cubicBezTo>
                    <a:pt x="577" y="282"/>
                    <a:pt x="602" y="274"/>
                    <a:pt x="623" y="274"/>
                  </a:cubicBezTo>
                  <a:cubicBezTo>
                    <a:pt x="630" y="274"/>
                    <a:pt x="635" y="274"/>
                    <a:pt x="638" y="276"/>
                  </a:cubicBezTo>
                  <a:cubicBezTo>
                    <a:pt x="641" y="277"/>
                    <a:pt x="651" y="278"/>
                    <a:pt x="655" y="278"/>
                  </a:cubicBezTo>
                  <a:cubicBezTo>
                    <a:pt x="655" y="280"/>
                    <a:pt x="655" y="282"/>
                    <a:pt x="655" y="285"/>
                  </a:cubicBezTo>
                  <a:cubicBezTo>
                    <a:pt x="655" y="296"/>
                    <a:pt x="642" y="310"/>
                    <a:pt x="642" y="325"/>
                  </a:cubicBezTo>
                  <a:cubicBezTo>
                    <a:pt x="642" y="338"/>
                    <a:pt x="638" y="344"/>
                    <a:pt x="633" y="352"/>
                  </a:cubicBezTo>
                  <a:cubicBezTo>
                    <a:pt x="633" y="350"/>
                    <a:pt x="633" y="348"/>
                    <a:pt x="633" y="346"/>
                  </a:cubicBezTo>
                  <a:cubicBezTo>
                    <a:pt x="631" y="346"/>
                    <a:pt x="630" y="346"/>
                    <a:pt x="627" y="346"/>
                  </a:cubicBezTo>
                  <a:cubicBezTo>
                    <a:pt x="627" y="355"/>
                    <a:pt x="627" y="373"/>
                    <a:pt x="627" y="384"/>
                  </a:cubicBezTo>
                  <a:cubicBezTo>
                    <a:pt x="627" y="392"/>
                    <a:pt x="618" y="395"/>
                    <a:pt x="614" y="400"/>
                  </a:cubicBezTo>
                  <a:cubicBezTo>
                    <a:pt x="614" y="402"/>
                    <a:pt x="614" y="402"/>
                    <a:pt x="614" y="404"/>
                  </a:cubicBezTo>
                  <a:cubicBezTo>
                    <a:pt x="614" y="410"/>
                    <a:pt x="618" y="413"/>
                    <a:pt x="623" y="413"/>
                  </a:cubicBezTo>
                  <a:cubicBezTo>
                    <a:pt x="648" y="413"/>
                    <a:pt x="668" y="408"/>
                    <a:pt x="695" y="408"/>
                  </a:cubicBezTo>
                  <a:cubicBezTo>
                    <a:pt x="713" y="408"/>
                    <a:pt x="717" y="422"/>
                    <a:pt x="731" y="425"/>
                  </a:cubicBezTo>
                  <a:cubicBezTo>
                    <a:pt x="731" y="429"/>
                    <a:pt x="731" y="433"/>
                    <a:pt x="731" y="437"/>
                  </a:cubicBezTo>
                  <a:cubicBezTo>
                    <a:pt x="731" y="444"/>
                    <a:pt x="730" y="464"/>
                    <a:pt x="726" y="472"/>
                  </a:cubicBezTo>
                  <a:cubicBezTo>
                    <a:pt x="726" y="490"/>
                    <a:pt x="726" y="507"/>
                    <a:pt x="726" y="520"/>
                  </a:cubicBezTo>
                  <a:cubicBezTo>
                    <a:pt x="726" y="538"/>
                    <a:pt x="742" y="545"/>
                    <a:pt x="754" y="551"/>
                  </a:cubicBezTo>
                  <a:cubicBezTo>
                    <a:pt x="762" y="555"/>
                    <a:pt x="762" y="570"/>
                    <a:pt x="775" y="570"/>
                  </a:cubicBezTo>
                  <a:cubicBezTo>
                    <a:pt x="795" y="570"/>
                    <a:pt x="805" y="554"/>
                    <a:pt x="823" y="554"/>
                  </a:cubicBezTo>
                  <a:cubicBezTo>
                    <a:pt x="844" y="554"/>
                    <a:pt x="853" y="570"/>
                    <a:pt x="865" y="580"/>
                  </a:cubicBezTo>
                  <a:cubicBezTo>
                    <a:pt x="864" y="582"/>
                    <a:pt x="848" y="600"/>
                    <a:pt x="846" y="599"/>
                  </a:cubicBezTo>
                  <a:cubicBezTo>
                    <a:pt x="845" y="597"/>
                    <a:pt x="838" y="595"/>
                    <a:pt x="838" y="592"/>
                  </a:cubicBezTo>
                  <a:cubicBezTo>
                    <a:pt x="838" y="589"/>
                    <a:pt x="841" y="588"/>
                    <a:pt x="842" y="584"/>
                  </a:cubicBezTo>
                  <a:cubicBezTo>
                    <a:pt x="834" y="580"/>
                    <a:pt x="832" y="570"/>
                    <a:pt x="823" y="570"/>
                  </a:cubicBezTo>
                  <a:cubicBezTo>
                    <a:pt x="818" y="570"/>
                    <a:pt x="797" y="586"/>
                    <a:pt x="797" y="591"/>
                  </a:cubicBezTo>
                  <a:cubicBezTo>
                    <a:pt x="797" y="594"/>
                    <a:pt x="801" y="597"/>
                    <a:pt x="803" y="598"/>
                  </a:cubicBezTo>
                  <a:cubicBezTo>
                    <a:pt x="801" y="606"/>
                    <a:pt x="798" y="610"/>
                    <a:pt x="792" y="610"/>
                  </a:cubicBezTo>
                  <a:cubicBezTo>
                    <a:pt x="779" y="610"/>
                    <a:pt x="772" y="595"/>
                    <a:pt x="766" y="588"/>
                  </a:cubicBezTo>
                  <a:cubicBezTo>
                    <a:pt x="761" y="583"/>
                    <a:pt x="748" y="588"/>
                    <a:pt x="743" y="588"/>
                  </a:cubicBezTo>
                  <a:cubicBezTo>
                    <a:pt x="742" y="588"/>
                    <a:pt x="739" y="584"/>
                    <a:pt x="739" y="583"/>
                  </a:cubicBezTo>
                  <a:cubicBezTo>
                    <a:pt x="729" y="580"/>
                    <a:pt x="729" y="573"/>
                    <a:pt x="726" y="566"/>
                  </a:cubicBezTo>
                  <a:cubicBezTo>
                    <a:pt x="723" y="561"/>
                    <a:pt x="698" y="545"/>
                    <a:pt x="697" y="545"/>
                  </a:cubicBezTo>
                  <a:cubicBezTo>
                    <a:pt x="695" y="547"/>
                    <a:pt x="695" y="550"/>
                    <a:pt x="697" y="552"/>
                  </a:cubicBezTo>
                  <a:cubicBezTo>
                    <a:pt x="689" y="552"/>
                    <a:pt x="689" y="552"/>
                    <a:pt x="689" y="552"/>
                  </a:cubicBezTo>
                  <a:cubicBezTo>
                    <a:pt x="678" y="544"/>
                    <a:pt x="686" y="533"/>
                    <a:pt x="682" y="521"/>
                  </a:cubicBezTo>
                  <a:cubicBezTo>
                    <a:pt x="680" y="513"/>
                    <a:pt x="676" y="511"/>
                    <a:pt x="672" y="507"/>
                  </a:cubicBezTo>
                  <a:cubicBezTo>
                    <a:pt x="660" y="495"/>
                    <a:pt x="647" y="487"/>
                    <a:pt x="642" y="468"/>
                  </a:cubicBezTo>
                  <a:cubicBezTo>
                    <a:pt x="641" y="468"/>
                    <a:pt x="639" y="468"/>
                    <a:pt x="638" y="468"/>
                  </a:cubicBezTo>
                  <a:cubicBezTo>
                    <a:pt x="633" y="468"/>
                    <a:pt x="629" y="472"/>
                    <a:pt x="623" y="472"/>
                  </a:cubicBezTo>
                  <a:cubicBezTo>
                    <a:pt x="609" y="472"/>
                    <a:pt x="602" y="464"/>
                    <a:pt x="592" y="459"/>
                  </a:cubicBezTo>
                  <a:cubicBezTo>
                    <a:pt x="577" y="452"/>
                    <a:pt x="567" y="456"/>
                    <a:pt x="552" y="448"/>
                  </a:cubicBezTo>
                  <a:cubicBezTo>
                    <a:pt x="528" y="436"/>
                    <a:pt x="525" y="418"/>
                    <a:pt x="505" y="407"/>
                  </a:cubicBezTo>
                  <a:cubicBezTo>
                    <a:pt x="500" y="407"/>
                    <a:pt x="500" y="407"/>
                    <a:pt x="500" y="407"/>
                  </a:cubicBezTo>
                  <a:cubicBezTo>
                    <a:pt x="494" y="403"/>
                    <a:pt x="489" y="401"/>
                    <a:pt x="483" y="401"/>
                  </a:cubicBezTo>
                  <a:cubicBezTo>
                    <a:pt x="470" y="401"/>
                    <a:pt x="467" y="417"/>
                    <a:pt x="455" y="417"/>
                  </a:cubicBezTo>
                  <a:cubicBezTo>
                    <a:pt x="449" y="417"/>
                    <a:pt x="442" y="411"/>
                    <a:pt x="439" y="410"/>
                  </a:cubicBezTo>
                  <a:cubicBezTo>
                    <a:pt x="433" y="406"/>
                    <a:pt x="428" y="408"/>
                    <a:pt x="422" y="408"/>
                  </a:cubicBezTo>
                  <a:cubicBezTo>
                    <a:pt x="413" y="408"/>
                    <a:pt x="387" y="389"/>
                    <a:pt x="380" y="385"/>
                  </a:cubicBezTo>
                  <a:cubicBezTo>
                    <a:pt x="371" y="381"/>
                    <a:pt x="366" y="386"/>
                    <a:pt x="358" y="383"/>
                  </a:cubicBezTo>
                  <a:cubicBezTo>
                    <a:pt x="347" y="380"/>
                    <a:pt x="345" y="371"/>
                    <a:pt x="334" y="365"/>
                  </a:cubicBezTo>
                  <a:cubicBezTo>
                    <a:pt x="324" y="360"/>
                    <a:pt x="319" y="362"/>
                    <a:pt x="309" y="357"/>
                  </a:cubicBezTo>
                  <a:cubicBezTo>
                    <a:pt x="305" y="355"/>
                    <a:pt x="303" y="354"/>
                    <a:pt x="301" y="352"/>
                  </a:cubicBezTo>
                  <a:cubicBezTo>
                    <a:pt x="292" y="342"/>
                    <a:pt x="268" y="336"/>
                    <a:pt x="266" y="326"/>
                  </a:cubicBezTo>
                  <a:cubicBezTo>
                    <a:pt x="259" y="326"/>
                    <a:pt x="255" y="317"/>
                    <a:pt x="255" y="310"/>
                  </a:cubicBezTo>
                  <a:cubicBezTo>
                    <a:pt x="255" y="301"/>
                    <a:pt x="262" y="297"/>
                    <a:pt x="262" y="288"/>
                  </a:cubicBezTo>
                  <a:cubicBezTo>
                    <a:pt x="262" y="278"/>
                    <a:pt x="256" y="275"/>
                    <a:pt x="255" y="270"/>
                  </a:cubicBezTo>
                  <a:cubicBezTo>
                    <a:pt x="246" y="241"/>
                    <a:pt x="220" y="218"/>
                    <a:pt x="203" y="200"/>
                  </a:cubicBezTo>
                  <a:cubicBezTo>
                    <a:pt x="196" y="193"/>
                    <a:pt x="183" y="189"/>
                    <a:pt x="176" y="181"/>
                  </a:cubicBezTo>
                  <a:cubicBezTo>
                    <a:pt x="170" y="175"/>
                    <a:pt x="175" y="167"/>
                    <a:pt x="171" y="158"/>
                  </a:cubicBezTo>
                  <a:cubicBezTo>
                    <a:pt x="165" y="144"/>
                    <a:pt x="141" y="142"/>
                    <a:pt x="141" y="123"/>
                  </a:cubicBezTo>
                  <a:cubicBezTo>
                    <a:pt x="134" y="122"/>
                    <a:pt x="135" y="121"/>
                    <a:pt x="133" y="123"/>
                  </a:cubicBezTo>
                  <a:cubicBezTo>
                    <a:pt x="123" y="113"/>
                    <a:pt x="115" y="104"/>
                    <a:pt x="107" y="96"/>
                  </a:cubicBezTo>
                  <a:cubicBezTo>
                    <a:pt x="100" y="88"/>
                    <a:pt x="102" y="75"/>
                    <a:pt x="96" y="68"/>
                  </a:cubicBezTo>
                  <a:cubicBezTo>
                    <a:pt x="89" y="61"/>
                    <a:pt x="90" y="43"/>
                    <a:pt x="84" y="40"/>
                  </a:cubicBezTo>
                  <a:cubicBezTo>
                    <a:pt x="71" y="34"/>
                    <a:pt x="59" y="34"/>
                    <a:pt x="49" y="24"/>
                  </a:cubicBezTo>
                  <a:cubicBezTo>
                    <a:pt x="47" y="27"/>
                    <a:pt x="48" y="32"/>
                    <a:pt x="48" y="34"/>
                  </a:cubicBezTo>
                  <a:cubicBezTo>
                    <a:pt x="48" y="51"/>
                    <a:pt x="55" y="61"/>
                    <a:pt x="61" y="75"/>
                  </a:cubicBezTo>
                  <a:cubicBezTo>
                    <a:pt x="67" y="87"/>
                    <a:pt x="77" y="87"/>
                    <a:pt x="84" y="95"/>
                  </a:cubicBezTo>
                  <a:cubicBezTo>
                    <a:pt x="95" y="106"/>
                    <a:pt x="96" y="114"/>
                    <a:pt x="100" y="127"/>
                  </a:cubicBezTo>
                  <a:cubicBezTo>
                    <a:pt x="105" y="146"/>
                    <a:pt x="121" y="154"/>
                    <a:pt x="126" y="171"/>
                  </a:cubicBezTo>
                  <a:cubicBezTo>
                    <a:pt x="132" y="190"/>
                    <a:pt x="137" y="211"/>
                    <a:pt x="150" y="220"/>
                  </a:cubicBezTo>
                  <a:cubicBezTo>
                    <a:pt x="156" y="214"/>
                    <a:pt x="165" y="228"/>
                    <a:pt x="165" y="234"/>
                  </a:cubicBezTo>
                  <a:cubicBezTo>
                    <a:pt x="165" y="238"/>
                    <a:pt x="162" y="246"/>
                    <a:pt x="160" y="246"/>
                  </a:cubicBezTo>
                  <a:cubicBezTo>
                    <a:pt x="158" y="246"/>
                    <a:pt x="148" y="232"/>
                    <a:pt x="148" y="229"/>
                  </a:cubicBezTo>
                  <a:cubicBezTo>
                    <a:pt x="134" y="229"/>
                    <a:pt x="127" y="210"/>
                    <a:pt x="118" y="204"/>
                  </a:cubicBezTo>
                  <a:cubicBezTo>
                    <a:pt x="114" y="201"/>
                    <a:pt x="113" y="201"/>
                    <a:pt x="111" y="197"/>
                  </a:cubicBezTo>
                  <a:cubicBezTo>
                    <a:pt x="111" y="177"/>
                    <a:pt x="111" y="177"/>
                    <a:pt x="111" y="177"/>
                  </a:cubicBezTo>
                  <a:cubicBezTo>
                    <a:pt x="102" y="168"/>
                    <a:pt x="96" y="159"/>
                    <a:pt x="89" y="151"/>
                  </a:cubicBezTo>
                  <a:cubicBezTo>
                    <a:pt x="78" y="140"/>
                    <a:pt x="62" y="142"/>
                    <a:pt x="54" y="131"/>
                  </a:cubicBezTo>
                  <a:cubicBezTo>
                    <a:pt x="58" y="131"/>
                    <a:pt x="76" y="133"/>
                    <a:pt x="69" y="124"/>
                  </a:cubicBezTo>
                  <a:cubicBezTo>
                    <a:pt x="58" y="107"/>
                    <a:pt x="45" y="90"/>
                    <a:pt x="32" y="81"/>
                  </a:cubicBezTo>
                  <a:cubicBezTo>
                    <a:pt x="23" y="75"/>
                    <a:pt x="24" y="53"/>
                    <a:pt x="19" y="43"/>
                  </a:cubicBezTo>
                  <a:cubicBezTo>
                    <a:pt x="12" y="29"/>
                    <a:pt x="6" y="24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93" y="18"/>
                    <a:pt x="193" y="18"/>
                    <a:pt x="193" y="18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34" y="26"/>
                    <a:pt x="249" y="29"/>
                    <a:pt x="261" y="52"/>
                  </a:cubicBezTo>
                  <a:cubicBezTo>
                    <a:pt x="268" y="63"/>
                    <a:pt x="280" y="90"/>
                    <a:pt x="296" y="90"/>
                  </a:cubicBezTo>
                  <a:cubicBezTo>
                    <a:pt x="310" y="90"/>
                    <a:pt x="305" y="68"/>
                    <a:pt x="322" y="68"/>
                  </a:cubicBezTo>
                  <a:cubicBezTo>
                    <a:pt x="367" y="68"/>
                    <a:pt x="366" y="126"/>
                    <a:pt x="390" y="151"/>
                  </a:cubicBezTo>
                  <a:cubicBezTo>
                    <a:pt x="396" y="158"/>
                    <a:pt x="415" y="162"/>
                    <a:pt x="428" y="163"/>
                  </a:cubicBezTo>
                  <a:cubicBezTo>
                    <a:pt x="428" y="161"/>
                    <a:pt x="424" y="158"/>
                    <a:pt x="424" y="155"/>
                  </a:cubicBezTo>
                  <a:cubicBezTo>
                    <a:pt x="424" y="155"/>
                    <a:pt x="424" y="155"/>
                    <a:pt x="424" y="155"/>
                  </a:cubicBezTo>
                  <a:lnTo>
                    <a:pt x="427" y="1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 159">
              <a:extLst>
                <a:ext uri="{FF2B5EF4-FFF2-40B4-BE49-F238E27FC236}">
                  <a16:creationId xmlns:a16="http://schemas.microsoft.com/office/drawing/2014/main" id="{7E17A7F4-BEA8-461C-B700-A59E34CA1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576" y="2703915"/>
              <a:ext cx="29078" cy="16835"/>
            </a:xfrm>
            <a:custGeom>
              <a:avLst/>
              <a:gdLst>
                <a:gd name="T0" fmla="*/ 0 w 26"/>
                <a:gd name="T1" fmla="*/ 0 h 14"/>
                <a:gd name="T2" fmla="*/ 26 w 26"/>
                <a:gd name="T3" fmla="*/ 13 h 14"/>
                <a:gd name="T4" fmla="*/ 22 w 26"/>
                <a:gd name="T5" fmla="*/ 13 h 14"/>
                <a:gd name="T6" fmla="*/ 0 w 26"/>
                <a:gd name="T7" fmla="*/ 5 h 14"/>
                <a:gd name="T8" fmla="*/ 0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0" y="0"/>
                  </a:moveTo>
                  <a:cubicBezTo>
                    <a:pt x="13" y="0"/>
                    <a:pt x="26" y="2"/>
                    <a:pt x="26" y="13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15" y="13"/>
                    <a:pt x="4" y="10"/>
                    <a:pt x="0" y="5"/>
                  </a:cubicBezTo>
                  <a:cubicBezTo>
                    <a:pt x="1" y="4"/>
                    <a:pt x="1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 160">
              <a:extLst>
                <a:ext uri="{FF2B5EF4-FFF2-40B4-BE49-F238E27FC236}">
                  <a16:creationId xmlns:a16="http://schemas.microsoft.com/office/drawing/2014/main" id="{952116CD-A80F-43CD-8D4A-C3ED0C3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807" y="2789619"/>
              <a:ext cx="116313" cy="79582"/>
            </a:xfrm>
            <a:custGeom>
              <a:avLst/>
              <a:gdLst>
                <a:gd name="T0" fmla="*/ 0 w 102"/>
                <a:gd name="T1" fmla="*/ 4 h 69"/>
                <a:gd name="T2" fmla="*/ 11 w 102"/>
                <a:gd name="T3" fmla="*/ 0 h 69"/>
                <a:gd name="T4" fmla="*/ 31 w 102"/>
                <a:gd name="T5" fmla="*/ 11 h 69"/>
                <a:gd name="T6" fmla="*/ 102 w 102"/>
                <a:gd name="T7" fmla="*/ 62 h 69"/>
                <a:gd name="T8" fmla="*/ 102 w 102"/>
                <a:gd name="T9" fmla="*/ 69 h 69"/>
                <a:gd name="T10" fmla="*/ 95 w 102"/>
                <a:gd name="T11" fmla="*/ 69 h 69"/>
                <a:gd name="T12" fmla="*/ 39 w 102"/>
                <a:gd name="T13" fmla="*/ 40 h 69"/>
                <a:gd name="T14" fmla="*/ 47 w 102"/>
                <a:gd name="T15" fmla="*/ 32 h 69"/>
                <a:gd name="T16" fmla="*/ 7 w 102"/>
                <a:gd name="T17" fmla="*/ 15 h 69"/>
                <a:gd name="T18" fmla="*/ 15 w 102"/>
                <a:gd name="T19" fmla="*/ 7 h 69"/>
                <a:gd name="T20" fmla="*/ 3 w 102"/>
                <a:gd name="T21" fmla="*/ 4 h 69"/>
                <a:gd name="T22" fmla="*/ 0 w 102"/>
                <a:gd name="T23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69">
                  <a:moveTo>
                    <a:pt x="0" y="4"/>
                  </a:moveTo>
                  <a:cubicBezTo>
                    <a:pt x="3" y="3"/>
                    <a:pt x="7" y="0"/>
                    <a:pt x="11" y="0"/>
                  </a:cubicBezTo>
                  <a:cubicBezTo>
                    <a:pt x="19" y="0"/>
                    <a:pt x="26" y="10"/>
                    <a:pt x="31" y="11"/>
                  </a:cubicBezTo>
                  <a:cubicBezTo>
                    <a:pt x="64" y="23"/>
                    <a:pt x="82" y="42"/>
                    <a:pt x="102" y="62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0" y="69"/>
                    <a:pt x="97" y="69"/>
                    <a:pt x="95" y="69"/>
                  </a:cubicBezTo>
                  <a:cubicBezTo>
                    <a:pt x="78" y="69"/>
                    <a:pt x="51" y="48"/>
                    <a:pt x="39" y="40"/>
                  </a:cubicBezTo>
                  <a:cubicBezTo>
                    <a:pt x="40" y="35"/>
                    <a:pt x="44" y="35"/>
                    <a:pt x="47" y="32"/>
                  </a:cubicBezTo>
                  <a:cubicBezTo>
                    <a:pt x="31" y="32"/>
                    <a:pt x="10" y="24"/>
                    <a:pt x="7" y="15"/>
                  </a:cubicBezTo>
                  <a:cubicBezTo>
                    <a:pt x="11" y="13"/>
                    <a:pt x="14" y="10"/>
                    <a:pt x="15" y="7"/>
                  </a:cubicBezTo>
                  <a:cubicBezTo>
                    <a:pt x="11" y="7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 161">
              <a:extLst>
                <a:ext uri="{FF2B5EF4-FFF2-40B4-BE49-F238E27FC236}">
                  <a16:creationId xmlns:a16="http://schemas.microsoft.com/office/drawing/2014/main" id="{503CE063-FEFB-445B-8F99-31CB2ECEE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494" y="2676368"/>
              <a:ext cx="41322" cy="62747"/>
            </a:xfrm>
            <a:custGeom>
              <a:avLst/>
              <a:gdLst>
                <a:gd name="T0" fmla="*/ 9 w 36"/>
                <a:gd name="T1" fmla="*/ 21 h 55"/>
                <a:gd name="T2" fmla="*/ 0 w 36"/>
                <a:gd name="T3" fmla="*/ 7 h 55"/>
                <a:gd name="T4" fmla="*/ 0 w 36"/>
                <a:gd name="T5" fmla="*/ 0 h 55"/>
                <a:gd name="T6" fmla="*/ 17 w 36"/>
                <a:gd name="T7" fmla="*/ 6 h 55"/>
                <a:gd name="T8" fmla="*/ 13 w 36"/>
                <a:gd name="T9" fmla="*/ 15 h 55"/>
                <a:gd name="T10" fmla="*/ 23 w 36"/>
                <a:gd name="T11" fmla="*/ 5 h 55"/>
                <a:gd name="T12" fmla="*/ 23 w 36"/>
                <a:gd name="T13" fmla="*/ 22 h 55"/>
                <a:gd name="T14" fmla="*/ 26 w 36"/>
                <a:gd name="T15" fmla="*/ 32 h 55"/>
                <a:gd name="T16" fmla="*/ 23 w 36"/>
                <a:gd name="T17" fmla="*/ 40 h 55"/>
                <a:gd name="T18" fmla="*/ 29 w 36"/>
                <a:gd name="T19" fmla="*/ 55 h 55"/>
                <a:gd name="T20" fmla="*/ 18 w 36"/>
                <a:gd name="T21" fmla="*/ 40 h 55"/>
                <a:gd name="T22" fmla="*/ 21 w 36"/>
                <a:gd name="T23" fmla="*/ 31 h 55"/>
                <a:gd name="T24" fmla="*/ 9 w 36"/>
                <a:gd name="T25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55">
                  <a:moveTo>
                    <a:pt x="9" y="21"/>
                  </a:moveTo>
                  <a:cubicBezTo>
                    <a:pt x="6" y="21"/>
                    <a:pt x="3" y="11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10" y="5"/>
                    <a:pt x="17" y="6"/>
                  </a:cubicBezTo>
                  <a:cubicBezTo>
                    <a:pt x="17" y="7"/>
                    <a:pt x="8" y="15"/>
                    <a:pt x="13" y="15"/>
                  </a:cubicBezTo>
                  <a:cubicBezTo>
                    <a:pt x="18" y="15"/>
                    <a:pt x="21" y="9"/>
                    <a:pt x="23" y="5"/>
                  </a:cubicBezTo>
                  <a:cubicBezTo>
                    <a:pt x="24" y="10"/>
                    <a:pt x="23" y="14"/>
                    <a:pt x="23" y="22"/>
                  </a:cubicBezTo>
                  <a:cubicBezTo>
                    <a:pt x="23" y="26"/>
                    <a:pt x="26" y="28"/>
                    <a:pt x="26" y="32"/>
                  </a:cubicBezTo>
                  <a:cubicBezTo>
                    <a:pt x="26" y="35"/>
                    <a:pt x="23" y="37"/>
                    <a:pt x="23" y="40"/>
                  </a:cubicBezTo>
                  <a:cubicBezTo>
                    <a:pt x="23" y="43"/>
                    <a:pt x="36" y="55"/>
                    <a:pt x="29" y="55"/>
                  </a:cubicBezTo>
                  <a:cubicBezTo>
                    <a:pt x="23" y="55"/>
                    <a:pt x="18" y="46"/>
                    <a:pt x="18" y="40"/>
                  </a:cubicBezTo>
                  <a:cubicBezTo>
                    <a:pt x="18" y="35"/>
                    <a:pt x="21" y="33"/>
                    <a:pt x="21" y="31"/>
                  </a:cubicBezTo>
                  <a:cubicBezTo>
                    <a:pt x="15" y="30"/>
                    <a:pt x="14" y="21"/>
                    <a:pt x="9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 162">
              <a:extLst>
                <a:ext uri="{FF2B5EF4-FFF2-40B4-BE49-F238E27FC236}">
                  <a16:creationId xmlns:a16="http://schemas.microsoft.com/office/drawing/2014/main" id="{8E9B6D7C-360F-40C2-9FCD-DACC87667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8962" y="2538629"/>
              <a:ext cx="53565" cy="36730"/>
            </a:xfrm>
            <a:custGeom>
              <a:avLst/>
              <a:gdLst>
                <a:gd name="T0" fmla="*/ 36 w 46"/>
                <a:gd name="T1" fmla="*/ 0 h 32"/>
                <a:gd name="T2" fmla="*/ 46 w 46"/>
                <a:gd name="T3" fmla="*/ 0 h 32"/>
                <a:gd name="T4" fmla="*/ 46 w 46"/>
                <a:gd name="T5" fmla="*/ 10 h 32"/>
                <a:gd name="T6" fmla="*/ 16 w 46"/>
                <a:gd name="T7" fmla="*/ 32 h 32"/>
                <a:gd name="T8" fmla="*/ 0 w 46"/>
                <a:gd name="T9" fmla="*/ 22 h 32"/>
                <a:gd name="T10" fmla="*/ 0 w 46"/>
                <a:gd name="T11" fmla="*/ 12 h 32"/>
                <a:gd name="T12" fmla="*/ 36 w 4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2">
                  <a:moveTo>
                    <a:pt x="36" y="0"/>
                  </a:moveTo>
                  <a:cubicBezTo>
                    <a:pt x="42" y="0"/>
                    <a:pt x="42" y="0"/>
                    <a:pt x="46" y="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32" y="17"/>
                    <a:pt x="27" y="22"/>
                    <a:pt x="16" y="32"/>
                  </a:cubicBezTo>
                  <a:cubicBezTo>
                    <a:pt x="9" y="26"/>
                    <a:pt x="5" y="26"/>
                    <a:pt x="0" y="2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3" y="8"/>
                    <a:pt x="23" y="0"/>
                    <a:pt x="3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 163">
              <a:extLst>
                <a:ext uri="{FF2B5EF4-FFF2-40B4-BE49-F238E27FC236}">
                  <a16:creationId xmlns:a16="http://schemas.microsoft.com/office/drawing/2014/main" id="{38627D7F-3BED-4D5A-B7C1-339EC060B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3" y="3181408"/>
              <a:ext cx="67339" cy="47443"/>
            </a:xfrm>
            <a:custGeom>
              <a:avLst/>
              <a:gdLst>
                <a:gd name="T0" fmla="*/ 0 w 59"/>
                <a:gd name="T1" fmla="*/ 8 h 41"/>
                <a:gd name="T2" fmla="*/ 0 w 59"/>
                <a:gd name="T3" fmla="*/ 14 h 41"/>
                <a:gd name="T4" fmla="*/ 10 w 59"/>
                <a:gd name="T5" fmla="*/ 18 h 41"/>
                <a:gd name="T6" fmla="*/ 45 w 59"/>
                <a:gd name="T7" fmla="*/ 38 h 41"/>
                <a:gd name="T8" fmla="*/ 51 w 59"/>
                <a:gd name="T9" fmla="*/ 41 h 41"/>
                <a:gd name="T10" fmla="*/ 56 w 59"/>
                <a:gd name="T11" fmla="*/ 36 h 41"/>
                <a:gd name="T12" fmla="*/ 52 w 59"/>
                <a:gd name="T13" fmla="*/ 23 h 41"/>
                <a:gd name="T14" fmla="*/ 56 w 59"/>
                <a:gd name="T15" fmla="*/ 14 h 41"/>
                <a:gd name="T16" fmla="*/ 59 w 59"/>
                <a:gd name="T17" fmla="*/ 5 h 41"/>
                <a:gd name="T18" fmla="*/ 33 w 59"/>
                <a:gd name="T19" fmla="*/ 10 h 41"/>
                <a:gd name="T20" fmla="*/ 0 w 59"/>
                <a:gd name="T2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41">
                  <a:moveTo>
                    <a:pt x="0" y="8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8"/>
                    <a:pt x="8" y="17"/>
                    <a:pt x="10" y="18"/>
                  </a:cubicBezTo>
                  <a:cubicBezTo>
                    <a:pt x="22" y="22"/>
                    <a:pt x="32" y="35"/>
                    <a:pt x="45" y="38"/>
                  </a:cubicBezTo>
                  <a:cubicBezTo>
                    <a:pt x="45" y="41"/>
                    <a:pt x="49" y="41"/>
                    <a:pt x="51" y="41"/>
                  </a:cubicBezTo>
                  <a:cubicBezTo>
                    <a:pt x="53" y="41"/>
                    <a:pt x="56" y="38"/>
                    <a:pt x="56" y="36"/>
                  </a:cubicBezTo>
                  <a:cubicBezTo>
                    <a:pt x="56" y="30"/>
                    <a:pt x="52" y="29"/>
                    <a:pt x="52" y="23"/>
                  </a:cubicBezTo>
                  <a:cubicBezTo>
                    <a:pt x="52" y="20"/>
                    <a:pt x="56" y="14"/>
                    <a:pt x="56" y="14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47" y="3"/>
                    <a:pt x="43" y="10"/>
                    <a:pt x="33" y="10"/>
                  </a:cubicBezTo>
                  <a:cubicBezTo>
                    <a:pt x="22" y="10"/>
                    <a:pt x="15" y="0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reeform 164">
              <a:extLst>
                <a:ext uri="{FF2B5EF4-FFF2-40B4-BE49-F238E27FC236}">
                  <a16:creationId xmlns:a16="http://schemas.microsoft.com/office/drawing/2014/main" id="{2AC5BAB2-C6EE-4C03-B7A5-B6D0EC082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426" y="3039078"/>
              <a:ext cx="22957" cy="47443"/>
            </a:xfrm>
            <a:custGeom>
              <a:avLst/>
              <a:gdLst>
                <a:gd name="T0" fmla="*/ 5 w 20"/>
                <a:gd name="T1" fmla="*/ 8 h 41"/>
                <a:gd name="T2" fmla="*/ 17 w 20"/>
                <a:gd name="T3" fmla="*/ 0 h 41"/>
                <a:gd name="T4" fmla="*/ 20 w 20"/>
                <a:gd name="T5" fmla="*/ 9 h 41"/>
                <a:gd name="T6" fmla="*/ 14 w 20"/>
                <a:gd name="T7" fmla="*/ 41 h 41"/>
                <a:gd name="T8" fmla="*/ 0 w 20"/>
                <a:gd name="T9" fmla="*/ 10 h 41"/>
                <a:gd name="T10" fmla="*/ 5 w 20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5" y="8"/>
                  </a:moveTo>
                  <a:cubicBezTo>
                    <a:pt x="11" y="8"/>
                    <a:pt x="14" y="1"/>
                    <a:pt x="17" y="0"/>
                  </a:cubicBezTo>
                  <a:cubicBezTo>
                    <a:pt x="17" y="4"/>
                    <a:pt x="18" y="8"/>
                    <a:pt x="20" y="9"/>
                  </a:cubicBezTo>
                  <a:cubicBezTo>
                    <a:pt x="18" y="18"/>
                    <a:pt x="16" y="36"/>
                    <a:pt x="14" y="41"/>
                  </a:cubicBezTo>
                  <a:cubicBezTo>
                    <a:pt x="6" y="39"/>
                    <a:pt x="4" y="16"/>
                    <a:pt x="0" y="10"/>
                  </a:cubicBezTo>
                  <a:cubicBezTo>
                    <a:pt x="1" y="10"/>
                    <a:pt x="4" y="8"/>
                    <a:pt x="5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 165">
              <a:extLst>
                <a:ext uri="{FF2B5EF4-FFF2-40B4-BE49-F238E27FC236}">
                  <a16:creationId xmlns:a16="http://schemas.microsoft.com/office/drawing/2014/main" id="{E198995E-B738-4437-ACC1-D459ADB1D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835" y="3092643"/>
              <a:ext cx="35200" cy="68869"/>
            </a:xfrm>
            <a:custGeom>
              <a:avLst/>
              <a:gdLst>
                <a:gd name="T0" fmla="*/ 7 w 32"/>
                <a:gd name="T1" fmla="*/ 27 h 60"/>
                <a:gd name="T2" fmla="*/ 0 w 32"/>
                <a:gd name="T3" fmla="*/ 11 h 60"/>
                <a:gd name="T4" fmla="*/ 16 w 32"/>
                <a:gd name="T5" fmla="*/ 0 h 60"/>
                <a:gd name="T6" fmla="*/ 25 w 32"/>
                <a:gd name="T7" fmla="*/ 5 h 60"/>
                <a:gd name="T8" fmla="*/ 30 w 32"/>
                <a:gd name="T9" fmla="*/ 38 h 60"/>
                <a:gd name="T10" fmla="*/ 10 w 32"/>
                <a:gd name="T11" fmla="*/ 60 h 60"/>
                <a:gd name="T12" fmla="*/ 3 w 32"/>
                <a:gd name="T13" fmla="*/ 43 h 60"/>
                <a:gd name="T14" fmla="*/ 7 w 32"/>
                <a:gd name="T15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60">
                  <a:moveTo>
                    <a:pt x="7" y="27"/>
                  </a:moveTo>
                  <a:cubicBezTo>
                    <a:pt x="7" y="21"/>
                    <a:pt x="0" y="17"/>
                    <a:pt x="0" y="11"/>
                  </a:cubicBezTo>
                  <a:cubicBezTo>
                    <a:pt x="8" y="8"/>
                    <a:pt x="9" y="0"/>
                    <a:pt x="16" y="0"/>
                  </a:cubicBezTo>
                  <a:cubicBezTo>
                    <a:pt x="21" y="0"/>
                    <a:pt x="23" y="5"/>
                    <a:pt x="25" y="5"/>
                  </a:cubicBezTo>
                  <a:cubicBezTo>
                    <a:pt x="32" y="18"/>
                    <a:pt x="30" y="25"/>
                    <a:pt x="30" y="38"/>
                  </a:cubicBezTo>
                  <a:cubicBezTo>
                    <a:pt x="30" y="49"/>
                    <a:pt x="16" y="60"/>
                    <a:pt x="10" y="60"/>
                  </a:cubicBezTo>
                  <a:cubicBezTo>
                    <a:pt x="3" y="60"/>
                    <a:pt x="3" y="50"/>
                    <a:pt x="3" y="43"/>
                  </a:cubicBezTo>
                  <a:cubicBezTo>
                    <a:pt x="3" y="37"/>
                    <a:pt x="7" y="33"/>
                    <a:pt x="7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166">
              <a:extLst>
                <a:ext uri="{FF2B5EF4-FFF2-40B4-BE49-F238E27FC236}">
                  <a16:creationId xmlns:a16="http://schemas.microsoft.com/office/drawing/2014/main" id="{5032491E-59CC-45E8-9534-75F41D2CC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034" y="3133965"/>
              <a:ext cx="18365" cy="13774"/>
            </a:xfrm>
            <a:custGeom>
              <a:avLst/>
              <a:gdLst>
                <a:gd name="T0" fmla="*/ 16 w 16"/>
                <a:gd name="T1" fmla="*/ 9 h 13"/>
                <a:gd name="T2" fmla="*/ 10 w 16"/>
                <a:gd name="T3" fmla="*/ 13 h 13"/>
                <a:gd name="T4" fmla="*/ 0 w 16"/>
                <a:gd name="T5" fmla="*/ 6 h 13"/>
                <a:gd name="T6" fmla="*/ 12 w 16"/>
                <a:gd name="T7" fmla="*/ 0 h 13"/>
                <a:gd name="T8" fmla="*/ 16 w 16"/>
                <a:gd name="T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16" y="9"/>
                  </a:moveTo>
                  <a:cubicBezTo>
                    <a:pt x="16" y="11"/>
                    <a:pt x="12" y="13"/>
                    <a:pt x="10" y="13"/>
                  </a:cubicBezTo>
                  <a:cubicBezTo>
                    <a:pt x="7" y="13"/>
                    <a:pt x="0" y="6"/>
                    <a:pt x="0" y="6"/>
                  </a:cubicBezTo>
                  <a:cubicBezTo>
                    <a:pt x="4" y="3"/>
                    <a:pt x="7" y="1"/>
                    <a:pt x="12" y="0"/>
                  </a:cubicBezTo>
                  <a:cubicBezTo>
                    <a:pt x="12" y="2"/>
                    <a:pt x="16" y="6"/>
                    <a:pt x="16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reeform 167">
              <a:extLst>
                <a:ext uri="{FF2B5EF4-FFF2-40B4-BE49-F238E27FC236}">
                  <a16:creationId xmlns:a16="http://schemas.microsoft.com/office/drawing/2014/main" id="{46B53376-C358-42DE-9236-23DEC7D87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096" y="2610559"/>
              <a:ext cx="22957" cy="29078"/>
            </a:xfrm>
            <a:custGeom>
              <a:avLst/>
              <a:gdLst>
                <a:gd name="T0" fmla="*/ 18 w 20"/>
                <a:gd name="T1" fmla="*/ 18 h 25"/>
                <a:gd name="T2" fmla="*/ 0 w 20"/>
                <a:gd name="T3" fmla="*/ 8 h 25"/>
                <a:gd name="T4" fmla="*/ 0 w 20"/>
                <a:gd name="T5" fmla="*/ 0 h 25"/>
                <a:gd name="T6" fmla="*/ 15 w 20"/>
                <a:gd name="T7" fmla="*/ 0 h 25"/>
                <a:gd name="T8" fmla="*/ 20 w 20"/>
                <a:gd name="T9" fmla="*/ 16 h 25"/>
                <a:gd name="T10" fmla="*/ 18 w 20"/>
                <a:gd name="T11" fmla="*/ 25 h 25"/>
                <a:gd name="T12" fmla="*/ 18 w 20"/>
                <a:gd name="T1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18" y="18"/>
                  </a:moveTo>
                  <a:cubicBezTo>
                    <a:pt x="9" y="18"/>
                    <a:pt x="0" y="16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9"/>
                    <a:pt x="20" y="8"/>
                    <a:pt x="20" y="16"/>
                  </a:cubicBezTo>
                  <a:cubicBezTo>
                    <a:pt x="20" y="22"/>
                    <a:pt x="19" y="21"/>
                    <a:pt x="18" y="25"/>
                  </a:cubicBezTo>
                  <a:cubicBezTo>
                    <a:pt x="18" y="22"/>
                    <a:pt x="18" y="21"/>
                    <a:pt x="18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 168">
              <a:extLst>
                <a:ext uri="{FF2B5EF4-FFF2-40B4-BE49-F238E27FC236}">
                  <a16:creationId xmlns:a16="http://schemas.microsoft.com/office/drawing/2014/main" id="{8DEE701C-04E6-4DAE-BEB5-1408CAD8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0643" y="2584542"/>
              <a:ext cx="38261" cy="59687"/>
            </a:xfrm>
            <a:custGeom>
              <a:avLst/>
              <a:gdLst>
                <a:gd name="T0" fmla="*/ 5 w 34"/>
                <a:gd name="T1" fmla="*/ 47 h 52"/>
                <a:gd name="T2" fmla="*/ 16 w 34"/>
                <a:gd name="T3" fmla="*/ 36 h 52"/>
                <a:gd name="T4" fmla="*/ 0 w 34"/>
                <a:gd name="T5" fmla="*/ 24 h 52"/>
                <a:gd name="T6" fmla="*/ 14 w 34"/>
                <a:gd name="T7" fmla="*/ 0 h 52"/>
                <a:gd name="T8" fmla="*/ 34 w 34"/>
                <a:gd name="T9" fmla="*/ 20 h 52"/>
                <a:gd name="T10" fmla="*/ 11 w 34"/>
                <a:gd name="T11" fmla="*/ 52 h 52"/>
                <a:gd name="T12" fmla="*/ 0 w 34"/>
                <a:gd name="T13" fmla="*/ 48 h 52"/>
                <a:gd name="T14" fmla="*/ 4 w 34"/>
                <a:gd name="T15" fmla="*/ 44 h 52"/>
                <a:gd name="T16" fmla="*/ 5 w 34"/>
                <a:gd name="T17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5" y="47"/>
                  </a:moveTo>
                  <a:cubicBezTo>
                    <a:pt x="11" y="46"/>
                    <a:pt x="16" y="40"/>
                    <a:pt x="16" y="36"/>
                  </a:cubicBezTo>
                  <a:cubicBezTo>
                    <a:pt x="8" y="35"/>
                    <a:pt x="0" y="28"/>
                    <a:pt x="0" y="24"/>
                  </a:cubicBezTo>
                  <a:cubicBezTo>
                    <a:pt x="0" y="20"/>
                    <a:pt x="9" y="0"/>
                    <a:pt x="14" y="0"/>
                  </a:cubicBezTo>
                  <a:cubicBezTo>
                    <a:pt x="30" y="0"/>
                    <a:pt x="30" y="7"/>
                    <a:pt x="34" y="20"/>
                  </a:cubicBezTo>
                  <a:cubicBezTo>
                    <a:pt x="21" y="24"/>
                    <a:pt x="27" y="52"/>
                    <a:pt x="11" y="52"/>
                  </a:cubicBezTo>
                  <a:cubicBezTo>
                    <a:pt x="5" y="52"/>
                    <a:pt x="1" y="48"/>
                    <a:pt x="0" y="48"/>
                  </a:cubicBezTo>
                  <a:cubicBezTo>
                    <a:pt x="1" y="46"/>
                    <a:pt x="3" y="44"/>
                    <a:pt x="4" y="44"/>
                  </a:cubicBezTo>
                  <a:lnTo>
                    <a:pt x="5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reeform 169">
              <a:extLst>
                <a:ext uri="{FF2B5EF4-FFF2-40B4-BE49-F238E27FC236}">
                  <a16:creationId xmlns:a16="http://schemas.microsoft.com/office/drawing/2014/main" id="{18988069-7517-49FC-B089-78F7A9587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8992" y="2517204"/>
              <a:ext cx="22957" cy="35200"/>
            </a:xfrm>
            <a:custGeom>
              <a:avLst/>
              <a:gdLst>
                <a:gd name="T0" fmla="*/ 14 w 20"/>
                <a:gd name="T1" fmla="*/ 10 h 30"/>
                <a:gd name="T2" fmla="*/ 3 w 20"/>
                <a:gd name="T3" fmla="*/ 30 h 30"/>
                <a:gd name="T4" fmla="*/ 3 w 20"/>
                <a:gd name="T5" fmla="*/ 20 h 30"/>
                <a:gd name="T6" fmla="*/ 20 w 20"/>
                <a:gd name="T7" fmla="*/ 0 h 30"/>
                <a:gd name="T8" fmla="*/ 14 w 20"/>
                <a:gd name="T9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0">
                  <a:moveTo>
                    <a:pt x="14" y="10"/>
                  </a:moveTo>
                  <a:cubicBezTo>
                    <a:pt x="14" y="19"/>
                    <a:pt x="8" y="23"/>
                    <a:pt x="3" y="30"/>
                  </a:cubicBezTo>
                  <a:cubicBezTo>
                    <a:pt x="0" y="27"/>
                    <a:pt x="3" y="24"/>
                    <a:pt x="3" y="20"/>
                  </a:cubicBezTo>
                  <a:cubicBezTo>
                    <a:pt x="3" y="15"/>
                    <a:pt x="7" y="1"/>
                    <a:pt x="20" y="0"/>
                  </a:cubicBezTo>
                  <a:cubicBezTo>
                    <a:pt x="19" y="3"/>
                    <a:pt x="14" y="6"/>
                    <a:pt x="14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 170">
              <a:extLst>
                <a:ext uri="{FF2B5EF4-FFF2-40B4-BE49-F238E27FC236}">
                  <a16:creationId xmlns:a16="http://schemas.microsoft.com/office/drawing/2014/main" id="{D02E2C2D-E113-46A5-B319-77BE62662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2349" y="2472821"/>
              <a:ext cx="29078" cy="39791"/>
            </a:xfrm>
            <a:custGeom>
              <a:avLst/>
              <a:gdLst>
                <a:gd name="T0" fmla="*/ 20 w 26"/>
                <a:gd name="T1" fmla="*/ 18 h 36"/>
                <a:gd name="T2" fmla="*/ 20 w 26"/>
                <a:gd name="T3" fmla="*/ 28 h 36"/>
                <a:gd name="T4" fmla="*/ 7 w 26"/>
                <a:gd name="T5" fmla="*/ 36 h 36"/>
                <a:gd name="T6" fmla="*/ 0 w 26"/>
                <a:gd name="T7" fmla="*/ 24 h 36"/>
                <a:gd name="T8" fmla="*/ 16 w 26"/>
                <a:gd name="T9" fmla="*/ 18 h 36"/>
                <a:gd name="T10" fmla="*/ 11 w 26"/>
                <a:gd name="T11" fmla="*/ 8 h 36"/>
                <a:gd name="T12" fmla="*/ 18 w 26"/>
                <a:gd name="T13" fmla="*/ 0 h 36"/>
                <a:gd name="T14" fmla="*/ 26 w 26"/>
                <a:gd name="T15" fmla="*/ 8 h 36"/>
                <a:gd name="T16" fmla="*/ 20 w 26"/>
                <a:gd name="T1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6">
                  <a:moveTo>
                    <a:pt x="20" y="18"/>
                  </a:moveTo>
                  <a:cubicBezTo>
                    <a:pt x="20" y="22"/>
                    <a:pt x="20" y="25"/>
                    <a:pt x="20" y="28"/>
                  </a:cubicBezTo>
                  <a:cubicBezTo>
                    <a:pt x="20" y="30"/>
                    <a:pt x="10" y="36"/>
                    <a:pt x="7" y="36"/>
                  </a:cubicBezTo>
                  <a:cubicBezTo>
                    <a:pt x="0" y="36"/>
                    <a:pt x="0" y="29"/>
                    <a:pt x="0" y="24"/>
                  </a:cubicBezTo>
                  <a:cubicBezTo>
                    <a:pt x="6" y="23"/>
                    <a:pt x="10" y="18"/>
                    <a:pt x="16" y="18"/>
                  </a:cubicBezTo>
                  <a:cubicBezTo>
                    <a:pt x="14" y="14"/>
                    <a:pt x="11" y="12"/>
                    <a:pt x="11" y="8"/>
                  </a:cubicBezTo>
                  <a:cubicBezTo>
                    <a:pt x="11" y="4"/>
                    <a:pt x="18" y="0"/>
                    <a:pt x="18" y="0"/>
                  </a:cubicBezTo>
                  <a:cubicBezTo>
                    <a:pt x="22" y="5"/>
                    <a:pt x="23" y="6"/>
                    <a:pt x="26" y="8"/>
                  </a:cubicBezTo>
                  <a:cubicBezTo>
                    <a:pt x="25" y="12"/>
                    <a:pt x="22" y="18"/>
                    <a:pt x="20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 171">
              <a:extLst>
                <a:ext uri="{FF2B5EF4-FFF2-40B4-BE49-F238E27FC236}">
                  <a16:creationId xmlns:a16="http://schemas.microsoft.com/office/drawing/2014/main" id="{439B5290-6046-4915-A071-911B085B9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5914" y="3265581"/>
              <a:ext cx="53565" cy="16835"/>
            </a:xfrm>
            <a:custGeom>
              <a:avLst/>
              <a:gdLst>
                <a:gd name="T0" fmla="*/ 47 w 47"/>
                <a:gd name="T1" fmla="*/ 8 h 14"/>
                <a:gd name="T2" fmla="*/ 28 w 47"/>
                <a:gd name="T3" fmla="*/ 10 h 14"/>
                <a:gd name="T4" fmla="*/ 0 w 47"/>
                <a:gd name="T5" fmla="*/ 3 h 14"/>
                <a:gd name="T6" fmla="*/ 47 w 47"/>
                <a:gd name="T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4">
                  <a:moveTo>
                    <a:pt x="47" y="8"/>
                  </a:moveTo>
                  <a:cubicBezTo>
                    <a:pt x="37" y="14"/>
                    <a:pt x="34" y="10"/>
                    <a:pt x="28" y="10"/>
                  </a:cubicBezTo>
                  <a:cubicBezTo>
                    <a:pt x="22" y="10"/>
                    <a:pt x="8" y="8"/>
                    <a:pt x="0" y="3"/>
                  </a:cubicBezTo>
                  <a:cubicBezTo>
                    <a:pt x="16" y="0"/>
                    <a:pt x="34" y="4"/>
                    <a:pt x="47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reeform 172">
              <a:extLst>
                <a:ext uri="{FF2B5EF4-FFF2-40B4-BE49-F238E27FC236}">
                  <a16:creationId xmlns:a16="http://schemas.microsoft.com/office/drawing/2014/main" id="{CA61CA79-12EB-4E02-ABB8-EAF6FFF22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4054" y="3259460"/>
              <a:ext cx="50504" cy="27548"/>
            </a:xfrm>
            <a:custGeom>
              <a:avLst/>
              <a:gdLst>
                <a:gd name="T0" fmla="*/ 9 w 44"/>
                <a:gd name="T1" fmla="*/ 24 h 24"/>
                <a:gd name="T2" fmla="*/ 4 w 44"/>
                <a:gd name="T3" fmla="*/ 20 h 24"/>
                <a:gd name="T4" fmla="*/ 0 w 44"/>
                <a:gd name="T5" fmla="*/ 16 h 24"/>
                <a:gd name="T6" fmla="*/ 44 w 44"/>
                <a:gd name="T7" fmla="*/ 0 h 24"/>
                <a:gd name="T8" fmla="*/ 34 w 44"/>
                <a:gd name="T9" fmla="*/ 7 h 24"/>
                <a:gd name="T10" fmla="*/ 33 w 44"/>
                <a:gd name="T11" fmla="*/ 15 h 24"/>
                <a:gd name="T12" fmla="*/ 9 w 44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9" y="24"/>
                  </a:moveTo>
                  <a:cubicBezTo>
                    <a:pt x="7" y="24"/>
                    <a:pt x="4" y="22"/>
                    <a:pt x="4" y="20"/>
                  </a:cubicBezTo>
                  <a:cubicBezTo>
                    <a:pt x="2" y="20"/>
                    <a:pt x="0" y="17"/>
                    <a:pt x="0" y="16"/>
                  </a:cubicBezTo>
                  <a:cubicBezTo>
                    <a:pt x="12" y="10"/>
                    <a:pt x="31" y="2"/>
                    <a:pt x="44" y="0"/>
                  </a:cubicBezTo>
                  <a:cubicBezTo>
                    <a:pt x="43" y="8"/>
                    <a:pt x="39" y="4"/>
                    <a:pt x="34" y="7"/>
                  </a:cubicBezTo>
                  <a:cubicBezTo>
                    <a:pt x="32" y="8"/>
                    <a:pt x="34" y="12"/>
                    <a:pt x="33" y="15"/>
                  </a:cubicBezTo>
                  <a:cubicBezTo>
                    <a:pt x="30" y="20"/>
                    <a:pt x="16" y="24"/>
                    <a:pt x="9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reeform 173">
              <a:extLst>
                <a:ext uri="{FF2B5EF4-FFF2-40B4-BE49-F238E27FC236}">
                  <a16:creationId xmlns:a16="http://schemas.microsoft.com/office/drawing/2014/main" id="{7E665B0E-806A-43B8-8BC8-5DAE5838E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281" y="3900708"/>
              <a:ext cx="24487" cy="10713"/>
            </a:xfrm>
            <a:custGeom>
              <a:avLst/>
              <a:gdLst>
                <a:gd name="T0" fmla="*/ 0 w 22"/>
                <a:gd name="T1" fmla="*/ 4 h 10"/>
                <a:gd name="T2" fmla="*/ 9 w 22"/>
                <a:gd name="T3" fmla="*/ 10 h 10"/>
                <a:gd name="T4" fmla="*/ 22 w 22"/>
                <a:gd name="T5" fmla="*/ 0 h 10"/>
                <a:gd name="T6" fmla="*/ 0 w 22"/>
                <a:gd name="T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0">
                  <a:moveTo>
                    <a:pt x="0" y="4"/>
                  </a:moveTo>
                  <a:cubicBezTo>
                    <a:pt x="1" y="8"/>
                    <a:pt x="6" y="10"/>
                    <a:pt x="9" y="10"/>
                  </a:cubicBezTo>
                  <a:cubicBezTo>
                    <a:pt x="15" y="10"/>
                    <a:pt x="21" y="3"/>
                    <a:pt x="22" y="0"/>
                  </a:cubicBezTo>
                  <a:cubicBezTo>
                    <a:pt x="12" y="0"/>
                    <a:pt x="7" y="2"/>
                    <a:pt x="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 174">
              <a:extLst>
                <a:ext uri="{FF2B5EF4-FFF2-40B4-BE49-F238E27FC236}">
                  <a16:creationId xmlns:a16="http://schemas.microsoft.com/office/drawing/2014/main" id="{79170217-6DC1-4EC4-8C64-BB4FD0D8B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5133" y="2035120"/>
              <a:ext cx="52035" cy="41321"/>
            </a:xfrm>
            <a:custGeom>
              <a:avLst/>
              <a:gdLst>
                <a:gd name="T0" fmla="*/ 10 w 45"/>
                <a:gd name="T1" fmla="*/ 8 h 36"/>
                <a:gd name="T2" fmla="*/ 19 w 45"/>
                <a:gd name="T3" fmla="*/ 0 h 36"/>
                <a:gd name="T4" fmla="*/ 45 w 45"/>
                <a:gd name="T5" fmla="*/ 12 h 36"/>
                <a:gd name="T6" fmla="*/ 45 w 45"/>
                <a:gd name="T7" fmla="*/ 23 h 36"/>
                <a:gd name="T8" fmla="*/ 13 w 45"/>
                <a:gd name="T9" fmla="*/ 36 h 36"/>
                <a:gd name="T10" fmla="*/ 0 w 45"/>
                <a:gd name="T11" fmla="*/ 27 h 36"/>
                <a:gd name="T12" fmla="*/ 10 w 45"/>
                <a:gd name="T13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6">
                  <a:moveTo>
                    <a:pt x="10" y="8"/>
                  </a:moveTo>
                  <a:cubicBezTo>
                    <a:pt x="13" y="8"/>
                    <a:pt x="15" y="0"/>
                    <a:pt x="19" y="0"/>
                  </a:cubicBezTo>
                  <a:cubicBezTo>
                    <a:pt x="29" y="0"/>
                    <a:pt x="34" y="11"/>
                    <a:pt x="45" y="1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35" y="28"/>
                    <a:pt x="26" y="36"/>
                    <a:pt x="13" y="36"/>
                  </a:cubicBezTo>
                  <a:cubicBezTo>
                    <a:pt x="4" y="36"/>
                    <a:pt x="0" y="35"/>
                    <a:pt x="0" y="27"/>
                  </a:cubicBezTo>
                  <a:cubicBezTo>
                    <a:pt x="0" y="24"/>
                    <a:pt x="8" y="8"/>
                    <a:pt x="1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reeform 175">
              <a:extLst>
                <a:ext uri="{FF2B5EF4-FFF2-40B4-BE49-F238E27FC236}">
                  <a16:creationId xmlns:a16="http://schemas.microsoft.com/office/drawing/2014/main" id="{C0C46AA9-BA59-4644-9E45-0BFF635F8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5308" y="1987677"/>
              <a:ext cx="41322" cy="42852"/>
            </a:xfrm>
            <a:custGeom>
              <a:avLst/>
              <a:gdLst>
                <a:gd name="T0" fmla="*/ 36 w 36"/>
                <a:gd name="T1" fmla="*/ 32 h 37"/>
                <a:gd name="T2" fmla="*/ 26 w 36"/>
                <a:gd name="T3" fmla="*/ 36 h 37"/>
                <a:gd name="T4" fmla="*/ 0 w 36"/>
                <a:gd name="T5" fmla="*/ 16 h 37"/>
                <a:gd name="T6" fmla="*/ 36 w 36"/>
                <a:gd name="T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7">
                  <a:moveTo>
                    <a:pt x="36" y="32"/>
                  </a:moveTo>
                  <a:cubicBezTo>
                    <a:pt x="36" y="37"/>
                    <a:pt x="26" y="36"/>
                    <a:pt x="26" y="36"/>
                  </a:cubicBezTo>
                  <a:cubicBezTo>
                    <a:pt x="16" y="36"/>
                    <a:pt x="0" y="26"/>
                    <a:pt x="0" y="16"/>
                  </a:cubicBezTo>
                  <a:cubicBezTo>
                    <a:pt x="0" y="0"/>
                    <a:pt x="36" y="16"/>
                    <a:pt x="36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reeform 176">
              <a:extLst>
                <a:ext uri="{FF2B5EF4-FFF2-40B4-BE49-F238E27FC236}">
                  <a16:creationId xmlns:a16="http://schemas.microsoft.com/office/drawing/2014/main" id="{96BCEE38-603C-453A-A3FF-25E956A0A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6909" y="1842286"/>
              <a:ext cx="36731" cy="27548"/>
            </a:xfrm>
            <a:custGeom>
              <a:avLst/>
              <a:gdLst>
                <a:gd name="T0" fmla="*/ 2 w 33"/>
                <a:gd name="T1" fmla="*/ 24 h 24"/>
                <a:gd name="T2" fmla="*/ 33 w 33"/>
                <a:gd name="T3" fmla="*/ 15 h 24"/>
                <a:gd name="T4" fmla="*/ 14 w 33"/>
                <a:gd name="T5" fmla="*/ 0 h 24"/>
                <a:gd name="T6" fmla="*/ 2 w 33"/>
                <a:gd name="T7" fmla="*/ 16 h 24"/>
                <a:gd name="T8" fmla="*/ 2 w 3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2" y="24"/>
                  </a:moveTo>
                  <a:cubicBezTo>
                    <a:pt x="11" y="24"/>
                    <a:pt x="29" y="18"/>
                    <a:pt x="33" y="15"/>
                  </a:cubicBezTo>
                  <a:cubicBezTo>
                    <a:pt x="25" y="9"/>
                    <a:pt x="23" y="0"/>
                    <a:pt x="14" y="0"/>
                  </a:cubicBezTo>
                  <a:cubicBezTo>
                    <a:pt x="7" y="0"/>
                    <a:pt x="2" y="9"/>
                    <a:pt x="2" y="16"/>
                  </a:cubicBezTo>
                  <a:cubicBezTo>
                    <a:pt x="2" y="18"/>
                    <a:pt x="0" y="24"/>
                    <a:pt x="2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 177">
              <a:extLst>
                <a:ext uri="{FF2B5EF4-FFF2-40B4-BE49-F238E27FC236}">
                  <a16:creationId xmlns:a16="http://schemas.microsoft.com/office/drawing/2014/main" id="{36697B8C-AC82-498C-A55A-B2A68E76C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3957" y="1814739"/>
              <a:ext cx="81113" cy="36730"/>
            </a:xfrm>
            <a:custGeom>
              <a:avLst/>
              <a:gdLst>
                <a:gd name="T0" fmla="*/ 0 w 71"/>
                <a:gd name="T1" fmla="*/ 24 h 32"/>
                <a:gd name="T2" fmla="*/ 36 w 71"/>
                <a:gd name="T3" fmla="*/ 0 h 32"/>
                <a:gd name="T4" fmla="*/ 71 w 71"/>
                <a:gd name="T5" fmla="*/ 32 h 32"/>
                <a:gd name="T6" fmla="*/ 49 w 71"/>
                <a:gd name="T7" fmla="*/ 32 h 32"/>
                <a:gd name="T8" fmla="*/ 3 w 71"/>
                <a:gd name="T9" fmla="*/ 20 h 32"/>
                <a:gd name="T10" fmla="*/ 0 w 71"/>
                <a:gd name="T11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32">
                  <a:moveTo>
                    <a:pt x="0" y="24"/>
                  </a:moveTo>
                  <a:cubicBezTo>
                    <a:pt x="9" y="11"/>
                    <a:pt x="18" y="0"/>
                    <a:pt x="36" y="0"/>
                  </a:cubicBezTo>
                  <a:cubicBezTo>
                    <a:pt x="56" y="0"/>
                    <a:pt x="71" y="14"/>
                    <a:pt x="71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35" y="24"/>
                    <a:pt x="18" y="26"/>
                    <a:pt x="3" y="2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178">
              <a:extLst>
                <a:ext uri="{FF2B5EF4-FFF2-40B4-BE49-F238E27FC236}">
                  <a16:creationId xmlns:a16="http://schemas.microsoft.com/office/drawing/2014/main" id="{107AFE5A-911E-4191-832B-05F9B19F2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8532" y="1730565"/>
              <a:ext cx="111722" cy="41321"/>
            </a:xfrm>
            <a:custGeom>
              <a:avLst/>
              <a:gdLst>
                <a:gd name="T0" fmla="*/ 0 w 97"/>
                <a:gd name="T1" fmla="*/ 0 h 36"/>
                <a:gd name="T2" fmla="*/ 89 w 97"/>
                <a:gd name="T3" fmla="*/ 16 h 36"/>
                <a:gd name="T4" fmla="*/ 97 w 97"/>
                <a:gd name="T5" fmla="*/ 24 h 36"/>
                <a:gd name="T6" fmla="*/ 63 w 97"/>
                <a:gd name="T7" fmla="*/ 36 h 36"/>
                <a:gd name="T8" fmla="*/ 7 w 97"/>
                <a:gd name="T9" fmla="*/ 7 h 36"/>
                <a:gd name="T10" fmla="*/ 0 w 97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36">
                  <a:moveTo>
                    <a:pt x="0" y="0"/>
                  </a:moveTo>
                  <a:cubicBezTo>
                    <a:pt x="7" y="6"/>
                    <a:pt x="86" y="16"/>
                    <a:pt x="89" y="16"/>
                  </a:cubicBezTo>
                  <a:cubicBezTo>
                    <a:pt x="94" y="16"/>
                    <a:pt x="97" y="20"/>
                    <a:pt x="97" y="24"/>
                  </a:cubicBezTo>
                  <a:cubicBezTo>
                    <a:pt x="97" y="33"/>
                    <a:pt x="75" y="36"/>
                    <a:pt x="63" y="36"/>
                  </a:cubicBezTo>
                  <a:cubicBezTo>
                    <a:pt x="43" y="36"/>
                    <a:pt x="7" y="26"/>
                    <a:pt x="7" y="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Freeform 179">
              <a:extLst>
                <a:ext uri="{FF2B5EF4-FFF2-40B4-BE49-F238E27FC236}">
                  <a16:creationId xmlns:a16="http://schemas.microsoft.com/office/drawing/2014/main" id="{BB8FC5F7-6AB6-489A-9A46-8DDE1AC81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0896" y="1788721"/>
              <a:ext cx="22957" cy="26017"/>
            </a:xfrm>
            <a:custGeom>
              <a:avLst/>
              <a:gdLst>
                <a:gd name="T0" fmla="*/ 20 w 20"/>
                <a:gd name="T1" fmla="*/ 13 h 23"/>
                <a:gd name="T2" fmla="*/ 9 w 20"/>
                <a:gd name="T3" fmla="*/ 23 h 23"/>
                <a:gd name="T4" fmla="*/ 0 w 20"/>
                <a:gd name="T5" fmla="*/ 13 h 23"/>
                <a:gd name="T6" fmla="*/ 20 w 20"/>
                <a:gd name="T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9"/>
                    <a:pt x="14" y="23"/>
                    <a:pt x="9" y="23"/>
                  </a:cubicBezTo>
                  <a:cubicBezTo>
                    <a:pt x="1" y="23"/>
                    <a:pt x="0" y="20"/>
                    <a:pt x="0" y="13"/>
                  </a:cubicBezTo>
                  <a:cubicBezTo>
                    <a:pt x="0" y="0"/>
                    <a:pt x="20" y="2"/>
                    <a:pt x="20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reeform 180">
              <a:extLst>
                <a:ext uri="{FF2B5EF4-FFF2-40B4-BE49-F238E27FC236}">
                  <a16:creationId xmlns:a16="http://schemas.microsoft.com/office/drawing/2014/main" id="{E2905D2E-9832-4619-AAE8-916AB18EC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5751" y="2811045"/>
              <a:ext cx="61218" cy="33669"/>
            </a:xfrm>
            <a:custGeom>
              <a:avLst/>
              <a:gdLst>
                <a:gd name="T0" fmla="*/ 43 w 54"/>
                <a:gd name="T1" fmla="*/ 29 h 29"/>
                <a:gd name="T2" fmla="*/ 54 w 54"/>
                <a:gd name="T3" fmla="*/ 24 h 29"/>
                <a:gd name="T4" fmla="*/ 0 w 54"/>
                <a:gd name="T5" fmla="*/ 5 h 29"/>
                <a:gd name="T6" fmla="*/ 43 w 54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29">
                  <a:moveTo>
                    <a:pt x="43" y="29"/>
                  </a:moveTo>
                  <a:cubicBezTo>
                    <a:pt x="49" y="29"/>
                    <a:pt x="51" y="28"/>
                    <a:pt x="54" y="24"/>
                  </a:cubicBezTo>
                  <a:cubicBezTo>
                    <a:pt x="38" y="15"/>
                    <a:pt x="23" y="0"/>
                    <a:pt x="0" y="5"/>
                  </a:cubicBezTo>
                  <a:cubicBezTo>
                    <a:pt x="9" y="12"/>
                    <a:pt x="31" y="29"/>
                    <a:pt x="43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Freeform 181">
              <a:extLst>
                <a:ext uri="{FF2B5EF4-FFF2-40B4-BE49-F238E27FC236}">
                  <a16:creationId xmlns:a16="http://schemas.microsoft.com/office/drawing/2014/main" id="{4DE06AC9-4234-4B35-9D9A-3FA75DC4C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342" y="2915114"/>
              <a:ext cx="47444" cy="29078"/>
            </a:xfrm>
            <a:custGeom>
              <a:avLst/>
              <a:gdLst>
                <a:gd name="T0" fmla="*/ 3 w 42"/>
                <a:gd name="T1" fmla="*/ 0 h 26"/>
                <a:gd name="T2" fmla="*/ 19 w 42"/>
                <a:gd name="T3" fmla="*/ 13 h 26"/>
                <a:gd name="T4" fmla="*/ 42 w 42"/>
                <a:gd name="T5" fmla="*/ 13 h 26"/>
                <a:gd name="T6" fmla="*/ 42 w 42"/>
                <a:gd name="T7" fmla="*/ 18 h 26"/>
                <a:gd name="T8" fmla="*/ 33 w 42"/>
                <a:gd name="T9" fmla="*/ 26 h 26"/>
                <a:gd name="T10" fmla="*/ 0 w 42"/>
                <a:gd name="T11" fmla="*/ 6 h 26"/>
                <a:gd name="T12" fmla="*/ 3 w 42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6">
                  <a:moveTo>
                    <a:pt x="3" y="0"/>
                  </a:moveTo>
                  <a:cubicBezTo>
                    <a:pt x="6" y="8"/>
                    <a:pt x="12" y="11"/>
                    <a:pt x="19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4"/>
                    <a:pt x="42" y="16"/>
                    <a:pt x="42" y="18"/>
                  </a:cubicBezTo>
                  <a:cubicBezTo>
                    <a:pt x="42" y="22"/>
                    <a:pt x="34" y="26"/>
                    <a:pt x="33" y="26"/>
                  </a:cubicBezTo>
                  <a:cubicBezTo>
                    <a:pt x="28" y="26"/>
                    <a:pt x="0" y="11"/>
                    <a:pt x="0" y="6"/>
                  </a:cubicBezTo>
                  <a:cubicBezTo>
                    <a:pt x="0" y="3"/>
                    <a:pt x="1" y="1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Freeform 182">
              <a:extLst>
                <a:ext uri="{FF2B5EF4-FFF2-40B4-BE49-F238E27FC236}">
                  <a16:creationId xmlns:a16="http://schemas.microsoft.com/office/drawing/2014/main" id="{67A1A67B-A85F-416C-99DE-23AAB32ED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212" y="2916644"/>
              <a:ext cx="33670" cy="41321"/>
            </a:xfrm>
            <a:custGeom>
              <a:avLst/>
              <a:gdLst>
                <a:gd name="T0" fmla="*/ 29 w 29"/>
                <a:gd name="T1" fmla="*/ 20 h 36"/>
                <a:gd name="T2" fmla="*/ 29 w 29"/>
                <a:gd name="T3" fmla="*/ 25 h 36"/>
                <a:gd name="T4" fmla="*/ 12 w 29"/>
                <a:gd name="T5" fmla="*/ 36 h 36"/>
                <a:gd name="T6" fmla="*/ 0 w 29"/>
                <a:gd name="T7" fmla="*/ 27 h 36"/>
                <a:gd name="T8" fmla="*/ 17 w 29"/>
                <a:gd name="T9" fmla="*/ 0 h 36"/>
                <a:gd name="T10" fmla="*/ 23 w 29"/>
                <a:gd name="T11" fmla="*/ 8 h 36"/>
                <a:gd name="T12" fmla="*/ 29 w 29"/>
                <a:gd name="T13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6">
                  <a:moveTo>
                    <a:pt x="29" y="20"/>
                  </a:moveTo>
                  <a:cubicBezTo>
                    <a:pt x="29" y="21"/>
                    <a:pt x="29" y="24"/>
                    <a:pt x="29" y="25"/>
                  </a:cubicBezTo>
                  <a:cubicBezTo>
                    <a:pt x="29" y="31"/>
                    <a:pt x="20" y="36"/>
                    <a:pt x="12" y="36"/>
                  </a:cubicBezTo>
                  <a:cubicBezTo>
                    <a:pt x="4" y="36"/>
                    <a:pt x="0" y="32"/>
                    <a:pt x="0" y="27"/>
                  </a:cubicBezTo>
                  <a:cubicBezTo>
                    <a:pt x="0" y="22"/>
                    <a:pt x="11" y="2"/>
                    <a:pt x="17" y="0"/>
                  </a:cubicBezTo>
                  <a:cubicBezTo>
                    <a:pt x="19" y="3"/>
                    <a:pt x="23" y="5"/>
                    <a:pt x="23" y="8"/>
                  </a:cubicBezTo>
                  <a:cubicBezTo>
                    <a:pt x="23" y="15"/>
                    <a:pt x="11" y="20"/>
                    <a:pt x="29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Freeform 183">
              <a:extLst>
                <a:ext uri="{FF2B5EF4-FFF2-40B4-BE49-F238E27FC236}">
                  <a16:creationId xmlns:a16="http://schemas.microsoft.com/office/drawing/2014/main" id="{305A15FA-AA74-4D81-815A-2F76F918C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813" y="2440682"/>
              <a:ext cx="39791" cy="18365"/>
            </a:xfrm>
            <a:custGeom>
              <a:avLst/>
              <a:gdLst>
                <a:gd name="T0" fmla="*/ 11 w 34"/>
                <a:gd name="T1" fmla="*/ 7 h 15"/>
                <a:gd name="T2" fmla="*/ 22 w 34"/>
                <a:gd name="T3" fmla="*/ 2 h 15"/>
                <a:gd name="T4" fmla="*/ 34 w 34"/>
                <a:gd name="T5" fmla="*/ 15 h 15"/>
                <a:gd name="T6" fmla="*/ 9 w 34"/>
                <a:gd name="T7" fmla="*/ 15 h 15"/>
                <a:gd name="T8" fmla="*/ 0 w 34"/>
                <a:gd name="T9" fmla="*/ 7 h 15"/>
                <a:gd name="T10" fmla="*/ 11 w 34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5">
                  <a:moveTo>
                    <a:pt x="11" y="7"/>
                  </a:moveTo>
                  <a:cubicBezTo>
                    <a:pt x="14" y="0"/>
                    <a:pt x="16" y="2"/>
                    <a:pt x="22" y="2"/>
                  </a:cubicBezTo>
                  <a:cubicBezTo>
                    <a:pt x="32" y="2"/>
                    <a:pt x="32" y="7"/>
                    <a:pt x="34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6" y="13"/>
                    <a:pt x="1" y="10"/>
                    <a:pt x="0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Freeform 184">
              <a:extLst>
                <a:ext uri="{FF2B5EF4-FFF2-40B4-BE49-F238E27FC236}">
                  <a16:creationId xmlns:a16="http://schemas.microsoft.com/office/drawing/2014/main" id="{4A10BFED-5254-4481-80B9-1C2C5A89C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6005" y="3729300"/>
              <a:ext cx="22957" cy="19896"/>
            </a:xfrm>
            <a:custGeom>
              <a:avLst/>
              <a:gdLst>
                <a:gd name="T0" fmla="*/ 19 w 19"/>
                <a:gd name="T1" fmla="*/ 8 h 17"/>
                <a:gd name="T2" fmla="*/ 19 w 19"/>
                <a:gd name="T3" fmla="*/ 13 h 17"/>
                <a:gd name="T4" fmla="*/ 5 w 19"/>
                <a:gd name="T5" fmla="*/ 17 h 17"/>
                <a:gd name="T6" fmla="*/ 0 w 19"/>
                <a:gd name="T7" fmla="*/ 12 h 17"/>
                <a:gd name="T8" fmla="*/ 0 w 19"/>
                <a:gd name="T9" fmla="*/ 0 h 17"/>
                <a:gd name="T10" fmla="*/ 19 w 19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9" y="8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3" y="15"/>
                    <a:pt x="10" y="17"/>
                    <a:pt x="5" y="17"/>
                  </a:cubicBezTo>
                  <a:cubicBezTo>
                    <a:pt x="3" y="17"/>
                    <a:pt x="0" y="14"/>
                    <a:pt x="0" y="12"/>
                  </a:cubicBezTo>
                  <a:cubicBezTo>
                    <a:pt x="0" y="7"/>
                    <a:pt x="1" y="4"/>
                    <a:pt x="0" y="0"/>
                  </a:cubicBezTo>
                  <a:cubicBezTo>
                    <a:pt x="9" y="0"/>
                    <a:pt x="14" y="3"/>
                    <a:pt x="19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Freeform 185">
              <a:extLst>
                <a:ext uri="{FF2B5EF4-FFF2-40B4-BE49-F238E27FC236}">
                  <a16:creationId xmlns:a16="http://schemas.microsoft.com/office/drawing/2014/main" id="{A7FB7C68-0A00-4AD3-811A-6A87A9811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701" y="3698691"/>
              <a:ext cx="10713" cy="9183"/>
            </a:xfrm>
            <a:custGeom>
              <a:avLst/>
              <a:gdLst>
                <a:gd name="T0" fmla="*/ 10 w 10"/>
                <a:gd name="T1" fmla="*/ 7 h 8"/>
                <a:gd name="T2" fmla="*/ 7 w 10"/>
                <a:gd name="T3" fmla="*/ 8 h 8"/>
                <a:gd name="T4" fmla="*/ 0 w 10"/>
                <a:gd name="T5" fmla="*/ 0 h 8"/>
                <a:gd name="T6" fmla="*/ 10 w 10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10" y="7"/>
                  </a:moveTo>
                  <a:cubicBezTo>
                    <a:pt x="10" y="7"/>
                    <a:pt x="8" y="8"/>
                    <a:pt x="7" y="8"/>
                  </a:cubicBezTo>
                  <a:cubicBezTo>
                    <a:pt x="3" y="8"/>
                    <a:pt x="2" y="3"/>
                    <a:pt x="0" y="0"/>
                  </a:cubicBezTo>
                  <a:cubicBezTo>
                    <a:pt x="4" y="0"/>
                    <a:pt x="8" y="4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Freeform 186">
              <a:extLst>
                <a:ext uri="{FF2B5EF4-FFF2-40B4-BE49-F238E27FC236}">
                  <a16:creationId xmlns:a16="http://schemas.microsoft.com/office/drawing/2014/main" id="{53E89BEB-046B-4C22-B9C2-1CA862C90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275" y="3691039"/>
              <a:ext cx="15304" cy="6122"/>
            </a:xfrm>
            <a:custGeom>
              <a:avLst/>
              <a:gdLst>
                <a:gd name="T0" fmla="*/ 14 w 14"/>
                <a:gd name="T1" fmla="*/ 0 h 6"/>
                <a:gd name="T2" fmla="*/ 4 w 14"/>
                <a:gd name="T3" fmla="*/ 6 h 6"/>
                <a:gd name="T4" fmla="*/ 0 w 14"/>
                <a:gd name="T5" fmla="*/ 0 h 6"/>
                <a:gd name="T6" fmla="*/ 14 w 1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">
                  <a:moveTo>
                    <a:pt x="14" y="0"/>
                  </a:moveTo>
                  <a:cubicBezTo>
                    <a:pt x="11" y="3"/>
                    <a:pt x="8" y="6"/>
                    <a:pt x="4" y="6"/>
                  </a:cubicBezTo>
                  <a:cubicBezTo>
                    <a:pt x="2" y="6"/>
                    <a:pt x="0" y="2"/>
                    <a:pt x="0" y="0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Freeform 187">
              <a:extLst>
                <a:ext uri="{FF2B5EF4-FFF2-40B4-BE49-F238E27FC236}">
                  <a16:creationId xmlns:a16="http://schemas.microsoft.com/office/drawing/2014/main" id="{8CFE14B3-DB34-4BE6-B8AE-2D01696C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849" y="3678796"/>
              <a:ext cx="12244" cy="9183"/>
            </a:xfrm>
            <a:custGeom>
              <a:avLst/>
              <a:gdLst>
                <a:gd name="T0" fmla="*/ 4 w 11"/>
                <a:gd name="T1" fmla="*/ 2 h 8"/>
                <a:gd name="T2" fmla="*/ 11 w 11"/>
                <a:gd name="T3" fmla="*/ 0 h 8"/>
                <a:gd name="T4" fmla="*/ 11 w 11"/>
                <a:gd name="T5" fmla="*/ 5 h 8"/>
                <a:gd name="T6" fmla="*/ 7 w 11"/>
                <a:gd name="T7" fmla="*/ 8 h 8"/>
                <a:gd name="T8" fmla="*/ 0 w 11"/>
                <a:gd name="T9" fmla="*/ 2 h 8"/>
                <a:gd name="T10" fmla="*/ 5 w 11"/>
                <a:gd name="T11" fmla="*/ 2 h 8"/>
                <a:gd name="T12" fmla="*/ 4 w 11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4" y="2"/>
                  </a:moveTo>
                  <a:cubicBezTo>
                    <a:pt x="6" y="1"/>
                    <a:pt x="8" y="0"/>
                    <a:pt x="11" y="0"/>
                  </a:cubicBezTo>
                  <a:cubicBezTo>
                    <a:pt x="11" y="2"/>
                    <a:pt x="11" y="3"/>
                    <a:pt x="11" y="5"/>
                  </a:cubicBezTo>
                  <a:cubicBezTo>
                    <a:pt x="11" y="6"/>
                    <a:pt x="8" y="8"/>
                    <a:pt x="7" y="8"/>
                  </a:cubicBezTo>
                  <a:cubicBezTo>
                    <a:pt x="4" y="8"/>
                    <a:pt x="0" y="2"/>
                    <a:pt x="0" y="2"/>
                  </a:cubicBezTo>
                  <a:cubicBezTo>
                    <a:pt x="1" y="2"/>
                    <a:pt x="4" y="2"/>
                    <a:pt x="5" y="2"/>
                  </a:cubicBez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Freeform 188">
              <a:extLst>
                <a:ext uri="{FF2B5EF4-FFF2-40B4-BE49-F238E27FC236}">
                  <a16:creationId xmlns:a16="http://schemas.microsoft.com/office/drawing/2014/main" id="{0F680755-65D2-4A09-89FD-AE20D5C56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2648" y="3658900"/>
              <a:ext cx="12244" cy="10713"/>
            </a:xfrm>
            <a:custGeom>
              <a:avLst/>
              <a:gdLst>
                <a:gd name="T0" fmla="*/ 10 w 11"/>
                <a:gd name="T1" fmla="*/ 4 h 10"/>
                <a:gd name="T2" fmla="*/ 11 w 11"/>
                <a:gd name="T3" fmla="*/ 10 h 10"/>
                <a:gd name="T4" fmla="*/ 6 w 11"/>
                <a:gd name="T5" fmla="*/ 10 h 10"/>
                <a:gd name="T6" fmla="*/ 0 w 11"/>
                <a:gd name="T7" fmla="*/ 5 h 10"/>
                <a:gd name="T8" fmla="*/ 4 w 11"/>
                <a:gd name="T9" fmla="*/ 0 h 10"/>
                <a:gd name="T10" fmla="*/ 10 w 1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10" y="4"/>
                  </a:moveTo>
                  <a:cubicBezTo>
                    <a:pt x="10" y="6"/>
                    <a:pt x="10" y="8"/>
                    <a:pt x="11" y="10"/>
                  </a:cubicBezTo>
                  <a:cubicBezTo>
                    <a:pt x="10" y="10"/>
                    <a:pt x="7" y="10"/>
                    <a:pt x="6" y="10"/>
                  </a:cubicBezTo>
                  <a:cubicBezTo>
                    <a:pt x="4" y="10"/>
                    <a:pt x="0" y="7"/>
                    <a:pt x="0" y="5"/>
                  </a:cubicBezTo>
                  <a:cubicBezTo>
                    <a:pt x="1" y="4"/>
                    <a:pt x="4" y="2"/>
                    <a:pt x="4" y="0"/>
                  </a:cubicBezTo>
                  <a:cubicBezTo>
                    <a:pt x="6" y="2"/>
                    <a:pt x="8" y="4"/>
                    <a:pt x="1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7823809-D9D3-4F60-AB28-396CEB4375AD}"/>
              </a:ext>
            </a:extLst>
          </p:cNvPr>
          <p:cNvSpPr/>
          <p:nvPr/>
        </p:nvSpPr>
        <p:spPr>
          <a:xfrm>
            <a:off x="3280229" y="1596571"/>
            <a:ext cx="2830285" cy="4120047"/>
          </a:xfrm>
          <a:custGeom>
            <a:avLst/>
            <a:gdLst>
              <a:gd name="connsiteX0" fmla="*/ 0 w 2830285"/>
              <a:gd name="connsiteY0" fmla="*/ 3672114 h 4151085"/>
              <a:gd name="connsiteX1" fmla="*/ 464457 w 2830285"/>
              <a:gd name="connsiteY1" fmla="*/ 0 h 4151085"/>
              <a:gd name="connsiteX2" fmla="*/ 2830285 w 2830285"/>
              <a:gd name="connsiteY2" fmla="*/ 362857 h 4151085"/>
              <a:gd name="connsiteX3" fmla="*/ 2801257 w 2830285"/>
              <a:gd name="connsiteY3" fmla="*/ 4151085 h 4151085"/>
              <a:gd name="connsiteX4" fmla="*/ 0 w 2830285"/>
              <a:gd name="connsiteY4" fmla="*/ 3672114 h 415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0285" h="4151085">
                <a:moveTo>
                  <a:pt x="0" y="3672114"/>
                </a:moveTo>
                <a:lnTo>
                  <a:pt x="464457" y="0"/>
                </a:lnTo>
                <a:lnTo>
                  <a:pt x="2830285" y="362857"/>
                </a:lnTo>
                <a:lnTo>
                  <a:pt x="2801257" y="4151085"/>
                </a:lnTo>
                <a:lnTo>
                  <a:pt x="0" y="3672114"/>
                </a:lnTo>
                <a:close/>
              </a:path>
            </a:pathLst>
          </a:custGeom>
          <a:gradFill flip="none" rotWithShape="1">
            <a:gsLst>
              <a:gs pos="58000">
                <a:schemeClr val="bg1">
                  <a:alpha val="0"/>
                </a:schemeClr>
              </a:gs>
              <a:gs pos="100000">
                <a:schemeClr val="tx1">
                  <a:alpha val="3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06D7B4A8-B9C0-4D15-B4DF-C316F01C7FF4}"/>
              </a:ext>
            </a:extLst>
          </p:cNvPr>
          <p:cNvSpPr/>
          <p:nvPr/>
        </p:nvSpPr>
        <p:spPr>
          <a:xfrm flipH="1">
            <a:off x="6029839" y="1607680"/>
            <a:ext cx="2830285" cy="4120047"/>
          </a:xfrm>
          <a:custGeom>
            <a:avLst/>
            <a:gdLst>
              <a:gd name="connsiteX0" fmla="*/ 0 w 2830285"/>
              <a:gd name="connsiteY0" fmla="*/ 3672114 h 4151085"/>
              <a:gd name="connsiteX1" fmla="*/ 464457 w 2830285"/>
              <a:gd name="connsiteY1" fmla="*/ 0 h 4151085"/>
              <a:gd name="connsiteX2" fmla="*/ 2830285 w 2830285"/>
              <a:gd name="connsiteY2" fmla="*/ 362857 h 4151085"/>
              <a:gd name="connsiteX3" fmla="*/ 2801257 w 2830285"/>
              <a:gd name="connsiteY3" fmla="*/ 4151085 h 4151085"/>
              <a:gd name="connsiteX4" fmla="*/ 0 w 2830285"/>
              <a:gd name="connsiteY4" fmla="*/ 3672114 h 415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0285" h="4151085">
                <a:moveTo>
                  <a:pt x="0" y="3672114"/>
                </a:moveTo>
                <a:lnTo>
                  <a:pt x="464457" y="0"/>
                </a:lnTo>
                <a:lnTo>
                  <a:pt x="2830285" y="362857"/>
                </a:lnTo>
                <a:lnTo>
                  <a:pt x="2801257" y="4151085"/>
                </a:lnTo>
                <a:lnTo>
                  <a:pt x="0" y="3672114"/>
                </a:lnTo>
                <a:close/>
              </a:path>
            </a:pathLst>
          </a:custGeom>
          <a:gradFill flip="none" rotWithShape="1">
            <a:gsLst>
              <a:gs pos="58000">
                <a:schemeClr val="bg1">
                  <a:alpha val="0"/>
                </a:schemeClr>
              </a:gs>
              <a:gs pos="100000">
                <a:schemeClr val="tx1">
                  <a:alpha val="3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CA9DDC7F-2353-4AB1-AD05-63FE74CC6740}"/>
              </a:ext>
            </a:extLst>
          </p:cNvPr>
          <p:cNvSpPr/>
          <p:nvPr/>
        </p:nvSpPr>
        <p:spPr>
          <a:xfrm>
            <a:off x="2870210" y="2591813"/>
            <a:ext cx="1114167" cy="379813"/>
          </a:xfrm>
          <a:prstGeom prst="ellipse">
            <a:avLst/>
          </a:prstGeom>
          <a:gradFill flip="none" rotWithShape="1">
            <a:gsLst>
              <a:gs pos="92000">
                <a:srgbClr val="00AFDB">
                  <a:alpha val="0"/>
                </a:srgbClr>
              </a:gs>
              <a:gs pos="10000">
                <a:schemeClr val="tx1">
                  <a:alpha val="8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9186497A-5E6B-49A9-82C1-5B214DE16B38}"/>
              </a:ext>
            </a:extLst>
          </p:cNvPr>
          <p:cNvSpPr/>
          <p:nvPr/>
        </p:nvSpPr>
        <p:spPr>
          <a:xfrm>
            <a:off x="4124916" y="4137771"/>
            <a:ext cx="1114167" cy="379813"/>
          </a:xfrm>
          <a:prstGeom prst="ellipse">
            <a:avLst/>
          </a:prstGeom>
          <a:gradFill flip="none" rotWithShape="1">
            <a:gsLst>
              <a:gs pos="92000">
                <a:srgbClr val="00AFDB">
                  <a:alpha val="0"/>
                </a:srgbClr>
              </a:gs>
              <a:gs pos="10000">
                <a:schemeClr val="tx1">
                  <a:alpha val="8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A9F46DB3-01A5-4D99-A29D-DDA0E51CF42A}"/>
              </a:ext>
            </a:extLst>
          </p:cNvPr>
          <p:cNvSpPr/>
          <p:nvPr/>
        </p:nvSpPr>
        <p:spPr>
          <a:xfrm>
            <a:off x="6683859" y="3504465"/>
            <a:ext cx="1114167" cy="379813"/>
          </a:xfrm>
          <a:prstGeom prst="ellipse">
            <a:avLst/>
          </a:prstGeom>
          <a:gradFill flip="none" rotWithShape="1">
            <a:gsLst>
              <a:gs pos="92000">
                <a:srgbClr val="00AFDB">
                  <a:alpha val="0"/>
                </a:srgbClr>
              </a:gs>
              <a:gs pos="10000">
                <a:schemeClr val="tx1">
                  <a:alpha val="8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5AF920E1-72EB-45B6-956E-A26ACFE471A4}"/>
              </a:ext>
            </a:extLst>
          </p:cNvPr>
          <p:cNvSpPr/>
          <p:nvPr/>
        </p:nvSpPr>
        <p:spPr>
          <a:xfrm>
            <a:off x="7781142" y="4427914"/>
            <a:ext cx="1114167" cy="379813"/>
          </a:xfrm>
          <a:prstGeom prst="ellipse">
            <a:avLst/>
          </a:prstGeom>
          <a:gradFill flip="none" rotWithShape="1">
            <a:gsLst>
              <a:gs pos="92000">
                <a:srgbClr val="00AFDB">
                  <a:alpha val="0"/>
                </a:srgbClr>
              </a:gs>
              <a:gs pos="10000">
                <a:schemeClr val="tx1">
                  <a:alpha val="8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DB9B0C79-3E5E-41C0-BD0B-36CE5850E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7678" y="3342511"/>
            <a:ext cx="1081405" cy="108140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07" name="Oval 206">
            <a:extLst>
              <a:ext uri="{FF2B5EF4-FFF2-40B4-BE49-F238E27FC236}">
                <a16:creationId xmlns:a16="http://schemas.microsoft.com/office/drawing/2014/main" id="{BDF3E0E3-3AC3-4480-8309-7378A91DB859}"/>
              </a:ext>
            </a:extLst>
          </p:cNvPr>
          <p:cNvSpPr/>
          <p:nvPr/>
        </p:nvSpPr>
        <p:spPr>
          <a:xfrm>
            <a:off x="7467700" y="2926365"/>
            <a:ext cx="1114167" cy="379813"/>
          </a:xfrm>
          <a:prstGeom prst="ellipse">
            <a:avLst/>
          </a:prstGeom>
          <a:gradFill flip="none" rotWithShape="1">
            <a:gsLst>
              <a:gs pos="92000">
                <a:srgbClr val="00AFDB">
                  <a:alpha val="0"/>
                </a:srgbClr>
              </a:gs>
              <a:gs pos="10000">
                <a:schemeClr val="tx1">
                  <a:alpha val="8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FDF170E0-0F67-4B98-9138-6C3C550CB564}"/>
              </a:ext>
            </a:extLst>
          </p:cNvPr>
          <p:cNvGrpSpPr/>
          <p:nvPr/>
        </p:nvGrpSpPr>
        <p:grpSpPr>
          <a:xfrm>
            <a:off x="1963605" y="56342"/>
            <a:ext cx="2189191" cy="1008521"/>
            <a:chOff x="2803518" y="262082"/>
            <a:chExt cx="2189191" cy="1008521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B9E8D257-6732-4282-908C-1AF10DC738EC}"/>
                </a:ext>
              </a:extLst>
            </p:cNvPr>
            <p:cNvSpPr txBox="1"/>
            <p:nvPr/>
          </p:nvSpPr>
          <p:spPr>
            <a:xfrm>
              <a:off x="2803518" y="262082"/>
              <a:ext cx="1887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entury Gothic" panose="020B0502020202020204" pitchFamily="34" charset="0"/>
                </a:rPr>
                <a:t>Canada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BC4070B-0F00-42B6-8568-7C2978003A5A}"/>
                </a:ext>
              </a:extLst>
            </p:cNvPr>
            <p:cNvSpPr txBox="1"/>
            <p:nvPr/>
          </p:nvSpPr>
          <p:spPr>
            <a:xfrm>
              <a:off x="2885185" y="531939"/>
              <a:ext cx="21075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entury Gothic" panose="020B0502020202020204" pitchFamily="34" charset="0"/>
                </a:rPr>
                <a:t>Confirmed cases : </a:t>
              </a:r>
              <a:r>
                <a:rPr lang="en-US" sz="1050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1,312,408</a:t>
              </a:r>
            </a:p>
            <a:p>
              <a:r>
                <a:rPr lang="en-US" sz="1050" dirty="0">
                  <a:latin typeface="Century Gothic" panose="020B0502020202020204" pitchFamily="34" charset="0"/>
                </a:rPr>
                <a:t>Recovered : </a:t>
              </a:r>
              <a:r>
                <a:rPr lang="en-US" sz="1050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1,292,563</a:t>
              </a:r>
            </a:p>
            <a:p>
              <a:r>
                <a:rPr lang="en-US" sz="1050" dirty="0">
                  <a:latin typeface="Century Gothic" panose="020B0502020202020204" pitchFamily="34" charset="0"/>
                </a:rPr>
                <a:t>Vaccinated : </a:t>
              </a:r>
              <a:r>
                <a:rPr lang="en-US" sz="1050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1,273,142</a:t>
              </a:r>
            </a:p>
            <a:p>
              <a:r>
                <a:rPr lang="en-US" sz="1050" dirty="0">
                  <a:latin typeface="Century Gothic" panose="020B0502020202020204" pitchFamily="34" charset="0"/>
                </a:rPr>
                <a:t>Deaths: </a:t>
              </a:r>
              <a:r>
                <a:rPr lang="en-US" sz="105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24,825</a:t>
              </a:r>
              <a:endParaRPr lang="en-US" sz="105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D4ACCAC7-B425-4652-A7B4-851688C2E052}"/>
              </a:ext>
            </a:extLst>
          </p:cNvPr>
          <p:cNvSpPr/>
          <p:nvPr/>
        </p:nvSpPr>
        <p:spPr>
          <a:xfrm>
            <a:off x="2931333" y="1102397"/>
            <a:ext cx="444640" cy="761961"/>
          </a:xfrm>
          <a:custGeom>
            <a:avLst/>
            <a:gdLst>
              <a:gd name="connsiteX0" fmla="*/ 362857 w 362857"/>
              <a:gd name="connsiteY0" fmla="*/ 769257 h 769257"/>
              <a:gd name="connsiteX1" fmla="*/ 319314 w 362857"/>
              <a:gd name="connsiteY1" fmla="*/ 174171 h 769257"/>
              <a:gd name="connsiteX2" fmla="*/ 0 w 362857"/>
              <a:gd name="connsiteY2" fmla="*/ 0 h 76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57" h="769257">
                <a:moveTo>
                  <a:pt x="362857" y="769257"/>
                </a:moveTo>
                <a:lnTo>
                  <a:pt x="319314" y="174171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EDDCF61-9F9F-45D2-8BBC-4F147959C5CA}"/>
              </a:ext>
            </a:extLst>
          </p:cNvPr>
          <p:cNvGrpSpPr/>
          <p:nvPr/>
        </p:nvGrpSpPr>
        <p:grpSpPr>
          <a:xfrm>
            <a:off x="2549077" y="5813475"/>
            <a:ext cx="2177806" cy="1018979"/>
            <a:chOff x="2776858" y="262082"/>
            <a:chExt cx="1914346" cy="2237380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388AC57C-FCEF-44DC-83A0-22ABFD45C860}"/>
                </a:ext>
              </a:extLst>
            </p:cNvPr>
            <p:cNvSpPr txBox="1"/>
            <p:nvPr/>
          </p:nvSpPr>
          <p:spPr>
            <a:xfrm>
              <a:off x="2803518" y="262082"/>
              <a:ext cx="1887686" cy="525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entury Gothic" panose="020B0502020202020204" pitchFamily="34" charset="0"/>
                </a:rPr>
                <a:t>Brazil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EECBC81-F95D-42F3-B1E3-017165567849}"/>
                </a:ext>
              </a:extLst>
            </p:cNvPr>
            <p:cNvSpPr txBox="1"/>
            <p:nvPr/>
          </p:nvSpPr>
          <p:spPr>
            <a:xfrm>
              <a:off x="2776858" y="877572"/>
              <a:ext cx="1887686" cy="162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entury Gothic" panose="020B0502020202020204" pitchFamily="34" charset="0"/>
                </a:rPr>
                <a:t>Confirmed cases : </a:t>
              </a:r>
              <a:r>
                <a:rPr lang="en-US" sz="1050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1,312,408</a:t>
              </a:r>
            </a:p>
            <a:p>
              <a:r>
                <a:rPr lang="en-US" sz="1050" dirty="0">
                  <a:latin typeface="Century Gothic" panose="020B0502020202020204" pitchFamily="34" charset="0"/>
                </a:rPr>
                <a:t>Recovered : </a:t>
              </a:r>
              <a:r>
                <a:rPr lang="en-US" sz="1050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1,292,563</a:t>
              </a:r>
            </a:p>
            <a:p>
              <a:r>
                <a:rPr lang="en-US" sz="1050" dirty="0">
                  <a:latin typeface="Century Gothic" panose="020B0502020202020204" pitchFamily="34" charset="0"/>
                </a:rPr>
                <a:t>Vaccinated : </a:t>
              </a:r>
              <a:r>
                <a:rPr lang="en-US" sz="1050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1,273,142</a:t>
              </a:r>
            </a:p>
            <a:p>
              <a:r>
                <a:rPr lang="en-US" sz="1050" dirty="0">
                  <a:latin typeface="Century Gothic" panose="020B0502020202020204" pitchFamily="34" charset="0"/>
                </a:rPr>
                <a:t>Deaths: </a:t>
              </a:r>
              <a:r>
                <a:rPr lang="en-US" sz="105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24,825</a:t>
              </a:r>
              <a:endParaRPr lang="en-US" sz="105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FE2D5CA5-00B7-4807-A16E-2DF936810F53}"/>
              </a:ext>
            </a:extLst>
          </p:cNvPr>
          <p:cNvSpPr/>
          <p:nvPr/>
        </p:nvSpPr>
        <p:spPr>
          <a:xfrm flipH="1">
            <a:off x="3578309" y="4402855"/>
            <a:ext cx="928914" cy="1444421"/>
          </a:xfrm>
          <a:custGeom>
            <a:avLst/>
            <a:gdLst>
              <a:gd name="connsiteX0" fmla="*/ 362857 w 362857"/>
              <a:gd name="connsiteY0" fmla="*/ 769257 h 769257"/>
              <a:gd name="connsiteX1" fmla="*/ 319314 w 362857"/>
              <a:gd name="connsiteY1" fmla="*/ 174171 h 769257"/>
              <a:gd name="connsiteX2" fmla="*/ 0 w 362857"/>
              <a:gd name="connsiteY2" fmla="*/ 0 h 769257"/>
              <a:gd name="connsiteX0" fmla="*/ 928914 w 928914"/>
              <a:gd name="connsiteY0" fmla="*/ 1719655 h 1719655"/>
              <a:gd name="connsiteX1" fmla="*/ 885371 w 928914"/>
              <a:gd name="connsiteY1" fmla="*/ 1124569 h 1719655"/>
              <a:gd name="connsiteX2" fmla="*/ 0 w 928914"/>
              <a:gd name="connsiteY2" fmla="*/ 0 h 171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914" h="1719655">
                <a:moveTo>
                  <a:pt x="928914" y="1719655"/>
                </a:moveTo>
                <a:lnTo>
                  <a:pt x="885371" y="1124569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7589DD9-38F1-44B0-A2C0-6D3E9C92217D}"/>
              </a:ext>
            </a:extLst>
          </p:cNvPr>
          <p:cNvGrpSpPr/>
          <p:nvPr/>
        </p:nvGrpSpPr>
        <p:grpSpPr>
          <a:xfrm>
            <a:off x="5018741" y="52509"/>
            <a:ext cx="2318276" cy="1008521"/>
            <a:chOff x="2779809" y="262082"/>
            <a:chExt cx="2318276" cy="1008521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52E9633-B6FB-4246-85B9-D36FA2928E2E}"/>
                </a:ext>
              </a:extLst>
            </p:cNvPr>
            <p:cNvSpPr txBox="1"/>
            <p:nvPr/>
          </p:nvSpPr>
          <p:spPr>
            <a:xfrm>
              <a:off x="2803518" y="262082"/>
              <a:ext cx="1887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entury Gothic" panose="020B0502020202020204" pitchFamily="34" charset="0"/>
                </a:rPr>
                <a:t>India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45935B7-3A04-4860-86DD-E0B13DBB9D02}"/>
                </a:ext>
              </a:extLst>
            </p:cNvPr>
            <p:cNvSpPr txBox="1"/>
            <p:nvPr/>
          </p:nvSpPr>
          <p:spPr>
            <a:xfrm>
              <a:off x="2779809" y="531939"/>
              <a:ext cx="23182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entury Gothic" panose="020B0502020202020204" pitchFamily="34" charset="0"/>
                </a:rPr>
                <a:t>Confirmed cases : 24,372,907</a:t>
              </a:r>
            </a:p>
            <a:p>
              <a:r>
                <a:rPr lang="en-US" sz="1050" dirty="0">
                  <a:latin typeface="Century Gothic" panose="020B0502020202020204" pitchFamily="34" charset="0"/>
                </a:rPr>
                <a:t>Recovered : </a:t>
              </a:r>
              <a:r>
                <a:rPr lang="en-US" sz="1050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1,292,563</a:t>
              </a:r>
            </a:p>
            <a:p>
              <a:r>
                <a:rPr lang="en-US" sz="1050" dirty="0">
                  <a:latin typeface="Century Gothic" panose="020B0502020202020204" pitchFamily="34" charset="0"/>
                </a:rPr>
                <a:t>Vaccinated : </a:t>
              </a:r>
              <a:r>
                <a:rPr lang="en-US" sz="1050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1,273,142</a:t>
              </a:r>
            </a:p>
            <a:p>
              <a:r>
                <a:rPr lang="en-US" sz="1050" dirty="0">
                  <a:latin typeface="Century Gothic" panose="020B0502020202020204" pitchFamily="34" charset="0"/>
                </a:rPr>
                <a:t>Deaths: </a:t>
              </a:r>
              <a:r>
                <a:rPr lang="en-US" sz="105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266,207</a:t>
              </a:r>
              <a:endParaRPr lang="en-US" sz="105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326F25A5-ADBE-44B3-9582-3DB72ED037BF}"/>
              </a:ext>
            </a:extLst>
          </p:cNvPr>
          <p:cNvSpPr/>
          <p:nvPr/>
        </p:nvSpPr>
        <p:spPr>
          <a:xfrm>
            <a:off x="6030401" y="1414460"/>
            <a:ext cx="1209088" cy="1447375"/>
          </a:xfrm>
          <a:custGeom>
            <a:avLst/>
            <a:gdLst>
              <a:gd name="connsiteX0" fmla="*/ 362857 w 362857"/>
              <a:gd name="connsiteY0" fmla="*/ 769257 h 769257"/>
              <a:gd name="connsiteX1" fmla="*/ 319314 w 362857"/>
              <a:gd name="connsiteY1" fmla="*/ 174171 h 769257"/>
              <a:gd name="connsiteX2" fmla="*/ 0 w 362857"/>
              <a:gd name="connsiteY2" fmla="*/ 0 h 769257"/>
              <a:gd name="connsiteX0" fmla="*/ 566057 w 566057"/>
              <a:gd name="connsiteY0" fmla="*/ 1391336 h 1391336"/>
              <a:gd name="connsiteX1" fmla="*/ 522514 w 566057"/>
              <a:gd name="connsiteY1" fmla="*/ 796250 h 1391336"/>
              <a:gd name="connsiteX2" fmla="*/ 0 w 566057"/>
              <a:gd name="connsiteY2" fmla="*/ 0 h 1391336"/>
              <a:gd name="connsiteX0" fmla="*/ 566057 w 595086"/>
              <a:gd name="connsiteY0" fmla="*/ 1391336 h 1391336"/>
              <a:gd name="connsiteX1" fmla="*/ 595086 w 595086"/>
              <a:gd name="connsiteY1" fmla="*/ 640731 h 1391336"/>
              <a:gd name="connsiteX2" fmla="*/ 0 w 595086"/>
              <a:gd name="connsiteY2" fmla="*/ 0 h 139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5086" h="1391336">
                <a:moveTo>
                  <a:pt x="566057" y="1391336"/>
                </a:moveTo>
                <a:lnTo>
                  <a:pt x="595086" y="640731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ACCC3AF-8813-4AB8-BC1C-E78267F8D92A}"/>
              </a:ext>
            </a:extLst>
          </p:cNvPr>
          <p:cNvGrpSpPr/>
          <p:nvPr/>
        </p:nvGrpSpPr>
        <p:grpSpPr>
          <a:xfrm>
            <a:off x="8928754" y="5849479"/>
            <a:ext cx="2318276" cy="1170103"/>
            <a:chOff x="2779809" y="262082"/>
            <a:chExt cx="2318276" cy="1170103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F5F38EF-E65C-4D68-A5B7-D7D0D1445AF9}"/>
                </a:ext>
              </a:extLst>
            </p:cNvPr>
            <p:cNvSpPr txBox="1"/>
            <p:nvPr/>
          </p:nvSpPr>
          <p:spPr>
            <a:xfrm>
              <a:off x="2803518" y="262082"/>
              <a:ext cx="1887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entury Gothic" panose="020B0502020202020204" pitchFamily="34" charset="0"/>
                </a:rPr>
                <a:t>Australia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24219DC-CB7E-4087-9AC0-F7866541ED08}"/>
                </a:ext>
              </a:extLst>
            </p:cNvPr>
            <p:cNvSpPr txBox="1"/>
            <p:nvPr/>
          </p:nvSpPr>
          <p:spPr>
            <a:xfrm>
              <a:off x="2779809" y="531939"/>
              <a:ext cx="2318276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entury Gothic" panose="020B0502020202020204" pitchFamily="34" charset="0"/>
                </a:rPr>
                <a:t>Confirmed cases : </a:t>
              </a:r>
              <a:r>
                <a:rPr lang="en-US" sz="1050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29,957</a:t>
              </a:r>
            </a:p>
            <a:p>
              <a:r>
                <a:rPr lang="en-US" sz="1050" dirty="0">
                  <a:latin typeface="Century Gothic" panose="020B0502020202020204" pitchFamily="34" charset="0"/>
                </a:rPr>
                <a:t>Recovered : </a:t>
              </a:r>
              <a:r>
                <a:rPr lang="en-US" sz="1050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1,292,563</a:t>
              </a:r>
            </a:p>
            <a:p>
              <a:r>
                <a:rPr lang="en-US" sz="1050" dirty="0">
                  <a:latin typeface="Century Gothic" panose="020B0502020202020204" pitchFamily="34" charset="0"/>
                </a:rPr>
                <a:t>Vaccinated : </a:t>
              </a:r>
              <a:r>
                <a:rPr lang="en-US" sz="1050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1,273,142</a:t>
              </a:r>
            </a:p>
            <a:p>
              <a:r>
                <a:rPr lang="en-US" sz="1050" dirty="0">
                  <a:latin typeface="Century Gothic" panose="020B0502020202020204" pitchFamily="34" charset="0"/>
                </a:rPr>
                <a:t>Deaths: </a:t>
              </a:r>
              <a:r>
                <a:rPr lang="en-US" sz="105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910</a:t>
              </a:r>
              <a:endParaRPr lang="en-US" sz="1050" dirty="0">
                <a:latin typeface="Century Gothic" panose="020B0502020202020204" pitchFamily="34" charset="0"/>
              </a:endParaRPr>
            </a:p>
            <a:p>
              <a:r>
                <a:rPr lang="en-US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as porttitor congue massa. </a:t>
              </a:r>
            </a:p>
          </p:txBody>
        </p:sp>
      </p:grp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C06D2144-FD59-4D85-A879-3C0A5073D5C9}"/>
              </a:ext>
            </a:extLst>
          </p:cNvPr>
          <p:cNvSpPr/>
          <p:nvPr/>
        </p:nvSpPr>
        <p:spPr>
          <a:xfrm>
            <a:off x="8578035" y="4349848"/>
            <a:ext cx="928914" cy="1444421"/>
          </a:xfrm>
          <a:custGeom>
            <a:avLst/>
            <a:gdLst>
              <a:gd name="connsiteX0" fmla="*/ 362857 w 362857"/>
              <a:gd name="connsiteY0" fmla="*/ 769257 h 769257"/>
              <a:gd name="connsiteX1" fmla="*/ 319314 w 362857"/>
              <a:gd name="connsiteY1" fmla="*/ 174171 h 769257"/>
              <a:gd name="connsiteX2" fmla="*/ 0 w 362857"/>
              <a:gd name="connsiteY2" fmla="*/ 0 h 769257"/>
              <a:gd name="connsiteX0" fmla="*/ 928914 w 928914"/>
              <a:gd name="connsiteY0" fmla="*/ 1719655 h 1719655"/>
              <a:gd name="connsiteX1" fmla="*/ 885371 w 928914"/>
              <a:gd name="connsiteY1" fmla="*/ 1124569 h 1719655"/>
              <a:gd name="connsiteX2" fmla="*/ 0 w 928914"/>
              <a:gd name="connsiteY2" fmla="*/ 0 h 171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914" h="1719655">
                <a:moveTo>
                  <a:pt x="928914" y="1719655"/>
                </a:moveTo>
                <a:lnTo>
                  <a:pt x="885371" y="1124569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A4957C1-E041-4A4F-AB04-14694B9C8915}"/>
              </a:ext>
            </a:extLst>
          </p:cNvPr>
          <p:cNvGrpSpPr/>
          <p:nvPr/>
        </p:nvGrpSpPr>
        <p:grpSpPr>
          <a:xfrm>
            <a:off x="9244434" y="56342"/>
            <a:ext cx="2318276" cy="1008521"/>
            <a:chOff x="2779809" y="262082"/>
            <a:chExt cx="2318276" cy="1008521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24CD7183-0B84-4BEB-93FE-7B5F5F1F727A}"/>
                </a:ext>
              </a:extLst>
            </p:cNvPr>
            <p:cNvSpPr txBox="1"/>
            <p:nvPr/>
          </p:nvSpPr>
          <p:spPr>
            <a:xfrm>
              <a:off x="2803518" y="262082"/>
              <a:ext cx="215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entury Gothic" panose="020B0502020202020204" pitchFamily="34" charset="0"/>
                </a:rPr>
                <a:t>Russian federation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BD2A001A-B349-4B19-9F9F-002A2A4E62C7}"/>
                </a:ext>
              </a:extLst>
            </p:cNvPr>
            <p:cNvSpPr txBox="1"/>
            <p:nvPr/>
          </p:nvSpPr>
          <p:spPr>
            <a:xfrm>
              <a:off x="2779809" y="531939"/>
              <a:ext cx="23182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entury Gothic" panose="020B0502020202020204" pitchFamily="34" charset="0"/>
                </a:rPr>
                <a:t>Confirmed cases : </a:t>
              </a:r>
              <a:r>
                <a:rPr lang="en-US" sz="1050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4,931,691</a:t>
              </a:r>
            </a:p>
            <a:p>
              <a:r>
                <a:rPr lang="en-US" sz="1050" dirty="0">
                  <a:latin typeface="Century Gothic" panose="020B0502020202020204" pitchFamily="34" charset="0"/>
                </a:rPr>
                <a:t>Recovered : </a:t>
              </a:r>
              <a:r>
                <a:rPr lang="en-US" sz="1050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1,292,563</a:t>
              </a:r>
            </a:p>
            <a:p>
              <a:r>
                <a:rPr lang="en-US" sz="1050" dirty="0">
                  <a:latin typeface="Century Gothic" panose="020B0502020202020204" pitchFamily="34" charset="0"/>
                </a:rPr>
                <a:t>Vaccinated : </a:t>
              </a:r>
              <a:r>
                <a:rPr lang="en-US" sz="1050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1,273,142</a:t>
              </a:r>
            </a:p>
            <a:p>
              <a:r>
                <a:rPr lang="en-US" sz="1050" dirty="0">
                  <a:latin typeface="Century Gothic" panose="020B0502020202020204" pitchFamily="34" charset="0"/>
                </a:rPr>
                <a:t>Deaths: </a:t>
              </a:r>
              <a:r>
                <a:rPr lang="en-US" sz="105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115,480</a:t>
              </a:r>
              <a:r>
                <a:rPr lang="en-US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massa. </a:t>
              </a:r>
            </a:p>
          </p:txBody>
        </p: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DB70AB47-8EF1-43FD-8FF4-1265761AFB22}"/>
              </a:ext>
            </a:extLst>
          </p:cNvPr>
          <p:cNvSpPr/>
          <p:nvPr/>
        </p:nvSpPr>
        <p:spPr>
          <a:xfrm flipV="1">
            <a:off x="8375602" y="1348293"/>
            <a:ext cx="1625600" cy="979963"/>
          </a:xfrm>
          <a:custGeom>
            <a:avLst/>
            <a:gdLst>
              <a:gd name="connsiteX0" fmla="*/ 362857 w 362857"/>
              <a:gd name="connsiteY0" fmla="*/ 769257 h 769257"/>
              <a:gd name="connsiteX1" fmla="*/ 319314 w 362857"/>
              <a:gd name="connsiteY1" fmla="*/ 174171 h 769257"/>
              <a:gd name="connsiteX2" fmla="*/ 0 w 362857"/>
              <a:gd name="connsiteY2" fmla="*/ 0 h 769257"/>
              <a:gd name="connsiteX0" fmla="*/ 928914 w 928914"/>
              <a:gd name="connsiteY0" fmla="*/ 1719655 h 1719655"/>
              <a:gd name="connsiteX1" fmla="*/ 885371 w 928914"/>
              <a:gd name="connsiteY1" fmla="*/ 1124569 h 1719655"/>
              <a:gd name="connsiteX2" fmla="*/ 0 w 928914"/>
              <a:gd name="connsiteY2" fmla="*/ 0 h 1719655"/>
              <a:gd name="connsiteX0" fmla="*/ 928914 w 1233714"/>
              <a:gd name="connsiteY0" fmla="*/ 1719655 h 1719655"/>
              <a:gd name="connsiteX1" fmla="*/ 1233714 w 1233714"/>
              <a:gd name="connsiteY1" fmla="*/ 761690 h 1719655"/>
              <a:gd name="connsiteX2" fmla="*/ 0 w 1233714"/>
              <a:gd name="connsiteY2" fmla="*/ 0 h 1719655"/>
              <a:gd name="connsiteX0" fmla="*/ 1567543 w 1567543"/>
              <a:gd name="connsiteY0" fmla="*/ 1253095 h 1253095"/>
              <a:gd name="connsiteX1" fmla="*/ 1233714 w 1567543"/>
              <a:gd name="connsiteY1" fmla="*/ 761690 h 1253095"/>
              <a:gd name="connsiteX2" fmla="*/ 0 w 1567543"/>
              <a:gd name="connsiteY2" fmla="*/ 0 h 1253095"/>
              <a:gd name="connsiteX0" fmla="*/ 1567543 w 1567543"/>
              <a:gd name="connsiteY0" fmla="*/ 1253095 h 1253095"/>
              <a:gd name="connsiteX1" fmla="*/ 1480456 w 1567543"/>
              <a:gd name="connsiteY1" fmla="*/ 519770 h 1253095"/>
              <a:gd name="connsiteX2" fmla="*/ 0 w 1567543"/>
              <a:gd name="connsiteY2" fmla="*/ 0 h 1253095"/>
              <a:gd name="connsiteX0" fmla="*/ 1625600 w 1625600"/>
              <a:gd name="connsiteY0" fmla="*/ 1166694 h 1166694"/>
              <a:gd name="connsiteX1" fmla="*/ 1480456 w 1625600"/>
              <a:gd name="connsiteY1" fmla="*/ 519770 h 1166694"/>
              <a:gd name="connsiteX2" fmla="*/ 0 w 1625600"/>
              <a:gd name="connsiteY2" fmla="*/ 0 h 116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1166694">
                <a:moveTo>
                  <a:pt x="1625600" y="1166694"/>
                </a:moveTo>
                <a:lnTo>
                  <a:pt x="1480456" y="51977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3" name="Graphic 232" descr="Marker">
            <a:extLst>
              <a:ext uri="{FF2B5EF4-FFF2-40B4-BE49-F238E27FC236}">
                <a16:creationId xmlns:a16="http://schemas.microsoft.com/office/drawing/2014/main" id="{8B990055-AE98-4DED-ABFC-72A7DDEF4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3261" y="1752108"/>
            <a:ext cx="1081405" cy="108140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234" name="Graphic 233" descr="Marker">
            <a:extLst>
              <a:ext uri="{FF2B5EF4-FFF2-40B4-BE49-F238E27FC236}">
                <a16:creationId xmlns:a16="http://schemas.microsoft.com/office/drawing/2014/main" id="{148FF258-63F4-401D-891B-0016E9AD6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2592" y="2815114"/>
            <a:ext cx="1081405" cy="108140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235" name="Graphic 234" descr="Marker">
            <a:extLst>
              <a:ext uri="{FF2B5EF4-FFF2-40B4-BE49-F238E27FC236}">
                <a16:creationId xmlns:a16="http://schemas.microsoft.com/office/drawing/2014/main" id="{407B16BC-3B56-4FE1-B497-816D8D24D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6947" y="3707329"/>
            <a:ext cx="1081405" cy="108140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236" name="Graphic 235" descr="Marker">
            <a:extLst>
              <a:ext uri="{FF2B5EF4-FFF2-40B4-BE49-F238E27FC236}">
                <a16:creationId xmlns:a16="http://schemas.microsoft.com/office/drawing/2014/main" id="{DD4AA797-684A-42D2-813B-0691893BC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7434" y="2197489"/>
            <a:ext cx="1081405" cy="108140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780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02" grpId="0" animBg="1"/>
      <p:bldP spid="203" grpId="0" animBg="1"/>
      <p:bldP spid="204" grpId="0" animBg="1"/>
      <p:bldP spid="207" grpId="0" animBg="1"/>
      <p:bldP spid="212" grpId="0" animBg="1"/>
      <p:bldP spid="216" grpId="0" animBg="1"/>
      <p:bldP spid="220" grpId="0" animBg="1"/>
      <p:bldP spid="224" grpId="0" animBg="1"/>
      <p:bldP spid="2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3D6BF8D-2661-4D3C-A71B-361F6640F25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6279A4-E95E-47E0-83EC-96ECDB46121C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A491F66D-9965-4A3B-AE22-12BCDEC16683}"/>
              </a:ext>
            </a:extLst>
          </p:cNvPr>
          <p:cNvSpPr/>
          <p:nvPr/>
        </p:nvSpPr>
        <p:spPr>
          <a:xfrm flipH="1" flipV="1">
            <a:off x="3787550" y="2646871"/>
            <a:ext cx="2540000" cy="841826"/>
          </a:xfrm>
          <a:prstGeom prst="rtTriangle">
            <a:avLst/>
          </a:prstGeom>
          <a:gradFill flip="none" rotWithShape="1">
            <a:gsLst>
              <a:gs pos="12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3CA453EA-7892-4EAF-BA97-AA8C989860E2}"/>
              </a:ext>
            </a:extLst>
          </p:cNvPr>
          <p:cNvSpPr/>
          <p:nvPr/>
        </p:nvSpPr>
        <p:spPr>
          <a:xfrm flipV="1">
            <a:off x="6128307" y="2656110"/>
            <a:ext cx="2540000" cy="812800"/>
          </a:xfrm>
          <a:prstGeom prst="rtTriangle">
            <a:avLst/>
          </a:prstGeom>
          <a:gradFill flip="none" rotWithShape="1">
            <a:gsLst>
              <a:gs pos="9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AD798C3-0529-44EF-8593-DD4BFBB76CDD}"/>
              </a:ext>
            </a:extLst>
          </p:cNvPr>
          <p:cNvGrpSpPr/>
          <p:nvPr/>
        </p:nvGrpSpPr>
        <p:grpSpPr>
          <a:xfrm>
            <a:off x="3713076" y="1364341"/>
            <a:ext cx="5080000" cy="1277257"/>
            <a:chOff x="3556000" y="609600"/>
            <a:chExt cx="5080000" cy="127725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20EE3C4-A81C-4E55-B812-C87CFB13D206}"/>
                </a:ext>
              </a:extLst>
            </p:cNvPr>
            <p:cNvSpPr/>
            <p:nvPr/>
          </p:nvSpPr>
          <p:spPr>
            <a:xfrm>
              <a:off x="3556000" y="609600"/>
              <a:ext cx="5080000" cy="127725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scene3d>
              <a:camera prst="orthographicFront"/>
              <a:lightRig rig="fla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6F3E7F-8E63-4E11-891D-A748B86EE4DA}"/>
                </a:ext>
              </a:extLst>
            </p:cNvPr>
            <p:cNvSpPr txBox="1"/>
            <p:nvPr/>
          </p:nvSpPr>
          <p:spPr>
            <a:xfrm>
              <a:off x="4397829" y="977076"/>
              <a:ext cx="3369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THANK YOU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9553821-F74C-450A-B7BF-CF147C7723DC}"/>
                </a:ext>
              </a:extLst>
            </p:cNvPr>
            <p:cNvSpPr txBox="1"/>
            <p:nvPr/>
          </p:nvSpPr>
          <p:spPr>
            <a:xfrm>
              <a:off x="4477657" y="1188946"/>
              <a:ext cx="355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</p:grp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AF597EB5-DF9A-43D8-B651-D9F3E33BD583}"/>
              </a:ext>
            </a:extLst>
          </p:cNvPr>
          <p:cNvSpPr/>
          <p:nvPr/>
        </p:nvSpPr>
        <p:spPr>
          <a:xfrm flipH="1" flipV="1">
            <a:off x="3620848" y="4768336"/>
            <a:ext cx="2540000" cy="820060"/>
          </a:xfrm>
          <a:prstGeom prst="rtTriangle">
            <a:avLst/>
          </a:prstGeom>
          <a:gradFill flip="none" rotWithShape="1">
            <a:gsLst>
              <a:gs pos="12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FD3F8298-B54A-4E10-A05C-42762151B99D}"/>
              </a:ext>
            </a:extLst>
          </p:cNvPr>
          <p:cNvSpPr/>
          <p:nvPr/>
        </p:nvSpPr>
        <p:spPr>
          <a:xfrm flipV="1">
            <a:off x="6371432" y="4768399"/>
            <a:ext cx="2540000" cy="791035"/>
          </a:xfrm>
          <a:prstGeom prst="rtTriangle">
            <a:avLst/>
          </a:prstGeom>
          <a:gradFill flip="none" rotWithShape="1">
            <a:gsLst>
              <a:gs pos="4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8608BBE-C2E6-4734-986C-78B6EE0FA034}"/>
              </a:ext>
            </a:extLst>
          </p:cNvPr>
          <p:cNvGrpSpPr/>
          <p:nvPr/>
        </p:nvGrpSpPr>
        <p:grpSpPr>
          <a:xfrm>
            <a:off x="3671775" y="3476630"/>
            <a:ext cx="5080000" cy="1277257"/>
            <a:chOff x="3570046" y="4847766"/>
            <a:chExt cx="5080000" cy="127725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3017E9C-70F9-490A-8B8E-55CEAD4764A9}"/>
                </a:ext>
              </a:extLst>
            </p:cNvPr>
            <p:cNvSpPr/>
            <p:nvPr/>
          </p:nvSpPr>
          <p:spPr>
            <a:xfrm>
              <a:off x="3570046" y="4847766"/>
              <a:ext cx="5080000" cy="1277257"/>
            </a:xfrm>
            <a:prstGeom prst="rect">
              <a:avLst/>
            </a:prstGeom>
            <a:solidFill>
              <a:srgbClr val="29AAE3"/>
            </a:solidFill>
            <a:ln>
              <a:noFill/>
            </a:ln>
            <a:scene3d>
              <a:camera prst="orthographicFront"/>
              <a:lightRig rig="fla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8F4EB7-604B-454F-8119-7B4DE8DF74FB}"/>
                </a:ext>
              </a:extLst>
            </p:cNvPr>
            <p:cNvSpPr txBox="1"/>
            <p:nvPr/>
          </p:nvSpPr>
          <p:spPr>
            <a:xfrm>
              <a:off x="4491703" y="4865106"/>
              <a:ext cx="33310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HAPPY LEARNING </a:t>
              </a:r>
              <a:r>
                <a:rPr lang="en-US" sz="3600" b="1" dirty="0">
                  <a:solidFill>
                    <a:schemeClr val="bg1"/>
                  </a:solidFill>
                  <a:latin typeface="Helvetica" panose="020B0604020202020204" pitchFamily="34" charset="0"/>
                  <a:sym typeface="Wingdings" panose="05000000000000000000" pitchFamily="2" charset="2"/>
                </a:rPr>
                <a:t></a:t>
              </a:r>
              <a:endParaRPr lang="en-US" sz="3600" b="1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43A20C02-511A-4C7E-9BE1-DAAD6DEB649B}"/>
              </a:ext>
            </a:extLst>
          </p:cNvPr>
          <p:cNvSpPr/>
          <p:nvPr/>
        </p:nvSpPr>
        <p:spPr>
          <a:xfrm>
            <a:off x="4215" y="-20907"/>
            <a:ext cx="3584326" cy="6858000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8992863-6BAB-45B9-BDB6-5241717018DC}"/>
              </a:ext>
            </a:extLst>
          </p:cNvPr>
          <p:cNvGrpSpPr/>
          <p:nvPr/>
        </p:nvGrpSpPr>
        <p:grpSpPr>
          <a:xfrm>
            <a:off x="3324649" y="919473"/>
            <a:ext cx="478972" cy="2119085"/>
            <a:chOff x="3236686" y="232228"/>
            <a:chExt cx="478972" cy="2119085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0EB9A6E-1947-4E09-A7CB-76F2D875DA91}"/>
                </a:ext>
              </a:extLst>
            </p:cNvPr>
            <p:cNvSpPr/>
            <p:nvPr/>
          </p:nvSpPr>
          <p:spPr>
            <a:xfrm>
              <a:off x="3396344" y="232228"/>
              <a:ext cx="319314" cy="2119085"/>
            </a:xfrm>
            <a:prstGeom prst="ellipse">
              <a:avLst/>
            </a:prstGeom>
            <a:solidFill>
              <a:schemeClr val="tx1">
                <a:alpha val="26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3EC10CA-69E8-4145-A683-E429D094299A}"/>
                </a:ext>
              </a:extLst>
            </p:cNvPr>
            <p:cNvSpPr/>
            <p:nvPr/>
          </p:nvSpPr>
          <p:spPr>
            <a:xfrm>
              <a:off x="3236686" y="232228"/>
              <a:ext cx="319314" cy="1973943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7A6C98-062A-4624-B647-87D9B591E22D}"/>
              </a:ext>
            </a:extLst>
          </p:cNvPr>
          <p:cNvGrpSpPr/>
          <p:nvPr/>
        </p:nvGrpSpPr>
        <p:grpSpPr>
          <a:xfrm>
            <a:off x="3292425" y="3122414"/>
            <a:ext cx="478972" cy="2119085"/>
            <a:chOff x="3250732" y="4470394"/>
            <a:chExt cx="478972" cy="2119085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41480A7-0D60-433E-95E4-A68247299991}"/>
                </a:ext>
              </a:extLst>
            </p:cNvPr>
            <p:cNvSpPr/>
            <p:nvPr/>
          </p:nvSpPr>
          <p:spPr>
            <a:xfrm>
              <a:off x="3410390" y="4470394"/>
              <a:ext cx="319314" cy="2119085"/>
            </a:xfrm>
            <a:prstGeom prst="ellipse">
              <a:avLst/>
            </a:prstGeom>
            <a:solidFill>
              <a:schemeClr val="tx1">
                <a:alpha val="26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3516542-42AE-4BBC-A6E6-25B2830D593A}"/>
                </a:ext>
              </a:extLst>
            </p:cNvPr>
            <p:cNvSpPr/>
            <p:nvPr/>
          </p:nvSpPr>
          <p:spPr>
            <a:xfrm>
              <a:off x="3250732" y="4470394"/>
              <a:ext cx="319314" cy="1973943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57FCE81E-5598-417E-B986-D81713E42672}"/>
              </a:ext>
            </a:extLst>
          </p:cNvPr>
          <p:cNvSpPr/>
          <p:nvPr/>
        </p:nvSpPr>
        <p:spPr>
          <a:xfrm>
            <a:off x="8621720" y="1"/>
            <a:ext cx="3570046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0818530-5CC5-4A5A-9DAD-CB4F9A661697}"/>
              </a:ext>
            </a:extLst>
          </p:cNvPr>
          <p:cNvGrpSpPr/>
          <p:nvPr/>
        </p:nvGrpSpPr>
        <p:grpSpPr>
          <a:xfrm>
            <a:off x="8490355" y="994435"/>
            <a:ext cx="478971" cy="2119085"/>
            <a:chOff x="8476342" y="232228"/>
            <a:chExt cx="478971" cy="2119085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255D016-46FE-44CE-BB85-A8C330AE114E}"/>
                </a:ext>
              </a:extLst>
            </p:cNvPr>
            <p:cNvSpPr/>
            <p:nvPr/>
          </p:nvSpPr>
          <p:spPr>
            <a:xfrm>
              <a:off x="8476342" y="232228"/>
              <a:ext cx="319314" cy="2119085"/>
            </a:xfrm>
            <a:prstGeom prst="ellipse">
              <a:avLst/>
            </a:prstGeom>
            <a:solidFill>
              <a:schemeClr val="tx1">
                <a:alpha val="26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BCFFE43-5B85-4AC5-8A5E-C18BB7A175A3}"/>
                </a:ext>
              </a:extLst>
            </p:cNvPr>
            <p:cNvSpPr/>
            <p:nvPr/>
          </p:nvSpPr>
          <p:spPr>
            <a:xfrm>
              <a:off x="8635999" y="377370"/>
              <a:ext cx="319314" cy="197394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3F4604-9D52-484C-B96B-26908F3C2924}"/>
              </a:ext>
            </a:extLst>
          </p:cNvPr>
          <p:cNvGrpSpPr/>
          <p:nvPr/>
        </p:nvGrpSpPr>
        <p:grpSpPr>
          <a:xfrm>
            <a:off x="8517378" y="3211025"/>
            <a:ext cx="478971" cy="2119085"/>
            <a:chOff x="8490388" y="4470394"/>
            <a:chExt cx="478971" cy="2119085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33EBF7F-F539-4EE2-86F7-9BA4D23F6556}"/>
                </a:ext>
              </a:extLst>
            </p:cNvPr>
            <p:cNvSpPr/>
            <p:nvPr/>
          </p:nvSpPr>
          <p:spPr>
            <a:xfrm>
              <a:off x="8490388" y="4470394"/>
              <a:ext cx="319314" cy="2119085"/>
            </a:xfrm>
            <a:prstGeom prst="ellipse">
              <a:avLst/>
            </a:prstGeom>
            <a:solidFill>
              <a:schemeClr val="tx1">
                <a:alpha val="26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2B1D15-7859-4CF0-B16D-C77391BCD78E}"/>
                </a:ext>
              </a:extLst>
            </p:cNvPr>
            <p:cNvSpPr/>
            <p:nvPr/>
          </p:nvSpPr>
          <p:spPr>
            <a:xfrm>
              <a:off x="8650045" y="4615536"/>
              <a:ext cx="319314" cy="197394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138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2" presetClass="entr" presetSubtype="8" fill="hold" nodeType="after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1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1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" presetClass="entr" presetSubtype="8" fill="hold" nodeType="after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6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5" grpId="0" animBg="1"/>
          <p:bldP spid="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1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5" grpId="0" animBg="1"/>
          <p:bldP spid="56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392</Words>
  <Application>Microsoft Office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varun</cp:lastModifiedBy>
  <cp:revision>34</cp:revision>
  <dcterms:created xsi:type="dcterms:W3CDTF">2019-12-14T08:31:58Z</dcterms:created>
  <dcterms:modified xsi:type="dcterms:W3CDTF">2021-09-30T10:59:41Z</dcterms:modified>
</cp:coreProperties>
</file>