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01" r:id="rId7"/>
    <p:sldId id="402" r:id="rId8"/>
    <p:sldId id="403" r:id="rId9"/>
    <p:sldId id="412" r:id="rId10"/>
    <p:sldId id="408" r:id="rId11"/>
    <p:sldId id="409" r:id="rId12"/>
    <p:sldId id="417" r:id="rId13"/>
    <p:sldId id="418" r:id="rId14"/>
    <p:sldId id="419" r:id="rId15"/>
    <p:sldId id="405" r:id="rId16"/>
    <p:sldId id="420" r:id="rId17"/>
    <p:sldId id="4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DDU SATEESH" initials="B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0" d="100"/>
          <a:sy n="70" d="100"/>
        </p:scale>
        <p:origin x="724" y="48"/>
      </p:cViewPr>
      <p:guideLst>
        <p:guide orient="horz" pos="2160"/>
        <p:guide pos="3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41220" y="1636395"/>
            <a:ext cx="8239125" cy="2797175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BACHELOR OF ENGINEERING </a:t>
            </a: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chemeClr val="tx1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CSE – INFORMATION SECURITY</a:t>
            </a: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90039" y="647080"/>
            <a:ext cx="92075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Raleway ExtraBold" pitchFamily="34" charset="-52"/>
              </a:rPr>
              <a:t>Credit card </a:t>
            </a:r>
            <a:r>
              <a:rPr lang="en-IN" sz="3600" b="1" dirty="0">
                <a:latin typeface="Raleway ExtraBold" pitchFamily="34" charset="-52"/>
              </a:rPr>
              <a:t>fraud Analytics </a:t>
            </a:r>
            <a:endParaRPr lang="en-US" sz="3600" b="1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5248" y="4671705"/>
            <a:ext cx="54963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21BCS3692 – Chinnari. Abhishek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250" y="4744967"/>
            <a:ext cx="32735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/>
              <a:t>Under the Supervision of: </a:t>
            </a:r>
            <a:endParaRPr lang="en-US" sz="2000" dirty="0"/>
          </a:p>
          <a:p>
            <a:pPr algn="l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</a:t>
            </a:r>
            <a:r>
              <a:rPr lang="en-IN" b="1" dirty="0"/>
              <a:t>Sidrah Fayaz Wani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(E17441)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144270"/>
            <a:ext cx="10179685" cy="516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 algorithms that we have used to perform the credit card fraud detection are:</a:t>
            </a:r>
          </a:p>
          <a:p>
            <a:pPr marL="0" indent="0">
              <a:buNone/>
            </a:pP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the Confusion matrix for Logistic regression algorithm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of the Logistic Regression model will be as follows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10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80745" y="323850"/>
            <a:ext cx="418655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I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&amp; Output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5444490"/>
            <a:ext cx="3597275" cy="91186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0" y="2239010"/>
            <a:ext cx="3597275" cy="271081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144270"/>
            <a:ext cx="10979150" cy="516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 algorithms that we have used to perform the credit card fraud detection are:</a:t>
            </a:r>
          </a:p>
          <a:p>
            <a:pPr marL="0" indent="0">
              <a:buNone/>
            </a:pP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the Confusion matrix for Support Vector Machine(SVM) algorithm</a:t>
            </a: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of the Support Vector Machine(SVM) will be as follows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80745" y="323850"/>
            <a:ext cx="418655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I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&amp; Output</a:t>
            </a:r>
          </a:p>
        </p:txBody>
      </p:sp>
      <p:pic>
        <p:nvPicPr>
          <p:cNvPr id="9" name="Picture 3" descr="IMG_25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1175" y="2233930"/>
            <a:ext cx="3549015" cy="267462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20" y="5514340"/>
            <a:ext cx="3468370" cy="107188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144270"/>
            <a:ext cx="10979150" cy="516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 algorithms that we have used to perform the credit card fraud detection are:</a:t>
            </a:r>
          </a:p>
          <a:p>
            <a:pPr marL="0" indent="0">
              <a:buNone/>
            </a:pP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Forest(RF):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the Confusion matrix for Random Forest algorithm</a:t>
            </a: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of the Random Forest model will be as follows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12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80745" y="323850"/>
            <a:ext cx="418655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en-I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 &amp; Output</a:t>
            </a:r>
          </a:p>
        </p:txBody>
      </p:sp>
      <p:pic>
        <p:nvPicPr>
          <p:cNvPr id="7" name="Picture 5" descr="IMG_25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8300" y="2341245"/>
            <a:ext cx="3380740" cy="254762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5489575"/>
            <a:ext cx="3340100" cy="89027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is an important process for businesses and consumers to protect themselves from financial loss.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systems use a variety of factors to identify suspicious transactions, including purchase amounts, locations, and device information.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powerful machine learning algorithm that can be used to develop fraud detection systems.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and preventing fraudulent transactions, businesses can protect their customers and their bottom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95" y="0"/>
            <a:ext cx="10515600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for credit card fraud detection is vast, with rapid progress driven by AI and ML.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ML models analyze transaction sets to learn patterns and anomalies, enhancing accuracy in detecting fraudulent activity.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technologies like behavioral analytics and device fingerprinting is crucial for a holistic view of customer activity.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analytics can identify sudden large purchases or unusual account access, improving fraud detection.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systems must evolve to work seamlessly across multiple channels (online, offline, mobile) to effectively combat fraud.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490"/>
            <a:ext cx="10515600" cy="4946015"/>
          </a:xfrm>
        </p:spPr>
        <p:txBody>
          <a:bodyPr>
            <a:normAutofit/>
          </a:bodyPr>
          <a:lstStyle/>
          <a:p>
            <a:pPr marL="383540" indent="-383540" algn="l">
              <a:buFont typeface="+mj-lt"/>
              <a:buNone/>
            </a:pPr>
            <a:r>
              <a:rPr lang="en-US" alt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A. Almarshad, G. A. Gashgari and A. I. A. Alzahrani, "Generative Adversarial Networks-Based Novel Approach for Fraud Detection for the European Cardholders 2013 Dataset," in IEEE Access, vol. 11, pp. 107348-107368,2023,doi: 10.1109/ACCESS.2023.3320072.</a:t>
            </a:r>
          </a:p>
          <a:p>
            <a:pPr marL="383540" indent="-383540" algn="l">
              <a:buFont typeface="+mj-lt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 Viswanatha and A.C, Ramachandra and V, Deeksha and R, Ranjitha, Online Fraud Detection Using Machine Learning Approach (August 7, 2023). International Journal of Engineering and Management Research | Volume-13, Issue-4 (August 2023), Available at SSRN: https://ssrn.com/abstract=4533856.</a:t>
            </a:r>
          </a:p>
          <a:p>
            <a:pPr marL="383540" indent="-383540" algn="l">
              <a:buFont typeface="+mj-lt"/>
              <a:buNone/>
            </a:pPr>
            <a:r>
              <a:rPr lang="en-US" alt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Nath Dornadula, S Geetha,Credit Card Fraud Detection using Machine Learning Algorithms,Procedia Computer Science,Volume 165,2019,Pages 631-641,ISSN1877-0509,https://doi.org/10.1016/j.procs.2020.01.057.</a:t>
            </a:r>
          </a:p>
          <a:p>
            <a:pPr marL="383540" indent="-383540" algn="l">
              <a:buFont typeface="+mj-lt"/>
              <a:buNone/>
            </a:pPr>
            <a:r>
              <a:rPr lang="en-US" alt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Ryman-Tubb, Nick F., Paul Krause, and Wolfgang Garn. "How Artificial Intelligence and machine learning research impacts payment card fraud detection: A survey and industry benchmark." Engineering Applications of Artificial Intelligence 76 (2018): 130-157.</a:t>
            </a:r>
          </a:p>
          <a:p>
            <a:pPr marL="383540" indent="-383540" algn="l">
              <a:buFont typeface="+mj-lt"/>
              <a:buNone/>
            </a:pPr>
            <a:r>
              <a:rPr lang="en-US" alt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Tiwari, P., Mehta, S., Sakhuja, N., Kumar, J., &amp; Singh, A. K. (2021). Credit card fraud detection using machine learning: a study. arXiv preprint arXiv:2108.10005.</a:t>
            </a:r>
          </a:p>
          <a:p>
            <a:pPr marL="383540" indent="-383540" algn="l">
              <a:buFont typeface="+mj-lt"/>
              <a:buNone/>
            </a:pPr>
            <a:endParaRPr lang="fr-FR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51" y="172721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80" y="952585"/>
            <a:ext cx="10515600" cy="49522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Proposed System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Result &amp; Output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Future Scope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Fraud detection is the process of identifying and preventing fraudulent credit card transactions.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can cost businesses and consumers billions of dollars each year.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systems use a variety of factors to identify suspicious transactions, such as purchase amounts, locations, and device information.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Fraudsters are constantly developing new techniques to evade detection, so fraud detection systems must be constantly updated.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detecting and preventing fraudulent transactions, businesses can protect their customers and their bottom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formulation for credit card fraud detection involves identifying fraudulent credit card transactions in real-time to prevent financial losses for both the card issuer and the cardholder.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Credit card transactions are numerous, and fraudulent transactions can be difficult to distinguish from legitimate transactions.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Fraudulent activity is constantly changing, and fraudsters are always finding new ways to circumvent detection systems.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 need to be detected in real-time to prevent further fraudulent activity and minimize financial losses.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04"/>
            <a:ext cx="10515600" cy="510334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objective for credit card fraud detection is to develop an efficient and accurate system   that can detect fraudulent transactions in real-time.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aim to achieve the following goals: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accuracy of fraud detection.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the speed of fraud detection.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the customer experience.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compliance with regulations.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 to evolving fraud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432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for credit card fraud detection involves the following steps: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  <a:p>
            <a:pPr marL="0" indent="0" algn="just">
              <a:buNone/>
            </a:pP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35" y="121285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9165" y="1583055"/>
            <a:ext cx="11014075" cy="1417320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WhatsApp Image 2023-09-15 at 12.32.11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1005"/>
            <a:ext cx="10466070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65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114915" cy="43516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used three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algorithem’s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check accuracy and F1 scores.</a:t>
            </a:r>
            <a:r>
              <a:rPr lang="en-US" alt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are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SVM(Support Vector Machine)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0" indent="0" algn="just">
              <a:buNone/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</a:t>
            </a:r>
          </a:p>
          <a:p>
            <a:pPr algn="just"/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statistical model that predicts the probability of a binary outcome (e.g., yes/no, pass/fail) based on a set of predictor variables.</a:t>
            </a:r>
          </a:p>
          <a:p>
            <a:pPr algn="just"/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a logistic function to transform the output of the model into a probability value.</a:t>
            </a:r>
          </a:p>
          <a:p>
            <a:pPr algn="just"/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for a variety of tasks, such as fraud detection, spam filtering, and medical diagnosis.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19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dataset-cover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4685" y="2122170"/>
            <a:ext cx="4439285" cy="223647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348740"/>
            <a:ext cx="10607675" cy="516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Machine)</a:t>
            </a: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supervised machine learning algorithm that can be used for classification or regression tasks.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works by finding a hyperplane in the data that separates the different classes or groups of data points.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hyperplane is chosen such that the distance between the hyperplane and the closest data points on either side is maximized.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Hyperplane: Separates data into two classes (fraudulent and non-fraudulent transactions).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alt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algorithm that builds multiple decision trees to make predictions.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decision tree is trained on a subset of the data and makes a prediction independently.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prediction is made by averaging the predictions of all the decision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5835" y="277495"/>
            <a:ext cx="425450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System</a:t>
            </a:r>
            <a:endParaRPr 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30</TotalTime>
  <Words>1169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Casper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</vt:lpstr>
      <vt:lpstr>Methodology Used</vt:lpstr>
      <vt:lpstr>Methodology Used:</vt:lpstr>
      <vt:lpstr>Proposed System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Abhishek Chinnari</cp:lastModifiedBy>
  <cp:revision>551</cp:revision>
  <dcterms:created xsi:type="dcterms:W3CDTF">2019-01-09T10:33:00Z</dcterms:created>
  <dcterms:modified xsi:type="dcterms:W3CDTF">2025-02-19T05:30:06Z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5100758C4566434CBCA5678B60EC4B85</vt:lpwstr>
  </property>
  <property fmtid="{D5CDD505-2E9C-101B-9397-08002B2CF9AE}" pid="3" name="KSOProductBuildVer">
    <vt:lpwstr>1033-11.2.0.11225</vt:lpwstr>
  </property>
</Properties>
</file>