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08" r:id="rId7"/>
    <p:sldId id="401" r:id="rId8"/>
    <p:sldId id="409" r:id="rId9"/>
    <p:sldId id="402" r:id="rId10"/>
    <p:sldId id="403" r:id="rId11"/>
    <p:sldId id="419" r:id="rId12"/>
    <p:sldId id="417" r:id="rId13"/>
    <p:sldId id="418" r:id="rId14"/>
    <p:sldId id="405" r:id="rId15"/>
    <p:sldId id="406" r:id="rId16"/>
    <p:sldId id="407" r:id="rId17"/>
    <p:sldId id="4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24" y="48"/>
      </p:cViewPr>
      <p:guideLst>
        <p:guide orient="horz" pos="2158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78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89789" y="1241208"/>
            <a:ext cx="9072329" cy="2457031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Submitted in the partial fulfillment for the award of the degree of </a:t>
            </a:r>
            <a:r>
              <a:rPr lang="en-US" sz="2400" b="1" dirty="0">
                <a:solidFill>
                  <a:schemeClr val="tx1"/>
                </a:solidFill>
              </a:rPr>
              <a:t>BACHELOR OF ENGINEERING</a:t>
            </a: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IN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COMPUTER SCIENCE WITH SPECIALIZATION</a:t>
            </a: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INFORMATION SECURITY 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FAKE NEWS DETECTION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490" y="3698239"/>
            <a:ext cx="5240537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Submitted by: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CHINNARI ABHISHEK                           21BCS3692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MENDA MANMADHA RAO                 21BCS3544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PENTAKOTA SRI PRANEETH                 21BCS3523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YADALA CHANDU                                 21BCS11015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Under the Supervision of: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Ms. Komal Mehta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570"/>
            <a:ext cx="10515600" cy="1325563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220"/>
            <a:ext cx="10515600" cy="5342890"/>
          </a:xfrm>
        </p:spPr>
        <p:txBody>
          <a:bodyPr>
            <a:normAutofit lnSpcReduction="10000"/>
          </a:bodyPr>
          <a:lstStyle/>
          <a:p>
            <a:r>
              <a:rPr lang="en-US"/>
              <a:t>After running several simulations, following are the results of</a:t>
            </a:r>
          </a:p>
          <a:p>
            <a:pPr marL="0" indent="0">
              <a:buNone/>
            </a:pPr>
            <a:r>
              <a:rPr lang="en-US"/>
              <a:t>   our model :</a:t>
            </a:r>
          </a:p>
          <a:p>
            <a:r>
              <a:rPr lang="en-US"/>
              <a:t>Confusion matrix for passive aggressive classifier 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 Accuracy - 93.29%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503805" y="3427095"/>
          <a:ext cx="6579235" cy="221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5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FAKE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REAL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FAKE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0"/>
            <a:ext cx="10515600" cy="1325563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25" y="1597025"/>
            <a:ext cx="11353800" cy="4759960"/>
          </a:xfrm>
        </p:spPr>
        <p:txBody>
          <a:bodyPr>
            <a:normAutofit fontScale="97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/>
              <a:t>we will develop a predictive system using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/>
              <a:t>   Python and machine learning to identify fake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/>
              <a:t>   news.</a:t>
            </a:r>
          </a:p>
          <a:p>
            <a:pPr algn="l">
              <a:lnSpc>
                <a:spcPct val="150000"/>
              </a:lnSpc>
            </a:pPr>
            <a:r>
              <a:rPr lang="en-US"/>
              <a:t>The system will utilize a dataset file, and when provided with a news article,it will predict whether the article is genuine or fabricated.</a:t>
            </a:r>
          </a:p>
          <a:p>
            <a:pPr algn="l">
              <a:lnSpc>
                <a:spcPct val="150000"/>
              </a:lnSpc>
            </a:pPr>
            <a:r>
              <a:rPr lang="en-US"/>
              <a:t>If the output is 0, the article is considered real, and if the output is 1,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/>
              <a:t>  the article is considered fake. 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  <p:pic>
        <p:nvPicPr>
          <p:cNvPr id="100" name="Content Placeholder 9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7410" y="636270"/>
            <a:ext cx="4136390" cy="2686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080" y="1551940"/>
            <a:ext cx="10009505" cy="435165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and natural language </a:t>
            </a:r>
            <a:b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techniques can help in identifying patterns</a:t>
            </a:r>
            <a:b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characteristics</a:t>
            </a:r>
            <a:r>
              <a:rPr lang="en-IN" alt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fake news.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technological and human approaches is required to</a:t>
            </a:r>
            <a:b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combat the spread of fake news.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fake news is a complex task that requires a multifaceted approach.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addressing the issue of fake news requires a collaborative effort from both technology and human experts.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  <p:pic>
        <p:nvPicPr>
          <p:cNvPr id="103" name="Content Placeholder 102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0940" y="1551940"/>
            <a:ext cx="4127500" cy="1856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000" dirty="0"/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54895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real-time detection algorithms that can identify and flag fake news as soon as it is published.</a:t>
            </a:r>
          </a:p>
          <a:p>
            <a:pPr>
              <a:lnSpc>
                <a:spcPct val="22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the project to detect fake news in videos and images, not just textual content.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social media companies and news outlets to integrate fake news detection tools into their platforms and increase the speed and efficiency of detecting and removing fake news.</a:t>
            </a:r>
          </a:p>
          <a:p>
            <a:pPr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comprehensive database of known fake news sources and patterns that can be used to enhance the accuracy of detection algorithms.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5170170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buNone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  Gupta, R., Tiwari, A., &amp; </a:t>
            </a:r>
            <a:r>
              <a:rPr lang="en-US" sz="1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Sengar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 S. (2020). Detecting Fake News in Social Media Networks. 2020 5th International        Conference on Computing, Communication and Security (ICCCS), 1-5. DOI: 10.1109/CCCS49291.2020.9209599</a:t>
            </a:r>
          </a:p>
          <a:p>
            <a:pPr marL="361950" indent="-361950">
              <a:lnSpc>
                <a:spcPct val="100000"/>
              </a:lnSpc>
              <a:buNone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 Chen, S. Y., &amp; Hua, K. L. (2019). Fake news detection on social media: A data mining perspective. ACM Transactions on Multimedia Computing, Communications, and Applications (TOMM), 15(2), 1-20.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 Rohatgi, S., &amp; Arora, G. (2020). A Survey of Fake News Detection Methods: Algorithms, Evaluations, and Future Directions. ACM Transactions on Intelligent Systems and Technology (TIST), 11(3), 1-40.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 Liu, C., &amp; Liu, H. (2018). Fake news detection on social media: A review. Data Science and Engineering, 3(1), 1-21. DOI: 10.1007/s41019-017-0051-1.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 Bilal, M., Ahmed, S., &amp; Ahmed, Z. (2020). Combating Fake News: A Survey on Detection and Mitigation Techniques. IEEE Access, 8, 188102-188123. </a:t>
            </a:r>
            <a:r>
              <a:rPr lang="en-US" sz="1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10.1109/access.2020.3030090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D.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 Lie of the Year: Fake News, PolitiFact, Washington, DC, USA,2016.</a:t>
            </a:r>
          </a:p>
          <a:p>
            <a:pPr marL="361950" indent="-361950">
              <a:lnSpc>
                <a:spcPct val="100000"/>
              </a:lnSpc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 D. M. J. Lazer, M. A. Baum, Y.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Benkler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et al., “The science of fake news,”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Science,vol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359, no. 6380, pp. 1094–1096, 2018.View at: Publisher Site | Google Scholar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[8]  S. Kogan, T. J. Moskowitz, and M.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Niessner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“Fake News: Evidence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fromFinancialMarkets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,” 2019, https://ssrn.com/abstract=3237763.View at: Google Scholar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endParaRPr lang="en-US" sz="1600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endParaRPr lang="en-US" sz="1600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0000"/>
              </a:lnSpc>
              <a:buNone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54136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A.Robb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“Anatomy of a fake news scandal,” Rolling Stone, vol. 1301, pp. 28–33,2017.View at: Google Scholar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 J. Soll, “The long and brutal history of fake news,” Politico Magazine, vol. 18, no.12, 2016.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  N. K. Conroy, V. L. Rubin, and Y. Chen, “Automatic deception detection: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methodsfor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fake news,” Proceedings of the Association for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InformationScienceandTechnology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      52, no. 1, pp. 1–4, 2015.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  F. T. Asr and M. Taboada, “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Misinfotext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news articles,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withfalseand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labels,”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416050"/>
            <a:ext cx="6862445" cy="47428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 is false information presented as news with the intent of causing harm or generating revenue.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platforms, particularly Facebook, have made it easier for fake news to spread.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fake news is difficult because it can be presented in a convincing manner.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pic>
        <p:nvPicPr>
          <p:cNvPr id="100" name="Content Placeholder 9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2520" y="1751330"/>
            <a:ext cx="4408170" cy="3355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9929495" cy="382143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in the paper is to examine news headlines to predict whether they are fake or not.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 can be an effective marketing strategy, but it can also cause harm to individuals and society.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profits from spreading fake news may not justify the harm it causes.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10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2680" y="3625850"/>
            <a:ext cx="4115435" cy="273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2740"/>
            <a:ext cx="9503410" cy="4351655"/>
          </a:xfrm>
        </p:spPr>
        <p:txBody>
          <a:bodyPr>
            <a:normAutofit fontScale="900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World Wide Web and social media platforms like Facebook and Twitter have transformed how information is disseminated.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outlets can provide near-real-time updates to subscribers due to digital media formats.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news media has made it </a:t>
            </a:r>
            <a:b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for consumers to access the latest news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06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 drives 70% of traffic to news websites.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can facilitate discussion, sharing of ideas, and debate over important issues.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some entities use social media negatively for monetary gain or to spread biased opinions, manipulate mindsets, and disseminate fake news.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920" y="1531620"/>
            <a:ext cx="10303510" cy="43516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sources and developing real-time fake news detection in videos is still a challenge.</a:t>
            </a:r>
          </a:p>
          <a:p>
            <a:pPr algn="l">
              <a:lnSpc>
                <a:spcPct val="100000"/>
              </a:lnSpc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techniques and a hybrid approach may help detect and classify deceptive articles.</a:t>
            </a:r>
          </a:p>
          <a:p>
            <a:pPr algn="l">
              <a:lnSpc>
                <a:spcPct val="100000"/>
              </a:lnSpc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techniques such as</a:t>
            </a:r>
            <a:b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and </a:t>
            </a:r>
            <a:b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can help </a:t>
            </a:r>
            <a:b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news.</a:t>
            </a:r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4680" y="3564890"/>
            <a:ext cx="470154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4.jpeg">
            <a:extLst>
              <a:ext uri="{FF2B5EF4-FFF2-40B4-BE49-F238E27FC236}">
                <a16:creationId xmlns:a16="http://schemas.microsoft.com/office/drawing/2014/main" id="{6AD819C8-C95D-4311-B70C-524B0449C1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1992" y="1234440"/>
            <a:ext cx="7754112" cy="50383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4610-86B1-6E22-7B37-BAFCCB54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5.jpeg">
            <a:extLst>
              <a:ext uri="{FF2B5EF4-FFF2-40B4-BE49-F238E27FC236}">
                <a16:creationId xmlns:a16="http://schemas.microsoft.com/office/drawing/2014/main" id="{6D19B385-5A9C-03E5-7A86-1C95C165E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8992" y="1460500"/>
            <a:ext cx="9690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87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18</TotalTime>
  <Words>1129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Casper</vt:lpstr>
      <vt:lpstr>Raleway ExtraBold</vt:lpstr>
      <vt:lpstr>Söhne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</vt:lpstr>
      <vt:lpstr>INTRODUCTION</vt:lpstr>
      <vt:lpstr>PROBLEM FORMULATION</vt:lpstr>
      <vt:lpstr>PROBLEM FORMULATION</vt:lpstr>
      <vt:lpstr>OBJECTIVES</vt:lpstr>
      <vt:lpstr>METHODOLOGY</vt:lpstr>
      <vt:lpstr>PowerPoint Presentation</vt:lpstr>
      <vt:lpstr>RESULT</vt:lpstr>
      <vt:lpstr>RESULT</vt:lpstr>
      <vt:lpstr>CONCLUSION</vt:lpstr>
      <vt:lpstr>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Abhishek Chinnari</cp:lastModifiedBy>
  <cp:revision>530</cp:revision>
  <dcterms:created xsi:type="dcterms:W3CDTF">2019-01-09T10:33:00Z</dcterms:created>
  <dcterms:modified xsi:type="dcterms:W3CDTF">2024-11-14T04:59:17Z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FAD58D73824D47078F1831B07BB34886</vt:lpwstr>
  </property>
  <property fmtid="{D5CDD505-2E9C-101B-9397-08002B2CF9AE}" pid="3" name="KSOProductBuildVer">
    <vt:lpwstr>1033-11.2.0.11537</vt:lpwstr>
  </property>
</Properties>
</file>