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0" r:id="rId3"/>
    <p:sldId id="261" r:id="rId4"/>
    <p:sldId id="262" r:id="rId5"/>
    <p:sldId id="268" r:id="rId6"/>
    <p:sldId id="265" r:id="rId7"/>
    <p:sldId id="264" r:id="rId8"/>
    <p:sldId id="271" r:id="rId9"/>
    <p:sldId id="266" r:id="rId10"/>
    <p:sldId id="269" r:id="rId11"/>
    <p:sldId id="263" r:id="rId12"/>
    <p:sldId id="270" r:id="rId13"/>
    <p:sldId id="267" r:id="rId14"/>
    <p:sldId id="272" r:id="rId15"/>
    <p:sldId id="276" r:id="rId16"/>
    <p:sldId id="273" r:id="rId17"/>
    <p:sldId id="258" r:id="rId18"/>
    <p:sldId id="277" r:id="rId19"/>
    <p:sldId id="278" r:id="rId20"/>
    <p:sldId id="275" r:id="rId21"/>
    <p:sldId id="274" r:id="rId22"/>
    <p:sldId id="259" r:id="rId23"/>
    <p:sldId id="279" r:id="rId24"/>
    <p:sldId id="280" r:id="rId25"/>
    <p:sldId id="281" r:id="rId26"/>
    <p:sldId id="285" r:id="rId27"/>
    <p:sldId id="283"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898" autoAdjust="0"/>
  </p:normalViewPr>
  <p:slideViewPr>
    <p:cSldViewPr>
      <p:cViewPr varScale="1">
        <p:scale>
          <a:sx n="64" d="100"/>
          <a:sy n="64" d="100"/>
        </p:scale>
        <p:origin x="-13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B31CF-B045-4DB2-BC09-46CC46BC690A}" type="datetimeFigureOut">
              <a:rPr lang="en-US" smtClean="0"/>
              <a:t>12/22/2021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B33DD-4D53-4164-A90E-AF2845B407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As today's digital world becomes increasingly competitive, what are some of the relevant skills needed to succeed? While the list is certainly endless, skills like Artificial Intelligence (AI) and Machine Learning (ML), data analytics, big data, SEO, and </a:t>
            </a:r>
            <a:r>
              <a:rPr lang="en-US" sz="1200" b="0" i="0" kern="1200" dirty="0" err="1" smtClean="0">
                <a:solidFill>
                  <a:schemeClr val="tx1"/>
                </a:solidFill>
                <a:latin typeface="+mn-lt"/>
                <a:ea typeface="+mn-ea"/>
                <a:cs typeface="+mn-cs"/>
              </a:rPr>
              <a:t>cybersecurity</a:t>
            </a:r>
            <a:r>
              <a:rPr lang="en-US" sz="1200" b="0" i="0" kern="1200" dirty="0" smtClean="0">
                <a:solidFill>
                  <a:schemeClr val="tx1"/>
                </a:solidFill>
                <a:latin typeface="+mn-lt"/>
                <a:ea typeface="+mn-ea"/>
                <a:cs typeface="+mn-cs"/>
              </a:rPr>
              <a:t> overlap. No matter who answers that question, AI and Data Analytics will always list at the core.</a:t>
            </a:r>
            <a:endParaRPr lang="en-US" dirty="0"/>
          </a:p>
        </p:txBody>
      </p:sp>
      <p:sp>
        <p:nvSpPr>
          <p:cNvPr id="4" name="Slide Number Placeholder 3"/>
          <p:cNvSpPr>
            <a:spLocks noGrp="1"/>
          </p:cNvSpPr>
          <p:nvPr>
            <p:ph type="sldNum" sz="quarter" idx="10"/>
          </p:nvPr>
        </p:nvSpPr>
        <p:spPr/>
        <p:txBody>
          <a:bodyPr/>
          <a:lstStyle/>
          <a:p>
            <a:fld id="{A44B33DD-4D53-4164-A90E-AF2845B4077B}"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33E8A-E861-4983-BD58-C2D20D304620}"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33E8A-E861-4983-BD58-C2D20D304620}"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33E8A-E861-4983-BD58-C2D20D304620}"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33E8A-E861-4983-BD58-C2D20D304620}"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33E8A-E861-4983-BD58-C2D20D304620}"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33E8A-E861-4983-BD58-C2D20D304620}"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33E8A-E861-4983-BD58-C2D20D304620}"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33E8A-E861-4983-BD58-C2D20D304620}"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33E8A-E861-4983-BD58-C2D20D304620}"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33E8A-E861-4983-BD58-C2D20D304620}"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33E8A-E861-4983-BD58-C2D20D304620}"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F81E5-962F-41FB-8F60-31F7A00D0E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33E8A-E861-4983-BD58-C2D20D304620}" type="datetimeFigureOut">
              <a:rPr lang="en-US" smtClean="0"/>
              <a:t>12/22/2021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F81E5-962F-41FB-8F60-31F7A00D0E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dell\Downloads\WhatsApp Image 2021-12-22 at 6.23.33 PM (14).jpeg"/>
          <p:cNvPicPr>
            <a:picLocks noChangeAspect="1" noChangeArrowheads="1"/>
          </p:cNvPicPr>
          <p:nvPr/>
        </p:nvPicPr>
        <p:blipFill>
          <a:blip r:embed="rId2"/>
          <a:srcRect/>
          <a:stretch>
            <a:fillRect/>
          </a:stretch>
        </p:blipFill>
        <p:spPr bwMode="auto">
          <a:xfrm>
            <a:off x="0" y="3276600"/>
            <a:ext cx="9144000" cy="3581400"/>
          </a:xfrm>
          <a:prstGeom prst="rect">
            <a:avLst/>
          </a:prstGeom>
          <a:noFill/>
        </p:spPr>
      </p:pic>
      <p:pic>
        <p:nvPicPr>
          <p:cNvPr id="4" name="Picture 2" descr="C:\Users\dell\Downloads\WhatsApp Image 2021-12-22 at 6.23.33 PM (8).jpeg"/>
          <p:cNvPicPr>
            <a:picLocks noChangeAspect="1" noChangeArrowheads="1"/>
          </p:cNvPicPr>
          <p:nvPr/>
        </p:nvPicPr>
        <p:blipFill>
          <a:blip r:embed="rId3"/>
          <a:srcRect/>
          <a:stretch>
            <a:fillRect/>
          </a:stretch>
        </p:blipFill>
        <p:spPr bwMode="auto">
          <a:xfrm>
            <a:off x="0" y="-1"/>
            <a:ext cx="9144000" cy="38862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ell\Downloads\WhatsApp Image 2021-12-22 at 6.23.34 PM (12).jpeg"/>
          <p:cNvPicPr>
            <a:picLocks noChangeAspect="1" noChangeArrowheads="1"/>
          </p:cNvPicPr>
          <p:nvPr/>
        </p:nvPicPr>
        <p:blipFill>
          <a:blip r:embed="rId2"/>
          <a:srcRect/>
          <a:stretch>
            <a:fillRect/>
          </a:stretch>
        </p:blipFill>
        <p:spPr bwMode="auto">
          <a:xfrm>
            <a:off x="50799" y="0"/>
            <a:ext cx="9076267"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ownloads\WhatsApp Image 2021-12-22 at 6.23.34 PM (7).jpeg"/>
          <p:cNvPicPr>
            <a:picLocks noChangeAspect="1" noChangeArrowheads="1"/>
          </p:cNvPicPr>
          <p:nvPr/>
        </p:nvPicPr>
        <p:blipFill>
          <a:blip r:embed="rId2"/>
          <a:srcRect/>
          <a:stretch>
            <a:fillRect/>
          </a:stretch>
        </p:blipFill>
        <p:spPr bwMode="auto">
          <a:xfrm>
            <a:off x="-91858" y="0"/>
            <a:ext cx="9235858" cy="2809240"/>
          </a:xfrm>
          <a:prstGeom prst="rect">
            <a:avLst/>
          </a:prstGeom>
          <a:noFill/>
        </p:spPr>
      </p:pic>
      <p:pic>
        <p:nvPicPr>
          <p:cNvPr id="5123" name="Picture 3" descr="C:\Users\dell\Downloads\WhatsApp Image 2021-12-22 at 6.23.34 PM (8).jpeg"/>
          <p:cNvPicPr>
            <a:picLocks noChangeAspect="1" noChangeArrowheads="1"/>
          </p:cNvPicPr>
          <p:nvPr/>
        </p:nvPicPr>
        <p:blipFill>
          <a:blip r:embed="rId3"/>
          <a:srcRect/>
          <a:stretch>
            <a:fillRect/>
          </a:stretch>
        </p:blipFill>
        <p:spPr bwMode="auto">
          <a:xfrm>
            <a:off x="0" y="2763309"/>
            <a:ext cx="9144000" cy="409469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C:\Users\dell\Downloads\WhatsApp Image 2021-12-22 at 6.23.34 PM (11).jpeg"/>
          <p:cNvPicPr>
            <a:picLocks noChangeAspect="1" noChangeArrowheads="1"/>
          </p:cNvPicPr>
          <p:nvPr/>
        </p:nvPicPr>
        <p:blipFill>
          <a:blip r:embed="rId2"/>
          <a:srcRect/>
          <a:stretch>
            <a:fillRect/>
          </a:stretch>
        </p:blipFill>
        <p:spPr bwMode="auto">
          <a:xfrm>
            <a:off x="82497" y="0"/>
            <a:ext cx="9068429"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ownloads\WhatsApp Image 2021-12-22 at 6.23.34 PM (2).jpeg"/>
          <p:cNvPicPr>
            <a:picLocks noChangeAspect="1" noChangeArrowheads="1"/>
          </p:cNvPicPr>
          <p:nvPr/>
        </p:nvPicPr>
        <p:blipFill>
          <a:blip r:embed="rId2"/>
          <a:srcRect/>
          <a:stretch>
            <a:fillRect/>
          </a:stretch>
        </p:blipFill>
        <p:spPr bwMode="auto">
          <a:xfrm>
            <a:off x="0" y="-69849"/>
            <a:ext cx="9143999" cy="692784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dell\Downloads\WhatsApp Image 2021-12-22 at 6.23.33 PM (6).jpeg"/>
          <p:cNvPicPr>
            <a:picLocks noChangeAspect="1" noChangeArrowheads="1"/>
          </p:cNvPicPr>
          <p:nvPr/>
        </p:nvPicPr>
        <p:blipFill>
          <a:blip r:embed="rId2"/>
          <a:srcRect/>
          <a:stretch>
            <a:fillRect/>
          </a:stretch>
        </p:blipFill>
        <p:spPr bwMode="auto">
          <a:xfrm>
            <a:off x="1" y="0"/>
            <a:ext cx="9288886"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ownloads\WhatsApp Image 2021-12-22 at 6.23.33 PM (6).jpeg"/>
          <p:cNvPicPr>
            <a:picLocks noChangeAspect="1" noChangeArrowheads="1"/>
          </p:cNvPicPr>
          <p:nvPr/>
        </p:nvPicPr>
        <p:blipFill>
          <a:blip r:embed="rId2"/>
          <a:srcRect/>
          <a:stretch>
            <a:fillRect/>
          </a:stretch>
        </p:blipFill>
        <p:spPr bwMode="auto">
          <a:xfrm>
            <a:off x="1295400" y="1100965"/>
            <a:ext cx="6858000" cy="3304684"/>
          </a:xfrm>
          <a:prstGeom prst="rect">
            <a:avLst/>
          </a:prstGeom>
          <a:noFill/>
        </p:spPr>
      </p:pic>
      <p:pic>
        <p:nvPicPr>
          <p:cNvPr id="5" name="Picture 3" descr="C:\Users\dell\Downloads\WhatsApp Image 2021-12-22 at 6.23.33 PM (7).jpeg"/>
          <p:cNvPicPr>
            <a:picLocks noChangeAspect="1" noChangeArrowheads="1"/>
          </p:cNvPicPr>
          <p:nvPr/>
        </p:nvPicPr>
        <p:blipFill>
          <a:blip r:embed="rId3"/>
          <a:srcRect/>
          <a:stretch>
            <a:fillRect/>
          </a:stretch>
        </p:blipFill>
        <p:spPr bwMode="auto">
          <a:xfrm>
            <a:off x="358936" y="0"/>
            <a:ext cx="8556464" cy="680212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dell\Downloads\WhatsApp Image 2021-12-22 at 6.23.34 PM (9).jpeg"/>
          <p:cNvPicPr>
            <a:picLocks noChangeAspect="1" noChangeArrowheads="1"/>
          </p:cNvPicPr>
          <p:nvPr/>
        </p:nvPicPr>
        <p:blipFill>
          <a:blip r:embed="rId2"/>
          <a:srcRect/>
          <a:stretch>
            <a:fillRect/>
          </a:stretch>
        </p:blipFill>
        <p:spPr bwMode="auto">
          <a:xfrm>
            <a:off x="0" y="0"/>
            <a:ext cx="9144000" cy="4152900"/>
          </a:xfrm>
          <a:prstGeom prst="rect">
            <a:avLst/>
          </a:prstGeom>
          <a:noFill/>
        </p:spPr>
      </p:pic>
      <p:pic>
        <p:nvPicPr>
          <p:cNvPr id="9219" name="Picture 3" descr="C:\Users\dell\Downloads\WhatsApp Image 2021-12-22 at 6.23.33 PM (11).jpeg"/>
          <p:cNvPicPr>
            <a:picLocks noChangeAspect="1" noChangeArrowheads="1"/>
          </p:cNvPicPr>
          <p:nvPr/>
        </p:nvPicPr>
        <p:blipFill>
          <a:blip r:embed="rId3"/>
          <a:srcRect/>
          <a:stretch>
            <a:fillRect/>
          </a:stretch>
        </p:blipFill>
        <p:spPr bwMode="auto">
          <a:xfrm>
            <a:off x="0" y="3733800"/>
            <a:ext cx="9144000" cy="3124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ell\Downloads\WhatsApp Image 2021-12-22 at 6.23.33 PM (9).jpeg"/>
          <p:cNvPicPr>
            <a:picLocks noChangeAspect="1" noChangeArrowheads="1"/>
          </p:cNvPicPr>
          <p:nvPr/>
        </p:nvPicPr>
        <p:blipFill>
          <a:blip r:embed="rId2"/>
          <a:srcRect/>
          <a:stretch>
            <a:fillRect/>
          </a:stretch>
        </p:blipFill>
        <p:spPr bwMode="auto">
          <a:xfrm>
            <a:off x="0" y="304800"/>
            <a:ext cx="9000000" cy="621947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dell\Downloads\WhatsApp Image 2021-12-22 at 6.23.34 PM (3).jpeg"/>
          <p:cNvPicPr>
            <a:picLocks noChangeAspect="1" noChangeArrowheads="1"/>
          </p:cNvPicPr>
          <p:nvPr/>
        </p:nvPicPr>
        <p:blipFill>
          <a:blip r:embed="rId2"/>
          <a:srcRect/>
          <a:stretch>
            <a:fillRect/>
          </a:stretch>
        </p:blipFill>
        <p:spPr bwMode="auto">
          <a:xfrm>
            <a:off x="1143000" y="219075"/>
            <a:ext cx="6858000" cy="64198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dell\Downloads\WhatsApp Image 2021-12-22 at 6.24.04 PM (9).jpeg"/>
          <p:cNvPicPr>
            <a:picLocks noChangeAspect="1" noChangeArrowheads="1"/>
          </p:cNvPicPr>
          <p:nvPr/>
        </p:nvPicPr>
        <p:blipFill>
          <a:blip r:embed="rId2"/>
          <a:srcRect/>
          <a:stretch>
            <a:fillRect/>
          </a:stretch>
        </p:blipFill>
        <p:spPr bwMode="auto">
          <a:xfrm>
            <a:off x="94195" y="304800"/>
            <a:ext cx="9082824" cy="6324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C:\Users\dell\Downloads\WhatsApp Image 2021-12-22 at 6.23.34 PM (6).jpeg"/>
          <p:cNvPicPr>
            <a:picLocks noChangeAspect="1" noChangeArrowheads="1"/>
          </p:cNvPicPr>
          <p:nvPr/>
        </p:nvPicPr>
        <p:blipFill>
          <a:blip r:embed="rId2"/>
          <a:srcRect/>
          <a:stretch>
            <a:fillRect/>
          </a:stretch>
        </p:blipFill>
        <p:spPr bwMode="auto">
          <a:xfrm>
            <a:off x="0" y="0"/>
            <a:ext cx="9144000" cy="3657600"/>
          </a:xfrm>
          <a:prstGeom prst="rect">
            <a:avLst/>
          </a:prstGeom>
          <a:noFill/>
        </p:spPr>
      </p:pic>
      <p:pic>
        <p:nvPicPr>
          <p:cNvPr id="13314" name="Picture 2" descr="C:\Users\dell\Downloads\WhatsApp Image 2021-12-22 at 6.23.34 PM (4).jpeg"/>
          <p:cNvPicPr>
            <a:picLocks noChangeAspect="1" noChangeArrowheads="1"/>
          </p:cNvPicPr>
          <p:nvPr/>
        </p:nvPicPr>
        <p:blipFill>
          <a:blip r:embed="rId3"/>
          <a:srcRect/>
          <a:stretch>
            <a:fillRect/>
          </a:stretch>
        </p:blipFill>
        <p:spPr bwMode="auto">
          <a:xfrm>
            <a:off x="0" y="3505200"/>
            <a:ext cx="9144000" cy="3352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dell\Downloads\WhatsApp Image 2021-12-22 at 6.23.33 PM (10).jpeg"/>
          <p:cNvPicPr>
            <a:picLocks noChangeAspect="1" noChangeArrowheads="1"/>
          </p:cNvPicPr>
          <p:nvPr/>
        </p:nvPicPr>
        <p:blipFill>
          <a:blip r:embed="rId2"/>
          <a:srcRect/>
          <a:stretch>
            <a:fillRect/>
          </a:stretch>
        </p:blipFill>
        <p:spPr bwMode="auto">
          <a:xfrm>
            <a:off x="19965" y="0"/>
            <a:ext cx="9104070" cy="6858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6" descr="C:\Users\dell\Downloads\WhatsApp Image 2021-12-22 at 6.23.34 PM (10).jpeg"/>
          <p:cNvPicPr>
            <a:picLocks noChangeAspect="1" noChangeArrowheads="1"/>
          </p:cNvPicPr>
          <p:nvPr/>
        </p:nvPicPr>
        <p:blipFill>
          <a:blip r:embed="rId2"/>
          <a:srcRect/>
          <a:stretch>
            <a:fillRect/>
          </a:stretch>
        </p:blipFill>
        <p:spPr bwMode="auto">
          <a:xfrm>
            <a:off x="115687" y="152400"/>
            <a:ext cx="8884859" cy="6705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C:\Users\dell\Downloads\WhatsApp Image 2021-12-22 at 6.23.33 PM (1).jpeg"/>
          <p:cNvPicPr>
            <a:picLocks noChangeAspect="1" noChangeArrowheads="1"/>
          </p:cNvPicPr>
          <p:nvPr/>
        </p:nvPicPr>
        <p:blipFill>
          <a:blip r:embed="rId2"/>
          <a:srcRect/>
          <a:stretch>
            <a:fillRect/>
          </a:stretch>
        </p:blipFill>
        <p:spPr bwMode="auto">
          <a:xfrm>
            <a:off x="85725" y="928688"/>
            <a:ext cx="8972550" cy="50006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dell\Downloads\WhatsApp Image 2021-12-22 at 6.23.33 PM (2).jpeg"/>
          <p:cNvPicPr>
            <a:picLocks noChangeAspect="1" noChangeArrowheads="1"/>
          </p:cNvPicPr>
          <p:nvPr/>
        </p:nvPicPr>
        <p:blipFill>
          <a:blip r:embed="rId2"/>
          <a:srcRect/>
          <a:stretch>
            <a:fillRect/>
          </a:stretch>
        </p:blipFill>
        <p:spPr bwMode="auto">
          <a:xfrm>
            <a:off x="685799" y="0"/>
            <a:ext cx="8001001" cy="688643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dell\Downloads\WhatsApp Image 2021-12-22 at 6.23.33 PM (3).jpeg"/>
          <p:cNvPicPr>
            <a:picLocks noChangeAspect="1" noChangeArrowheads="1"/>
          </p:cNvPicPr>
          <p:nvPr/>
        </p:nvPicPr>
        <p:blipFill>
          <a:blip r:embed="rId2"/>
          <a:srcRect/>
          <a:stretch>
            <a:fillRect/>
          </a:stretch>
        </p:blipFill>
        <p:spPr bwMode="auto">
          <a:xfrm>
            <a:off x="419100" y="704850"/>
            <a:ext cx="8305800" cy="54483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dell\Downloads\WhatsApp Image 2021-12-22 at 6.23.33 PM.jpeg"/>
          <p:cNvPicPr>
            <a:picLocks noChangeAspect="1" noChangeArrowheads="1"/>
          </p:cNvPicPr>
          <p:nvPr/>
        </p:nvPicPr>
        <p:blipFill>
          <a:blip r:embed="rId2"/>
          <a:srcRect/>
          <a:stretch>
            <a:fillRect/>
          </a:stretch>
        </p:blipFill>
        <p:spPr bwMode="auto">
          <a:xfrm>
            <a:off x="314472" y="762000"/>
            <a:ext cx="8789734" cy="5638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dell\Downloads\WhatsApp Image 2021-12-22 at 6.23.33 PM (5).jpeg"/>
          <p:cNvPicPr>
            <a:picLocks noChangeAspect="1" noChangeArrowheads="1"/>
          </p:cNvPicPr>
          <p:nvPr/>
        </p:nvPicPr>
        <p:blipFill>
          <a:blip r:embed="rId2"/>
          <a:srcRect/>
          <a:stretch>
            <a:fillRect/>
          </a:stretch>
        </p:blipFill>
        <p:spPr bwMode="auto">
          <a:xfrm>
            <a:off x="461963" y="457200"/>
            <a:ext cx="8220075" cy="5943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dell\Downloads\WhatsApp Image 2021-12-22 at 6.23.33 PM (4).jpeg"/>
          <p:cNvPicPr>
            <a:picLocks noChangeAspect="1" noChangeArrowheads="1"/>
          </p:cNvPicPr>
          <p:nvPr/>
        </p:nvPicPr>
        <p:blipFill>
          <a:blip r:embed="rId2"/>
          <a:srcRect/>
          <a:stretch>
            <a:fillRect/>
          </a:stretch>
        </p:blipFill>
        <p:spPr bwMode="auto">
          <a:xfrm>
            <a:off x="80963" y="304800"/>
            <a:ext cx="8982075" cy="6096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C:\Users\dell\Downloads\WhatsApp Image 2021-12-22 at 6.24.04 PM (8).jpeg"/>
          <p:cNvPicPr>
            <a:picLocks noChangeAspect="1" noChangeArrowheads="1"/>
          </p:cNvPicPr>
          <p:nvPr/>
        </p:nvPicPr>
        <p:blipFill>
          <a:blip r:embed="rId3"/>
          <a:srcRect/>
          <a:stretch>
            <a:fillRect/>
          </a:stretch>
        </p:blipFill>
        <p:spPr bwMode="auto">
          <a:xfrm>
            <a:off x="0" y="0"/>
            <a:ext cx="9144000" cy="56989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C:\Users\dell\Downloads\WhatsApp Image 2021-12-22 at 6.24.04 PM (7).jpeg"/>
          <p:cNvPicPr>
            <a:picLocks noChangeAspect="1" noChangeArrowheads="1"/>
          </p:cNvPicPr>
          <p:nvPr/>
        </p:nvPicPr>
        <p:blipFill>
          <a:blip r:embed="rId2"/>
          <a:srcRect/>
          <a:stretch>
            <a:fillRect/>
          </a:stretch>
        </p:blipFill>
        <p:spPr bwMode="auto">
          <a:xfrm>
            <a:off x="44328" y="152400"/>
            <a:ext cx="9057176" cy="6400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ownloads\WhatsApp Image 2021-12-22 at 6.24.04 PM (1).jpeg"/>
          <p:cNvPicPr>
            <a:picLocks noChangeAspect="1" noChangeArrowheads="1"/>
          </p:cNvPicPr>
          <p:nvPr/>
        </p:nvPicPr>
        <p:blipFill>
          <a:blip r:embed="rId2"/>
          <a:srcRect/>
          <a:stretch>
            <a:fillRect/>
          </a:stretch>
        </p:blipFill>
        <p:spPr bwMode="auto">
          <a:xfrm>
            <a:off x="0" y="3581400"/>
            <a:ext cx="9144000" cy="3293510"/>
          </a:xfrm>
          <a:prstGeom prst="rect">
            <a:avLst/>
          </a:prstGeom>
          <a:noFill/>
        </p:spPr>
      </p:pic>
      <p:pic>
        <p:nvPicPr>
          <p:cNvPr id="2051" name="Picture 3" descr="C:\Users\dell\Downloads\WhatsApp Image 2021-12-22 at 6.24.04 PM.jpeg"/>
          <p:cNvPicPr>
            <a:picLocks noChangeAspect="1" noChangeArrowheads="1"/>
          </p:cNvPicPr>
          <p:nvPr/>
        </p:nvPicPr>
        <p:blipFill>
          <a:blip r:embed="rId3"/>
          <a:srcRect/>
          <a:stretch>
            <a:fillRect/>
          </a:stretch>
        </p:blipFill>
        <p:spPr bwMode="auto">
          <a:xfrm>
            <a:off x="0" y="0"/>
            <a:ext cx="9144000" cy="39528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Users\dell\Downloads\WhatsApp Image 2021-12-22 at 6.24.04 PM (5).jpeg"/>
          <p:cNvPicPr>
            <a:picLocks noChangeAspect="1" noChangeArrowheads="1"/>
          </p:cNvPicPr>
          <p:nvPr/>
        </p:nvPicPr>
        <p:blipFill>
          <a:blip r:embed="rId2"/>
          <a:srcRect/>
          <a:stretch>
            <a:fillRect/>
          </a:stretch>
        </p:blipFill>
        <p:spPr bwMode="auto">
          <a:xfrm>
            <a:off x="0" y="2743200"/>
            <a:ext cx="9144000" cy="4114800"/>
          </a:xfrm>
          <a:prstGeom prst="rect">
            <a:avLst/>
          </a:prstGeom>
          <a:noFill/>
        </p:spPr>
      </p:pic>
      <p:pic>
        <p:nvPicPr>
          <p:cNvPr id="3" name="Picture 5" descr="C:\Users\dell\Downloads\WhatsApp Image 2021-12-22 at 6.24.04 PM (4).jpeg"/>
          <p:cNvPicPr>
            <a:picLocks noChangeAspect="1" noChangeArrowheads="1"/>
          </p:cNvPicPr>
          <p:nvPr/>
        </p:nvPicPr>
        <p:blipFill>
          <a:blip r:embed="rId3"/>
          <a:srcRect/>
          <a:stretch>
            <a:fillRect/>
          </a:stretch>
        </p:blipFill>
        <p:spPr bwMode="auto">
          <a:xfrm>
            <a:off x="0" y="0"/>
            <a:ext cx="9144000" cy="2819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C:\Users\dell\Downloads\WhatsApp Image 2021-12-22 at 6.24.04 PM (6).jpeg"/>
          <p:cNvPicPr>
            <a:picLocks noChangeAspect="1" noChangeArrowheads="1"/>
          </p:cNvPicPr>
          <p:nvPr/>
        </p:nvPicPr>
        <p:blipFill>
          <a:blip r:embed="rId2"/>
          <a:srcRect/>
          <a:stretch>
            <a:fillRect/>
          </a:stretch>
        </p:blipFill>
        <p:spPr bwMode="auto">
          <a:xfrm>
            <a:off x="40510" y="1143000"/>
            <a:ext cx="9091303" cy="5105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dell\Downloads\WhatsApp Image 2021-12-22 at 6.24.04 PM (3).jpeg"/>
          <p:cNvPicPr>
            <a:picLocks noChangeAspect="1" noChangeArrowheads="1"/>
          </p:cNvPicPr>
          <p:nvPr/>
        </p:nvPicPr>
        <p:blipFill>
          <a:blip r:embed="rId2"/>
          <a:srcRect/>
          <a:stretch>
            <a:fillRect/>
          </a:stretch>
        </p:blipFill>
        <p:spPr bwMode="auto">
          <a:xfrm>
            <a:off x="0" y="433388"/>
            <a:ext cx="9143999" cy="59912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ownloads\WhatsApp Image 2021-12-22 at 6.23.34 PM (5).jpeg"/>
          <p:cNvPicPr>
            <a:picLocks noChangeAspect="1" noChangeArrowheads="1"/>
          </p:cNvPicPr>
          <p:nvPr/>
        </p:nvPicPr>
        <p:blipFill>
          <a:blip r:embed="rId2"/>
          <a:srcRect/>
          <a:stretch>
            <a:fillRect/>
          </a:stretch>
        </p:blipFill>
        <p:spPr bwMode="auto">
          <a:xfrm>
            <a:off x="0" y="3810000"/>
            <a:ext cx="9144000" cy="3048000"/>
          </a:xfrm>
          <a:prstGeom prst="rect">
            <a:avLst/>
          </a:prstGeom>
          <a:noFill/>
        </p:spPr>
      </p:pic>
      <p:pic>
        <p:nvPicPr>
          <p:cNvPr id="4" name="Picture 3" descr="C:\Users\dell\Downloads\WhatsApp Image 2021-12-22 at 6.23.34 PM.jpeg"/>
          <p:cNvPicPr>
            <a:picLocks noChangeAspect="1" noChangeArrowheads="1"/>
          </p:cNvPicPr>
          <p:nvPr/>
        </p:nvPicPr>
        <p:blipFill>
          <a:blip r:embed="rId3"/>
          <a:srcRect/>
          <a:stretch>
            <a:fillRect/>
          </a:stretch>
        </p:blipFill>
        <p:spPr bwMode="auto">
          <a:xfrm>
            <a:off x="0" y="0"/>
            <a:ext cx="9144000" cy="3886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70</Words>
  <Application>Microsoft Office PowerPoint</Application>
  <PresentationFormat>On-screen Show (4:3)</PresentationFormat>
  <Paragraphs>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7</cp:revision>
  <dcterms:created xsi:type="dcterms:W3CDTF">2021-12-22T13:50:10Z</dcterms:created>
  <dcterms:modified xsi:type="dcterms:W3CDTF">2021-12-22T14:49:47Z</dcterms:modified>
</cp:coreProperties>
</file>