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60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47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83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369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34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8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36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39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31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0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The Forest</a:t>
            </a:r>
            <a:endParaRPr lang="th-TH" sz="8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</a:rPr>
              <a:t>ทรัพยากรป่าไม้ในประเทศไทย</a:t>
            </a:r>
          </a:p>
        </p:txBody>
      </p:sp>
    </p:spTree>
    <p:extLst>
      <p:ext uri="{BB962C8B-B14F-4D97-AF65-F5344CB8AC3E}">
        <p14:creationId xmlns:p14="http://schemas.microsoft.com/office/powerpoint/2010/main" val="7302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17256"/>
            <a:ext cx="10515600" cy="56406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	ในขณะที่ทุกอย่างกำลังพัฒนามากขึ้น แต่มีบางอย่างกำลังจะใกล้หมดไป. . .นั่นคือทรัพยากรธรรมชาตินั่นเอง ป่าไม้อยู่คู่โลกมานานกว่ามนุษย์หลายล้านปีนัก แต่ก็อาจจะหมดไปเพราะมนุษย์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เราได้มีการรวบรวมสถิติพื้นที่ป่าไม้ในแต่ละภาคในปีต่างๆไว้ดังนี้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647035"/>
            <a:ext cx="9996854" cy="49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Office Theme</vt:lpstr>
      <vt:lpstr>The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</dc:title>
  <dc:creator>Ajapahappz .</dc:creator>
  <cp:lastModifiedBy>Ajapahappz .</cp:lastModifiedBy>
  <cp:revision>5</cp:revision>
  <dcterms:created xsi:type="dcterms:W3CDTF">2016-12-03T08:26:40Z</dcterms:created>
  <dcterms:modified xsi:type="dcterms:W3CDTF">2016-12-04T09:10:44Z</dcterms:modified>
</cp:coreProperties>
</file>