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60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47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83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369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34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8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36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39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31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0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The Forest</a:t>
            </a:r>
            <a:endParaRPr lang="th-TH" sz="8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</a:rPr>
              <a:t>ทรัพยากรป่าไม้ในประเทศไทย</a:t>
            </a:r>
          </a:p>
        </p:txBody>
      </p:sp>
    </p:spTree>
    <p:extLst>
      <p:ext uri="{BB962C8B-B14F-4D97-AF65-F5344CB8AC3E}">
        <p14:creationId xmlns:p14="http://schemas.microsoft.com/office/powerpoint/2010/main" val="73022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source</a:t>
            </a:r>
            <a:endParaRPr lang="th-TH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https://sites.google.com/site/pitchathak78/kar-xnuraks-sing-waedlxm/withi-xnuraks-thraphyakr-pa-mi</a:t>
            </a:r>
          </a:p>
          <a:p>
            <a:r>
              <a:rPr lang="en-US" dirty="0">
                <a:solidFill>
                  <a:schemeClr val="bg1"/>
                </a:solidFill>
              </a:rPr>
              <a:t>https://www.m-society.go.th/ewt_news.php?nid=12324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5710"/>
            <a:ext cx="10515600" cy="56406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	ในขณะที่ทุกอย่างกำลังพัฒนามากขึ้น แต่มีบางอย่างกำลังจะใกล้หมดไปนั่นคือทรัพยากรธรรมชาตินั่นเอง ป่าไม้อยู่คู่โลกมานานกว่ามนุษย์หลายล้านปีนัก แต่ก็อาจจะหมดไปเพราะมนุษย์  เราได้มีการรวบรวมสถิติการทำผิดกฏหมายเกี่ยวกับป่าไม้ในปี 2557-2558 ไว้ดังนี้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7" y="1617970"/>
            <a:ext cx="10225454" cy="50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</a:t>
            </a:r>
            <a:r>
              <a:rPr lang="th-TH" dirty="0">
                <a:solidFill>
                  <a:schemeClr val="bg1"/>
                </a:solidFill>
              </a:rPr>
              <a:t>จะเห็นได้ว่า อัตราการกระทำผิดกฏหมายกับทรัพยากรป่าไม้สูงที่สุดคือช่วงเดือนตุลาคม 2557 และในช่วงเดือนเมษายนปี 2558 มีอัตราการกระทำการผิดกฏหมายกับทรัพยากรป่าไม้ต่ำที่สุด ในเดือนมิถุนายน 2558 มีการบุกรุกป่าไม้มากที่สุดและเดือนมกราคม 2558 มีการบุกรุกป่าไม้น้อยที่สุด โดยจะสังเกตได้ว่าอัตราการทำผิดกฏหมายเฉลี่ยมีผลต่อการบุกรุกป่าไม้ คือ สองอย่างนี้จะควบคู่กันไป ถ้าการทำผิดกฏหมายไม่เยอะ ก็จะบุรุกไม่เยอะ ยกเว้นแต่ในเดือนตุลาคม 2557 ที่มีอัตราการทำผิดกฎหมายสูงมาก</a:t>
            </a:r>
          </a:p>
          <a:p>
            <a:pPr marL="0" indent="0">
              <a:buNone/>
            </a:pPr>
            <a:endParaRPr lang="th-TH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72415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731"/>
            <a:ext cx="10515600" cy="5869232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จากการกระทำผิดกฏหมายและการทำลายป่า นี่คือกราฟแสดงผลรวมของพื้นที่ทรัพยากรป่าไม้ในแต่ละภูมิภาค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018"/>
            <a:ext cx="10487025" cy="52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62" y="272562"/>
            <a:ext cx="10861431" cy="5675801"/>
          </a:xfrm>
        </p:spPr>
        <p:txBody>
          <a:bodyPr/>
          <a:lstStyle/>
          <a:p>
            <a:pPr marL="457200" lvl="1" indent="0">
              <a:buNone/>
            </a:pPr>
            <a:r>
              <a:rPr lang="th-TH" dirty="0">
                <a:solidFill>
                  <a:schemeClr val="bg1"/>
                </a:solidFill>
              </a:rPr>
              <a:t>	ซึ่งจากกราฟจะเห็นได้ว่าภาคเหนือมีพื้นที่ป่าไม้มากที่สุดอย่างโดดเด่น ในปีพ.ศ. 2516 กราฟแสดงพื้นที่ของทรัพยากรป่าไม้สูงมาก แสดงถึงความอุดมสมบูรณ์ และได้ค่อยๆลดลงจนน้อยที่สุดที่ปีพ.ศ. 2541 ซึ่งแสดงให้เห็นว่าเราได้ใช้ทรัพยากรป่าไม้อย่างสิ้นเปลืองและลดลงอย่างรวดเร็วและต่อเนื่อง แต่ในปีพ.ศ. 2543 ก็ได้เพิ่มขึ้นมา และค่อนข้างคงที่ ซึ่งแสดงให้เห็นว่าประเทศไทยได้มีการตื่นตัวเรื่องทรพัยากรป่าไม้ที่ลดลง และได้ช่วยกันฟื้นฟูสภาพป่าไม้ให้มากขึ้น</a:t>
            </a:r>
          </a:p>
          <a:p>
            <a:pPr marL="457200" lvl="1" indent="0">
              <a:buNone/>
            </a:pPr>
            <a:r>
              <a:rPr lang="th-TH" dirty="0">
                <a:solidFill>
                  <a:schemeClr val="bg1"/>
                </a:solidFill>
              </a:rPr>
              <a:t>โดยมีกราฟแสดงอัตราการฟื้นฟูสภาพป่าไม้ในแต่ละปีดังนี้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9" y="2181330"/>
            <a:ext cx="8959362" cy="44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8"/>
            <a:ext cx="10515600" cy="568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>
                <a:solidFill>
                  <a:schemeClr val="bg1"/>
                </a:solidFill>
              </a:rPr>
              <a:t>จะสังเกตได้ว่าในปี ค.ศ.2008 ซึ่งตรงกับปีพ.ศ. 2551 มีอัตราการฟื้นฟูป่าไม้สูงที่สุด ซึ่งค่อนข้างสอดคล้องกับกราฟแสดงทรัพยากรป่าไม้ในปี พ.ศ.2551 ซึ่งในช่วงนั้นมีการตื่นตัวที่จะช่วยกันรักษาและฟื้นฟูทรัพยกรป่าไม้กันมากขึ้นจนทำให้กราฟกลับมาคงที่ 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ในการฟื้นฟูและรักษาทรัพยากรป่าไม้มีหลายวิธี และเป็นหน้าที่ของทุกๆคน โดยจะเสนอวิธีการช่วยฟื้นฟูและรักษาทรัพยากรป่าไม้ดังนี้</a:t>
            </a:r>
          </a:p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1. การกำหนดนโยบายป่าไม้แห่งชาติ 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นโยบายป่าไม้แห่งชาติ มีอยู่ 20 ข้อที่สำคัญ คือ การกำหนดให้มีพื้นที่ป่าไม้ทั่วประเทศอย่างน้อยในอัตราร้อยละ 40 ของพื้นที่ประเทศ เป็นการกำหนดแนวทางการจัดการและ การพัฒนาป่าไม้ในระยะยาว</a:t>
            </a:r>
          </a:p>
          <a:p>
            <a:pPr marL="0" indent="0">
              <a:buNone/>
            </a:pPr>
            <a:endParaRPr lang="th-TH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 2. การปลูกป่า 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เป็น การดำเนินงานด้านการอนุรักษ์ป่าไม้อย่างหนึ่ง เมื่อป่าไม้ในพื้นที่ถูกตัดฟันลงไม่ว่ากรณีใดก็ตามนโยบายการรักษาป่าไม้จะกำหนดให้มีการปลูกป่าขึ้นทดแทนและส่งเสริมให้มีการ ปลูกสร้างสวนป่าทุกรูปแบบ</a:t>
            </a:r>
            <a:endParaRPr lang="th-TH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89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3238"/>
            <a:ext cx="10515600" cy="5763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3. การป้องกันไฟไหม้ป่า 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ไฟไหม้ป่าถือว่าเป็นอันตรายร้ายแรงที่เกิดขึ้นกับป่าไม้การฟื้นฟูกระทำได้ ยากมาก ไฟไหม้ป่าเกิดจากการกระทำของมนุษย์ จากความประมาทเลินเล่อ ทำให้ต้นไม้บางส่วนอาจตาย บางส่วนอาจชะงัก การเจริญเติบโต และบางแห่งอาจตายหมด หากเกิดซ้ำแล้วซ้ำเล่าจนพืชหมดโอกาสแพร่พันธุ์ได้</a:t>
            </a:r>
          </a:p>
          <a:p>
            <a:pPr marL="0" indent="0">
              <a:buNone/>
            </a:pPr>
            <a:endParaRPr lang="th-TH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4. การป้องกันการบุกรุกทำลายป่า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การบุกรุกการทำลายป่าไม้ในปัจจุบัน จะเพิ่มความรุนแรงมากขึ้น การป้องกันทำได้โดย การทำหลักเขตป้ายหรือเครื่องหมายให้ชัดเจนเพื่อบอกให้รู้ว่า เป็นเขตป่าประเภทใด การแก้ปัญหานี้สำคัญที่สุดอยู่ที่ การปฏิบัติของเจ้าหน้าที่ของรัฐที่เป็นไปด้วยความเที่ยงตรง เอาจริงเอาจัง และมีความซื่อสัตย์ต่ออาชีพและ       หน้าที่ปฏิบัติตามตัวบทกฎหมายและพระราช บัญญัติป่าไม้อย่าง เคร่งครัดจะสามารถป้องกันการทำลายป่าในทุกรูปแบบได้ </a:t>
            </a:r>
          </a:p>
        </p:txBody>
      </p:sp>
    </p:spTree>
    <p:extLst>
      <p:ext uri="{BB962C8B-B14F-4D97-AF65-F5344CB8AC3E}">
        <p14:creationId xmlns:p14="http://schemas.microsoft.com/office/powerpoint/2010/main" val="132708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85" y="509953"/>
            <a:ext cx="10515600" cy="5965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5. การใช้วัสดุทดแทนไม้ 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ในการก่อสร้างต่าง ๆ ไม่ว่าจะเป็นบ้านเรือน หรือสิ่งก่อสร้างอื่นที่เคยใช้ไม้ดั้งเดิม เช่น การสร้างสะพานเพื่อทดแทนสะพานเก่าที่ชำรุด ควรจะใช้เหล็กทำสะพานให้รถวิ่งชั่วคราว ก่อนจะมีสะพานใหม่               ที่ถาวรและสร้างได้ด้วยวัสดุอื่นแทนไม้</a:t>
            </a:r>
          </a:p>
          <a:p>
            <a:pPr marL="0" indent="0">
              <a:buNone/>
            </a:pPr>
            <a:endParaRPr lang="th-TH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6. การใช้ไม้อย่างมีประสิทธิภาพ / ประหยัด 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เป็น การนำเนื้อไม้มาใช้ให้เกิดประโยชน์มากที่สุด โดยใช้ทุกส่วนของต้น เช่น ไม้ที่เหลือจากการแปรรูป นำมาใช้เป็นวัสดุก่อสร้างแล้วสามารถนำ ไปเป็นวัตถุดิบทำไม้อัด ไม้ปาร์เก้ชิ้นไม้สับ (</a:t>
            </a:r>
            <a:r>
              <a:rPr lang="en-US" dirty="0">
                <a:solidFill>
                  <a:schemeClr val="bg1"/>
                </a:solidFill>
              </a:rPr>
              <a:t>Chip board) </a:t>
            </a:r>
            <a:r>
              <a:rPr lang="th-TH" dirty="0">
                <a:solidFill>
                  <a:schemeClr val="bg1"/>
                </a:solidFill>
              </a:rPr>
              <a:t>ไม้ประสาน (</a:t>
            </a:r>
            <a:r>
              <a:rPr lang="en-US" dirty="0">
                <a:solidFill>
                  <a:schemeClr val="bg1"/>
                </a:solidFill>
              </a:rPr>
              <a:t>Particle board) </a:t>
            </a:r>
            <a:r>
              <a:rPr lang="th-TH" dirty="0">
                <a:solidFill>
                  <a:schemeClr val="bg1"/>
                </a:solidFill>
              </a:rPr>
              <a:t>ทำเครื่องใช้ขนาดเล็ก เช่น แจกัน ที่เขี่ยบุหรี่ ของชำร่วย เป็นต้น ส่วนไม้ทีนำมาแปรรูปเพื่อใช้ในการก่อสร้างหรือเพื่อการอื่น ควรปรับปรุง คุณภาพไม้ ก่อนนำมาใช้ประโยชน์              เช่น การอาบน้ำยาไม้อบให้แห้งเพื่อยึดอายุการใช้งานให้ยาวนานออกไป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08" y="492369"/>
            <a:ext cx="10515600" cy="5807686"/>
          </a:xfrm>
        </p:spPr>
        <p:txBody>
          <a:bodyPr/>
          <a:lstStyle/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7. การพยายามนำไม้ที่ไม่เคยใช้ประโยชน์มาใช้ 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ไม้ที่ไม่เคยนำมาใช้ประโยชน์มาก่อน เช่น ไม้มะพร้าว ต้นตาล ไม้ยางพารา นำมาทำเครื่องใช้ในครัวเรือนได้หลายชนิด อาทิ ตู้ เตียง โต๊ะ ก่อนนำมาใช้ประโยชน์ ควรปรับปรุงคุณภาพไม้ก่อน</a:t>
            </a:r>
          </a:p>
          <a:p>
            <a:pPr marL="0" indent="0">
              <a:buNone/>
            </a:pPr>
            <a:endParaRPr lang="th-TH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chemeClr val="bg1"/>
                </a:solidFill>
              </a:rPr>
              <a:t>8. ส่งเสริม ประชาสัมพันธ์ ให้การศึกษา ให้เยาวชนและประชาชน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การได้ตระหนักถึงความสำคัญของป่าไม้ สร้างจิตสำนึกในการอนุรักษ์ และช่วยกันดูแลในการรักษาทรัพยากรป่าไม้ เหมือนกับที่เรารักษาและหวงแหนสิ่งของที่เป็นสมบัติของเราเอง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026" name="Picture 2" descr="ผลการค้นหารูปภาพสำหรับ tre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93" y="3372629"/>
            <a:ext cx="4658458" cy="3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Office Theme</vt:lpstr>
      <vt:lpstr>The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</dc:title>
  <dc:creator>Ajapahappz .</dc:creator>
  <cp:lastModifiedBy>Ajapahappz .</cp:lastModifiedBy>
  <cp:revision>19</cp:revision>
  <dcterms:created xsi:type="dcterms:W3CDTF">2016-12-03T08:26:40Z</dcterms:created>
  <dcterms:modified xsi:type="dcterms:W3CDTF">2016-12-05T12:53:20Z</dcterms:modified>
</cp:coreProperties>
</file>