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560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47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838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369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34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08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368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8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39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31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AAF0-2DEF-42BD-BA4B-1C8F2DA64A1B}" type="datetimeFigureOut">
              <a:rPr lang="th-TH" smtClean="0"/>
              <a:t>04/12/59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3073-CA03-4545-8697-6244310639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0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The Forest</a:t>
            </a:r>
            <a:endParaRPr lang="th-TH" sz="8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chemeClr val="bg1"/>
                </a:solidFill>
              </a:rPr>
              <a:t>ทรัพยากรป่าไม้ในประเทศไทย</a:t>
            </a:r>
          </a:p>
        </p:txBody>
      </p:sp>
    </p:spTree>
    <p:extLst>
      <p:ext uri="{BB962C8B-B14F-4D97-AF65-F5344CB8AC3E}">
        <p14:creationId xmlns:p14="http://schemas.microsoft.com/office/powerpoint/2010/main" val="73022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787"/>
            <a:ext cx="10515600" cy="564063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h-TH" dirty="0">
                <a:solidFill>
                  <a:schemeClr val="bg1"/>
                </a:solidFill>
              </a:rPr>
              <a:t>	ในขณะที่ทุกอย่างกำลังพัฒนามากขึ้น แต่มีบางอย่างกำลังจะใกล้หมดไป. . .นั่นคือทรัพยากรธรรมชาตินั่นเอง ป่าไม้อยู่คู่โลกมานานกว่ามนุษย์หลายล้านปีนัก แต่ก็อาจจะหมดไปเพราะมนุษย์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dirty="0">
                <a:solidFill>
                  <a:schemeClr val="bg1"/>
                </a:solidFill>
              </a:rPr>
              <a:t>เราได้มีการรวบรวมสถิติการทำผิดกฏหมายเกี่ยวกับป่าไม้ในปี 2557-2558 ไว้ดังนี้</a:t>
            </a:r>
          </a:p>
          <a:p>
            <a:pPr marL="0" indent="0">
              <a:buNone/>
            </a:pPr>
            <a:r>
              <a:rPr lang="th-TH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5556"/>
            <a:ext cx="10410825" cy="51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	</a:t>
            </a:r>
            <a:r>
              <a:rPr lang="th-TH" dirty="0">
                <a:solidFill>
                  <a:schemeClr val="bg1"/>
                </a:solidFill>
              </a:rPr>
              <a:t>จะเห็นได้ว่า อัตราการกระทำผิดกฏหมายกับทรัพยากรป่าไม้สูงที่สุดคือช่วงเดือนตุลาคม 2557 และในช่วงเดือนเมษายนปี 2558 มีอัตราการกระทำการผิดกฏหมายกับทรัพยากรป่าไม้ต่ำที่สุด ในเดือนมิถุนายน 2558 มีการบุกรุกป่าไม้มากที่สุดและเดือนมกราคม 2558 มีการบุกรุกป่าไม้น้อยที่สุด โดยจะสังเกตได้ว่าอัตราการทำผิดกฏหมายเฉลี่ยมีผลต่อการบุกรุกป่าไม้ คือ สองอย่างนี้จะควบคู่กันไป ถ้าการทำผิดกฏหมายไม่เยอะ ก็จะบุรุกไม่เยอะ ยกเว้นแต่ในเดือนตุลาคม 2557 ที่มีอัตราการทำผิดกฎหมายสูงมาก</a:t>
            </a:r>
          </a:p>
          <a:p>
            <a:pPr marL="0" indent="0">
              <a:buNone/>
            </a:pPr>
            <a:endParaRPr lang="th-TH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72415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448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Cordia New</vt:lpstr>
      <vt:lpstr>Office Theme</vt:lpstr>
      <vt:lpstr>The Forest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</dc:title>
  <dc:creator>Ajapahappz .</dc:creator>
  <cp:lastModifiedBy>Ajapahappz .</cp:lastModifiedBy>
  <cp:revision>13</cp:revision>
  <dcterms:created xsi:type="dcterms:W3CDTF">2016-12-03T08:26:40Z</dcterms:created>
  <dcterms:modified xsi:type="dcterms:W3CDTF">2016-12-04T16:36:18Z</dcterms:modified>
</cp:coreProperties>
</file>