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285" y="3175337"/>
            <a:ext cx="2926080" cy="113030"/>
          </a:xfrm>
          <a:custGeom>
            <a:avLst/>
            <a:gdLst/>
            <a:ahLst/>
            <a:cxn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256" y="1332500"/>
            <a:ext cx="1129235" cy="1097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312" y="672534"/>
            <a:ext cx="3004820" cy="23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6534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33135" y="1648445"/>
            <a:ext cx="113030" cy="1638300"/>
          </a:xfrm>
          <a:custGeom>
            <a:avLst/>
            <a:gdLst/>
            <a:ahLst/>
            <a:cxn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0"/>
            <a:ext cx="113030" cy="1035685"/>
          </a:xfrm>
          <a:custGeom>
            <a:avLst/>
            <a:gdLst/>
            <a:ahLst/>
            <a:cxn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6534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869" y="690285"/>
            <a:ext cx="2284730" cy="204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052" y="781479"/>
            <a:ext cx="2907665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6534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4229952" y="0"/>
                </a:moveTo>
                <a:lnTo>
                  <a:pt x="0" y="0"/>
                </a:lnTo>
                <a:lnTo>
                  <a:pt x="0" y="112644"/>
                </a:lnTo>
                <a:lnTo>
                  <a:pt x="4229952" y="112644"/>
                </a:lnTo>
                <a:lnTo>
                  <a:pt x="4229952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456785"/>
            <a:ext cx="2922614" cy="23746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1032" y="572510"/>
            <a:ext cx="2617470" cy="11379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065" marR="5080" algn="ctr">
              <a:lnSpc>
                <a:spcPts val="2090"/>
              </a:lnSpc>
              <a:spcBef>
                <a:spcPts val="509"/>
              </a:spcBef>
            </a:pPr>
            <a:r>
              <a:rPr sz="2050" spc="225" dirty="0"/>
              <a:t>QUIZZICAL</a:t>
            </a:r>
            <a:r>
              <a:rPr sz="2050" spc="75" dirty="0"/>
              <a:t> QUEST: </a:t>
            </a:r>
            <a:r>
              <a:rPr sz="2050" spc="229" dirty="0"/>
              <a:t>UNLEASHING</a:t>
            </a:r>
            <a:r>
              <a:rPr sz="2050" spc="80" dirty="0"/>
              <a:t> </a:t>
            </a:r>
            <a:r>
              <a:rPr sz="2050" spc="125" dirty="0"/>
              <a:t>THE </a:t>
            </a:r>
            <a:r>
              <a:rPr sz="2050" spc="280" dirty="0"/>
              <a:t>ONLINE</a:t>
            </a:r>
            <a:r>
              <a:rPr sz="2050" spc="70" dirty="0"/>
              <a:t> </a:t>
            </a:r>
            <a:r>
              <a:rPr sz="2050" spc="250" dirty="0"/>
              <a:t>GAME</a:t>
            </a:r>
            <a:r>
              <a:rPr sz="2050" spc="75" dirty="0"/>
              <a:t> </a:t>
            </a:r>
            <a:r>
              <a:rPr sz="2050" spc="160" dirty="0"/>
              <a:t>OF </a:t>
            </a:r>
            <a:r>
              <a:rPr sz="2050" spc="235" dirty="0"/>
              <a:t>KNOWLEDGE</a:t>
            </a:r>
            <a:endParaRPr sz="2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29"/>
              </a:spcBef>
            </a:pPr>
            <a:r>
              <a:rPr sz="1200" spc="130" dirty="0"/>
              <a:t>WELCOME</a:t>
            </a:r>
            <a:r>
              <a:rPr sz="1200" spc="40" dirty="0"/>
              <a:t> </a:t>
            </a:r>
            <a:r>
              <a:rPr sz="1200" spc="50" dirty="0"/>
              <a:t>TO</a:t>
            </a:r>
            <a:r>
              <a:rPr sz="1200" spc="40" dirty="0"/>
              <a:t> </a:t>
            </a:r>
            <a:r>
              <a:rPr sz="1200" spc="114" dirty="0"/>
              <a:t>QUIZZICAL</a:t>
            </a:r>
            <a:r>
              <a:rPr sz="1200" spc="45" dirty="0"/>
              <a:t> </a:t>
            </a:r>
            <a:r>
              <a:rPr sz="1200" spc="-10" dirty="0"/>
              <a:t>QUEST!</a:t>
            </a:r>
            <a:endParaRPr sz="120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809" y="1346691"/>
              <a:ext cx="1168551" cy="1254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58750" marR="210820" algn="ctr">
              <a:lnSpc>
                <a:spcPct val="100499"/>
              </a:lnSpc>
              <a:spcBef>
                <a:spcPts val="610"/>
              </a:spcBef>
              <a:tabLst>
                <a:tab pos="2661920" algn="l"/>
              </a:tabLst>
            </a:pPr>
            <a:r>
              <a:rPr dirty="0"/>
              <a:t>Get</a:t>
            </a:r>
            <a:r>
              <a:rPr spc="5" dirty="0"/>
              <a:t> </a:t>
            </a:r>
            <a:r>
              <a:rPr spc="50" dirty="0"/>
              <a:t>ready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55" dirty="0"/>
              <a:t>embark</a:t>
            </a:r>
            <a:r>
              <a:rPr spc="10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spc="80" dirty="0"/>
              <a:t>a</a:t>
            </a:r>
            <a:r>
              <a:rPr spc="10" dirty="0"/>
              <a:t> </a:t>
            </a:r>
            <a:r>
              <a:rPr i="1" spc="-10" dirty="0">
                <a:latin typeface="Verdana"/>
                <a:cs typeface="Verdana"/>
              </a:rPr>
              <a:t>knowledge </a:t>
            </a:r>
            <a:r>
              <a:rPr i="1" spc="-45" dirty="0">
                <a:latin typeface="Verdana"/>
                <a:cs typeface="Verdana"/>
              </a:rPr>
              <a:t>adventure</a:t>
            </a:r>
            <a:r>
              <a:rPr i="1" spc="-5" dirty="0">
                <a:latin typeface="Verdana"/>
                <a:cs typeface="Verdana"/>
              </a:rPr>
              <a:t> </a:t>
            </a:r>
            <a:r>
              <a:rPr dirty="0"/>
              <a:t>like</a:t>
            </a:r>
            <a:r>
              <a:rPr spc="35" dirty="0"/>
              <a:t> </a:t>
            </a:r>
            <a:r>
              <a:rPr dirty="0"/>
              <a:t>never</a:t>
            </a:r>
            <a:r>
              <a:rPr spc="35" dirty="0"/>
              <a:t> </a:t>
            </a:r>
            <a:r>
              <a:rPr dirty="0"/>
              <a:t>before.</a:t>
            </a:r>
            <a:r>
              <a:rPr spc="35" dirty="0"/>
              <a:t> </a:t>
            </a:r>
            <a:r>
              <a:rPr spc="55" dirty="0"/>
              <a:t>Join</a:t>
            </a:r>
            <a:r>
              <a:rPr spc="35" dirty="0"/>
              <a:t> </a:t>
            </a:r>
            <a:r>
              <a:rPr dirty="0"/>
              <a:t>us</a:t>
            </a:r>
            <a:r>
              <a:rPr spc="30" dirty="0"/>
              <a:t> </a:t>
            </a:r>
            <a:r>
              <a:rPr spc="50" dirty="0"/>
              <a:t>as</a:t>
            </a:r>
            <a:r>
              <a:rPr spc="35" dirty="0"/>
              <a:t> </a:t>
            </a:r>
            <a:r>
              <a:rPr spc="-25" dirty="0"/>
              <a:t>we </a:t>
            </a:r>
            <a:r>
              <a:rPr spc="20" dirty="0"/>
              <a:t>explore</a:t>
            </a:r>
            <a:r>
              <a:rPr spc="30" dirty="0"/>
              <a:t> </a:t>
            </a:r>
            <a:r>
              <a:rPr spc="20" dirty="0"/>
              <a:t>the</a:t>
            </a:r>
            <a:r>
              <a:rPr spc="35" dirty="0"/>
              <a:t> </a:t>
            </a:r>
            <a:r>
              <a:rPr spc="20" dirty="0"/>
              <a:t>fascinating</a:t>
            </a:r>
            <a:r>
              <a:rPr spc="30" dirty="0"/>
              <a:t> </a:t>
            </a:r>
            <a:r>
              <a:rPr spc="20" dirty="0"/>
              <a:t>world</a:t>
            </a:r>
            <a:r>
              <a:rPr spc="35" dirty="0"/>
              <a:t> </a:t>
            </a:r>
            <a:r>
              <a:rPr spc="60" dirty="0"/>
              <a:t>of</a:t>
            </a:r>
            <a:r>
              <a:rPr spc="30" dirty="0"/>
              <a:t> </a:t>
            </a:r>
            <a:r>
              <a:rPr spc="-10" dirty="0"/>
              <a:t>online </a:t>
            </a:r>
            <a:r>
              <a:rPr spc="50" dirty="0"/>
              <a:t>gaming</a:t>
            </a:r>
            <a:r>
              <a:rPr dirty="0"/>
              <a:t> </a:t>
            </a:r>
            <a:r>
              <a:rPr spc="50" dirty="0"/>
              <a:t>and</a:t>
            </a:r>
            <a:r>
              <a:rPr dirty="0"/>
              <a:t> test</a:t>
            </a:r>
            <a:r>
              <a:rPr spc="5" dirty="0"/>
              <a:t> </a:t>
            </a:r>
            <a:r>
              <a:rPr spc="-20" dirty="0"/>
              <a:t>your</a:t>
            </a:r>
            <a:r>
              <a:rPr dirty="0"/>
              <a:t>	</a:t>
            </a:r>
            <a:r>
              <a:rPr spc="-125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20" y="1024009"/>
            <a:ext cx="2019935" cy="6991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9370" algn="just">
              <a:lnSpc>
                <a:spcPct val="102800"/>
              </a:lnSpc>
              <a:spcBef>
                <a:spcPts val="75"/>
              </a:spcBef>
            </a:pP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Discover</a:t>
            </a:r>
            <a:r>
              <a:rPr sz="850" spc="1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1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900" i="1" spc="-75" dirty="0">
                <a:solidFill>
                  <a:srgbClr val="B65341"/>
                </a:solidFill>
                <a:latin typeface="Verdana"/>
                <a:cs typeface="Verdana"/>
              </a:rPr>
              <a:t>immersive</a:t>
            </a:r>
            <a:r>
              <a:rPr sz="900" i="1" spc="8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900" i="1" spc="-60" dirty="0">
                <a:solidFill>
                  <a:srgbClr val="B65341"/>
                </a:solidFill>
                <a:latin typeface="Verdana"/>
                <a:cs typeface="Verdana"/>
              </a:rPr>
              <a:t>experience</a:t>
            </a:r>
            <a:r>
              <a:rPr sz="900" i="1" spc="8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online</a:t>
            </a:r>
            <a:r>
              <a:rPr sz="850" spc="1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gaming,</a:t>
            </a:r>
            <a:r>
              <a:rPr sz="850" spc="1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where</a:t>
            </a:r>
            <a:r>
              <a:rPr sz="850" spc="1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learning</a:t>
            </a:r>
            <a:r>
              <a:rPr sz="850" spc="1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meets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fun.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Engage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with</a:t>
            </a:r>
            <a:endParaRPr sz="850">
              <a:latin typeface="Tahoma"/>
              <a:cs typeface="Tahoma"/>
            </a:endParaRPr>
          </a:p>
          <a:p>
            <a:pPr marL="68580" marR="20955" indent="107314" algn="just">
              <a:lnSpc>
                <a:spcPct val="103400"/>
              </a:lnSpc>
            </a:pP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expand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your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knowledge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dynamic and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engaging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environment.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95" dirty="0"/>
              <a:t>THE</a:t>
            </a:r>
            <a:r>
              <a:rPr sz="1350" spc="40" dirty="0"/>
              <a:t> </a:t>
            </a:r>
            <a:r>
              <a:rPr sz="1350" spc="125" dirty="0"/>
              <a:t>POWER</a:t>
            </a:r>
            <a:r>
              <a:rPr sz="1350" spc="45" dirty="0"/>
              <a:t> </a:t>
            </a:r>
            <a:r>
              <a:rPr sz="1350" spc="114" dirty="0"/>
              <a:t>OF</a:t>
            </a:r>
            <a:r>
              <a:rPr sz="1350" spc="45" dirty="0"/>
              <a:t> </a:t>
            </a:r>
            <a:r>
              <a:rPr sz="1350" spc="175" dirty="0"/>
              <a:t>ONLINE</a:t>
            </a:r>
            <a:r>
              <a:rPr sz="1350" spc="40" dirty="0"/>
              <a:t> </a:t>
            </a:r>
            <a:r>
              <a:rPr sz="1350" spc="150" dirty="0"/>
              <a:t>GAMING</a:t>
            </a:r>
            <a:endParaRPr sz="1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1331" y="456093"/>
            <a:ext cx="2112809" cy="2377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712" y="3172242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6712" y="9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7265" y="689566"/>
            <a:ext cx="229870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70" dirty="0">
                <a:solidFill>
                  <a:srgbClr val="424242"/>
                </a:solidFill>
                <a:latin typeface="Trebuchet MS"/>
                <a:cs typeface="Trebuchet MS"/>
              </a:rPr>
              <a:t>UNLEASHING</a:t>
            </a:r>
            <a:r>
              <a:rPr sz="800" b="1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800" b="1" spc="75" dirty="0">
                <a:solidFill>
                  <a:srgbClr val="424242"/>
                </a:solidFill>
                <a:latin typeface="Trebuchet MS"/>
                <a:cs typeface="Trebuchet MS"/>
              </a:rPr>
              <a:t>KNOWLEDGE</a:t>
            </a:r>
            <a:r>
              <a:rPr sz="800" b="1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800" b="1" spc="55" dirty="0">
                <a:solidFill>
                  <a:srgbClr val="424242"/>
                </a:solidFill>
                <a:latin typeface="Trebuchet MS"/>
                <a:cs typeface="Trebuchet MS"/>
              </a:rPr>
              <a:t>THROUGH</a:t>
            </a:r>
            <a:r>
              <a:rPr sz="800" b="1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800" b="1" spc="-20" dirty="0">
                <a:solidFill>
                  <a:srgbClr val="424242"/>
                </a:solidFill>
                <a:latin typeface="Trebuchet MS"/>
                <a:cs typeface="Trebuchet MS"/>
              </a:rPr>
              <a:t>PLAY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5084" y="1183553"/>
            <a:ext cx="716950" cy="1097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2510" y="1323319"/>
            <a:ext cx="374934" cy="10396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4298" y="1009010"/>
            <a:ext cx="2092325" cy="5651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0" marR="5080" indent="-178435">
              <a:lnSpc>
                <a:spcPts val="1050"/>
              </a:lnSpc>
              <a:spcBef>
                <a:spcPts val="165"/>
              </a:spcBef>
            </a:pPr>
            <a:r>
              <a:rPr sz="850" b="0" dirty="0">
                <a:solidFill>
                  <a:srgbClr val="B65341"/>
                </a:solidFill>
                <a:latin typeface="Tahoma"/>
                <a:cs typeface="Tahoma"/>
              </a:rPr>
              <a:t>Experience</a:t>
            </a:r>
            <a:r>
              <a:rPr sz="850" b="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b="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dirty="0">
                <a:solidFill>
                  <a:srgbClr val="B65341"/>
                </a:solidFill>
                <a:latin typeface="Tahoma"/>
                <a:cs typeface="Tahoma"/>
              </a:rPr>
              <a:t>thrill</a:t>
            </a:r>
            <a:r>
              <a:rPr sz="850" b="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b="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900" b="0" i="1" spc="-50" dirty="0">
                <a:solidFill>
                  <a:srgbClr val="B65341"/>
                </a:solidFill>
                <a:latin typeface="Verdana"/>
                <a:cs typeface="Verdana"/>
              </a:rPr>
              <a:t>learning</a:t>
            </a:r>
            <a:r>
              <a:rPr sz="900" b="0" i="1" spc="4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900" b="0" i="1" spc="-40" dirty="0">
                <a:solidFill>
                  <a:srgbClr val="B65341"/>
                </a:solidFill>
                <a:latin typeface="Verdana"/>
                <a:cs typeface="Verdana"/>
              </a:rPr>
              <a:t>through play</a:t>
            </a:r>
            <a:r>
              <a:rPr sz="900" b="0" i="1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b="0" spc="60" dirty="0">
                <a:solidFill>
                  <a:srgbClr val="B65341"/>
                </a:solidFill>
                <a:latin typeface="Tahoma"/>
                <a:cs typeface="Tahoma"/>
              </a:rPr>
              <a:t>as</a:t>
            </a:r>
            <a:r>
              <a:rPr sz="850" b="0" spc="-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spc="50" dirty="0">
                <a:solidFill>
                  <a:srgbClr val="B65341"/>
                </a:solidFill>
                <a:latin typeface="Tahoma"/>
                <a:cs typeface="Tahoma"/>
              </a:rPr>
              <a:t>you</a:t>
            </a:r>
            <a:r>
              <a:rPr sz="850" b="0" spc="-10" dirty="0">
                <a:solidFill>
                  <a:srgbClr val="B65341"/>
                </a:solidFill>
                <a:latin typeface="Tahoma"/>
                <a:cs typeface="Tahoma"/>
              </a:rPr>
              <a:t> tackle</a:t>
            </a:r>
            <a:endParaRPr sz="850">
              <a:latin typeface="Tahoma"/>
              <a:cs typeface="Tahoma"/>
            </a:endParaRPr>
          </a:p>
          <a:p>
            <a:pPr marL="239395" marR="231775" indent="443865">
              <a:lnSpc>
                <a:spcPts val="1050"/>
              </a:lnSpc>
              <a:spcBef>
                <a:spcPts val="10"/>
              </a:spcBef>
            </a:pPr>
            <a:r>
              <a:rPr sz="850" b="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b="0" spc="8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dirty="0">
                <a:solidFill>
                  <a:srgbClr val="B65341"/>
                </a:solidFill>
                <a:latin typeface="Tahoma"/>
                <a:cs typeface="Tahoma"/>
              </a:rPr>
              <a:t>unlock</a:t>
            </a:r>
            <a:r>
              <a:rPr sz="850" b="0" spc="85" dirty="0">
                <a:solidFill>
                  <a:srgbClr val="B65341"/>
                </a:solidFill>
                <a:latin typeface="Tahoma"/>
                <a:cs typeface="Tahoma"/>
              </a:rPr>
              <a:t> a </a:t>
            </a:r>
            <a:r>
              <a:rPr sz="850" b="0" dirty="0">
                <a:solidFill>
                  <a:srgbClr val="B65341"/>
                </a:solidFill>
                <a:latin typeface="Tahoma"/>
                <a:cs typeface="Tahoma"/>
              </a:rPr>
              <a:t>world</a:t>
            </a:r>
            <a:r>
              <a:rPr sz="850" b="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spc="30" dirty="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sz="850" b="0" spc="20" dirty="0">
                <a:solidFill>
                  <a:srgbClr val="B65341"/>
                </a:solidFill>
                <a:latin typeface="Tahoma"/>
                <a:cs typeface="Tahoma"/>
              </a:rPr>
              <a:t>information.</a:t>
            </a:r>
            <a:r>
              <a:rPr sz="850" b="0" spc="7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spc="20" dirty="0">
                <a:solidFill>
                  <a:srgbClr val="B65341"/>
                </a:solidFill>
                <a:latin typeface="Tahoma"/>
                <a:cs typeface="Tahoma"/>
              </a:rPr>
              <a:t>Engage</a:t>
            </a:r>
            <a:r>
              <a:rPr sz="850" b="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spc="2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b="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b="0" spc="-10" dirty="0">
                <a:solidFill>
                  <a:srgbClr val="B65341"/>
                </a:solidFill>
                <a:latin typeface="Tahoma"/>
                <a:cs typeface="Tahoma"/>
              </a:rPr>
              <a:t>friendly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0101" y="1548275"/>
            <a:ext cx="206057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competition</a:t>
            </a:r>
            <a:r>
              <a:rPr sz="850" spc="6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expand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your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horizons.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z="1000" spc="60" dirty="0"/>
              <a:t>THE</a:t>
            </a:r>
            <a:r>
              <a:rPr sz="1000" spc="110" dirty="0"/>
              <a:t> </a:t>
            </a:r>
            <a:r>
              <a:rPr sz="1000" spc="10" dirty="0"/>
              <a:t>ART</a:t>
            </a:r>
            <a:r>
              <a:rPr sz="1000" spc="114" dirty="0"/>
              <a:t> </a:t>
            </a:r>
            <a:r>
              <a:rPr sz="1000" spc="80" dirty="0"/>
              <a:t>OF</a:t>
            </a:r>
            <a:r>
              <a:rPr sz="1000" spc="114" dirty="0"/>
              <a:t> </a:t>
            </a:r>
            <a:r>
              <a:rPr sz="1000" spc="10" dirty="0"/>
              <a:t>STRATEGIC</a:t>
            </a:r>
            <a:r>
              <a:rPr sz="1000" spc="110" dirty="0"/>
              <a:t> </a:t>
            </a:r>
            <a:r>
              <a:rPr sz="1000" spc="85" dirty="0"/>
              <a:t>THINKING</a:t>
            </a:r>
            <a:endParaRPr sz="1000"/>
          </a:p>
        </p:txBody>
      </p:sp>
      <p:sp>
        <p:nvSpPr>
          <p:cNvPr id="4" name="object 4"/>
          <p:cNvSpPr/>
          <p:nvPr/>
        </p:nvSpPr>
        <p:spPr>
          <a:xfrm>
            <a:off x="1606664" y="1321247"/>
            <a:ext cx="374015" cy="109855"/>
          </a:xfrm>
          <a:custGeom>
            <a:avLst/>
            <a:gdLst/>
            <a:ahLst/>
            <a:cxnLst/>
            <a:rect l="l" t="t" r="r" b="b"/>
            <a:pathLst>
              <a:path w="374014" h="109855">
                <a:moveTo>
                  <a:pt x="8799" y="24612"/>
                </a:moveTo>
                <a:lnTo>
                  <a:pt x="4882" y="24612"/>
                </a:lnTo>
                <a:lnTo>
                  <a:pt x="3264" y="25277"/>
                </a:lnTo>
                <a:lnTo>
                  <a:pt x="655" y="27886"/>
                </a:lnTo>
                <a:lnTo>
                  <a:pt x="106" y="29230"/>
                </a:lnTo>
                <a:lnTo>
                  <a:pt x="0" y="104860"/>
                </a:lnTo>
                <a:lnTo>
                  <a:pt x="655" y="106503"/>
                </a:lnTo>
                <a:lnTo>
                  <a:pt x="3273" y="109121"/>
                </a:lnTo>
                <a:lnTo>
                  <a:pt x="4882" y="109776"/>
                </a:lnTo>
                <a:lnTo>
                  <a:pt x="8811" y="109776"/>
                </a:lnTo>
                <a:lnTo>
                  <a:pt x="10454" y="109097"/>
                </a:lnTo>
                <a:lnTo>
                  <a:pt x="12966" y="106372"/>
                </a:lnTo>
                <a:lnTo>
                  <a:pt x="13555" y="104860"/>
                </a:lnTo>
                <a:lnTo>
                  <a:pt x="13597" y="81905"/>
                </a:lnTo>
                <a:lnTo>
                  <a:pt x="49154" y="81905"/>
                </a:lnTo>
                <a:lnTo>
                  <a:pt x="50115" y="81284"/>
                </a:lnTo>
                <a:lnTo>
                  <a:pt x="53553" y="77464"/>
                </a:lnTo>
                <a:lnTo>
                  <a:pt x="54632" y="75404"/>
                </a:lnTo>
                <a:lnTo>
                  <a:pt x="26563" y="75404"/>
                </a:lnTo>
                <a:lnTo>
                  <a:pt x="23682" y="74593"/>
                </a:lnTo>
                <a:lnTo>
                  <a:pt x="18693" y="71356"/>
                </a:lnTo>
                <a:lnTo>
                  <a:pt x="16727" y="69070"/>
                </a:lnTo>
                <a:lnTo>
                  <a:pt x="13847" y="63200"/>
                </a:lnTo>
                <a:lnTo>
                  <a:pt x="13133" y="59853"/>
                </a:lnTo>
                <a:lnTo>
                  <a:pt x="13133" y="52318"/>
                </a:lnTo>
                <a:lnTo>
                  <a:pt x="26563" y="36981"/>
                </a:lnTo>
                <a:lnTo>
                  <a:pt x="54713" y="36981"/>
                </a:lnTo>
                <a:lnTo>
                  <a:pt x="53553" y="34756"/>
                </a:lnTo>
                <a:lnTo>
                  <a:pt x="50090" y="30958"/>
                </a:lnTo>
                <a:lnTo>
                  <a:pt x="49252" y="30434"/>
                </a:lnTo>
                <a:lnTo>
                  <a:pt x="13539" y="30434"/>
                </a:lnTo>
                <a:lnTo>
                  <a:pt x="13347" y="28956"/>
                </a:lnTo>
                <a:lnTo>
                  <a:pt x="12728" y="27681"/>
                </a:lnTo>
                <a:lnTo>
                  <a:pt x="10407" y="25267"/>
                </a:lnTo>
                <a:lnTo>
                  <a:pt x="8799" y="24612"/>
                </a:lnTo>
                <a:close/>
              </a:path>
              <a:path w="374014" h="109855">
                <a:moveTo>
                  <a:pt x="49154" y="81905"/>
                </a:moveTo>
                <a:lnTo>
                  <a:pt x="13597" y="81905"/>
                </a:lnTo>
                <a:lnTo>
                  <a:pt x="14727" y="82808"/>
                </a:lnTo>
                <a:lnTo>
                  <a:pt x="17501" y="84749"/>
                </a:lnTo>
                <a:lnTo>
                  <a:pt x="19906" y="85974"/>
                </a:lnTo>
                <a:lnTo>
                  <a:pt x="25194" y="87858"/>
                </a:lnTo>
                <a:lnTo>
                  <a:pt x="28026" y="88321"/>
                </a:lnTo>
                <a:lnTo>
                  <a:pt x="36518" y="88321"/>
                </a:lnTo>
                <a:lnTo>
                  <a:pt x="41410" y="86916"/>
                </a:lnTo>
                <a:lnTo>
                  <a:pt x="49154" y="81905"/>
                </a:lnTo>
                <a:close/>
              </a:path>
              <a:path w="374014" h="109855">
                <a:moveTo>
                  <a:pt x="54713" y="36981"/>
                </a:moveTo>
                <a:lnTo>
                  <a:pt x="33122" y="36981"/>
                </a:lnTo>
                <a:lnTo>
                  <a:pt x="35981" y="37804"/>
                </a:lnTo>
                <a:lnTo>
                  <a:pt x="40922" y="41053"/>
                </a:lnTo>
                <a:lnTo>
                  <a:pt x="42885" y="43293"/>
                </a:lnTo>
                <a:lnTo>
                  <a:pt x="45802" y="48996"/>
                </a:lnTo>
                <a:lnTo>
                  <a:pt x="46530" y="52318"/>
                </a:lnTo>
                <a:lnTo>
                  <a:pt x="46530" y="59853"/>
                </a:lnTo>
                <a:lnTo>
                  <a:pt x="33122" y="75404"/>
                </a:lnTo>
                <a:lnTo>
                  <a:pt x="54632" y="75404"/>
                </a:lnTo>
                <a:lnTo>
                  <a:pt x="58637" y="67760"/>
                </a:lnTo>
                <a:lnTo>
                  <a:pt x="59911" y="62258"/>
                </a:lnTo>
                <a:lnTo>
                  <a:pt x="59911" y="49935"/>
                </a:lnTo>
                <a:lnTo>
                  <a:pt x="58637" y="44424"/>
                </a:lnTo>
                <a:lnTo>
                  <a:pt x="54713" y="36981"/>
                </a:lnTo>
                <a:close/>
              </a:path>
              <a:path w="374014" h="109855">
                <a:moveTo>
                  <a:pt x="36374" y="24063"/>
                </a:moveTo>
                <a:lnTo>
                  <a:pt x="28062" y="24063"/>
                </a:lnTo>
                <a:lnTo>
                  <a:pt x="25383" y="24469"/>
                </a:lnTo>
                <a:lnTo>
                  <a:pt x="13539" y="30434"/>
                </a:lnTo>
                <a:lnTo>
                  <a:pt x="49252" y="30434"/>
                </a:lnTo>
                <a:lnTo>
                  <a:pt x="41315" y="25444"/>
                </a:lnTo>
                <a:lnTo>
                  <a:pt x="36374" y="24063"/>
                </a:lnTo>
                <a:close/>
              </a:path>
              <a:path w="374014" h="109855">
                <a:moveTo>
                  <a:pt x="76925" y="24932"/>
                </a:moveTo>
                <a:lnTo>
                  <a:pt x="72984" y="24932"/>
                </a:lnTo>
                <a:lnTo>
                  <a:pt x="71378" y="25600"/>
                </a:lnTo>
                <a:lnTo>
                  <a:pt x="68754" y="28254"/>
                </a:lnTo>
                <a:lnTo>
                  <a:pt x="68104" y="29839"/>
                </a:lnTo>
                <a:lnTo>
                  <a:pt x="68104" y="70463"/>
                </a:lnTo>
                <a:lnTo>
                  <a:pt x="70436" y="76843"/>
                </a:lnTo>
                <a:lnTo>
                  <a:pt x="79772" y="86023"/>
                </a:lnTo>
                <a:lnTo>
                  <a:pt x="86166" y="88321"/>
                </a:lnTo>
                <a:lnTo>
                  <a:pt x="102418" y="88321"/>
                </a:lnTo>
                <a:lnTo>
                  <a:pt x="108822" y="86023"/>
                </a:lnTo>
                <a:lnTo>
                  <a:pt x="118170" y="76843"/>
                </a:lnTo>
                <a:lnTo>
                  <a:pt x="118696" y="75404"/>
                </a:lnTo>
                <a:lnTo>
                  <a:pt x="90202" y="75404"/>
                </a:lnTo>
                <a:lnTo>
                  <a:pt x="87093" y="74331"/>
                </a:lnTo>
                <a:lnTo>
                  <a:pt x="82771" y="70009"/>
                </a:lnTo>
                <a:lnTo>
                  <a:pt x="81701" y="66711"/>
                </a:lnTo>
                <a:lnTo>
                  <a:pt x="81693" y="29839"/>
                </a:lnTo>
                <a:lnTo>
                  <a:pt x="81059" y="28242"/>
                </a:lnTo>
                <a:lnTo>
                  <a:pt x="78559" y="25600"/>
                </a:lnTo>
                <a:lnTo>
                  <a:pt x="76925" y="24932"/>
                </a:lnTo>
                <a:close/>
              </a:path>
              <a:path w="374014" h="109855">
                <a:moveTo>
                  <a:pt x="115729" y="24932"/>
                </a:moveTo>
                <a:lnTo>
                  <a:pt x="111812" y="24932"/>
                </a:lnTo>
                <a:lnTo>
                  <a:pt x="110203" y="25600"/>
                </a:lnTo>
                <a:lnTo>
                  <a:pt x="107555" y="28254"/>
                </a:lnTo>
                <a:lnTo>
                  <a:pt x="106905" y="29839"/>
                </a:lnTo>
                <a:lnTo>
                  <a:pt x="106905" y="66711"/>
                </a:lnTo>
                <a:lnTo>
                  <a:pt x="105835" y="70009"/>
                </a:lnTo>
                <a:lnTo>
                  <a:pt x="101595" y="74331"/>
                </a:lnTo>
                <a:lnTo>
                  <a:pt x="98453" y="75404"/>
                </a:lnTo>
                <a:lnTo>
                  <a:pt x="118696" y="75404"/>
                </a:lnTo>
                <a:lnTo>
                  <a:pt x="120502" y="70463"/>
                </a:lnTo>
                <a:lnTo>
                  <a:pt x="120494" y="29839"/>
                </a:lnTo>
                <a:lnTo>
                  <a:pt x="119860" y="28242"/>
                </a:lnTo>
                <a:lnTo>
                  <a:pt x="117360" y="25600"/>
                </a:lnTo>
                <a:lnTo>
                  <a:pt x="115729" y="24932"/>
                </a:lnTo>
                <a:close/>
              </a:path>
              <a:path w="374014" h="109855">
                <a:moveTo>
                  <a:pt x="173498" y="24612"/>
                </a:moveTo>
                <a:lnTo>
                  <a:pt x="135492" y="24612"/>
                </a:lnTo>
                <a:lnTo>
                  <a:pt x="133944" y="25231"/>
                </a:lnTo>
                <a:lnTo>
                  <a:pt x="131374" y="27681"/>
                </a:lnTo>
                <a:lnTo>
                  <a:pt x="130743" y="29184"/>
                </a:lnTo>
                <a:lnTo>
                  <a:pt x="130835" y="33015"/>
                </a:lnTo>
                <a:lnTo>
                  <a:pt x="131374" y="34338"/>
                </a:lnTo>
                <a:lnTo>
                  <a:pt x="133923" y="36886"/>
                </a:lnTo>
                <a:lnTo>
                  <a:pt x="135468" y="37530"/>
                </a:lnTo>
                <a:lnTo>
                  <a:pt x="158745" y="37530"/>
                </a:lnTo>
                <a:lnTo>
                  <a:pt x="130408" y="75867"/>
                </a:lnTo>
                <a:lnTo>
                  <a:pt x="128610" y="82274"/>
                </a:lnTo>
                <a:lnTo>
                  <a:pt x="129171" y="83725"/>
                </a:lnTo>
                <a:lnTo>
                  <a:pt x="131445" y="86679"/>
                </a:lnTo>
                <a:lnTo>
                  <a:pt x="133075" y="87416"/>
                </a:lnTo>
                <a:lnTo>
                  <a:pt x="173248" y="87416"/>
                </a:lnTo>
                <a:lnTo>
                  <a:pt x="174796" y="86773"/>
                </a:lnTo>
                <a:lnTo>
                  <a:pt x="177344" y="84225"/>
                </a:lnTo>
                <a:lnTo>
                  <a:pt x="177987" y="82713"/>
                </a:lnTo>
                <a:lnTo>
                  <a:pt x="177951" y="79022"/>
                </a:lnTo>
                <a:lnTo>
                  <a:pt x="177332" y="77571"/>
                </a:lnTo>
                <a:lnTo>
                  <a:pt x="174772" y="75117"/>
                </a:lnTo>
                <a:lnTo>
                  <a:pt x="173236" y="74499"/>
                </a:lnTo>
                <a:lnTo>
                  <a:pt x="147901" y="74499"/>
                </a:lnTo>
                <a:lnTo>
                  <a:pt x="176427" y="35993"/>
                </a:lnTo>
                <a:lnTo>
                  <a:pt x="177046" y="35100"/>
                </a:lnTo>
                <a:lnTo>
                  <a:pt x="177451" y="34326"/>
                </a:lnTo>
                <a:lnTo>
                  <a:pt x="177628" y="33671"/>
                </a:lnTo>
                <a:lnTo>
                  <a:pt x="177832" y="33015"/>
                </a:lnTo>
                <a:lnTo>
                  <a:pt x="177987" y="32314"/>
                </a:lnTo>
                <a:lnTo>
                  <a:pt x="178094" y="29586"/>
                </a:lnTo>
                <a:lnTo>
                  <a:pt x="177488" y="27934"/>
                </a:lnTo>
                <a:lnTo>
                  <a:pt x="175046" y="25277"/>
                </a:lnTo>
                <a:lnTo>
                  <a:pt x="173498" y="24612"/>
                </a:lnTo>
                <a:close/>
              </a:path>
              <a:path w="374014" h="109855">
                <a:moveTo>
                  <a:pt x="227289" y="24612"/>
                </a:moveTo>
                <a:lnTo>
                  <a:pt x="189286" y="24612"/>
                </a:lnTo>
                <a:lnTo>
                  <a:pt x="187738" y="25231"/>
                </a:lnTo>
                <a:lnTo>
                  <a:pt x="185166" y="27681"/>
                </a:lnTo>
                <a:lnTo>
                  <a:pt x="184535" y="29184"/>
                </a:lnTo>
                <a:lnTo>
                  <a:pt x="184626" y="33015"/>
                </a:lnTo>
                <a:lnTo>
                  <a:pt x="185166" y="34338"/>
                </a:lnTo>
                <a:lnTo>
                  <a:pt x="187714" y="36886"/>
                </a:lnTo>
                <a:lnTo>
                  <a:pt x="189262" y="37530"/>
                </a:lnTo>
                <a:lnTo>
                  <a:pt x="212540" y="37530"/>
                </a:lnTo>
                <a:lnTo>
                  <a:pt x="184202" y="75867"/>
                </a:lnTo>
                <a:lnTo>
                  <a:pt x="182404" y="82274"/>
                </a:lnTo>
                <a:lnTo>
                  <a:pt x="182962" y="83725"/>
                </a:lnTo>
                <a:lnTo>
                  <a:pt x="185239" y="86679"/>
                </a:lnTo>
                <a:lnTo>
                  <a:pt x="186857" y="87416"/>
                </a:lnTo>
                <a:lnTo>
                  <a:pt x="227039" y="87416"/>
                </a:lnTo>
                <a:lnTo>
                  <a:pt x="228587" y="86773"/>
                </a:lnTo>
                <a:lnTo>
                  <a:pt x="231135" y="84225"/>
                </a:lnTo>
                <a:lnTo>
                  <a:pt x="231779" y="82713"/>
                </a:lnTo>
                <a:lnTo>
                  <a:pt x="231742" y="79022"/>
                </a:lnTo>
                <a:lnTo>
                  <a:pt x="231123" y="77571"/>
                </a:lnTo>
                <a:lnTo>
                  <a:pt x="228563" y="75117"/>
                </a:lnTo>
                <a:lnTo>
                  <a:pt x="227027" y="74499"/>
                </a:lnTo>
                <a:lnTo>
                  <a:pt x="201692" y="74499"/>
                </a:lnTo>
                <a:lnTo>
                  <a:pt x="230218" y="35993"/>
                </a:lnTo>
                <a:lnTo>
                  <a:pt x="231885" y="29586"/>
                </a:lnTo>
                <a:lnTo>
                  <a:pt x="231279" y="27934"/>
                </a:lnTo>
                <a:lnTo>
                  <a:pt x="228837" y="25277"/>
                </a:lnTo>
                <a:lnTo>
                  <a:pt x="227289" y="24612"/>
                </a:lnTo>
                <a:close/>
              </a:path>
              <a:path w="374014" h="109855">
                <a:moveTo>
                  <a:pt x="249673" y="0"/>
                </a:moveTo>
                <a:lnTo>
                  <a:pt x="245781" y="0"/>
                </a:lnTo>
                <a:lnTo>
                  <a:pt x="244160" y="667"/>
                </a:lnTo>
                <a:lnTo>
                  <a:pt x="241533" y="3310"/>
                </a:lnTo>
                <a:lnTo>
                  <a:pt x="240886" y="4895"/>
                </a:lnTo>
                <a:lnTo>
                  <a:pt x="240900" y="82417"/>
                </a:lnTo>
                <a:lnTo>
                  <a:pt x="241517" y="83999"/>
                </a:lnTo>
                <a:lnTo>
                  <a:pt x="244032" y="86736"/>
                </a:lnTo>
                <a:lnTo>
                  <a:pt x="245638" y="87416"/>
                </a:lnTo>
                <a:lnTo>
                  <a:pt x="249472" y="87416"/>
                </a:lnTo>
                <a:lnTo>
                  <a:pt x="251091" y="86736"/>
                </a:lnTo>
                <a:lnTo>
                  <a:pt x="253806" y="84048"/>
                </a:lnTo>
                <a:lnTo>
                  <a:pt x="254495" y="82417"/>
                </a:lnTo>
                <a:lnTo>
                  <a:pt x="254490" y="4895"/>
                </a:lnTo>
                <a:lnTo>
                  <a:pt x="253832" y="3288"/>
                </a:lnTo>
                <a:lnTo>
                  <a:pt x="251304" y="667"/>
                </a:lnTo>
                <a:lnTo>
                  <a:pt x="249673" y="0"/>
                </a:lnTo>
                <a:close/>
              </a:path>
              <a:path w="374014" h="109855">
                <a:moveTo>
                  <a:pt x="295549" y="23490"/>
                </a:moveTo>
                <a:lnTo>
                  <a:pt x="286704" y="23490"/>
                </a:lnTo>
                <a:lnTo>
                  <a:pt x="281952" y="24813"/>
                </a:lnTo>
                <a:lnTo>
                  <a:pt x="273033" y="30065"/>
                </a:lnTo>
                <a:lnTo>
                  <a:pt x="269403" y="33863"/>
                </a:lnTo>
                <a:lnTo>
                  <a:pt x="263856" y="43757"/>
                </a:lnTo>
                <a:lnTo>
                  <a:pt x="262472" y="49685"/>
                </a:lnTo>
                <a:lnTo>
                  <a:pt x="262472" y="62794"/>
                </a:lnTo>
                <a:lnTo>
                  <a:pt x="288179" y="88535"/>
                </a:lnTo>
                <a:lnTo>
                  <a:pt x="299014" y="88535"/>
                </a:lnTo>
                <a:lnTo>
                  <a:pt x="303157" y="87584"/>
                </a:lnTo>
                <a:lnTo>
                  <a:pt x="310825" y="83786"/>
                </a:lnTo>
                <a:lnTo>
                  <a:pt x="313886" y="81607"/>
                </a:lnTo>
                <a:lnTo>
                  <a:pt x="316159" y="79165"/>
                </a:lnTo>
                <a:lnTo>
                  <a:pt x="317827" y="77809"/>
                </a:lnTo>
                <a:lnTo>
                  <a:pt x="318671" y="76129"/>
                </a:lnTo>
                <a:lnTo>
                  <a:pt x="318671" y="75617"/>
                </a:lnTo>
                <a:lnTo>
                  <a:pt x="290535" y="75617"/>
                </a:lnTo>
                <a:lnTo>
                  <a:pt x="287334" y="74785"/>
                </a:lnTo>
                <a:lnTo>
                  <a:pt x="276011" y="59890"/>
                </a:lnTo>
                <a:lnTo>
                  <a:pt x="315800" y="59890"/>
                </a:lnTo>
                <a:lnTo>
                  <a:pt x="317373" y="59271"/>
                </a:lnTo>
                <a:lnTo>
                  <a:pt x="320076" y="56793"/>
                </a:lnTo>
                <a:lnTo>
                  <a:pt x="320802" y="55245"/>
                </a:lnTo>
                <a:lnTo>
                  <a:pt x="320838" y="48816"/>
                </a:lnTo>
                <a:lnTo>
                  <a:pt x="320575" y="47542"/>
                </a:lnTo>
                <a:lnTo>
                  <a:pt x="276843" y="47542"/>
                </a:lnTo>
                <a:lnTo>
                  <a:pt x="277105" y="46805"/>
                </a:lnTo>
                <a:lnTo>
                  <a:pt x="289773" y="36518"/>
                </a:lnTo>
                <a:lnTo>
                  <a:pt x="316146" y="36518"/>
                </a:lnTo>
                <a:lnTo>
                  <a:pt x="314587" y="34244"/>
                </a:lnTo>
                <a:lnTo>
                  <a:pt x="309158" y="28946"/>
                </a:lnTo>
                <a:lnTo>
                  <a:pt x="306074" y="26932"/>
                </a:lnTo>
                <a:lnTo>
                  <a:pt x="299167" y="24182"/>
                </a:lnTo>
                <a:lnTo>
                  <a:pt x="295549" y="23490"/>
                </a:lnTo>
                <a:close/>
              </a:path>
              <a:path w="374014" h="109855">
                <a:moveTo>
                  <a:pt x="314230" y="67997"/>
                </a:moveTo>
                <a:lnTo>
                  <a:pt x="311100" y="67997"/>
                </a:lnTo>
                <a:lnTo>
                  <a:pt x="309621" y="68522"/>
                </a:lnTo>
                <a:lnTo>
                  <a:pt x="308122" y="69558"/>
                </a:lnTo>
                <a:lnTo>
                  <a:pt x="307122" y="70628"/>
                </a:lnTo>
                <a:lnTo>
                  <a:pt x="306016" y="71618"/>
                </a:lnTo>
                <a:lnTo>
                  <a:pt x="303574" y="73401"/>
                </a:lnTo>
                <a:lnTo>
                  <a:pt x="302108" y="74142"/>
                </a:lnTo>
                <a:lnTo>
                  <a:pt x="298704" y="75331"/>
                </a:lnTo>
                <a:lnTo>
                  <a:pt x="296643" y="75617"/>
                </a:lnTo>
                <a:lnTo>
                  <a:pt x="318671" y="75617"/>
                </a:lnTo>
                <a:lnTo>
                  <a:pt x="318671" y="72450"/>
                </a:lnTo>
                <a:lnTo>
                  <a:pt x="318064" y="70997"/>
                </a:lnTo>
                <a:lnTo>
                  <a:pt x="315672" y="68604"/>
                </a:lnTo>
                <a:lnTo>
                  <a:pt x="314230" y="67997"/>
                </a:lnTo>
                <a:close/>
              </a:path>
              <a:path w="374014" h="109855">
                <a:moveTo>
                  <a:pt x="316146" y="36518"/>
                </a:moveTo>
                <a:lnTo>
                  <a:pt x="294168" y="36518"/>
                </a:lnTo>
                <a:lnTo>
                  <a:pt x="296478" y="37030"/>
                </a:lnTo>
                <a:lnTo>
                  <a:pt x="300895" y="39111"/>
                </a:lnTo>
                <a:lnTo>
                  <a:pt x="302751" y="40565"/>
                </a:lnTo>
                <a:lnTo>
                  <a:pt x="305443" y="43936"/>
                </a:lnTo>
                <a:lnTo>
                  <a:pt x="306217" y="45637"/>
                </a:lnTo>
                <a:lnTo>
                  <a:pt x="306573" y="47542"/>
                </a:lnTo>
                <a:lnTo>
                  <a:pt x="320575" y="47542"/>
                </a:lnTo>
                <a:lnTo>
                  <a:pt x="319991" y="44708"/>
                </a:lnTo>
                <a:lnTo>
                  <a:pt x="316742" y="37386"/>
                </a:lnTo>
                <a:lnTo>
                  <a:pt x="316146" y="36518"/>
                </a:lnTo>
                <a:close/>
              </a:path>
              <a:path w="374014" h="109855">
                <a:moveTo>
                  <a:pt x="330458" y="66891"/>
                </a:moveTo>
                <a:lnTo>
                  <a:pt x="324979" y="74642"/>
                </a:lnTo>
                <a:lnTo>
                  <a:pt x="325333" y="75879"/>
                </a:lnTo>
                <a:lnTo>
                  <a:pt x="346292" y="88535"/>
                </a:lnTo>
                <a:lnTo>
                  <a:pt x="354640" y="88535"/>
                </a:lnTo>
                <a:lnTo>
                  <a:pt x="372846" y="76523"/>
                </a:lnTo>
                <a:lnTo>
                  <a:pt x="348066" y="76523"/>
                </a:lnTo>
                <a:lnTo>
                  <a:pt x="345161" y="75879"/>
                </a:lnTo>
                <a:lnTo>
                  <a:pt x="340388" y="73283"/>
                </a:lnTo>
                <a:lnTo>
                  <a:pt x="338245" y="71509"/>
                </a:lnTo>
                <a:lnTo>
                  <a:pt x="336328" y="69259"/>
                </a:lnTo>
                <a:lnTo>
                  <a:pt x="335078" y="67891"/>
                </a:lnTo>
                <a:lnTo>
                  <a:pt x="333649" y="67141"/>
                </a:lnTo>
                <a:lnTo>
                  <a:pt x="330458" y="66891"/>
                </a:lnTo>
                <a:close/>
              </a:path>
              <a:path w="374014" h="109855">
                <a:moveTo>
                  <a:pt x="352376" y="23490"/>
                </a:moveTo>
                <a:lnTo>
                  <a:pt x="346140" y="23490"/>
                </a:lnTo>
                <a:lnTo>
                  <a:pt x="342424" y="24231"/>
                </a:lnTo>
                <a:lnTo>
                  <a:pt x="327565" y="45506"/>
                </a:lnTo>
                <a:lnTo>
                  <a:pt x="328245" y="48292"/>
                </a:lnTo>
                <a:lnTo>
                  <a:pt x="351626" y="62733"/>
                </a:lnTo>
                <a:lnTo>
                  <a:pt x="353674" y="63389"/>
                </a:lnTo>
                <a:lnTo>
                  <a:pt x="357320" y="64806"/>
                </a:lnTo>
                <a:lnTo>
                  <a:pt x="358688" y="65605"/>
                </a:lnTo>
                <a:lnTo>
                  <a:pt x="360520" y="67391"/>
                </a:lnTo>
                <a:lnTo>
                  <a:pt x="360986" y="68558"/>
                </a:lnTo>
                <a:lnTo>
                  <a:pt x="360986" y="71545"/>
                </a:lnTo>
                <a:lnTo>
                  <a:pt x="351507" y="76523"/>
                </a:lnTo>
                <a:lnTo>
                  <a:pt x="372846" y="76523"/>
                </a:lnTo>
                <a:lnTo>
                  <a:pt x="373797" y="73618"/>
                </a:lnTo>
                <a:lnTo>
                  <a:pt x="373797" y="66294"/>
                </a:lnTo>
                <a:lnTo>
                  <a:pt x="373191" y="63462"/>
                </a:lnTo>
                <a:lnTo>
                  <a:pt x="371962" y="61152"/>
                </a:lnTo>
                <a:lnTo>
                  <a:pt x="370761" y="58829"/>
                </a:lnTo>
                <a:lnTo>
                  <a:pt x="353400" y="49971"/>
                </a:lnTo>
                <a:lnTo>
                  <a:pt x="350864" y="49246"/>
                </a:lnTo>
                <a:lnTo>
                  <a:pt x="340806" y="40352"/>
                </a:lnTo>
                <a:lnTo>
                  <a:pt x="341219" y="39160"/>
                </a:lnTo>
                <a:lnTo>
                  <a:pt x="342817" y="37459"/>
                </a:lnTo>
                <a:lnTo>
                  <a:pt x="343924" y="36825"/>
                </a:lnTo>
                <a:lnTo>
                  <a:pt x="345341" y="36411"/>
                </a:lnTo>
                <a:lnTo>
                  <a:pt x="346758" y="35969"/>
                </a:lnTo>
                <a:lnTo>
                  <a:pt x="348246" y="35756"/>
                </a:lnTo>
                <a:lnTo>
                  <a:pt x="372406" y="35756"/>
                </a:lnTo>
                <a:lnTo>
                  <a:pt x="372343" y="34814"/>
                </a:lnTo>
                <a:lnTo>
                  <a:pt x="371798" y="33363"/>
                </a:lnTo>
                <a:lnTo>
                  <a:pt x="370795" y="32253"/>
                </a:lnTo>
                <a:lnTo>
                  <a:pt x="368975" y="30016"/>
                </a:lnTo>
                <a:lnTo>
                  <a:pt x="366854" y="28254"/>
                </a:lnTo>
                <a:lnTo>
                  <a:pt x="362068" y="25694"/>
                </a:lnTo>
                <a:lnTo>
                  <a:pt x="359651" y="24789"/>
                </a:lnTo>
                <a:lnTo>
                  <a:pt x="354735" y="23753"/>
                </a:lnTo>
                <a:lnTo>
                  <a:pt x="352376" y="23490"/>
                </a:lnTo>
                <a:close/>
              </a:path>
              <a:path w="374014" h="109855">
                <a:moveTo>
                  <a:pt x="372406" y="35756"/>
                </a:moveTo>
                <a:lnTo>
                  <a:pt x="352306" y="35756"/>
                </a:lnTo>
                <a:lnTo>
                  <a:pt x="354579" y="36185"/>
                </a:lnTo>
                <a:lnTo>
                  <a:pt x="356616" y="37066"/>
                </a:lnTo>
                <a:lnTo>
                  <a:pt x="358664" y="37923"/>
                </a:lnTo>
                <a:lnTo>
                  <a:pt x="360378" y="39172"/>
                </a:lnTo>
                <a:lnTo>
                  <a:pt x="361724" y="40803"/>
                </a:lnTo>
                <a:lnTo>
                  <a:pt x="362830" y="41934"/>
                </a:lnTo>
                <a:lnTo>
                  <a:pt x="364187" y="42553"/>
                </a:lnTo>
                <a:lnTo>
                  <a:pt x="367357" y="42793"/>
                </a:lnTo>
                <a:lnTo>
                  <a:pt x="368808" y="42364"/>
                </a:lnTo>
                <a:lnTo>
                  <a:pt x="370143" y="41397"/>
                </a:lnTo>
                <a:lnTo>
                  <a:pt x="371807" y="39971"/>
                </a:lnTo>
                <a:lnTo>
                  <a:pt x="372569" y="38386"/>
                </a:lnTo>
                <a:lnTo>
                  <a:pt x="372406" y="35756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3375" y="1012769"/>
            <a:ext cx="2087245" cy="6991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75"/>
              </a:spcBef>
              <a:tabLst>
                <a:tab pos="1510665" algn="l"/>
              </a:tabLst>
            </a:pP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Master</a:t>
            </a:r>
            <a:r>
              <a:rPr sz="850" spc="8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art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900" i="1" spc="-45" dirty="0">
                <a:solidFill>
                  <a:srgbClr val="B65341"/>
                </a:solidFill>
                <a:latin typeface="Verdana"/>
                <a:cs typeface="Verdana"/>
              </a:rPr>
              <a:t>strategic</a:t>
            </a:r>
            <a:r>
              <a:rPr sz="900" i="1" spc="3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900" i="1" spc="-60" dirty="0">
                <a:solidFill>
                  <a:srgbClr val="B65341"/>
                </a:solidFill>
                <a:latin typeface="Verdana"/>
                <a:cs typeface="Verdana"/>
              </a:rPr>
              <a:t>thinking</a:t>
            </a:r>
            <a:r>
              <a:rPr sz="900" i="1" spc="3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as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you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navigate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through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complex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challenges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7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solve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-90" dirty="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Sharpen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your</a:t>
            </a:r>
            <a:r>
              <a:rPr sz="850" spc="1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problem-solving</a:t>
            </a:r>
            <a:r>
              <a:rPr sz="850" spc="1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skills</a:t>
            </a:r>
            <a:r>
              <a:rPr sz="850" spc="1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1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unleash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your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creativity.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EXPLORING</a:t>
            </a:r>
            <a:r>
              <a:rPr spc="45" dirty="0"/>
              <a:t> </a:t>
            </a:r>
            <a:r>
              <a:rPr spc="175" dirty="0"/>
              <a:t>NEW</a:t>
            </a:r>
            <a:r>
              <a:rPr spc="45" dirty="0"/>
              <a:t> </a:t>
            </a:r>
            <a:r>
              <a:rPr spc="85" dirty="0"/>
              <a:t>FRONTIERS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179" y="1012769"/>
            <a:ext cx="2065655" cy="4311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065" marR="5080" indent="-635" algn="ctr">
              <a:lnSpc>
                <a:spcPts val="1050"/>
              </a:lnSpc>
              <a:spcBef>
                <a:spcPts val="165"/>
              </a:spcBef>
            </a:pP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Embark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on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journey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to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explore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900" i="1" spc="-25" dirty="0">
                <a:solidFill>
                  <a:srgbClr val="B65341"/>
                </a:solidFill>
                <a:latin typeface="Verdana"/>
                <a:cs typeface="Verdana"/>
              </a:rPr>
              <a:t>new </a:t>
            </a:r>
            <a:r>
              <a:rPr sz="900" i="1" spc="-50" dirty="0">
                <a:solidFill>
                  <a:srgbClr val="B65341"/>
                </a:solidFill>
                <a:latin typeface="Verdana"/>
                <a:cs typeface="Verdana"/>
              </a:rPr>
              <a:t>frontiers</a:t>
            </a:r>
            <a:r>
              <a:rPr sz="900" i="1" spc="4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knowledge</a:t>
            </a:r>
            <a:r>
              <a:rPr sz="85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discovery.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Engage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with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diverse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topics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expand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692" y="1418073"/>
            <a:ext cx="2660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your</a:t>
            </a:r>
            <a:endParaRPr sz="8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320" y="1455206"/>
            <a:ext cx="1030260" cy="885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7593" y="1418065"/>
            <a:ext cx="162687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0910">
              <a:lnSpc>
                <a:spcPct val="103400"/>
              </a:lnSpc>
              <a:spcBef>
                <a:spcPts val="95"/>
              </a:spcBef>
            </a:pP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-1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85" dirty="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dynamic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interactive</a:t>
            </a:r>
            <a:r>
              <a:rPr sz="85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setting.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7193" y="829591"/>
            <a:ext cx="34112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10" dirty="0">
                <a:solidFill>
                  <a:srgbClr val="B65341"/>
                </a:solidFill>
              </a:rPr>
              <a:t>EMBRACING</a:t>
            </a:r>
            <a:r>
              <a:rPr sz="1300" spc="25" dirty="0">
                <a:solidFill>
                  <a:srgbClr val="B65341"/>
                </a:solidFill>
              </a:rPr>
              <a:t> </a:t>
            </a:r>
            <a:r>
              <a:rPr sz="1300" spc="80" dirty="0">
                <a:solidFill>
                  <a:srgbClr val="B65341"/>
                </a:solidFill>
              </a:rPr>
              <a:t>THE</a:t>
            </a:r>
            <a:r>
              <a:rPr sz="1300" spc="40" dirty="0">
                <a:solidFill>
                  <a:srgbClr val="B65341"/>
                </a:solidFill>
              </a:rPr>
              <a:t> </a:t>
            </a:r>
            <a:r>
              <a:rPr sz="1300" spc="60" dirty="0">
                <a:solidFill>
                  <a:srgbClr val="B65341"/>
                </a:solidFill>
              </a:rPr>
              <a:t>FUTURE</a:t>
            </a:r>
            <a:r>
              <a:rPr sz="1300" spc="40" dirty="0">
                <a:solidFill>
                  <a:srgbClr val="B65341"/>
                </a:solidFill>
              </a:rPr>
              <a:t> </a:t>
            </a:r>
            <a:r>
              <a:rPr sz="1300" spc="100" dirty="0">
                <a:solidFill>
                  <a:srgbClr val="B65341"/>
                </a:solidFill>
              </a:rPr>
              <a:t>OF</a:t>
            </a:r>
            <a:r>
              <a:rPr sz="1300" spc="40" dirty="0">
                <a:solidFill>
                  <a:srgbClr val="B65341"/>
                </a:solidFill>
              </a:rPr>
              <a:t> </a:t>
            </a:r>
            <a:r>
              <a:rPr sz="1300" spc="114" dirty="0">
                <a:solidFill>
                  <a:srgbClr val="B65341"/>
                </a:solidFill>
              </a:rPr>
              <a:t>LEARNING</a:t>
            </a:r>
            <a:endParaRPr sz="13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899" y="1690021"/>
            <a:ext cx="840174" cy="1097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2904" y="1251009"/>
            <a:ext cx="346329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114"/>
              </a:spcBef>
              <a:tabLst>
                <a:tab pos="1132840" algn="l"/>
              </a:tabLst>
            </a:pP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Join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us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in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embracing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future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of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through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innovative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world</a:t>
            </a:r>
            <a:r>
              <a:rPr sz="850" spc="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of</a:t>
            </a:r>
            <a:r>
              <a:rPr sz="850" spc="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online</a:t>
            </a:r>
            <a:r>
              <a:rPr sz="850" spc="7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gaming.</a:t>
            </a:r>
            <a:r>
              <a:rPr sz="850" spc="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Unleash</a:t>
            </a:r>
            <a:r>
              <a:rPr sz="850" spc="7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424242"/>
                </a:solidFill>
                <a:latin typeface="Tahoma"/>
                <a:cs typeface="Tahoma"/>
              </a:rPr>
              <a:t>your</a:t>
            </a:r>
            <a:r>
              <a:rPr sz="850" spc="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potential,</a:t>
            </a:r>
            <a:r>
              <a:rPr sz="850" spc="7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424242"/>
                </a:solidFill>
                <a:latin typeface="Tahoma"/>
                <a:cs typeface="Tahoma"/>
              </a:rPr>
              <a:t>connect</a:t>
            </a:r>
            <a:r>
              <a:rPr sz="850" spc="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424242"/>
                </a:solidFill>
                <a:latin typeface="Tahoma"/>
                <a:cs typeface="Tahoma"/>
              </a:rPr>
              <a:t>with</a:t>
            </a:r>
            <a:r>
              <a:rPr sz="850" spc="7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424242"/>
                </a:solidFill>
                <a:latin typeface="Tahoma"/>
                <a:cs typeface="Tahoma"/>
              </a:rPr>
              <a:t>a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global</a:t>
            </a:r>
            <a:r>
              <a:rPr sz="850" spc="8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community,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60" dirty="0">
                <a:solidFill>
                  <a:srgbClr val="424242"/>
                </a:solidFill>
                <a:latin typeface="Tahoma"/>
                <a:cs typeface="Tahoma"/>
              </a:rPr>
              <a:t>embark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on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a </a:t>
            </a:r>
            <a:r>
              <a:rPr sz="900" i="1" spc="-55" dirty="0">
                <a:solidFill>
                  <a:srgbClr val="424242"/>
                </a:solidFill>
                <a:latin typeface="Verdana"/>
                <a:cs typeface="Verdana"/>
              </a:rPr>
              <a:t>quizzical</a:t>
            </a:r>
            <a:r>
              <a:rPr sz="900" i="1" spc="3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900" i="1" spc="-60" dirty="0">
                <a:solidFill>
                  <a:srgbClr val="424242"/>
                </a:solidFill>
                <a:latin typeface="Verdana"/>
                <a:cs typeface="Verdana"/>
              </a:rPr>
              <a:t>quest</a:t>
            </a:r>
            <a:r>
              <a:rPr sz="900" i="1" spc="3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to</a:t>
            </a:r>
            <a:r>
              <a:rPr sz="850" spc="8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Tahoma"/>
                <a:cs typeface="Tahoma"/>
              </a:rPr>
              <a:t>expand</a:t>
            </a:r>
            <a:r>
              <a:rPr sz="850" spc="5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424242"/>
                </a:solidFill>
                <a:latin typeface="Tahoma"/>
                <a:cs typeface="Tahoma"/>
              </a:rPr>
              <a:t>your</a:t>
            </a:r>
            <a:r>
              <a:rPr sz="850" dirty="0">
                <a:solidFill>
                  <a:srgbClr val="424242"/>
                </a:solidFill>
                <a:latin typeface="Tahoma"/>
                <a:cs typeface="Tahoma"/>
              </a:rPr>
              <a:t>	</a:t>
            </a:r>
            <a:r>
              <a:rPr sz="850" spc="-50" dirty="0">
                <a:solidFill>
                  <a:srgbClr val="424242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-2392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7386" y="721152"/>
            <a:ext cx="117094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80" dirty="0">
                <a:latin typeface="Arial"/>
                <a:cs typeface="Arial"/>
              </a:rPr>
              <a:t>Thanks!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Verdana</vt:lpstr>
      <vt:lpstr>Office Theme</vt:lpstr>
      <vt:lpstr>QUIZZICAL QUEST: UNLEASHING THE ONLINE GAME OF KNOWLEDGE</vt:lpstr>
      <vt:lpstr>WELCOME TO QUIZZICAL QUEST!</vt:lpstr>
      <vt:lpstr>THE POWER OF ONLINE GAMING</vt:lpstr>
      <vt:lpstr>Experience the thrill of learning through play as you tackle and unlock a world of information. Engage in friendly</vt:lpstr>
      <vt:lpstr>THE ART OF STRATEGIC THINKING</vt:lpstr>
      <vt:lpstr>EXPLORING NEW FRONTIERS</vt:lpstr>
      <vt:lpstr>EMBRACING THE FUTURE OF LEARNING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QUIZZICAL QUEST: UNLEASHING THE ONLINE GAME OF KNOWLEDGE</dc:title>
  <cp:lastModifiedBy>Mamidi Ravi Jagannath</cp:lastModifiedBy>
  <cp:revision>1</cp:revision>
  <dcterms:created xsi:type="dcterms:W3CDTF">2024-01-04T07:35:05Z</dcterms:created>
  <dcterms:modified xsi:type="dcterms:W3CDTF">2024-01-04T07:36:12Z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2024-01-04T00:00:00Z</vt:filetime>
  </property>
  <property fmtid="{D5CDD505-2E9C-101B-9397-08002B2CF9AE}" pid="3" name="LastSaved">
    <vt:filetime>2024-01-04T00:00:00Z</vt:filetime>
  </property>
  <property fmtid="{D5CDD505-2E9C-101B-9397-08002B2CF9AE}" pid="4" name="Producer">
    <vt:lpwstr>GPL Ghostscript 10.02.0</vt:lpwstr>
  </property>
</Properties>
</file>