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23B47-CD22-4070-9178-0C4E9A7EFF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F5671-BCEF-4139-ACE8-CD67907E4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B09AF-E902-4C63-8AAD-BE5DE1EBDEE7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C2AD2-650A-45D4-B901-884206DC66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336FE-34BF-4AFB-9B7B-6388CEF1EA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6070-CF1A-45DB-B507-DDE45D6B6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115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CAA2-59C5-440D-94CE-023350293B89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C192-CC33-46F0-9CF9-8F3160A94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182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5408-1152-44A2-A9C2-0F293D7001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FCE5-2CBA-4093-9485-81326A004A6A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8E8-3D3E-4CAB-8205-5299C2D342D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1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E1A9-ECCA-4091-AA42-30A6AE4CE8D2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06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0EA1-5D11-4564-A419-F33C101424F7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1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116C-281B-42D0-B5D7-2A5946435352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DDFF-A9D4-44A0-B014-1A3A58273380}" type="datetime1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A6DA-38BA-4D38-B30A-BF3E6E95266A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3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E82-EC32-47DC-B03A-118707A41B7F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7F0-A5AF-493A-8910-7A2A5684F13A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7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5529-2B83-48D1-847C-58CFEAB6282F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59D-978F-4F9B-813F-E256D2896E15}" type="datetime1">
              <a:rPr lang="en-IN" smtClean="0"/>
              <a:t>25-09-2018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5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B254-0F8A-41CB-A1CB-BA36D096D6A4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7FA-8BF4-4304-B8D2-2614003A462E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5BE-066D-4B29-9F08-CB2A9670D983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5EFD-ED2F-494F-8D31-98D5DA77BF62}" type="datetime1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8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EAF5CC-D2C0-4B75-9855-2FF7736865F6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5D53-C9FB-47CF-BF02-4CD3EDA4B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7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31BF-72BB-4668-B926-6CBC514A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5309"/>
            <a:ext cx="8825658" cy="1021976"/>
          </a:xfrm>
        </p:spPr>
        <p:txBody>
          <a:bodyPr/>
          <a:lstStyle/>
          <a:p>
            <a:pPr algn="ctr"/>
            <a:r>
              <a:rPr lang="en-IN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Elligence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72ED-D1F2-429B-8DD2-C5335207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49" y="2312895"/>
            <a:ext cx="8926364" cy="3759796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MAHITA M (150791)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CHUNDURI KAVYA VENKATA SAI SUMA (150703)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PONNURU N S M D R SINDHUJA (150729)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FE63-3B16-45C3-B894-EEEBB4AE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1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F32AA7-6F1F-4407-B2E5-6124AB01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EEC4-5D3F-4A18-919F-BC23D8312BE4}" type="datetime1">
              <a:rPr lang="en-IN" smtClean="0"/>
              <a:t>25-09-2018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4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1620-C177-4899-BBCA-495250BF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66" y="215153"/>
            <a:ext cx="9254768" cy="1232648"/>
          </a:xfrm>
        </p:spPr>
        <p:txBody>
          <a:bodyPr/>
          <a:lstStyle/>
          <a:p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Top 3 Challenges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5715-5328-4CAF-85AA-35492205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2889"/>
            <a:ext cx="8946541" cy="4645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 live support agent, volume that is not able to hear properly because of the network issue or poor connectivity.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For self service, a normal laymen cannot understand how to process or resolve the issue.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52310-586D-4F59-9694-BF2FA42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D59689-B397-43FC-9830-C4AE0E51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A33E-D7B6-4B1D-BCF1-8D3729BD5E8D}" type="datetime1">
              <a:rPr lang="en-IN" smtClean="0"/>
              <a:t>25-09-2018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391-E34A-4B06-B3D6-26CA67F5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82" y="369441"/>
            <a:ext cx="9254768" cy="1311536"/>
          </a:xfrm>
        </p:spPr>
        <p:txBody>
          <a:bodyPr/>
          <a:lstStyle/>
          <a:p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justify the investment into new solution.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F599-451B-4BB3-A09C-7DD0A942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522" y="1680977"/>
            <a:ext cx="8963331" cy="456742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E4A0-4403-43EF-A336-F0BC6435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F9F64-15A1-4E48-8003-54AFAE91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4CDB-AF45-4FCA-92F3-71F3E620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452718"/>
            <a:ext cx="9362345" cy="1279263"/>
          </a:xfrm>
        </p:spPr>
        <p:txBody>
          <a:bodyPr/>
          <a:lstStyle/>
          <a:p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deflect calls to live support agents.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579E-FAD6-440E-A448-190BE0A8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4908-5827-4D5E-9407-46ED7435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69986-4ABA-4CEF-9073-FC5482B6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BFDB-E54C-4FC3-AEE8-CDC435C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01" y="452718"/>
            <a:ext cx="9416133" cy="1193202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study for self service failure and suggestions to improve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F9C4-8B1C-4C67-9470-80577706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DF44-C74A-401B-873B-D69EDDF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35F88-E71D-499A-B47E-76C12775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C088-020B-4C76-9D58-A2F924C4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17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Risk &amp; Mitigation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900-40C0-44EB-BE72-0CE4A0D6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2890"/>
            <a:ext cx="8946541" cy="464551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4633-397C-4C55-A150-32A7DBF9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B9FEF-BC24-46C8-953B-B9ECA1C5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397-7281-4BC0-B477-1F039C4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7C7E-6A43-42D5-8460-2E22E4F2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1676"/>
            <a:ext cx="8946541" cy="49467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192E-F021-4985-9F23-BE338C9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301-3E30-429B-A2AE-A7C782E4571C}" type="datetime1">
              <a:rPr lang="en-IN" smtClean="0"/>
              <a:t>25-09-2018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58D32-823F-4F71-AF9D-92D5C71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5D53-C9FB-47CF-BF02-4CD3EDA4B30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4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</vt:lpstr>
      <vt:lpstr>Int Elligence</vt:lpstr>
      <vt:lpstr> 1. The Top 3 Challenges </vt:lpstr>
      <vt:lpstr> 2. Business case to justify the investment into new solution.  </vt:lpstr>
      <vt:lpstr> 3. Technical solution to deflect calls to live support agents. </vt:lpstr>
      <vt:lpstr>  4. The study for self service failure and suggestions to improve </vt:lpstr>
      <vt:lpstr>5. Risk &amp; Mitigation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Elligence</dc:title>
  <dc:creator>Mahita M</dc:creator>
  <cp:lastModifiedBy>M, Mahita</cp:lastModifiedBy>
  <cp:revision>7</cp:revision>
  <dcterms:created xsi:type="dcterms:W3CDTF">2018-09-25T03:56:09Z</dcterms:created>
  <dcterms:modified xsi:type="dcterms:W3CDTF">2018-09-25T12:08:36Z</dcterms:modified>
</cp:coreProperties>
</file>