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3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18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3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24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80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9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15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9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2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5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8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0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CB38-65C1-4F1E-A7B4-3FC3AC9A4F1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C3F5-DFE6-428E-B111-89304EF90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96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C3B88-4AC6-BEE9-328C-3A7754AE1589}"/>
              </a:ext>
            </a:extLst>
          </p:cNvPr>
          <p:cNvSpPr txBox="1"/>
          <p:nvPr/>
        </p:nvSpPr>
        <p:spPr>
          <a:xfrm>
            <a:off x="1066800" y="314961"/>
            <a:ext cx="950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1.SUMMARY OF GENDER AND ETHNICITY DISTRIBUTION:</a:t>
            </a:r>
          </a:p>
          <a:p>
            <a:r>
              <a:rPr lang="en-IN" dirty="0"/>
              <a:t>A: GENDER:</a:t>
            </a:r>
          </a:p>
          <a:p>
            <a:r>
              <a:rPr lang="en-IN" dirty="0"/>
              <a:t>The female total is 518 and male total is 482.</a:t>
            </a:r>
          </a:p>
          <a:p>
            <a:r>
              <a:rPr lang="en-IN" dirty="0"/>
              <a:t>So 51.8% are female and 48.2% are male.</a:t>
            </a:r>
          </a:p>
          <a:p>
            <a:r>
              <a:rPr lang="en-IN" dirty="0"/>
              <a:t>So female distribution is &gt; male distribution.</a:t>
            </a:r>
          </a:p>
          <a:p>
            <a:endParaRPr lang="en-IN" dirty="0"/>
          </a:p>
          <a:p>
            <a:r>
              <a:rPr lang="en-IN" dirty="0"/>
              <a:t>ETHNICITY DISTRIBUTION:</a:t>
            </a:r>
          </a:p>
          <a:p>
            <a:r>
              <a:rPr lang="en-IN" dirty="0"/>
              <a:t>Asian distribution &gt; Caucasian &gt;Latino distribution &gt; Black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9C619D-96FB-65A8-A4D1-6F924F5C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40" y="2845434"/>
            <a:ext cx="6573520" cy="36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7EE1CC-583F-CED9-6045-A73C875A0E55}"/>
              </a:ext>
            </a:extLst>
          </p:cNvPr>
          <p:cNvSpPr txBox="1"/>
          <p:nvPr/>
        </p:nvSpPr>
        <p:spPr>
          <a:xfrm>
            <a:off x="1717040" y="558800"/>
            <a:ext cx="848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8.What are the primary reasons for employee exits?</a:t>
            </a:r>
          </a:p>
          <a:p>
            <a:r>
              <a:rPr lang="en-IN" dirty="0"/>
              <a:t>A: Gender discrimination,</a:t>
            </a:r>
          </a:p>
          <a:p>
            <a:r>
              <a:rPr lang="en-IN" dirty="0"/>
              <a:t>  ethnicity distribution</a:t>
            </a:r>
          </a:p>
          <a:p>
            <a:r>
              <a:rPr lang="en-IN" dirty="0"/>
              <a:t> difference in bonus</a:t>
            </a:r>
          </a:p>
          <a:p>
            <a:r>
              <a:rPr lang="en-IN" dirty="0"/>
              <a:t> increase in age</a:t>
            </a:r>
          </a:p>
          <a:p>
            <a:r>
              <a:rPr lang="en-IN" dirty="0"/>
              <a:t>difference in annual salary</a:t>
            </a:r>
          </a:p>
          <a:p>
            <a:r>
              <a:rPr lang="en-IN" dirty="0"/>
              <a:t> country and city of workplace  etc  may be the reasons for employee exits.</a:t>
            </a:r>
          </a:p>
        </p:txBody>
      </p:sp>
    </p:spTree>
    <p:extLst>
      <p:ext uri="{BB962C8B-B14F-4D97-AF65-F5344CB8AC3E}">
        <p14:creationId xmlns:p14="http://schemas.microsoft.com/office/powerpoint/2010/main" val="229900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A70A3-41A4-7EFA-7D83-5E880F39D10C}"/>
              </a:ext>
            </a:extLst>
          </p:cNvPr>
          <p:cNvSpPr txBox="1"/>
          <p:nvPr/>
        </p:nvSpPr>
        <p:spPr>
          <a:xfrm>
            <a:off x="1706880" y="508000"/>
            <a:ext cx="744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9..</a:t>
            </a:r>
          </a:p>
          <a:p>
            <a:r>
              <a:rPr lang="en-IN" dirty="0"/>
              <a:t>A: </a:t>
            </a:r>
            <a:r>
              <a:rPr lang="en-IN" dirty="0" err="1"/>
              <a:t>Yes,different</a:t>
            </a:r>
            <a:r>
              <a:rPr lang="en-IN" dirty="0"/>
              <a:t> departments differ in the distribution of ethnicity.</a:t>
            </a:r>
          </a:p>
          <a:p>
            <a:r>
              <a:rPr lang="en-IN" dirty="0" err="1"/>
              <a:t>Engineering,Finance,Human</a:t>
            </a:r>
            <a:r>
              <a:rPr lang="en-IN" dirty="0"/>
              <a:t> Resources, Sales have similar distribution i.e., Asian&gt;</a:t>
            </a:r>
            <a:r>
              <a:rPr lang="en-IN" dirty="0" err="1"/>
              <a:t>latino</a:t>
            </a:r>
            <a:r>
              <a:rPr lang="en-IN" dirty="0"/>
              <a:t>&gt;</a:t>
            </a:r>
            <a:r>
              <a:rPr lang="en-IN" dirty="0" err="1"/>
              <a:t>Cacausian</a:t>
            </a:r>
            <a:r>
              <a:rPr lang="en-IN" dirty="0"/>
              <a:t>&gt;Black</a:t>
            </a:r>
          </a:p>
          <a:p>
            <a:r>
              <a:rPr lang="en-IN" dirty="0"/>
              <a:t>For </a:t>
            </a:r>
            <a:r>
              <a:rPr lang="en-IN" dirty="0" err="1"/>
              <a:t>accounting,IT</a:t>
            </a:r>
            <a:r>
              <a:rPr lang="en-IN" dirty="0"/>
              <a:t> and Marketing it </a:t>
            </a:r>
            <a:r>
              <a:rPr lang="en-IN" dirty="0" err="1"/>
              <a:t>os</a:t>
            </a:r>
            <a:r>
              <a:rPr lang="en-IN" dirty="0"/>
              <a:t> Asian&gt; </a:t>
            </a:r>
            <a:r>
              <a:rPr lang="en-IN" dirty="0" err="1"/>
              <a:t>Cacausian</a:t>
            </a:r>
            <a:r>
              <a:rPr lang="en-IN" dirty="0"/>
              <a:t>&gt;Latino&gt;Black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A873DF2-0217-17C4-17FD-201AEE2E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361564"/>
            <a:ext cx="7325360" cy="41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2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8C949A-066A-B78E-38F2-62715C34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494030"/>
            <a:ext cx="8351520" cy="46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FF9A2-5E60-749D-4563-73CD70AA7904}"/>
              </a:ext>
            </a:extLst>
          </p:cNvPr>
          <p:cNvSpPr txBox="1"/>
          <p:nvPr/>
        </p:nvSpPr>
        <p:spPr>
          <a:xfrm>
            <a:off x="1656080" y="589280"/>
            <a:ext cx="76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</a:t>
            </a:r>
          </a:p>
          <a:p>
            <a:r>
              <a:rPr lang="en-IN" dirty="0"/>
              <a:t>A:There is an increase in hires in the number of employees over the past few years.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F4BCE2-AB05-DBA0-0DBE-7E7B56087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40" y="1635760"/>
            <a:ext cx="7152640" cy="48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5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A8666F-490E-4371-EBE6-0DBA69CA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1105852"/>
            <a:ext cx="8260080" cy="46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2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3FD40C-D897-F834-47C0-081FAFB8AB3C}"/>
              </a:ext>
            </a:extLst>
          </p:cNvPr>
          <p:cNvSpPr txBox="1"/>
          <p:nvPr/>
        </p:nvSpPr>
        <p:spPr>
          <a:xfrm>
            <a:off x="1351280" y="680720"/>
            <a:ext cx="522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2.AVERAGE EMPLOYEE STAY DURATION: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66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27CA4-5095-9A86-607A-EDFCEA8C687E}"/>
              </a:ext>
            </a:extLst>
          </p:cNvPr>
          <p:cNvSpPr txBox="1"/>
          <p:nvPr/>
        </p:nvSpPr>
        <p:spPr>
          <a:xfrm>
            <a:off x="1717040" y="680720"/>
            <a:ext cx="984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DIFFERENCE IN AVERAGE SALARIES BETWEEN DEPARTMENTS</a:t>
            </a:r>
          </a:p>
          <a:p>
            <a:r>
              <a:rPr lang="en-IN" dirty="0"/>
              <a:t>A: There is a difference between the average </a:t>
            </a:r>
            <a:r>
              <a:rPr lang="en-IN" dirty="0" err="1"/>
              <a:t>salries</a:t>
            </a:r>
            <a:r>
              <a:rPr lang="en-IN" dirty="0"/>
              <a:t> of different departments but it is not very significant for some departments.</a:t>
            </a:r>
          </a:p>
          <a:p>
            <a:r>
              <a:rPr lang="en-IN" dirty="0"/>
              <a:t>Marketing&gt; accounting&gt; Finance&gt;Sales&gt;hr&gt;engineering &gt;IT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00BD11-C95F-5052-2A60-1B27B7E9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604051"/>
            <a:ext cx="9093200" cy="47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492BC-0D2E-F101-A6FE-3C1E6C0DAEFB}"/>
              </a:ext>
            </a:extLst>
          </p:cNvPr>
          <p:cNvSpPr txBox="1"/>
          <p:nvPr/>
        </p:nvSpPr>
        <p:spPr>
          <a:xfrm>
            <a:off x="2367280" y="42672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4.Which country has highest number of employees?</a:t>
            </a:r>
          </a:p>
          <a:p>
            <a:endParaRPr lang="en-IN" dirty="0"/>
          </a:p>
          <a:p>
            <a:r>
              <a:rPr lang="en-IN" dirty="0"/>
              <a:t>A: United States has highest number of employees</a:t>
            </a:r>
          </a:p>
          <a:p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C526B3-60CB-2147-E755-29232CA0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951990"/>
            <a:ext cx="7782560" cy="43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1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FC09C-00A2-6B3D-438C-3EB30914E5EB}"/>
              </a:ext>
            </a:extLst>
          </p:cNvPr>
          <p:cNvSpPr txBox="1"/>
          <p:nvPr/>
        </p:nvSpPr>
        <p:spPr>
          <a:xfrm>
            <a:off x="1940560" y="7112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What is the most common age range in employees?</a:t>
            </a:r>
          </a:p>
          <a:p>
            <a:r>
              <a:rPr lang="en-IN" dirty="0"/>
              <a:t>A: 40-59 is the most common age range in employees.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11D5C7-5997-A3E1-F3D6-AE84B3A2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630680"/>
            <a:ext cx="788416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3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B52A9-E140-A837-1B00-4F9ED2C1DB43}"/>
              </a:ext>
            </a:extLst>
          </p:cNvPr>
          <p:cNvSpPr txBox="1"/>
          <p:nvPr/>
        </p:nvSpPr>
        <p:spPr>
          <a:xfrm>
            <a:off x="1503680" y="568960"/>
            <a:ext cx="885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6.What is the average bonus percentage given to the </a:t>
            </a:r>
            <a:r>
              <a:rPr lang="en-IN" dirty="0" err="1"/>
              <a:t>emloyees</a:t>
            </a:r>
            <a:r>
              <a:rPr lang="en-IN" dirty="0"/>
              <a:t>?</a:t>
            </a:r>
          </a:p>
          <a:p>
            <a:r>
              <a:rPr lang="en-IN" dirty="0"/>
              <a:t>A: 0.08866 i.e.,  8.87% is the average  bonus percentage given to employees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41EFAD3-5BFD-165E-9173-37961440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60" y="1477644"/>
            <a:ext cx="8138160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A960E69-9AF3-FAF5-B0B0-3342533B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767080"/>
            <a:ext cx="885952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DBC21-9200-5711-BC5E-61401B4DB848}"/>
              </a:ext>
            </a:extLst>
          </p:cNvPr>
          <p:cNvSpPr txBox="1"/>
          <p:nvPr/>
        </p:nvSpPr>
        <p:spPr>
          <a:xfrm>
            <a:off x="944880" y="396240"/>
            <a:ext cx="687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7.Which job title occurs mostly in the data set?</a:t>
            </a:r>
          </a:p>
          <a:p>
            <a:r>
              <a:rPr lang="en-IN" dirty="0"/>
              <a:t>A: Director job title occurs the most.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A4901A-CD2A-3822-73FC-733E3105A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429384"/>
            <a:ext cx="9235440" cy="51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8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0C39909-5E89-7E6D-3512-8569B24C7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60" y="1560830"/>
            <a:ext cx="7701280" cy="43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3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62</TotalTime>
  <Words>319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Chinnivaishnavi Duvvapu</dc:creator>
  <cp:lastModifiedBy>Chinnivaishnavi Duvvapu</cp:lastModifiedBy>
  <cp:revision>3</cp:revision>
  <dcterms:created xsi:type="dcterms:W3CDTF">2024-03-29T05:18:22Z</dcterms:created>
  <dcterms:modified xsi:type="dcterms:W3CDTF">2024-03-29T06:21:21Z</dcterms:modified>
</cp:coreProperties>
</file>