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100" y="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86400" y="2743200"/>
            <a:ext cx="3966466" cy="632224"/>
          </a:xfrm>
          <a:prstGeom prst="rect">
            <a:avLst/>
          </a:prstGeom>
        </p:spPr>
        <p:txBody>
          <a:bodyPr vert="horz" wrap="square" lIns="0" tIns="16510" rIns="0" bIns="0" rtlCol="0">
            <a:spAutoFit/>
          </a:bodyPr>
          <a:lstStyle/>
          <a:p>
            <a:pPr marL="12700">
              <a:lnSpc>
                <a:spcPct val="100000"/>
              </a:lnSpc>
              <a:spcBef>
                <a:spcPts val="130"/>
              </a:spcBef>
            </a:pPr>
            <a:r>
              <a:rPr lang="en-US" sz="4000" dirty="0" err="1" smtClean="0">
                <a:latin typeface="Trebuchet MS"/>
                <a:cs typeface="Trebuchet MS"/>
              </a:rPr>
              <a:t>Chinnu</a:t>
            </a:r>
            <a:r>
              <a:rPr lang="en-US" sz="4000" dirty="0" smtClean="0">
                <a:latin typeface="Trebuchet MS"/>
                <a:cs typeface="Trebuchet MS"/>
              </a:rPr>
              <a:t> </a:t>
            </a:r>
            <a:r>
              <a:rPr lang="en-US" sz="4000" dirty="0" err="1" smtClean="0">
                <a:latin typeface="Trebuchet MS"/>
                <a:cs typeface="Trebuchet MS"/>
              </a:rPr>
              <a:t>Mishel</a:t>
            </a:r>
            <a:r>
              <a:rPr lang="en-US" sz="4000" dirty="0" smtClean="0">
                <a:latin typeface="Trebuchet MS"/>
                <a:cs typeface="Trebuchet MS"/>
              </a:rPr>
              <a:t> M</a:t>
            </a:r>
            <a:endParaRPr sz="4000" dirty="0">
              <a:latin typeface="Trebuchet MS"/>
              <a:cs typeface="Trebuchet MS"/>
            </a:endParaRPr>
          </a:p>
        </p:txBody>
      </p:sp>
      <p:sp>
        <p:nvSpPr>
          <p:cNvPr id="8" name="object 8"/>
          <p:cNvSpPr txBox="1"/>
          <p:nvPr/>
        </p:nvSpPr>
        <p:spPr>
          <a:xfrm>
            <a:off x="6324600" y="3505200"/>
            <a:ext cx="25908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Generating Image from text prompts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571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Generating Image from text prompts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mishe</cp:lastModifiedBy>
  <cp:revision>8</cp:revision>
  <dcterms:created xsi:type="dcterms:W3CDTF">2024-04-03T15:19:43Z</dcterms:created>
  <dcterms:modified xsi:type="dcterms:W3CDTF">2024-04-05T08:08:25Z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