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theme/themeOverride2.xml" ContentType="application/vnd.openxmlformats-officedocument.themeOverr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4" r:id="rId1"/>
  </p:sldMasterIdLst>
  <p:notesMasterIdLst>
    <p:notesMasterId r:id="rId46"/>
  </p:notesMasterIdLst>
  <p:sldIdLst>
    <p:sldId id="285" r:id="rId2"/>
    <p:sldId id="299" r:id="rId3"/>
    <p:sldId id="296" r:id="rId4"/>
    <p:sldId id="257" r:id="rId5"/>
    <p:sldId id="317" r:id="rId6"/>
    <p:sldId id="318" r:id="rId7"/>
    <p:sldId id="262" r:id="rId8"/>
    <p:sldId id="316" r:id="rId9"/>
    <p:sldId id="265" r:id="rId10"/>
    <p:sldId id="258" r:id="rId11"/>
    <p:sldId id="313" r:id="rId12"/>
    <p:sldId id="314" r:id="rId13"/>
    <p:sldId id="263" r:id="rId14"/>
    <p:sldId id="328" r:id="rId15"/>
    <p:sldId id="329" r:id="rId16"/>
    <p:sldId id="330" r:id="rId17"/>
    <p:sldId id="269" r:id="rId18"/>
    <p:sldId id="270" r:id="rId19"/>
    <p:sldId id="271" r:id="rId20"/>
    <p:sldId id="286" r:id="rId21"/>
    <p:sldId id="312" r:id="rId22"/>
    <p:sldId id="273" r:id="rId23"/>
    <p:sldId id="293" r:id="rId24"/>
    <p:sldId id="289" r:id="rId25"/>
    <p:sldId id="308" r:id="rId26"/>
    <p:sldId id="333" r:id="rId27"/>
    <p:sldId id="334" r:id="rId28"/>
    <p:sldId id="327" r:id="rId29"/>
    <p:sldId id="274" r:id="rId30"/>
    <p:sldId id="276" r:id="rId31"/>
    <p:sldId id="277" r:id="rId32"/>
    <p:sldId id="278" r:id="rId33"/>
    <p:sldId id="319" r:id="rId34"/>
    <p:sldId id="320" r:id="rId35"/>
    <p:sldId id="321" r:id="rId36"/>
    <p:sldId id="322" r:id="rId37"/>
    <p:sldId id="323" r:id="rId38"/>
    <p:sldId id="332" r:id="rId39"/>
    <p:sldId id="325" r:id="rId40"/>
    <p:sldId id="326" r:id="rId41"/>
    <p:sldId id="324" r:id="rId42"/>
    <p:sldId id="283" r:id="rId43"/>
    <p:sldId id="331" r:id="rId44"/>
    <p:sldId id="298" r:id="rId4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3851" autoAdjust="0"/>
    <p:restoredTop sz="94660"/>
  </p:normalViewPr>
  <p:slideViewPr>
    <p:cSldViewPr>
      <p:cViewPr>
        <p:scale>
          <a:sx n="60" d="100"/>
          <a:sy n="60" d="100"/>
        </p:scale>
        <p:origin x="-1716" y="-3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9" d="100"/>
          <a:sy n="69" d="100"/>
        </p:scale>
        <p:origin x="-3270"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917318D5-C98E-4262-9984-CFC897E34AE5}" type="datetimeFigureOut">
              <a:rPr lang="en-US"/>
              <a:pPr>
                <a:defRPr/>
              </a:pPr>
              <a:t>12/14/2021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IN"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IN"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732385BE-12DC-4DC2-BBC4-75F18260D493}" type="slidenum">
              <a:rPr lang="en-IN"/>
              <a:pPr>
                <a:defRPr/>
              </a:pPr>
              <a:t>‹#›</a:t>
            </a:fld>
            <a:endParaRPr lang="en-I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p:spPr>
      </p:sp>
      <p:sp>
        <p:nvSpPr>
          <p:cNvPr id="5120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smtClean="0"/>
          </a:p>
        </p:txBody>
      </p:sp>
      <p:sp>
        <p:nvSpPr>
          <p:cNvPr id="358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0878DE8-1A92-4138-A00C-479B75ADE461}" type="slidenum">
              <a:rPr lang="en-IN" smtClean="0"/>
              <a:pPr fontAlgn="base">
                <a:spcBef>
                  <a:spcPct val="0"/>
                </a:spcBef>
                <a:spcAft>
                  <a:spcPct val="0"/>
                </a:spcAft>
                <a:defRPr/>
              </a:pPr>
              <a:t>4</a:t>
            </a:fld>
            <a:endParaRPr lang="en-IN"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29"/>
          <p:cNvSpPr>
            <a:spLocks noGrp="1"/>
          </p:cNvSpPr>
          <p:nvPr>
            <p:ph type="dt" sz="half" idx="10"/>
          </p:nvPr>
        </p:nvSpPr>
        <p:spPr/>
        <p:txBody>
          <a:bodyPr/>
          <a:lstStyle>
            <a:lvl1pPr>
              <a:defRPr/>
            </a:lvl1pPr>
          </a:lstStyle>
          <a:p>
            <a:pPr>
              <a:defRPr/>
            </a:pPr>
            <a:fld id="{6E21B4C4-62EF-4713-A07B-F94448843FCB}" type="datetimeFigureOut">
              <a:rPr lang="en-US"/>
              <a:pPr>
                <a:defRPr/>
              </a:pPr>
              <a:t>12/14/2021</a:t>
            </a:fld>
            <a:endParaRPr lang="en-IN"/>
          </a:p>
        </p:txBody>
      </p:sp>
      <p:sp>
        <p:nvSpPr>
          <p:cNvPr id="5" name="Footer Placeholder 18"/>
          <p:cNvSpPr>
            <a:spLocks noGrp="1"/>
          </p:cNvSpPr>
          <p:nvPr>
            <p:ph type="ftr" sz="quarter" idx="11"/>
          </p:nvPr>
        </p:nvSpPr>
        <p:spPr/>
        <p:txBody>
          <a:bodyPr/>
          <a:lstStyle>
            <a:lvl1pPr>
              <a:defRPr/>
            </a:lvl1pPr>
          </a:lstStyle>
          <a:p>
            <a:pPr>
              <a:defRPr/>
            </a:pPr>
            <a:endParaRPr lang="en-IN"/>
          </a:p>
        </p:txBody>
      </p:sp>
      <p:sp>
        <p:nvSpPr>
          <p:cNvPr id="6" name="Slide Number Placeholder 26"/>
          <p:cNvSpPr>
            <a:spLocks noGrp="1"/>
          </p:cNvSpPr>
          <p:nvPr>
            <p:ph type="sldNum" sz="quarter" idx="12"/>
          </p:nvPr>
        </p:nvSpPr>
        <p:spPr/>
        <p:txBody>
          <a:bodyPr/>
          <a:lstStyle>
            <a:lvl1pPr>
              <a:defRPr/>
            </a:lvl1pPr>
          </a:lstStyle>
          <a:p>
            <a:pPr>
              <a:defRPr/>
            </a:pPr>
            <a:fld id="{B073522C-E129-466F-9FED-98C1E7FD229E}" type="slidenum">
              <a:rPr lang="en-IN"/>
              <a:pPr>
                <a:defRPr/>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84D526DC-2338-4A77-A85E-2D10CCD903C5}" type="datetimeFigureOut">
              <a:rPr lang="en-US"/>
              <a:pPr>
                <a:defRPr/>
              </a:pPr>
              <a:t>12/14/2021</a:t>
            </a:fld>
            <a:endParaRPr lang="en-IN"/>
          </a:p>
        </p:txBody>
      </p:sp>
      <p:sp>
        <p:nvSpPr>
          <p:cNvPr id="5" name="Footer Placeholder 21"/>
          <p:cNvSpPr>
            <a:spLocks noGrp="1"/>
          </p:cNvSpPr>
          <p:nvPr>
            <p:ph type="ftr" sz="quarter" idx="11"/>
          </p:nvPr>
        </p:nvSpPr>
        <p:spPr/>
        <p:txBody>
          <a:bodyPr/>
          <a:lstStyle>
            <a:lvl1pPr>
              <a:defRPr/>
            </a:lvl1pPr>
          </a:lstStyle>
          <a:p>
            <a:pPr>
              <a:defRPr/>
            </a:pPr>
            <a:endParaRPr lang="en-IN"/>
          </a:p>
        </p:txBody>
      </p:sp>
      <p:sp>
        <p:nvSpPr>
          <p:cNvPr id="6" name="Slide Number Placeholder 17"/>
          <p:cNvSpPr>
            <a:spLocks noGrp="1"/>
          </p:cNvSpPr>
          <p:nvPr>
            <p:ph type="sldNum" sz="quarter" idx="12"/>
          </p:nvPr>
        </p:nvSpPr>
        <p:spPr/>
        <p:txBody>
          <a:bodyPr/>
          <a:lstStyle>
            <a:lvl1pPr>
              <a:defRPr/>
            </a:lvl1pPr>
          </a:lstStyle>
          <a:p>
            <a:pPr>
              <a:defRPr/>
            </a:pPr>
            <a:fld id="{277F9FAB-C4A3-4A35-BDDA-601AB4D44CA6}" type="slidenum">
              <a:rPr lang="en-IN"/>
              <a:pPr>
                <a:defRPr/>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12E32E76-D058-4C9B-8E64-711E7E3A669D}" type="datetimeFigureOut">
              <a:rPr lang="en-US"/>
              <a:pPr>
                <a:defRPr/>
              </a:pPr>
              <a:t>12/14/2021</a:t>
            </a:fld>
            <a:endParaRPr lang="en-IN"/>
          </a:p>
        </p:txBody>
      </p:sp>
      <p:sp>
        <p:nvSpPr>
          <p:cNvPr id="5" name="Footer Placeholder 21"/>
          <p:cNvSpPr>
            <a:spLocks noGrp="1"/>
          </p:cNvSpPr>
          <p:nvPr>
            <p:ph type="ftr" sz="quarter" idx="11"/>
          </p:nvPr>
        </p:nvSpPr>
        <p:spPr/>
        <p:txBody>
          <a:bodyPr/>
          <a:lstStyle>
            <a:lvl1pPr>
              <a:defRPr/>
            </a:lvl1pPr>
          </a:lstStyle>
          <a:p>
            <a:pPr>
              <a:defRPr/>
            </a:pPr>
            <a:endParaRPr lang="en-IN"/>
          </a:p>
        </p:txBody>
      </p:sp>
      <p:sp>
        <p:nvSpPr>
          <p:cNvPr id="6" name="Slide Number Placeholder 17"/>
          <p:cNvSpPr>
            <a:spLocks noGrp="1"/>
          </p:cNvSpPr>
          <p:nvPr>
            <p:ph type="sldNum" sz="quarter" idx="12"/>
          </p:nvPr>
        </p:nvSpPr>
        <p:spPr/>
        <p:txBody>
          <a:bodyPr/>
          <a:lstStyle>
            <a:lvl1pPr>
              <a:defRPr/>
            </a:lvl1pPr>
          </a:lstStyle>
          <a:p>
            <a:pPr>
              <a:defRPr/>
            </a:pPr>
            <a:fld id="{D9CE944A-EB1D-4BCA-B270-44533E05CD9E}" type="slidenum">
              <a:rPr lang="en-IN"/>
              <a:pPr>
                <a:defRPr/>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E3570AAD-3BA1-4D94-95E7-AEC0D88AB94F}" type="datetimeFigureOut">
              <a:rPr lang="en-US"/>
              <a:pPr>
                <a:defRPr/>
              </a:pPr>
              <a:t>12/14/2021</a:t>
            </a:fld>
            <a:endParaRPr lang="en-IN"/>
          </a:p>
        </p:txBody>
      </p:sp>
      <p:sp>
        <p:nvSpPr>
          <p:cNvPr id="5" name="Footer Placeholder 21"/>
          <p:cNvSpPr>
            <a:spLocks noGrp="1"/>
          </p:cNvSpPr>
          <p:nvPr>
            <p:ph type="ftr" sz="quarter" idx="11"/>
          </p:nvPr>
        </p:nvSpPr>
        <p:spPr/>
        <p:txBody>
          <a:bodyPr/>
          <a:lstStyle>
            <a:lvl1pPr>
              <a:defRPr/>
            </a:lvl1pPr>
          </a:lstStyle>
          <a:p>
            <a:pPr>
              <a:defRPr/>
            </a:pPr>
            <a:endParaRPr lang="en-IN"/>
          </a:p>
        </p:txBody>
      </p:sp>
      <p:sp>
        <p:nvSpPr>
          <p:cNvPr id="6" name="Slide Number Placeholder 17"/>
          <p:cNvSpPr>
            <a:spLocks noGrp="1"/>
          </p:cNvSpPr>
          <p:nvPr>
            <p:ph type="sldNum" sz="quarter" idx="12"/>
          </p:nvPr>
        </p:nvSpPr>
        <p:spPr/>
        <p:txBody>
          <a:bodyPr/>
          <a:lstStyle>
            <a:lvl1pPr>
              <a:defRPr/>
            </a:lvl1pPr>
          </a:lstStyle>
          <a:p>
            <a:pPr>
              <a:defRPr/>
            </a:pPr>
            <a:fld id="{0BED69D0-5E24-43E8-85B4-5526F1A2D608}" type="slidenum">
              <a:rPr lang="en-IN"/>
              <a:pPr>
                <a:defRPr/>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2C277A88-7654-4187-9F3B-5E114E484C16}" type="datetimeFigureOut">
              <a:rPr lang="en-US"/>
              <a:pPr>
                <a:defRPr/>
              </a:pPr>
              <a:t>12/14/2021</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6FD52CB4-A1C8-48B0-B9DE-9A7082D14CFE}" type="slidenum">
              <a:rPr lang="en-IN"/>
              <a:pPr>
                <a:defRPr/>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507DEAD2-F7B5-4A88-BBA7-7FA85F004D5E}" type="datetimeFigureOut">
              <a:rPr lang="en-US"/>
              <a:pPr>
                <a:defRPr/>
              </a:pPr>
              <a:t>12/14/2021</a:t>
            </a:fld>
            <a:endParaRPr lang="en-IN"/>
          </a:p>
        </p:txBody>
      </p:sp>
      <p:sp>
        <p:nvSpPr>
          <p:cNvPr id="6" name="Footer Placeholder 21"/>
          <p:cNvSpPr>
            <a:spLocks noGrp="1"/>
          </p:cNvSpPr>
          <p:nvPr>
            <p:ph type="ftr" sz="quarter" idx="11"/>
          </p:nvPr>
        </p:nvSpPr>
        <p:spPr/>
        <p:txBody>
          <a:bodyPr/>
          <a:lstStyle>
            <a:lvl1pPr>
              <a:defRPr/>
            </a:lvl1pPr>
          </a:lstStyle>
          <a:p>
            <a:pPr>
              <a:defRPr/>
            </a:pPr>
            <a:endParaRPr lang="en-IN"/>
          </a:p>
        </p:txBody>
      </p:sp>
      <p:sp>
        <p:nvSpPr>
          <p:cNvPr id="7" name="Slide Number Placeholder 17"/>
          <p:cNvSpPr>
            <a:spLocks noGrp="1"/>
          </p:cNvSpPr>
          <p:nvPr>
            <p:ph type="sldNum" sz="quarter" idx="12"/>
          </p:nvPr>
        </p:nvSpPr>
        <p:spPr/>
        <p:txBody>
          <a:bodyPr/>
          <a:lstStyle>
            <a:lvl1pPr>
              <a:defRPr/>
            </a:lvl1pPr>
          </a:lstStyle>
          <a:p>
            <a:pPr>
              <a:defRPr/>
            </a:pPr>
            <a:fld id="{A118E914-9A70-4F04-8B5D-5266BAFD10BE}" type="slidenum">
              <a:rPr lang="en-IN"/>
              <a:pPr>
                <a:defRPr/>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9"/>
          <p:cNvSpPr>
            <a:spLocks noGrp="1"/>
          </p:cNvSpPr>
          <p:nvPr>
            <p:ph type="dt" sz="half" idx="10"/>
          </p:nvPr>
        </p:nvSpPr>
        <p:spPr/>
        <p:txBody>
          <a:bodyPr/>
          <a:lstStyle>
            <a:lvl1pPr>
              <a:defRPr/>
            </a:lvl1pPr>
          </a:lstStyle>
          <a:p>
            <a:pPr>
              <a:defRPr/>
            </a:pPr>
            <a:fld id="{CD96EF09-A503-4EF8-950E-20D43BCCE479}" type="datetimeFigureOut">
              <a:rPr lang="en-US"/>
              <a:pPr>
                <a:defRPr/>
              </a:pPr>
              <a:t>12/14/2021</a:t>
            </a:fld>
            <a:endParaRPr lang="en-IN"/>
          </a:p>
        </p:txBody>
      </p:sp>
      <p:sp>
        <p:nvSpPr>
          <p:cNvPr id="8" name="Footer Placeholder 21"/>
          <p:cNvSpPr>
            <a:spLocks noGrp="1"/>
          </p:cNvSpPr>
          <p:nvPr>
            <p:ph type="ftr" sz="quarter" idx="11"/>
          </p:nvPr>
        </p:nvSpPr>
        <p:spPr/>
        <p:txBody>
          <a:bodyPr/>
          <a:lstStyle>
            <a:lvl1pPr>
              <a:defRPr/>
            </a:lvl1pPr>
          </a:lstStyle>
          <a:p>
            <a:pPr>
              <a:defRPr/>
            </a:pPr>
            <a:endParaRPr lang="en-IN"/>
          </a:p>
        </p:txBody>
      </p:sp>
      <p:sp>
        <p:nvSpPr>
          <p:cNvPr id="9" name="Slide Number Placeholder 17"/>
          <p:cNvSpPr>
            <a:spLocks noGrp="1"/>
          </p:cNvSpPr>
          <p:nvPr>
            <p:ph type="sldNum" sz="quarter" idx="12"/>
          </p:nvPr>
        </p:nvSpPr>
        <p:spPr/>
        <p:txBody>
          <a:bodyPr/>
          <a:lstStyle>
            <a:lvl1pPr>
              <a:defRPr/>
            </a:lvl1pPr>
          </a:lstStyle>
          <a:p>
            <a:pPr>
              <a:defRPr/>
            </a:pPr>
            <a:fld id="{AA98F571-1DAD-49A4-AA75-CBA76208523C}" type="slidenum">
              <a:rPr lang="en-IN"/>
              <a:pPr>
                <a:defRPr/>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fld id="{B8EF552F-9B65-415A-A241-EE38B0EC4F92}" type="datetimeFigureOut">
              <a:rPr lang="en-US"/>
              <a:pPr>
                <a:defRPr/>
              </a:pPr>
              <a:t>12/14/2021</a:t>
            </a:fld>
            <a:endParaRPr lang="en-IN"/>
          </a:p>
        </p:txBody>
      </p:sp>
      <p:sp>
        <p:nvSpPr>
          <p:cNvPr id="4" name="Footer Placeholder 21"/>
          <p:cNvSpPr>
            <a:spLocks noGrp="1"/>
          </p:cNvSpPr>
          <p:nvPr>
            <p:ph type="ftr" sz="quarter" idx="11"/>
          </p:nvPr>
        </p:nvSpPr>
        <p:spPr/>
        <p:txBody>
          <a:bodyPr/>
          <a:lstStyle>
            <a:lvl1pPr>
              <a:defRPr/>
            </a:lvl1pPr>
          </a:lstStyle>
          <a:p>
            <a:pPr>
              <a:defRPr/>
            </a:pPr>
            <a:endParaRPr lang="en-IN"/>
          </a:p>
        </p:txBody>
      </p:sp>
      <p:sp>
        <p:nvSpPr>
          <p:cNvPr id="5" name="Slide Number Placeholder 17"/>
          <p:cNvSpPr>
            <a:spLocks noGrp="1"/>
          </p:cNvSpPr>
          <p:nvPr>
            <p:ph type="sldNum" sz="quarter" idx="12"/>
          </p:nvPr>
        </p:nvSpPr>
        <p:spPr/>
        <p:txBody>
          <a:bodyPr/>
          <a:lstStyle>
            <a:lvl1pPr>
              <a:defRPr/>
            </a:lvl1pPr>
          </a:lstStyle>
          <a:p>
            <a:pPr>
              <a:defRPr/>
            </a:pPr>
            <a:fld id="{0D4255F2-7ECE-45A2-8A03-09F485BB21F8}" type="slidenum">
              <a:rPr lang="en-IN"/>
              <a:pPr>
                <a:defRPr/>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03E501F3-5AD1-4936-A01B-8667CB1ACDAB}" type="datetimeFigureOut">
              <a:rPr lang="en-US"/>
              <a:pPr>
                <a:defRPr/>
              </a:pPr>
              <a:t>12/14/2021</a:t>
            </a:fld>
            <a:endParaRPr lang="en-IN"/>
          </a:p>
        </p:txBody>
      </p:sp>
      <p:sp>
        <p:nvSpPr>
          <p:cNvPr id="3" name="Footer Placeholder 21"/>
          <p:cNvSpPr>
            <a:spLocks noGrp="1"/>
          </p:cNvSpPr>
          <p:nvPr>
            <p:ph type="ftr" sz="quarter" idx="11"/>
          </p:nvPr>
        </p:nvSpPr>
        <p:spPr/>
        <p:txBody>
          <a:bodyPr/>
          <a:lstStyle>
            <a:lvl1pPr>
              <a:defRPr/>
            </a:lvl1pPr>
          </a:lstStyle>
          <a:p>
            <a:pPr>
              <a:defRPr/>
            </a:pPr>
            <a:endParaRPr lang="en-IN"/>
          </a:p>
        </p:txBody>
      </p:sp>
      <p:sp>
        <p:nvSpPr>
          <p:cNvPr id="4" name="Slide Number Placeholder 17"/>
          <p:cNvSpPr>
            <a:spLocks noGrp="1"/>
          </p:cNvSpPr>
          <p:nvPr>
            <p:ph type="sldNum" sz="quarter" idx="12"/>
          </p:nvPr>
        </p:nvSpPr>
        <p:spPr/>
        <p:txBody>
          <a:bodyPr/>
          <a:lstStyle>
            <a:lvl1pPr>
              <a:defRPr/>
            </a:lvl1pPr>
          </a:lstStyle>
          <a:p>
            <a:pPr>
              <a:defRPr/>
            </a:pPr>
            <a:fld id="{8B8B1C94-FA72-433F-A713-B6F0598C728A}" type="slidenum">
              <a:rPr lang="en-IN"/>
              <a:pPr>
                <a:defRPr/>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1A145B58-A4BD-48E3-B002-38DE61E9A042}" type="datetimeFigureOut">
              <a:rPr lang="en-US"/>
              <a:pPr>
                <a:defRPr/>
              </a:pPr>
              <a:t>12/14/2021</a:t>
            </a:fld>
            <a:endParaRPr lang="en-IN"/>
          </a:p>
        </p:txBody>
      </p:sp>
      <p:sp>
        <p:nvSpPr>
          <p:cNvPr id="6" name="Footer Placeholder 21"/>
          <p:cNvSpPr>
            <a:spLocks noGrp="1"/>
          </p:cNvSpPr>
          <p:nvPr>
            <p:ph type="ftr" sz="quarter" idx="11"/>
          </p:nvPr>
        </p:nvSpPr>
        <p:spPr/>
        <p:txBody>
          <a:bodyPr/>
          <a:lstStyle>
            <a:lvl1pPr>
              <a:defRPr/>
            </a:lvl1pPr>
          </a:lstStyle>
          <a:p>
            <a:pPr>
              <a:defRPr/>
            </a:pPr>
            <a:endParaRPr lang="en-IN"/>
          </a:p>
        </p:txBody>
      </p:sp>
      <p:sp>
        <p:nvSpPr>
          <p:cNvPr id="7" name="Slide Number Placeholder 17"/>
          <p:cNvSpPr>
            <a:spLocks noGrp="1"/>
          </p:cNvSpPr>
          <p:nvPr>
            <p:ph type="sldNum" sz="quarter" idx="12"/>
          </p:nvPr>
        </p:nvSpPr>
        <p:spPr/>
        <p:txBody>
          <a:bodyPr/>
          <a:lstStyle>
            <a:lvl1pPr>
              <a:defRPr/>
            </a:lvl1pPr>
          </a:lstStyle>
          <a:p>
            <a:pPr>
              <a:defRPr/>
            </a:pPr>
            <a:fld id="{14CA03F7-E389-446D-865D-F74AF5ECFD4B}" type="slidenum">
              <a:rPr lang="en-IN"/>
              <a:pPr>
                <a:defRPr/>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cs typeface="+mn-cs"/>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cs typeface="+mn-cs"/>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fld id="{9ACE584E-CAD8-4FF1-8740-B0E03B7EE4B5}" type="datetimeFigureOut">
              <a:rPr lang="en-US"/>
              <a:pPr>
                <a:defRPr/>
              </a:pPr>
              <a:t>12/14/2021</a:t>
            </a:fld>
            <a:endParaRPr lang="en-IN"/>
          </a:p>
        </p:txBody>
      </p:sp>
      <p:sp>
        <p:nvSpPr>
          <p:cNvPr id="10" name="Footer Placeholder 5"/>
          <p:cNvSpPr>
            <a:spLocks noGrp="1"/>
          </p:cNvSpPr>
          <p:nvPr>
            <p:ph type="ftr" sz="quarter" idx="11"/>
          </p:nvPr>
        </p:nvSpPr>
        <p:spPr/>
        <p:txBody>
          <a:bodyPr/>
          <a:lstStyle>
            <a:lvl1pPr>
              <a:defRPr/>
            </a:lvl1pPr>
          </a:lstStyle>
          <a:p>
            <a:pPr>
              <a:defRPr/>
            </a:pPr>
            <a:endParaRPr lang="en-IN"/>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pPr>
              <a:defRPr/>
            </a:pPr>
            <a:fld id="{252CAAAF-4CA8-478E-9CD4-1107B2994FB0}" type="slidenum">
              <a:rPr lang="en-IN"/>
              <a:pPr>
                <a:defRPr/>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cs typeface="+mn-cs"/>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cs typeface="+mn-cs"/>
            </a:endParaRPr>
          </a:p>
        </p:txBody>
      </p:sp>
      <p:sp>
        <p:nvSpPr>
          <p:cNvPr id="1028"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smtClean="0"/>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latin typeface="Arial" charset="0"/>
                <a:cs typeface="Arial" charset="0"/>
              </a:defRPr>
            </a:lvl1pPr>
          </a:lstStyle>
          <a:p>
            <a:pPr>
              <a:defRPr/>
            </a:pPr>
            <a:fld id="{2E953E1D-DC4E-4EE5-8968-3C44A43DFA11}" type="datetimeFigureOut">
              <a:rPr lang="en-US"/>
              <a:pPr>
                <a:defRPr/>
              </a:pPr>
              <a:t>12/14/2021</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latin typeface="Arial" charset="0"/>
                <a:cs typeface="Arial" charset="0"/>
              </a:defRPr>
            </a:lvl1pPr>
          </a:lstStyle>
          <a:p>
            <a:pPr>
              <a:defRPr/>
            </a:pPr>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latin typeface="Arial" charset="0"/>
                <a:cs typeface="Arial" charset="0"/>
              </a:defRPr>
            </a:lvl1pPr>
          </a:lstStyle>
          <a:p>
            <a:pPr>
              <a:defRPr/>
            </a:pPr>
            <a:fld id="{5745ABC9-04A6-4354-83FA-6460623A7E31}" type="slidenum">
              <a:rPr lang="en-IN"/>
              <a:pPr>
                <a:defRPr/>
              </a:pPr>
              <a:t>‹#›</a:t>
            </a:fld>
            <a:endParaRPr lang="en-IN"/>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lang="en-US"/>
            </a:p>
          </p:txBody>
        </p:sp>
      </p:grpSp>
    </p:spTree>
  </p:cSld>
  <p:clrMap bg1="lt1" tx1="dk1" bg2="lt2" tx2="dk2" accent1="accent1" accent2="accent2" accent3="accent3" accent4="accent4" accent5="accent5" accent6="accent6" hlink="hlink" folHlink="folHlink"/>
  <p:sldLayoutIdLst>
    <p:sldLayoutId id="2147484207" r:id="rId1"/>
    <p:sldLayoutId id="2147484199" r:id="rId2"/>
    <p:sldLayoutId id="2147484208" r:id="rId3"/>
    <p:sldLayoutId id="2147484200" r:id="rId4"/>
    <p:sldLayoutId id="2147484201" r:id="rId5"/>
    <p:sldLayoutId id="2147484202" r:id="rId6"/>
    <p:sldLayoutId id="2147484203" r:id="rId7"/>
    <p:sldLayoutId id="2147484204" r:id="rId8"/>
    <p:sldLayoutId id="2147484209" r:id="rId9"/>
    <p:sldLayoutId id="2147484205" r:id="rId10"/>
    <p:sldLayoutId id="2147484206" r:id="rId11"/>
  </p:sldLayoutIdLst>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www.w3schools.com/" TargetMode="External"/><Relationship Id="rId2" Type="http://schemas.openxmlformats.org/officeDocument/2006/relationships/hyperlink" Target="https://www.python.org/" TargetMode="External"/><Relationship Id="rId1" Type="http://schemas.openxmlformats.org/officeDocument/2006/relationships/slideLayout" Target="../slideLayouts/slideLayout2.xml"/><Relationship Id="rId5" Type="http://schemas.openxmlformats.org/officeDocument/2006/relationships/hyperlink" Target="https://www.geeksforgeeks.org/python-django/" TargetMode="External"/><Relationship Id="rId4" Type="http://schemas.openxmlformats.org/officeDocument/2006/relationships/hyperlink" Target="http://www.javatpoint.com/"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57166"/>
            <a:ext cx="9280376" cy="2286016"/>
          </a:xfrm>
        </p:spPr>
        <p:txBody>
          <a:bodyPr/>
          <a:lstStyle/>
          <a:p>
            <a:pPr algn="ctr" eaLnBrk="1" fontAlgn="auto" hangingPunct="1">
              <a:spcAft>
                <a:spcPts val="0"/>
              </a:spcAft>
              <a:defRPr/>
            </a:pPr>
            <a:r>
              <a:rPr lang="en-US" sz="4400" dirty="0" smtClean="0">
                <a:solidFill>
                  <a:schemeClr val="tx1"/>
                </a:solidFill>
                <a:latin typeface="Aharoni" pitchFamily="2" charset="-79"/>
                <a:cs typeface="Aharoni" pitchFamily="2" charset="-79"/>
              </a:rPr>
              <a:t>STUDY NOTES SHARING SITE</a:t>
            </a:r>
            <a:r>
              <a:rPr lang="en-US" dirty="0" smtClean="0"/>
              <a:t/>
            </a:r>
            <a:br>
              <a:rPr lang="en-US" dirty="0" smtClean="0"/>
            </a:br>
            <a:endParaRPr lang="en-IN" dirty="0"/>
          </a:p>
        </p:txBody>
      </p:sp>
      <p:pic>
        <p:nvPicPr>
          <p:cNvPr id="5123" name="Picture 5" descr="Studygram Inspires S'porean Students To Do Notes With Colours ..."/>
          <p:cNvPicPr>
            <a:picLocks noChangeAspect="1" noChangeArrowheads="1"/>
          </p:cNvPicPr>
          <p:nvPr/>
        </p:nvPicPr>
        <p:blipFill>
          <a:blip r:embed="rId2"/>
          <a:srcRect/>
          <a:stretch>
            <a:fillRect/>
          </a:stretch>
        </p:blipFill>
        <p:spPr bwMode="auto">
          <a:xfrm>
            <a:off x="571500" y="2571750"/>
            <a:ext cx="8132763" cy="3429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285750"/>
            <a:ext cx="8229600" cy="928688"/>
          </a:xfrm>
        </p:spPr>
        <p:txBody>
          <a:bodyPr/>
          <a:lstStyle/>
          <a:p>
            <a:r>
              <a:rPr lang="en-US" b="1" u="sng" smtClean="0"/>
              <a:t>Project Analysis</a:t>
            </a:r>
            <a:r>
              <a:rPr lang="en-US" b="1" smtClean="0"/>
              <a:t>:</a:t>
            </a:r>
          </a:p>
        </p:txBody>
      </p:sp>
      <p:sp>
        <p:nvSpPr>
          <p:cNvPr id="14339" name="Content Placeholder 2"/>
          <p:cNvSpPr>
            <a:spLocks noGrp="1"/>
          </p:cNvSpPr>
          <p:nvPr>
            <p:ph idx="1"/>
          </p:nvPr>
        </p:nvSpPr>
        <p:spPr>
          <a:xfrm>
            <a:off x="457200" y="1428750"/>
            <a:ext cx="8229600" cy="4895850"/>
          </a:xfrm>
        </p:spPr>
        <p:txBody>
          <a:bodyPr/>
          <a:lstStyle/>
          <a:p>
            <a:pPr>
              <a:buFont typeface="Wingdings 2" pitchFamily="18" charset="2"/>
              <a:buNone/>
            </a:pPr>
            <a:r>
              <a:rPr lang="en-US" smtClean="0"/>
              <a:t>This application has been divided in to two modules</a:t>
            </a:r>
          </a:p>
          <a:p>
            <a:pPr>
              <a:buFont typeface="Wingdings 2" pitchFamily="18" charset="2"/>
              <a:buNone/>
            </a:pPr>
            <a:endParaRPr lang="en-US" b="1" smtClean="0"/>
          </a:p>
          <a:p>
            <a:pPr>
              <a:buFont typeface="Wingdings 2" pitchFamily="18" charset="2"/>
              <a:buNone/>
            </a:pPr>
            <a:r>
              <a:rPr lang="en-US" smtClean="0"/>
              <a:t>User Module</a:t>
            </a:r>
          </a:p>
          <a:p>
            <a:pPr>
              <a:buFont typeface="Wingdings 2" pitchFamily="18" charset="2"/>
              <a:buNone/>
            </a:pPr>
            <a:endParaRPr lang="en-US" smtClean="0"/>
          </a:p>
          <a:p>
            <a:pPr>
              <a:buFont typeface="Wingdings 2" pitchFamily="18" charset="2"/>
              <a:buNone/>
            </a:pPr>
            <a:r>
              <a:rPr lang="en-US" smtClean="0"/>
              <a:t>Admin Module</a:t>
            </a:r>
          </a:p>
          <a:p>
            <a:pPr eaLnBrk="1" hangingPunct="1">
              <a:buFont typeface="Wingdings 2" pitchFamily="18" charset="2"/>
              <a:buNone/>
            </a:pPr>
            <a:endParaRPr lang="en-IN" smtClean="0"/>
          </a:p>
          <a:p>
            <a:pPr eaLnBrk="1" hangingPunct="1">
              <a:buFont typeface="Wingdings 2" pitchFamily="18" charset="2"/>
              <a:buNone/>
            </a:pPr>
            <a:endParaRPr lang="en-IN" smtClean="0"/>
          </a:p>
          <a:p>
            <a:pPr eaLnBrk="1" hangingPunct="1">
              <a:buFont typeface="Wingdings 2" pitchFamily="18" charset="2"/>
              <a:buNone/>
            </a:pPr>
            <a:endParaRPr lang="en-IN" smtClean="0"/>
          </a:p>
          <a:p>
            <a:pPr eaLnBrk="1" hangingPunct="1">
              <a:buFont typeface="Wingdings 2" pitchFamily="18" charset="2"/>
              <a:buNone/>
            </a:pPr>
            <a:endParaRPr lang="en-IN" smtClean="0"/>
          </a:p>
          <a:p>
            <a:pPr eaLnBrk="1" hangingPunct="1">
              <a:buFont typeface="Wingdings 2" pitchFamily="18" charset="2"/>
              <a:buNone/>
            </a:pPr>
            <a:endParaRPr lang="en-IN" smtClean="0"/>
          </a:p>
          <a:p>
            <a:pPr eaLnBrk="1" hangingPunct="1">
              <a:buFont typeface="Wingdings 2" pitchFamily="18" charset="2"/>
              <a:buNone/>
            </a:pPr>
            <a:endParaRPr lang="en-IN" b="1" smtClean="0"/>
          </a:p>
          <a:p>
            <a:pPr eaLnBrk="1" hangingPunct="1">
              <a:buFont typeface="Wingdings 2" pitchFamily="18" charset="2"/>
              <a:buNone/>
            </a:pPr>
            <a:endParaRPr lang="en-IN"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blinds(horizontal)">
                                      <p:cBhvr>
                                        <p:cTn id="7"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500063"/>
            <a:ext cx="8229600" cy="500062"/>
          </a:xfrm>
        </p:spPr>
        <p:txBody>
          <a:bodyPr/>
          <a:lstStyle/>
          <a:p>
            <a:r>
              <a:rPr lang="en-US" b="1" u="sng" smtClean="0"/>
              <a:t>User Modules</a:t>
            </a:r>
            <a:r>
              <a:rPr lang="en-US" b="1" smtClean="0"/>
              <a:t>:</a:t>
            </a:r>
            <a:endParaRPr lang="en-US" smtClean="0"/>
          </a:p>
        </p:txBody>
      </p:sp>
      <p:sp>
        <p:nvSpPr>
          <p:cNvPr id="15363" name="Content Placeholder 2"/>
          <p:cNvSpPr>
            <a:spLocks noGrp="1"/>
          </p:cNvSpPr>
          <p:nvPr>
            <p:ph idx="1"/>
          </p:nvPr>
        </p:nvSpPr>
        <p:spPr>
          <a:xfrm>
            <a:off x="457200" y="1643063"/>
            <a:ext cx="8229600" cy="4681537"/>
          </a:xfrm>
        </p:spPr>
        <p:txBody>
          <a:bodyPr/>
          <a:lstStyle/>
          <a:p>
            <a:r>
              <a:rPr lang="en-US" smtClean="0"/>
              <a:t>Upload Notes</a:t>
            </a:r>
          </a:p>
          <a:p>
            <a:r>
              <a:rPr lang="en-US" smtClean="0"/>
              <a:t>Search Notes Via stream , title and subject</a:t>
            </a:r>
          </a:p>
          <a:p>
            <a:r>
              <a:rPr lang="en-US" smtClean="0"/>
              <a:t>Download Notes </a:t>
            </a:r>
          </a:p>
          <a:p>
            <a:r>
              <a:rPr lang="en-US" smtClean="0"/>
              <a:t>Delete and update our Notes </a:t>
            </a:r>
          </a:p>
          <a:p>
            <a:r>
              <a:rPr lang="en-US" smtClean="0"/>
              <a:t>Change Password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704850"/>
            <a:ext cx="8229600" cy="723900"/>
          </a:xfrm>
        </p:spPr>
        <p:txBody>
          <a:bodyPr/>
          <a:lstStyle/>
          <a:p>
            <a:r>
              <a:rPr lang="en-US" b="1" u="sng" smtClean="0"/>
              <a:t>Admin Modules</a:t>
            </a:r>
            <a:r>
              <a:rPr lang="en-US" b="1" smtClean="0"/>
              <a:t>:</a:t>
            </a:r>
            <a:endParaRPr lang="en-US" smtClean="0"/>
          </a:p>
        </p:txBody>
      </p:sp>
      <p:sp>
        <p:nvSpPr>
          <p:cNvPr id="16387" name="Content Placeholder 2"/>
          <p:cNvSpPr>
            <a:spLocks noGrp="1"/>
          </p:cNvSpPr>
          <p:nvPr>
            <p:ph idx="1"/>
          </p:nvPr>
        </p:nvSpPr>
        <p:spPr/>
        <p:txBody>
          <a:bodyPr/>
          <a:lstStyle/>
          <a:p>
            <a:r>
              <a:rPr lang="en-US" smtClean="0"/>
              <a:t>Manage(View/Delete) Users</a:t>
            </a:r>
          </a:p>
          <a:p>
            <a:r>
              <a:rPr lang="en-US" smtClean="0"/>
              <a:t>Manage(View/Delete) Notes</a:t>
            </a:r>
          </a:p>
          <a:p>
            <a:r>
              <a:rPr lang="en-US" smtClean="0"/>
              <a:t>Accept or Reject Notes</a:t>
            </a:r>
          </a:p>
          <a:p>
            <a:r>
              <a:rPr lang="en-US" smtClean="0"/>
              <a:t>Change Password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t/>
            </a:r>
            <a:br>
              <a:rPr lang="en-US" dirty="0" smtClean="0"/>
            </a:br>
            <a:r>
              <a:rPr lang="en-IN" dirty="0"/>
              <a:t/>
            </a:r>
            <a:br>
              <a:rPr lang="en-IN" dirty="0"/>
            </a:br>
            <a:r>
              <a:rPr lang="en-IN" dirty="0" smtClean="0"/>
              <a:t/>
            </a:r>
            <a:br>
              <a:rPr lang="en-IN" dirty="0" smtClean="0"/>
            </a:br>
            <a:r>
              <a:rPr lang="en-IN" dirty="0"/>
              <a:t/>
            </a:r>
            <a:br>
              <a:rPr lang="en-IN" dirty="0"/>
            </a:br>
            <a:r>
              <a:rPr lang="en-IN" dirty="0" smtClean="0"/>
              <a:t/>
            </a:r>
            <a:br>
              <a:rPr lang="en-IN" dirty="0" smtClean="0"/>
            </a:br>
            <a:endParaRPr lang="en-IN" dirty="0"/>
          </a:p>
        </p:txBody>
      </p:sp>
      <p:sp>
        <p:nvSpPr>
          <p:cNvPr id="12291" name="Content Placeholder 2"/>
          <p:cNvSpPr>
            <a:spLocks noGrp="1"/>
          </p:cNvSpPr>
          <p:nvPr>
            <p:ph idx="1"/>
          </p:nvPr>
        </p:nvSpPr>
        <p:spPr>
          <a:xfrm>
            <a:off x="457200" y="857250"/>
            <a:ext cx="8229600" cy="5467350"/>
          </a:xfrm>
        </p:spPr>
        <p:txBody>
          <a:bodyPr/>
          <a:lstStyle/>
          <a:p>
            <a:pPr lvl="1" eaLnBrk="1" hangingPunct="1">
              <a:buFont typeface="Wingdings 2" pitchFamily="18" charset="2"/>
              <a:buNone/>
            </a:pPr>
            <a:r>
              <a:rPr lang="en-US" b="1" smtClean="0"/>
              <a:t>SCOPE:</a:t>
            </a:r>
          </a:p>
          <a:p>
            <a:pPr lvl="1" eaLnBrk="1" hangingPunct="1">
              <a:buFont typeface="Wingdings 2" pitchFamily="18" charset="2"/>
              <a:buNone/>
            </a:pPr>
            <a:endParaRPr lang="en-IN" sz="2000" smtClean="0"/>
          </a:p>
          <a:p>
            <a:r>
              <a:rPr lang="en-US" smtClean="0"/>
              <a:t> The project has a wide scope, as it is not intended to a particular organization. This project is going to develop generic software, which can be applied by any businesses organization. More over it provides facility to its users. Also the software is going to provide a huge amount of summary data.</a:t>
            </a:r>
          </a:p>
          <a:p>
            <a:pPr eaLnBrk="1" hangingPunct="1">
              <a:buFont typeface="Wingdings 2" pitchFamily="18" charset="2"/>
              <a:buNone/>
            </a:pPr>
            <a:endParaRPr lang="en-IN"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Effect transition="in" filter="blinds(horizontal)">
                                      <p:cBhvr>
                                        <p:cTn id="7" dur="500"/>
                                        <p:tgtEl>
                                          <p:spTgt spid="122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291">
                                            <p:txEl>
                                              <p:pRg st="2" end="2"/>
                                            </p:txEl>
                                          </p:spTgt>
                                        </p:tgtEl>
                                        <p:attrNameLst>
                                          <p:attrName>style.visibility</p:attrName>
                                        </p:attrNameLst>
                                      </p:cBhvr>
                                      <p:to>
                                        <p:strVal val="visible"/>
                                      </p:to>
                                    </p:set>
                                    <p:animEffect transition="in" filter="blinds(horizontal)">
                                      <p:cBhvr>
                                        <p:cTn id="12" dur="500"/>
                                        <p:tgtEl>
                                          <p:spTgt spid="1229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b="1" smtClean="0"/>
              <a:t>SOFTWARE USED</a:t>
            </a:r>
          </a:p>
        </p:txBody>
      </p:sp>
      <p:sp>
        <p:nvSpPr>
          <p:cNvPr id="18435" name="Content Placeholder 2"/>
          <p:cNvSpPr>
            <a:spLocks noGrp="1"/>
          </p:cNvSpPr>
          <p:nvPr>
            <p:ph idx="1"/>
          </p:nvPr>
        </p:nvSpPr>
        <p:spPr/>
        <p:txBody>
          <a:bodyPr/>
          <a:lstStyle/>
          <a:p>
            <a:endParaRPr lang="en-US" smtClean="0"/>
          </a:p>
          <a:p>
            <a:r>
              <a:rPr lang="en-US" smtClean="0"/>
              <a:t>PYTHON </a:t>
            </a:r>
            <a:r>
              <a:rPr lang="en-US" smtClean="0">
                <a:solidFill>
                  <a:srgbClr val="002060"/>
                </a:solidFill>
              </a:rPr>
              <a:t>INTERPRETER</a:t>
            </a:r>
          </a:p>
          <a:p>
            <a:r>
              <a:rPr lang="en-US" smtClean="0"/>
              <a:t>PYCHARM </a:t>
            </a:r>
            <a:r>
              <a:rPr lang="en-US" smtClean="0">
                <a:solidFill>
                  <a:srgbClr val="002060"/>
                </a:solidFill>
              </a:rPr>
              <a:t>IDE</a:t>
            </a:r>
            <a:r>
              <a:rPr lang="en-US" smtClean="0"/>
              <a:t> </a:t>
            </a:r>
            <a:r>
              <a:rPr lang="en-US" sz="1800" smtClean="0">
                <a:solidFill>
                  <a:srgbClr val="FF0000"/>
                </a:solidFill>
              </a:rPr>
              <a:t>(INTEGRATED DEVELOPMENT ENVIRONMENT)</a:t>
            </a:r>
          </a:p>
          <a:p>
            <a:r>
              <a:rPr lang="en-US" sz="2400" smtClean="0"/>
              <a:t>DJANGO FRAMEWORK</a:t>
            </a:r>
          </a:p>
          <a:p>
            <a:r>
              <a:rPr lang="en-US" smtClean="0"/>
              <a:t>NOTEPAD++ OR ANY OTHER </a:t>
            </a:r>
            <a:r>
              <a:rPr lang="en-US" smtClean="0">
                <a:solidFill>
                  <a:srgbClr val="002060"/>
                </a:solidFill>
              </a:rPr>
              <a:t>TEXT EDITOR</a:t>
            </a:r>
          </a:p>
          <a:p>
            <a:r>
              <a:rPr lang="en-US" smtClean="0"/>
              <a:t>CHROME OR ANY OTHER </a:t>
            </a:r>
            <a:r>
              <a:rPr lang="en-US" smtClean="0">
                <a:solidFill>
                  <a:srgbClr val="002060"/>
                </a:solidFill>
              </a:rPr>
              <a:t>BROWSER</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457200" y="500063"/>
            <a:ext cx="8229600" cy="785812"/>
          </a:xfrm>
        </p:spPr>
        <p:txBody>
          <a:bodyPr/>
          <a:lstStyle/>
          <a:p>
            <a:r>
              <a:rPr lang="en-US" b="1" smtClean="0"/>
              <a:t>FRONTEND (LANGUAGE USED)</a:t>
            </a:r>
          </a:p>
        </p:txBody>
      </p:sp>
      <p:sp>
        <p:nvSpPr>
          <p:cNvPr id="19459" name="Content Placeholder 2"/>
          <p:cNvSpPr>
            <a:spLocks noGrp="1"/>
          </p:cNvSpPr>
          <p:nvPr>
            <p:ph idx="1"/>
          </p:nvPr>
        </p:nvSpPr>
        <p:spPr>
          <a:xfrm>
            <a:off x="457200" y="1935163"/>
            <a:ext cx="8229600" cy="1708150"/>
          </a:xfrm>
        </p:spPr>
        <p:txBody>
          <a:bodyPr/>
          <a:lstStyle/>
          <a:p>
            <a:r>
              <a:rPr lang="en-US" smtClean="0"/>
              <a:t>HTML </a:t>
            </a:r>
            <a:r>
              <a:rPr lang="en-US" smtClean="0">
                <a:solidFill>
                  <a:srgbClr val="FF0000"/>
                </a:solidFill>
              </a:rPr>
              <a:t>(HYPERTEXT MARKUP LANGUAGE)</a:t>
            </a:r>
          </a:p>
          <a:p>
            <a:r>
              <a:rPr lang="en-US" smtClean="0"/>
              <a:t>CSS </a:t>
            </a:r>
            <a:r>
              <a:rPr lang="en-US" smtClean="0">
                <a:solidFill>
                  <a:srgbClr val="FF0000"/>
                </a:solidFill>
              </a:rPr>
              <a:t>(CASCADING STYLE SHEET)</a:t>
            </a:r>
          </a:p>
          <a:p>
            <a:r>
              <a:rPr lang="en-US" smtClean="0"/>
              <a:t>BOOTSTRAP </a:t>
            </a:r>
            <a:r>
              <a:rPr lang="en-US" smtClean="0">
                <a:solidFill>
                  <a:srgbClr val="FF0000"/>
                </a:solidFill>
              </a:rPr>
              <a:t>(FRAMEWORK OF CSS AND JS)</a:t>
            </a:r>
          </a:p>
        </p:txBody>
      </p:sp>
      <p:pic>
        <p:nvPicPr>
          <p:cNvPr id="19460" name="Picture 5" descr="C:\Users\win 8.1\Desktop\htmlandcss.jpg"/>
          <p:cNvPicPr>
            <a:picLocks noChangeAspect="1" noChangeArrowheads="1"/>
          </p:cNvPicPr>
          <p:nvPr/>
        </p:nvPicPr>
        <p:blipFill>
          <a:blip r:embed="rId2"/>
          <a:srcRect/>
          <a:stretch>
            <a:fillRect/>
          </a:stretch>
        </p:blipFill>
        <p:spPr bwMode="auto">
          <a:xfrm>
            <a:off x="571500" y="4000500"/>
            <a:ext cx="6096000" cy="25479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704850"/>
            <a:ext cx="8229600" cy="795338"/>
          </a:xfrm>
        </p:spPr>
        <p:txBody>
          <a:bodyPr/>
          <a:lstStyle/>
          <a:p>
            <a:r>
              <a:rPr lang="en-US" b="1" smtClean="0"/>
              <a:t>BACKEND</a:t>
            </a:r>
          </a:p>
        </p:txBody>
      </p:sp>
      <p:sp>
        <p:nvSpPr>
          <p:cNvPr id="20483" name="Content Placeholder 2"/>
          <p:cNvSpPr>
            <a:spLocks noGrp="1"/>
          </p:cNvSpPr>
          <p:nvPr>
            <p:ph idx="1"/>
          </p:nvPr>
        </p:nvSpPr>
        <p:spPr>
          <a:xfrm>
            <a:off x="500063" y="2214563"/>
            <a:ext cx="8229600" cy="1636712"/>
          </a:xfrm>
        </p:spPr>
        <p:txBody>
          <a:bodyPr/>
          <a:lstStyle/>
          <a:p>
            <a:r>
              <a:rPr lang="en-US" smtClean="0"/>
              <a:t>PYTHON DJANGO</a:t>
            </a:r>
          </a:p>
          <a:p>
            <a:r>
              <a:rPr lang="en-US" smtClean="0"/>
              <a:t>SQLITE (</a:t>
            </a:r>
            <a:r>
              <a:rPr lang="en-US" smtClean="0">
                <a:solidFill>
                  <a:srgbClr val="FF0000"/>
                </a:solidFill>
              </a:rPr>
              <a:t>DATABASE</a:t>
            </a:r>
            <a:r>
              <a:rPr lang="en-US" smtClean="0"/>
              <a:t>)</a:t>
            </a:r>
          </a:p>
        </p:txBody>
      </p:sp>
      <p:pic>
        <p:nvPicPr>
          <p:cNvPr id="20484" name="Picture 4" descr="F:\xampp working\xampp\htdocs\deng\HospitalManagementPython\hospitalmanagementpython\SQLITE.jpg"/>
          <p:cNvPicPr>
            <a:picLocks noChangeAspect="1" noChangeArrowheads="1"/>
          </p:cNvPicPr>
          <p:nvPr/>
        </p:nvPicPr>
        <p:blipFill>
          <a:blip r:embed="rId2"/>
          <a:srcRect/>
          <a:stretch>
            <a:fillRect/>
          </a:stretch>
        </p:blipFill>
        <p:spPr bwMode="auto">
          <a:xfrm>
            <a:off x="428625" y="3643313"/>
            <a:ext cx="5429250" cy="2714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b="1" dirty="0"/>
              <a:t>SYSTEM DESIGN</a:t>
            </a:r>
            <a:r>
              <a:rPr lang="en-IN" dirty="0"/>
              <a:t/>
            </a:r>
            <a:br>
              <a:rPr lang="en-IN" dirty="0"/>
            </a:br>
            <a:endParaRPr lang="en-IN" dirty="0"/>
          </a:p>
        </p:txBody>
      </p:sp>
      <p:sp>
        <p:nvSpPr>
          <p:cNvPr id="3" name="Content Placeholder 2"/>
          <p:cNvSpPr>
            <a:spLocks noGrp="1"/>
          </p:cNvSpPr>
          <p:nvPr>
            <p:ph idx="1"/>
          </p:nvPr>
        </p:nvSpPr>
        <p:spPr/>
        <p:txBody>
          <a:bodyPr>
            <a:normAutofit fontScale="92500"/>
          </a:bodyPr>
          <a:lstStyle/>
          <a:p>
            <a:pPr marL="274320" indent="-274320" eaLnBrk="1" fontAlgn="auto" hangingPunct="1">
              <a:spcAft>
                <a:spcPts val="0"/>
              </a:spcAft>
              <a:buClr>
                <a:schemeClr val="accent3"/>
              </a:buClr>
              <a:buFont typeface="Wingdings 2"/>
              <a:buNone/>
              <a:defRPr/>
            </a:pPr>
            <a:r>
              <a:rPr lang="en-US" b="1" dirty="0"/>
              <a:t> Unified Modeling Language</a:t>
            </a:r>
            <a:r>
              <a:rPr lang="en-US" dirty="0"/>
              <a:t>:</a:t>
            </a:r>
            <a:endParaRPr lang="en-IN" dirty="0"/>
          </a:p>
          <a:p>
            <a:pPr marL="274320" indent="-274320" eaLnBrk="1" fontAlgn="auto" hangingPunct="1">
              <a:spcAft>
                <a:spcPts val="0"/>
              </a:spcAft>
              <a:buClr>
                <a:schemeClr val="accent3"/>
              </a:buClr>
              <a:buFont typeface="Wingdings 2"/>
              <a:buChar char=""/>
              <a:defRPr/>
            </a:pPr>
            <a:r>
              <a:rPr lang="en-US" dirty="0" smtClean="0"/>
              <a:t>UML </a:t>
            </a:r>
            <a:r>
              <a:rPr lang="en-US" dirty="0"/>
              <a:t>stands for Unified Modeling Language. It is a third generation method for specifying, visualizing and documenting the artifacts of an object oriented system under development. Object modeling is the process by which the logical objects in the real world (problem space) are represented (mapped) by the actual objects in the program (logical or a mini world). This visual representation of the objects, their relationships and their structures is for the ease of understanding. This is a step while developing any product after analysis.</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t/>
            </a:r>
            <a:br>
              <a:rPr lang="en-US" dirty="0" smtClean="0"/>
            </a:br>
            <a:r>
              <a:rPr lang="en-IN" dirty="0"/>
              <a:t/>
            </a:r>
            <a:br>
              <a:rPr lang="en-IN" dirty="0"/>
            </a:br>
            <a:r>
              <a:rPr lang="en-IN" dirty="0" smtClean="0"/>
              <a:t/>
            </a:r>
            <a:br>
              <a:rPr lang="en-IN" dirty="0" smtClean="0"/>
            </a:br>
            <a:r>
              <a:rPr lang="en-IN" dirty="0"/>
              <a:t/>
            </a:r>
            <a:br>
              <a:rPr lang="en-IN" dirty="0"/>
            </a:br>
            <a:endParaRPr lang="en-IN" dirty="0"/>
          </a:p>
        </p:txBody>
      </p:sp>
      <p:sp>
        <p:nvSpPr>
          <p:cNvPr id="19459" name="Content Placeholder 2"/>
          <p:cNvSpPr>
            <a:spLocks noGrp="1"/>
          </p:cNvSpPr>
          <p:nvPr>
            <p:ph idx="1"/>
          </p:nvPr>
        </p:nvSpPr>
        <p:spPr/>
        <p:txBody>
          <a:bodyPr/>
          <a:lstStyle/>
          <a:p>
            <a:pPr eaLnBrk="1" hangingPunct="1"/>
            <a:r>
              <a:rPr lang="en-US" smtClean="0"/>
              <a:t>The Unified Modeling Language encompasses a number of models.</a:t>
            </a:r>
            <a:endParaRPr lang="en-IN" smtClean="0"/>
          </a:p>
          <a:p>
            <a:pPr eaLnBrk="1" hangingPunct="1"/>
            <a:r>
              <a:rPr lang="en-US" smtClean="0"/>
              <a:t>Use case diagrams</a:t>
            </a:r>
            <a:endParaRPr lang="en-IN" smtClean="0"/>
          </a:p>
          <a:p>
            <a:pPr eaLnBrk="1" hangingPunct="1"/>
            <a:r>
              <a:rPr lang="en-US" smtClean="0"/>
              <a:t>Class diagrams</a:t>
            </a:r>
            <a:endParaRPr lang="en-IN" smtClean="0"/>
          </a:p>
          <a:p>
            <a:pPr eaLnBrk="1" hangingPunct="1"/>
            <a:r>
              <a:rPr lang="en-US" smtClean="0"/>
              <a:t>Sequence diagrams</a:t>
            </a:r>
            <a:endParaRPr lang="en-IN" smtClean="0"/>
          </a:p>
          <a:p>
            <a:pPr eaLnBrk="1" hangingPunct="1">
              <a:buFont typeface="Wingdings 2" pitchFamily="18" charset="2"/>
              <a:buNone/>
            </a:pPr>
            <a:endParaRPr lang="en-IN"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blinds(horizontal)">
                                      <p:cBhvr>
                                        <p:cTn id="7" dur="500"/>
                                        <p:tgtEl>
                                          <p:spTgt spid="194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459">
                                            <p:txEl>
                                              <p:pRg st="1" end="1"/>
                                            </p:txEl>
                                          </p:spTgt>
                                        </p:tgtEl>
                                        <p:attrNameLst>
                                          <p:attrName>style.visibility</p:attrName>
                                        </p:attrNameLst>
                                      </p:cBhvr>
                                      <p:to>
                                        <p:strVal val="visible"/>
                                      </p:to>
                                    </p:set>
                                    <p:animEffect transition="in" filter="blinds(horizontal)">
                                      <p:cBhvr>
                                        <p:cTn id="12" dur="500"/>
                                        <p:tgtEl>
                                          <p:spTgt spid="194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9459">
                                            <p:txEl>
                                              <p:pRg st="2" end="2"/>
                                            </p:txEl>
                                          </p:spTgt>
                                        </p:tgtEl>
                                        <p:attrNameLst>
                                          <p:attrName>style.visibility</p:attrName>
                                        </p:attrNameLst>
                                      </p:cBhvr>
                                      <p:to>
                                        <p:strVal val="visible"/>
                                      </p:to>
                                    </p:set>
                                    <p:animEffect transition="in" filter="blinds(horizontal)">
                                      <p:cBhvr>
                                        <p:cTn id="17" dur="500"/>
                                        <p:tgtEl>
                                          <p:spTgt spid="1945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9459">
                                            <p:txEl>
                                              <p:pRg st="3" end="3"/>
                                            </p:txEl>
                                          </p:spTgt>
                                        </p:tgtEl>
                                        <p:attrNameLst>
                                          <p:attrName>style.visibility</p:attrName>
                                        </p:attrNameLst>
                                      </p:cBhvr>
                                      <p:to>
                                        <p:strVal val="visible"/>
                                      </p:to>
                                    </p:set>
                                    <p:animEffect transition="in" filter="blinds(horizontal)">
                                      <p:cBhvr>
                                        <p:cTn id="22" dur="500"/>
                                        <p:tgtEl>
                                          <p:spTgt spid="194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850"/>
            <a:ext cx="8229600" cy="1938338"/>
          </a:xfrm>
        </p:spPr>
        <p:txBody>
          <a:bodyPr>
            <a:normAutofit fontScale="90000"/>
          </a:bodyPr>
          <a:lstStyle/>
          <a:p>
            <a:pPr eaLnBrk="1" fontAlgn="auto" hangingPunct="1">
              <a:spcAft>
                <a:spcPts val="0"/>
              </a:spcAft>
              <a:defRPr/>
            </a:pPr>
            <a:r>
              <a:rPr lang="en-US" dirty="0" smtClean="0"/>
              <a:t/>
            </a:r>
            <a:br>
              <a:rPr lang="en-US" dirty="0" smtClean="0"/>
            </a:br>
            <a:r>
              <a:rPr lang="en-IN" dirty="0"/>
              <a:t/>
            </a:r>
            <a:br>
              <a:rPr lang="en-IN" dirty="0"/>
            </a:br>
            <a:r>
              <a:rPr lang="en-US" b="1" dirty="0"/>
              <a:t>Use Case Diagram:</a:t>
            </a:r>
            <a:r>
              <a:rPr lang="en-IN" dirty="0"/>
              <a:t/>
            </a:r>
            <a:br>
              <a:rPr lang="en-IN" dirty="0"/>
            </a:br>
            <a:r>
              <a:rPr lang="en-IN" dirty="0" smtClean="0"/>
              <a:t/>
            </a:r>
            <a:br>
              <a:rPr lang="en-IN" dirty="0" smtClean="0"/>
            </a:br>
            <a:endParaRPr lang="en-IN" dirty="0"/>
          </a:p>
        </p:txBody>
      </p:sp>
      <p:sp>
        <p:nvSpPr>
          <p:cNvPr id="3" name="Content Placeholder 2"/>
          <p:cNvSpPr>
            <a:spLocks noGrp="1"/>
          </p:cNvSpPr>
          <p:nvPr>
            <p:ph idx="1"/>
          </p:nvPr>
        </p:nvSpPr>
        <p:spPr/>
        <p:txBody>
          <a:bodyPr>
            <a:normAutofit lnSpcReduction="10000"/>
          </a:bodyPr>
          <a:lstStyle/>
          <a:p>
            <a:pPr marL="274320" indent="-274320" eaLnBrk="1" fontAlgn="auto" hangingPunct="1">
              <a:spcAft>
                <a:spcPts val="0"/>
              </a:spcAft>
              <a:buClr>
                <a:schemeClr val="accent3"/>
              </a:buClr>
              <a:buFont typeface="Wingdings 2"/>
              <a:buChar char=""/>
              <a:defRPr/>
            </a:pPr>
            <a:r>
              <a:rPr lang="en-US" dirty="0"/>
              <a:t>Use case diagram consists of use cases and actors and shows the interaction between them. The key points are:</a:t>
            </a:r>
            <a:endParaRPr lang="en-IN" dirty="0"/>
          </a:p>
          <a:p>
            <a:pPr marL="274320" indent="-274320" eaLnBrk="1" fontAlgn="auto" hangingPunct="1">
              <a:spcAft>
                <a:spcPts val="0"/>
              </a:spcAft>
              <a:buClr>
                <a:schemeClr val="accent3"/>
              </a:buClr>
              <a:buFont typeface="Wingdings 2"/>
              <a:buChar char=""/>
              <a:defRPr/>
            </a:pPr>
            <a:r>
              <a:rPr lang="en-US" dirty="0"/>
              <a:t>The main purpose is to show the interaction between the use cases and the actor.</a:t>
            </a:r>
            <a:endParaRPr lang="en-IN" dirty="0"/>
          </a:p>
          <a:p>
            <a:pPr marL="274320" indent="-274320" eaLnBrk="1" fontAlgn="auto" hangingPunct="1">
              <a:spcAft>
                <a:spcPts val="0"/>
              </a:spcAft>
              <a:buClr>
                <a:schemeClr val="accent3"/>
              </a:buClr>
              <a:buFont typeface="Wingdings 2"/>
              <a:buChar char=""/>
              <a:defRPr/>
            </a:pPr>
            <a:r>
              <a:rPr lang="en-US" dirty="0"/>
              <a:t>To represent the system requirement from user’s perspective.</a:t>
            </a:r>
            <a:endParaRPr lang="en-IN" dirty="0"/>
          </a:p>
          <a:p>
            <a:pPr marL="274320" indent="-274320" eaLnBrk="1" fontAlgn="auto" hangingPunct="1">
              <a:spcAft>
                <a:spcPts val="0"/>
              </a:spcAft>
              <a:buClr>
                <a:schemeClr val="accent3"/>
              </a:buClr>
              <a:buFont typeface="Wingdings 2"/>
              <a:buChar char=""/>
              <a:defRPr/>
            </a:pPr>
            <a:r>
              <a:rPr lang="en-US" dirty="0"/>
              <a:t>The use cases are the functions that are to be performed in the module.</a:t>
            </a:r>
            <a:endParaRPr lang="en-IN" dirty="0"/>
          </a:p>
          <a:p>
            <a:pPr marL="274320" indent="-274320" eaLnBrk="1" fontAlgn="auto" hangingPunct="1">
              <a:spcAft>
                <a:spcPts val="0"/>
              </a:spcAft>
              <a:buClr>
                <a:schemeClr val="accent3"/>
              </a:buClr>
              <a:buFont typeface="Wingdings 2"/>
              <a:buChar char=""/>
              <a:defRPr/>
            </a:pPr>
            <a:r>
              <a:rPr lang="en-US" dirty="0"/>
              <a:t>An actor could be the end-user of the system or an external system.</a:t>
            </a:r>
            <a:endParaRPr lang="en-IN" dirty="0"/>
          </a:p>
          <a:p>
            <a:pPr marL="274320" indent="-274320" eaLnBrk="1" fontAlgn="auto" hangingPunct="1">
              <a:spcAft>
                <a:spcPts val="0"/>
              </a:spcAft>
              <a:buClr>
                <a:schemeClr val="accent3"/>
              </a:buClr>
              <a:buFont typeface="Wingdings 2"/>
              <a:buNone/>
              <a:defRPr/>
            </a:pP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linds(horizont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linds(horizont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blinds(horizontal)">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850"/>
            <a:ext cx="8229600" cy="795338"/>
          </a:xfrm>
        </p:spPr>
        <p:txBody>
          <a:bodyPr/>
          <a:lstStyle/>
          <a:p>
            <a:pPr algn="ctr"/>
            <a:r>
              <a:rPr lang="en-US" b="1" smtClean="0"/>
              <a:t>ABC UNIVERSITY</a:t>
            </a:r>
          </a:p>
        </p:txBody>
      </p:sp>
      <p:sp>
        <p:nvSpPr>
          <p:cNvPr id="6147" name="Content Placeholder 2"/>
          <p:cNvSpPr>
            <a:spLocks noGrp="1"/>
          </p:cNvSpPr>
          <p:nvPr>
            <p:ph idx="1"/>
          </p:nvPr>
        </p:nvSpPr>
        <p:spPr>
          <a:xfrm>
            <a:off x="457200" y="4357688"/>
            <a:ext cx="8229600" cy="1966912"/>
          </a:xfrm>
        </p:spPr>
        <p:txBody>
          <a:bodyPr/>
          <a:lstStyle/>
          <a:p>
            <a:endParaRPr lang="en-US" smtClean="0"/>
          </a:p>
          <a:p>
            <a:pPr>
              <a:buFont typeface="Wingdings 2" pitchFamily="18" charset="2"/>
              <a:buNone/>
            </a:pPr>
            <a:r>
              <a:rPr lang="en-US" sz="3200" b="1" smtClean="0"/>
              <a:t>Guided By:</a:t>
            </a:r>
            <a:r>
              <a:rPr lang="en-US" sz="2400" b="1" smtClean="0">
                <a:solidFill>
                  <a:srgbClr val="FF0000"/>
                </a:solidFill>
              </a:rPr>
              <a:t>			</a:t>
            </a:r>
            <a:r>
              <a:rPr lang="en-US" sz="3200" b="1" smtClean="0"/>
              <a:t>Presented By:</a:t>
            </a:r>
          </a:p>
          <a:p>
            <a:r>
              <a:rPr lang="en-US" sz="2000" b="1" smtClean="0">
                <a:solidFill>
                  <a:srgbClr val="FF0000"/>
                </a:solidFill>
              </a:rPr>
              <a:t>Prof. AAAAAAAAAAA		       BBBBBBBBB</a:t>
            </a:r>
            <a:endParaRPr lang="en-US" sz="2000" smtClean="0"/>
          </a:p>
        </p:txBody>
      </p:sp>
      <p:pic>
        <p:nvPicPr>
          <p:cNvPr id="6148" name="Picture 6" descr="C:\Users\win 8.1\Desktop\clg logo.jpg"/>
          <p:cNvPicPr>
            <a:picLocks noChangeAspect="1" noChangeArrowheads="1"/>
          </p:cNvPicPr>
          <p:nvPr/>
        </p:nvPicPr>
        <p:blipFill>
          <a:blip r:embed="rId2"/>
          <a:srcRect/>
          <a:stretch>
            <a:fillRect/>
          </a:stretch>
        </p:blipFill>
        <p:spPr bwMode="auto">
          <a:xfrm>
            <a:off x="3143250" y="1857375"/>
            <a:ext cx="2500313" cy="23241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pic>
        <p:nvPicPr>
          <p:cNvPr id="24579" name="Picture 4" descr="news-portal"/>
          <p:cNvPicPr>
            <a:picLocks noChangeAspect="1" noChangeArrowheads="1"/>
          </p:cNvPicPr>
          <p:nvPr/>
        </p:nvPicPr>
        <p:blipFill>
          <a:blip r:embed="rId2"/>
          <a:srcRect/>
          <a:stretch>
            <a:fillRect/>
          </a:stretch>
        </p:blipFill>
        <p:spPr bwMode="auto">
          <a:xfrm>
            <a:off x="642938" y="714375"/>
            <a:ext cx="7929562" cy="56435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pic>
        <p:nvPicPr>
          <p:cNvPr id="25603" name="Picture 4" descr="news-portal"/>
          <p:cNvPicPr>
            <a:picLocks noChangeAspect="1" noChangeArrowheads="1"/>
          </p:cNvPicPr>
          <p:nvPr/>
        </p:nvPicPr>
        <p:blipFill>
          <a:blip r:embed="rId2"/>
          <a:srcRect/>
          <a:stretch>
            <a:fillRect/>
          </a:stretch>
        </p:blipFill>
        <p:spPr bwMode="auto">
          <a:xfrm>
            <a:off x="642938" y="642938"/>
            <a:ext cx="7929562" cy="57864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IN" dirty="0"/>
              <a:t> </a:t>
            </a:r>
            <a:r>
              <a:rPr lang="en-US" b="1" dirty="0"/>
              <a:t>Sequence Diagram:</a:t>
            </a:r>
            <a:r>
              <a:rPr lang="en-IN" dirty="0"/>
              <a:t/>
            </a:r>
            <a:br>
              <a:rPr lang="en-IN" dirty="0"/>
            </a:br>
            <a:endParaRPr lang="en-IN" dirty="0"/>
          </a:p>
        </p:txBody>
      </p:sp>
      <p:sp>
        <p:nvSpPr>
          <p:cNvPr id="23555" name="Content Placeholder 2"/>
          <p:cNvSpPr>
            <a:spLocks noGrp="1"/>
          </p:cNvSpPr>
          <p:nvPr>
            <p:ph idx="1"/>
          </p:nvPr>
        </p:nvSpPr>
        <p:spPr/>
        <p:txBody>
          <a:bodyPr/>
          <a:lstStyle/>
          <a:p>
            <a:pPr eaLnBrk="1" hangingPunct="1">
              <a:buFont typeface="Wingdings 2" pitchFamily="18" charset="2"/>
              <a:buNone/>
            </a:pPr>
            <a:r>
              <a:rPr lang="en-US" smtClean="0"/>
              <a:t> The purpose of sequence diagram is to show the flow of functionality through a use case. In other words, we call it a mapping process in terms of data transfers from the actor through the corresponding objects.</a:t>
            </a:r>
            <a:endParaRPr lang="en-IN"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555">
                                            <p:txEl>
                                              <p:pRg st="0" end="0"/>
                                            </p:txEl>
                                          </p:spTgt>
                                        </p:tgtEl>
                                        <p:attrNameLst>
                                          <p:attrName>style.visibility</p:attrName>
                                        </p:attrNameLst>
                                      </p:cBhvr>
                                      <p:to>
                                        <p:strVal val="visible"/>
                                      </p:to>
                                    </p:set>
                                    <p:animEffect transition="in" filter="blinds(horizontal)">
                                      <p:cBhvr>
                                        <p:cTn id="12" dur="500"/>
                                        <p:tgtEl>
                                          <p:spTgt spid="235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3555"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643182"/>
            <a:ext cx="8305800" cy="1500190"/>
          </a:xfrm>
        </p:spPr>
        <p:txBody>
          <a:bodyPr>
            <a:normAutofit fontScale="90000"/>
          </a:bodyPr>
          <a:lstStyle/>
          <a:p>
            <a:pPr eaLnBrk="1" fontAlgn="auto" hangingPunct="1">
              <a:spcAft>
                <a:spcPts val="0"/>
              </a:spcAft>
              <a:defRPr/>
            </a:pP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SEQUENCE DIAGRAM</a:t>
            </a:r>
            <a:r>
              <a:rPr lang="en-US" dirty="0" smtClean="0"/>
              <a:t/>
            </a:r>
            <a:br>
              <a:rPr lang="en-US" dirty="0" smtClean="0"/>
            </a:b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28675" name="Rectangle 33"/>
          <p:cNvSpPr>
            <a:spLocks noChangeArrowheads="1"/>
          </p:cNvSpPr>
          <p:nvPr/>
        </p:nvSpPr>
        <p:spPr bwMode="auto">
          <a:xfrm>
            <a:off x="2214563" y="642938"/>
            <a:ext cx="4421187" cy="369887"/>
          </a:xfrm>
          <a:prstGeom prst="rect">
            <a:avLst/>
          </a:prstGeom>
          <a:noFill/>
          <a:ln w="9525">
            <a:noFill/>
            <a:miter lim="800000"/>
            <a:headEnd/>
            <a:tailEnd/>
          </a:ln>
        </p:spPr>
        <p:txBody>
          <a:bodyPr wrap="none">
            <a:spAutoFit/>
          </a:bodyPr>
          <a:lstStyle/>
          <a:p>
            <a:r>
              <a:rPr lang="en-US" b="1" u="sng"/>
              <a:t>Sequence Diagram For Administrator:-</a:t>
            </a:r>
            <a:endParaRPr lang="en-US"/>
          </a:p>
        </p:txBody>
      </p:sp>
      <p:pic>
        <p:nvPicPr>
          <p:cNvPr id="28676" name="Picture 35" descr="C:\Users\win 8.1\Desktop\E-R-diagram.jpg"/>
          <p:cNvPicPr>
            <a:picLocks noChangeAspect="1" noChangeArrowheads="1"/>
          </p:cNvPicPr>
          <p:nvPr/>
        </p:nvPicPr>
        <p:blipFill>
          <a:blip r:embed="rId2"/>
          <a:srcRect/>
          <a:stretch>
            <a:fillRect/>
          </a:stretch>
        </p:blipFill>
        <p:spPr bwMode="auto">
          <a:xfrm>
            <a:off x="571500" y="1433513"/>
            <a:ext cx="8072438" cy="49958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457200" y="428625"/>
            <a:ext cx="8229600" cy="1071563"/>
          </a:xfrm>
        </p:spPr>
        <p:txBody>
          <a:bodyPr/>
          <a:lstStyle/>
          <a:p>
            <a:r>
              <a:rPr lang="en-US" b="1" smtClean="0"/>
              <a:t>Data Flow Diagram(DFD)</a:t>
            </a:r>
            <a:br>
              <a:rPr lang="en-US" b="1" smtClean="0"/>
            </a:br>
            <a:r>
              <a:rPr lang="en-US" b="1" u="sng" smtClean="0"/>
              <a:t> Context Level DFD</a:t>
            </a:r>
            <a:endParaRPr lang="en-US" b="1" smtClean="0"/>
          </a:p>
        </p:txBody>
      </p:sp>
      <p:pic>
        <p:nvPicPr>
          <p:cNvPr id="29699" name="Picture 4" descr="finalerd"/>
          <p:cNvPicPr>
            <a:picLocks noChangeAspect="1" noChangeArrowheads="1"/>
          </p:cNvPicPr>
          <p:nvPr/>
        </p:nvPicPr>
        <p:blipFill>
          <a:blip r:embed="rId2"/>
          <a:srcRect/>
          <a:stretch>
            <a:fillRect/>
          </a:stretch>
        </p:blipFill>
        <p:spPr bwMode="auto">
          <a:xfrm>
            <a:off x="357188" y="1571625"/>
            <a:ext cx="8429625" cy="485775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457200" y="428625"/>
            <a:ext cx="8229600" cy="3857625"/>
          </a:xfrm>
        </p:spPr>
        <p:txBody>
          <a:bodyPr/>
          <a:lstStyle/>
          <a:p>
            <a:pPr algn="ctr"/>
            <a:r>
              <a:rPr lang="en-US" b="1" smtClean="0"/>
              <a:t>ER Diagram</a:t>
            </a:r>
            <a:br>
              <a:rPr lang="en-US" b="1" smtClean="0"/>
            </a:br>
            <a:endParaRPr lang="en-US" b="1"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descr="F:\reports2\NotesSharingDjango\erDiagram.jpg"/>
          <p:cNvPicPr>
            <a:picLocks noChangeAspect="1" noChangeArrowheads="1"/>
          </p:cNvPicPr>
          <p:nvPr/>
        </p:nvPicPr>
        <p:blipFill>
          <a:blip r:embed="rId2"/>
          <a:srcRect/>
          <a:stretch>
            <a:fillRect/>
          </a:stretch>
        </p:blipFill>
        <p:spPr bwMode="auto">
          <a:xfrm>
            <a:off x="-271463" y="-1057275"/>
            <a:ext cx="9686926" cy="8972550"/>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457200" y="428625"/>
            <a:ext cx="8229600" cy="785813"/>
          </a:xfrm>
        </p:spPr>
        <p:txBody>
          <a:bodyPr/>
          <a:lstStyle/>
          <a:p>
            <a:r>
              <a:rPr lang="en-US" b="1" smtClean="0"/>
              <a:t>Database Tables</a:t>
            </a:r>
          </a:p>
        </p:txBody>
      </p:sp>
      <p:pic>
        <p:nvPicPr>
          <p:cNvPr id="32771" name="Picture 2" descr="TABLES"/>
          <p:cNvPicPr>
            <a:picLocks noChangeAspect="1" noChangeArrowheads="1"/>
          </p:cNvPicPr>
          <p:nvPr/>
        </p:nvPicPr>
        <p:blipFill>
          <a:blip r:embed="rId2"/>
          <a:srcRect/>
          <a:stretch>
            <a:fillRect/>
          </a:stretch>
        </p:blipFill>
        <p:spPr bwMode="auto">
          <a:xfrm>
            <a:off x="500063" y="1285875"/>
            <a:ext cx="8215312" cy="5137150"/>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b="1" u="sng" dirty="0" smtClean="0"/>
              <a:t/>
            </a:r>
            <a:br>
              <a:rPr lang="en-US" b="1" u="sng" dirty="0" smtClean="0"/>
            </a:br>
            <a:r>
              <a:rPr lang="en-US" b="1" u="sng" dirty="0" smtClean="0"/>
              <a:t/>
            </a:r>
            <a:br>
              <a:rPr lang="en-US" b="1" u="sng" dirty="0" smtClean="0"/>
            </a:br>
            <a:r>
              <a:rPr lang="en-US" b="1" u="sng" dirty="0" smtClean="0"/>
              <a:t>SCREEN SHOTS</a:t>
            </a:r>
            <a:br>
              <a:rPr lang="en-US" b="1" u="sng" dirty="0" smtClean="0"/>
            </a:br>
            <a:r>
              <a:rPr lang="en-US" b="1" dirty="0" smtClean="0"/>
              <a:t>Home Page</a:t>
            </a:r>
            <a:r>
              <a:rPr lang="en-IN" dirty="0"/>
              <a:t/>
            </a:r>
            <a:br>
              <a:rPr lang="en-IN" dirty="0"/>
            </a:br>
            <a:endParaRPr lang="en-IN" dirty="0"/>
          </a:p>
        </p:txBody>
      </p:sp>
      <p:pic>
        <p:nvPicPr>
          <p:cNvPr id="33795" name="Picture 4"/>
          <p:cNvPicPr>
            <a:picLocks noChangeAspect="1" noChangeArrowheads="1"/>
          </p:cNvPicPr>
          <p:nvPr/>
        </p:nvPicPr>
        <p:blipFill>
          <a:blip r:embed="rId2"/>
          <a:srcRect/>
          <a:stretch>
            <a:fillRect/>
          </a:stretch>
        </p:blipFill>
        <p:spPr bwMode="auto">
          <a:xfrm>
            <a:off x="500063" y="1214438"/>
            <a:ext cx="8215312" cy="521493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704850"/>
            <a:ext cx="8229600" cy="866775"/>
          </a:xfrm>
        </p:spPr>
        <p:txBody>
          <a:bodyPr/>
          <a:lstStyle/>
          <a:p>
            <a:pPr eaLnBrk="1" hangingPunct="1"/>
            <a:r>
              <a:rPr lang="en-US" b="1" smtClean="0"/>
              <a:t>DEVELOPER</a:t>
            </a:r>
          </a:p>
        </p:txBody>
      </p:sp>
      <p:sp>
        <p:nvSpPr>
          <p:cNvPr id="7171" name="Content Placeholder 2"/>
          <p:cNvSpPr>
            <a:spLocks noGrp="1"/>
          </p:cNvSpPr>
          <p:nvPr>
            <p:ph idx="1"/>
          </p:nvPr>
        </p:nvSpPr>
        <p:spPr>
          <a:xfrm>
            <a:off x="457200" y="1285875"/>
            <a:ext cx="8229600" cy="2143125"/>
          </a:xfrm>
        </p:spPr>
        <p:txBody>
          <a:bodyPr/>
          <a:lstStyle/>
          <a:p>
            <a:pPr eaLnBrk="1" hangingPunct="1"/>
            <a:endParaRPr lang="en-US" sz="4800" b="1" smtClean="0">
              <a:latin typeface="Bradley Hand ITC" pitchFamily="66" charset="0"/>
              <a:cs typeface="Arabic Typesetting" pitchFamily="66" charset="-78"/>
            </a:endParaRPr>
          </a:p>
          <a:p>
            <a:pPr eaLnBrk="1" hangingPunct="1"/>
            <a:r>
              <a:rPr lang="en-US" sz="4800" b="1" smtClean="0">
                <a:latin typeface="Bradley Hand ITC" pitchFamily="66" charset="0"/>
                <a:cs typeface="Arabic Typesetting" pitchFamily="66" charset="-78"/>
              </a:rPr>
              <a:t>BBBBBBBBB</a:t>
            </a:r>
          </a:p>
          <a:p>
            <a:pPr eaLnBrk="1" hangingPunct="1"/>
            <a:r>
              <a:rPr lang="en-US" sz="4800" b="1" smtClean="0">
                <a:latin typeface="Bradley Hand ITC" pitchFamily="66" charset="0"/>
                <a:cs typeface="Arabic Typesetting" pitchFamily="66" charset="-78"/>
              </a:rPr>
              <a:t>CCCCCCCCCC</a:t>
            </a:r>
          </a:p>
          <a:p>
            <a:pPr eaLnBrk="1" hangingPunct="1">
              <a:buFont typeface="Wingdings 2" pitchFamily="18" charset="2"/>
              <a:buNone/>
            </a:pPr>
            <a:endParaRPr lang="en-US" smtClean="0"/>
          </a:p>
          <a:p>
            <a:pPr eaLnBrk="1" hangingPunct="1">
              <a:buFont typeface="Wingdings 2" pitchFamily="18" charset="2"/>
              <a:buNone/>
            </a:pPr>
            <a:endParaRPr lang="en-US" smtClean="0"/>
          </a:p>
          <a:p>
            <a:pPr eaLnBrk="1" hangingPunct="1">
              <a:buFont typeface="Wingdings 2" pitchFamily="18" charset="2"/>
              <a:buNone/>
            </a:pPr>
            <a:endParaRPr lang="en-US" smtClean="0"/>
          </a:p>
          <a:p>
            <a:pPr eaLnBrk="1" hangingPunct="1"/>
            <a:endParaRPr lang="en-US" smtClean="0"/>
          </a:p>
          <a:p>
            <a:pPr eaLnBrk="1" hangingPunct="1"/>
            <a:endParaRPr lang="en-US" smtClean="0"/>
          </a:p>
        </p:txBody>
      </p:sp>
      <p:pic>
        <p:nvPicPr>
          <p:cNvPr id="7172" name="Picture 5" descr="State of Software Security for Developers | Veracode"/>
          <p:cNvPicPr>
            <a:picLocks noChangeAspect="1" noChangeArrowheads="1"/>
          </p:cNvPicPr>
          <p:nvPr/>
        </p:nvPicPr>
        <p:blipFill>
          <a:blip r:embed="rId2"/>
          <a:srcRect/>
          <a:stretch>
            <a:fillRect/>
          </a:stretch>
        </p:blipFill>
        <p:spPr bwMode="auto">
          <a:xfrm>
            <a:off x="642938" y="4214813"/>
            <a:ext cx="7858125" cy="23574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7188"/>
            <a:ext cx="8229600" cy="642937"/>
          </a:xfrm>
        </p:spPr>
        <p:txBody>
          <a:bodyPr>
            <a:normAutofit fontScale="90000"/>
          </a:bodyPr>
          <a:lstStyle/>
          <a:p>
            <a:pPr eaLnBrk="1" fontAlgn="auto" hangingPunct="1">
              <a:spcAft>
                <a:spcPts val="0"/>
              </a:spcAft>
              <a:defRPr/>
            </a:pPr>
            <a:r>
              <a:rPr lang="en-US" dirty="0" smtClean="0"/>
              <a:t/>
            </a:r>
            <a:br>
              <a:rPr lang="en-US" dirty="0" smtClean="0"/>
            </a:br>
            <a:r>
              <a:rPr lang="en-IN" dirty="0"/>
              <a:t/>
            </a:r>
            <a:br>
              <a:rPr lang="en-IN" dirty="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b="1" dirty="0" smtClean="0"/>
              <a:t>User Login Page </a:t>
            </a:r>
            <a:endParaRPr lang="en-IN" b="1" dirty="0"/>
          </a:p>
        </p:txBody>
      </p:sp>
      <p:pic>
        <p:nvPicPr>
          <p:cNvPr id="34819" name="Picture 4"/>
          <p:cNvPicPr>
            <a:picLocks noChangeAspect="1" noChangeArrowheads="1"/>
          </p:cNvPicPr>
          <p:nvPr/>
        </p:nvPicPr>
        <p:blipFill>
          <a:blip r:embed="rId2"/>
          <a:srcRect/>
          <a:stretch>
            <a:fillRect/>
          </a:stretch>
        </p:blipFill>
        <p:spPr bwMode="auto">
          <a:xfrm>
            <a:off x="500063" y="1214438"/>
            <a:ext cx="8215312" cy="52641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a:xfrm>
            <a:off x="428625" y="428625"/>
            <a:ext cx="8229600" cy="571500"/>
          </a:xfrm>
        </p:spPr>
        <p:txBody>
          <a:bodyPr>
            <a:normAutofit fontScale="90000"/>
          </a:bodyPr>
          <a:lstStyle/>
          <a:p>
            <a:pPr eaLnBrk="1" fontAlgn="auto" hangingPunct="1">
              <a:spcAft>
                <a:spcPts val="0"/>
              </a:spcAft>
              <a:defRPr/>
            </a:pPr>
            <a:r>
              <a:rPr lang="en-IN" dirty="0"/>
              <a:t/>
            </a:r>
            <a:br>
              <a:rPr lang="en-IN" dirty="0"/>
            </a:br>
            <a:r>
              <a:rPr lang="en-IN" b="1" dirty="0" smtClean="0"/>
              <a:t>SIGNUP PAGE</a:t>
            </a:r>
            <a:endParaRPr lang="en-IN" b="1" dirty="0"/>
          </a:p>
        </p:txBody>
      </p:sp>
      <p:pic>
        <p:nvPicPr>
          <p:cNvPr id="35843" name="Picture 4"/>
          <p:cNvPicPr>
            <a:picLocks noChangeAspect="1" noChangeArrowheads="1"/>
          </p:cNvPicPr>
          <p:nvPr/>
        </p:nvPicPr>
        <p:blipFill>
          <a:blip r:embed="rId2"/>
          <a:srcRect/>
          <a:stretch>
            <a:fillRect/>
          </a:stretch>
        </p:blipFill>
        <p:spPr bwMode="auto">
          <a:xfrm>
            <a:off x="428625" y="1214438"/>
            <a:ext cx="8286750" cy="519271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b="1" dirty="0" smtClean="0"/>
              <a:t>USER PROFILE PAGE</a:t>
            </a:r>
            <a:r>
              <a:rPr lang="en-IN" dirty="0"/>
              <a:t/>
            </a:r>
            <a:br>
              <a:rPr lang="en-IN" dirty="0"/>
            </a:br>
            <a:endParaRPr lang="en-IN" dirty="0"/>
          </a:p>
        </p:txBody>
      </p:sp>
      <p:pic>
        <p:nvPicPr>
          <p:cNvPr id="36867" name="Picture 4"/>
          <p:cNvPicPr>
            <a:picLocks noChangeAspect="1" noChangeArrowheads="1"/>
          </p:cNvPicPr>
          <p:nvPr/>
        </p:nvPicPr>
        <p:blipFill>
          <a:blip r:embed="rId2"/>
          <a:srcRect/>
          <a:stretch>
            <a:fillRect/>
          </a:stretch>
        </p:blipFill>
        <p:spPr bwMode="auto">
          <a:xfrm>
            <a:off x="571500" y="1285875"/>
            <a:ext cx="8143875" cy="520858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b="1" dirty="0" smtClean="0"/>
              <a:t>VIEW ALL NOTES PAGE</a:t>
            </a:r>
            <a:r>
              <a:rPr lang="en-IN" dirty="0"/>
              <a:t/>
            </a:r>
            <a:br>
              <a:rPr lang="en-IN" dirty="0"/>
            </a:br>
            <a:endParaRPr lang="en-IN" dirty="0"/>
          </a:p>
        </p:txBody>
      </p:sp>
      <p:pic>
        <p:nvPicPr>
          <p:cNvPr id="37891" name="Picture 4"/>
          <p:cNvPicPr>
            <a:picLocks noChangeAspect="1" noChangeArrowheads="1"/>
          </p:cNvPicPr>
          <p:nvPr/>
        </p:nvPicPr>
        <p:blipFill>
          <a:blip r:embed="rId2"/>
          <a:srcRect/>
          <a:stretch>
            <a:fillRect/>
          </a:stretch>
        </p:blipFill>
        <p:spPr bwMode="auto">
          <a:xfrm>
            <a:off x="500063" y="1428750"/>
            <a:ext cx="8215312" cy="49942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b="1" dirty="0" smtClean="0"/>
              <a:t>UPLOAD NOTES PAGE</a:t>
            </a:r>
            <a:r>
              <a:rPr lang="en-IN" dirty="0"/>
              <a:t/>
            </a:r>
            <a:br>
              <a:rPr lang="en-IN" dirty="0"/>
            </a:br>
            <a:endParaRPr lang="en-IN" dirty="0"/>
          </a:p>
        </p:txBody>
      </p:sp>
      <p:pic>
        <p:nvPicPr>
          <p:cNvPr id="38915" name="Picture 4"/>
          <p:cNvPicPr>
            <a:picLocks noChangeAspect="1" noChangeArrowheads="1"/>
          </p:cNvPicPr>
          <p:nvPr/>
        </p:nvPicPr>
        <p:blipFill>
          <a:blip r:embed="rId2"/>
          <a:srcRect/>
          <a:stretch>
            <a:fillRect/>
          </a:stretch>
        </p:blipFill>
        <p:spPr bwMode="auto">
          <a:xfrm>
            <a:off x="500063" y="1285875"/>
            <a:ext cx="8215312" cy="51435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b="1" dirty="0" smtClean="0"/>
              <a:t>VIEW MY NOTES PAGE</a:t>
            </a:r>
            <a:r>
              <a:rPr lang="en-IN" dirty="0"/>
              <a:t/>
            </a:r>
            <a:br>
              <a:rPr lang="en-IN" dirty="0"/>
            </a:br>
            <a:endParaRPr lang="en-IN" dirty="0"/>
          </a:p>
        </p:txBody>
      </p:sp>
      <p:pic>
        <p:nvPicPr>
          <p:cNvPr id="39939" name="Picture 4"/>
          <p:cNvPicPr>
            <a:picLocks noChangeAspect="1" noChangeArrowheads="1"/>
          </p:cNvPicPr>
          <p:nvPr/>
        </p:nvPicPr>
        <p:blipFill>
          <a:blip r:embed="rId2"/>
          <a:srcRect/>
          <a:stretch>
            <a:fillRect/>
          </a:stretch>
        </p:blipFill>
        <p:spPr bwMode="auto">
          <a:xfrm>
            <a:off x="428625" y="1285875"/>
            <a:ext cx="8286750" cy="521493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b="1" dirty="0" smtClean="0"/>
              <a:t>CHANGE PASSWORD PAGE</a:t>
            </a:r>
            <a:r>
              <a:rPr lang="en-IN" dirty="0"/>
              <a:t/>
            </a:r>
            <a:br>
              <a:rPr lang="en-IN" dirty="0"/>
            </a:br>
            <a:endParaRPr lang="en-IN" dirty="0"/>
          </a:p>
        </p:txBody>
      </p:sp>
      <p:pic>
        <p:nvPicPr>
          <p:cNvPr id="40963" name="Picture 4"/>
          <p:cNvPicPr>
            <a:picLocks noChangeAspect="1" noChangeArrowheads="1"/>
          </p:cNvPicPr>
          <p:nvPr/>
        </p:nvPicPr>
        <p:blipFill>
          <a:blip r:embed="rId2"/>
          <a:srcRect/>
          <a:stretch>
            <a:fillRect/>
          </a:stretch>
        </p:blipFill>
        <p:spPr bwMode="auto">
          <a:xfrm>
            <a:off x="500063" y="1285875"/>
            <a:ext cx="8215312" cy="52895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b="1" dirty="0" smtClean="0"/>
              <a:t>ADMIN LOGIN PAGE</a:t>
            </a:r>
            <a:r>
              <a:rPr lang="en-IN" dirty="0"/>
              <a:t/>
            </a:r>
            <a:br>
              <a:rPr lang="en-IN" dirty="0"/>
            </a:br>
            <a:endParaRPr lang="en-IN" dirty="0"/>
          </a:p>
        </p:txBody>
      </p:sp>
      <p:pic>
        <p:nvPicPr>
          <p:cNvPr id="41987" name="Picture 4"/>
          <p:cNvPicPr>
            <a:picLocks noChangeAspect="1" noChangeArrowheads="1"/>
          </p:cNvPicPr>
          <p:nvPr/>
        </p:nvPicPr>
        <p:blipFill>
          <a:blip r:embed="rId2"/>
          <a:srcRect/>
          <a:stretch>
            <a:fillRect/>
          </a:stretch>
        </p:blipFill>
        <p:spPr bwMode="auto">
          <a:xfrm>
            <a:off x="428625" y="1428750"/>
            <a:ext cx="8215313" cy="50006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b="1" dirty="0" smtClean="0"/>
              <a:t>ADMIN HOME PAGE</a:t>
            </a:r>
            <a:r>
              <a:rPr lang="en-IN" dirty="0"/>
              <a:t/>
            </a:r>
            <a:br>
              <a:rPr lang="en-IN" dirty="0"/>
            </a:br>
            <a:endParaRPr lang="en-IN" dirty="0"/>
          </a:p>
        </p:txBody>
      </p:sp>
      <p:pic>
        <p:nvPicPr>
          <p:cNvPr id="43011" name="Picture 2" descr="appointment"/>
          <p:cNvPicPr>
            <a:picLocks noChangeAspect="1" noChangeArrowheads="1"/>
          </p:cNvPicPr>
          <p:nvPr/>
        </p:nvPicPr>
        <p:blipFill>
          <a:blip r:embed="rId2"/>
          <a:srcRect/>
          <a:stretch>
            <a:fillRect/>
          </a:stretch>
        </p:blipFill>
        <p:spPr bwMode="auto">
          <a:xfrm>
            <a:off x="500063" y="1285875"/>
            <a:ext cx="8215312" cy="52863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b="1" dirty="0" smtClean="0"/>
              <a:t>NOTES UPLOAD REQUEST PAGE</a:t>
            </a:r>
            <a:r>
              <a:rPr lang="en-IN" dirty="0"/>
              <a:t/>
            </a:r>
            <a:br>
              <a:rPr lang="en-IN" dirty="0"/>
            </a:br>
            <a:endParaRPr lang="en-IN" dirty="0"/>
          </a:p>
        </p:txBody>
      </p:sp>
      <p:pic>
        <p:nvPicPr>
          <p:cNvPr id="44035" name="Picture 4"/>
          <p:cNvPicPr>
            <a:picLocks noChangeAspect="1" noChangeArrowheads="1"/>
          </p:cNvPicPr>
          <p:nvPr/>
        </p:nvPicPr>
        <p:blipFill>
          <a:blip r:embed="rId2"/>
          <a:srcRect/>
          <a:stretch>
            <a:fillRect/>
          </a:stretch>
        </p:blipFill>
        <p:spPr bwMode="auto">
          <a:xfrm>
            <a:off x="571500" y="1428750"/>
            <a:ext cx="8072438" cy="515143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b="1" dirty="0" smtClean="0"/>
              <a:t>ABSTRACT</a:t>
            </a:r>
            <a:r>
              <a:rPr lang="en-IN" dirty="0"/>
              <a:t/>
            </a:r>
            <a:br>
              <a:rPr lang="en-IN" dirty="0"/>
            </a:br>
            <a:endParaRPr lang="en-IN" dirty="0"/>
          </a:p>
        </p:txBody>
      </p:sp>
      <p:sp>
        <p:nvSpPr>
          <p:cNvPr id="3" name="Content Placeholder 2"/>
          <p:cNvSpPr>
            <a:spLocks noGrp="1"/>
          </p:cNvSpPr>
          <p:nvPr>
            <p:ph idx="1"/>
          </p:nvPr>
        </p:nvSpPr>
        <p:spPr>
          <a:xfrm>
            <a:off x="457200" y="1500188"/>
            <a:ext cx="8229600" cy="4824412"/>
          </a:xfrm>
        </p:spPr>
        <p:txBody>
          <a:bodyPr>
            <a:normAutofit/>
          </a:bodyPr>
          <a:lstStyle/>
          <a:p>
            <a:pPr marL="640080" lvl="1" indent="-246888" eaLnBrk="1" fontAlgn="auto" hangingPunct="1">
              <a:spcAft>
                <a:spcPts val="0"/>
              </a:spcAft>
              <a:buFont typeface="Wingdings 2"/>
              <a:buNone/>
              <a:defRPr/>
            </a:pPr>
            <a:r>
              <a:rPr lang="en-US" b="1" dirty="0" smtClean="0"/>
              <a:t>INTRODUCTION:</a:t>
            </a:r>
            <a:endParaRPr lang="en-IN" dirty="0"/>
          </a:p>
          <a:p>
            <a:pPr>
              <a:defRPr/>
            </a:pPr>
            <a:r>
              <a:rPr lang="en-US" dirty="0" smtClean="0"/>
              <a:t>In this project “</a:t>
            </a:r>
            <a:r>
              <a:rPr lang="en-US" b="1" dirty="0" smtClean="0"/>
              <a:t>Notes Sharing Site Project</a:t>
            </a:r>
            <a:r>
              <a:rPr lang="en-US" dirty="0" smtClean="0"/>
              <a:t>” student and faculty can upload/download engineering subject notes. Through the notes sharing process, users can upload, download and also view the study notes uploaded by others. User can also edit the notes uploaded by him. In this project two major modules that have been provided are administrator module and user module.</a:t>
            </a:r>
          </a:p>
          <a:p>
            <a:pPr marL="274320" indent="-274320" eaLnBrk="1" fontAlgn="auto" hangingPunct="1">
              <a:spcAft>
                <a:spcPts val="0"/>
              </a:spcAft>
              <a:buClr>
                <a:schemeClr val="accent3"/>
              </a:buClr>
              <a:buFont typeface="Wingdings 2"/>
              <a:buChar char=""/>
              <a:defRPr/>
            </a:pPr>
            <a:endParaRPr lang="en-IN" dirty="0"/>
          </a:p>
          <a:p>
            <a:pPr marL="274320" indent="-274320" eaLnBrk="1" fontAlgn="auto" hangingPunct="1">
              <a:spcAft>
                <a:spcPts val="0"/>
              </a:spcAft>
              <a:buClr>
                <a:schemeClr val="accent3"/>
              </a:buClr>
              <a:buFont typeface="Wingdings 2"/>
              <a:buNone/>
              <a:defRPr/>
            </a:pP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b="1" dirty="0" smtClean="0"/>
              <a:t>NOTES ACCEPT/REJECT PAGE</a:t>
            </a:r>
            <a:r>
              <a:rPr lang="en-IN" dirty="0"/>
              <a:t/>
            </a:r>
            <a:br>
              <a:rPr lang="en-IN" dirty="0"/>
            </a:br>
            <a:endParaRPr lang="en-IN" dirty="0"/>
          </a:p>
        </p:txBody>
      </p:sp>
      <p:pic>
        <p:nvPicPr>
          <p:cNvPr id="45059" name="Picture 4"/>
          <p:cNvPicPr>
            <a:picLocks noChangeAspect="1" noChangeArrowheads="1"/>
          </p:cNvPicPr>
          <p:nvPr/>
        </p:nvPicPr>
        <p:blipFill>
          <a:blip r:embed="rId2"/>
          <a:srcRect/>
          <a:stretch>
            <a:fillRect/>
          </a:stretch>
        </p:blipFill>
        <p:spPr bwMode="auto">
          <a:xfrm>
            <a:off x="571500" y="1285875"/>
            <a:ext cx="8072438" cy="521493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b="1" dirty="0" smtClean="0"/>
              <a:t>VIEW ALL USERS PAGE</a:t>
            </a:r>
            <a:r>
              <a:rPr lang="en-IN" dirty="0"/>
              <a:t/>
            </a:r>
            <a:br>
              <a:rPr lang="en-IN" dirty="0"/>
            </a:br>
            <a:endParaRPr lang="en-IN" dirty="0"/>
          </a:p>
        </p:txBody>
      </p:sp>
      <p:pic>
        <p:nvPicPr>
          <p:cNvPr id="46083" name="Picture 4"/>
          <p:cNvPicPr>
            <a:picLocks noChangeAspect="1" noChangeArrowheads="1"/>
          </p:cNvPicPr>
          <p:nvPr/>
        </p:nvPicPr>
        <p:blipFill>
          <a:blip r:embed="rId2"/>
          <a:srcRect/>
          <a:stretch>
            <a:fillRect/>
          </a:stretch>
        </p:blipFill>
        <p:spPr bwMode="auto">
          <a:xfrm>
            <a:off x="428625" y="1357313"/>
            <a:ext cx="8286750" cy="51054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b="1" dirty="0"/>
              <a:t>CONCLUSION &amp; FUTURE SCOPE</a:t>
            </a:r>
            <a:r>
              <a:rPr lang="en-IN" dirty="0"/>
              <a:t/>
            </a:r>
            <a:br>
              <a:rPr lang="en-IN" dirty="0"/>
            </a:br>
            <a:endParaRPr lang="en-IN" dirty="0"/>
          </a:p>
        </p:txBody>
      </p:sp>
      <p:sp>
        <p:nvSpPr>
          <p:cNvPr id="3" name="Content Placeholder 2"/>
          <p:cNvSpPr>
            <a:spLocks noGrp="1"/>
          </p:cNvSpPr>
          <p:nvPr>
            <p:ph idx="1"/>
          </p:nvPr>
        </p:nvSpPr>
        <p:spPr/>
        <p:txBody>
          <a:bodyPr>
            <a:normAutofit fontScale="92500" lnSpcReduction="20000"/>
          </a:bodyPr>
          <a:lstStyle/>
          <a:p>
            <a:pPr marL="274320" indent="-274320" eaLnBrk="1" fontAlgn="auto" hangingPunct="1">
              <a:spcAft>
                <a:spcPts val="0"/>
              </a:spcAft>
              <a:buClr>
                <a:schemeClr val="accent3"/>
              </a:buClr>
              <a:buFont typeface="Wingdings 2"/>
              <a:buNone/>
              <a:defRPr/>
            </a:pPr>
            <a:r>
              <a:rPr lang="en-US" b="1" dirty="0"/>
              <a:t> </a:t>
            </a:r>
            <a:endParaRPr lang="en-IN" dirty="0"/>
          </a:p>
          <a:p>
            <a:pPr>
              <a:buFont typeface="Wingdings 2" pitchFamily="18" charset="2"/>
              <a:buNone/>
              <a:defRPr/>
            </a:pPr>
            <a:r>
              <a:rPr lang="en-US" b="1" u="sng" dirty="0" smtClean="0"/>
              <a:t>FUTURE SCOPE</a:t>
            </a:r>
            <a:endParaRPr lang="en-US" dirty="0" smtClean="0"/>
          </a:p>
          <a:p>
            <a:pPr>
              <a:defRPr/>
            </a:pPr>
            <a:r>
              <a:rPr lang="en-US" dirty="0" smtClean="0"/>
              <a:t>This</a:t>
            </a:r>
            <a:r>
              <a:rPr lang="en-US" b="1" dirty="0" smtClean="0"/>
              <a:t> </a:t>
            </a:r>
            <a:r>
              <a:rPr lang="en-US" dirty="0" smtClean="0"/>
              <a:t>web application involves almost all the features of the online file sharing. The future implementation will be online help for the users and chatting with website administrator.</a:t>
            </a:r>
          </a:p>
          <a:p>
            <a:pPr>
              <a:buFont typeface="Wingdings 2" pitchFamily="18" charset="2"/>
              <a:buNone/>
              <a:defRPr/>
            </a:pPr>
            <a:endParaRPr lang="en-US" dirty="0" smtClean="0"/>
          </a:p>
          <a:p>
            <a:pPr>
              <a:buFont typeface="Wingdings 2" pitchFamily="18" charset="2"/>
              <a:buNone/>
              <a:defRPr/>
            </a:pPr>
            <a:r>
              <a:rPr lang="en-US" b="1" u="sng" dirty="0" smtClean="0"/>
              <a:t>CONCLUSION</a:t>
            </a:r>
            <a:endParaRPr lang="en-US" dirty="0" smtClean="0"/>
          </a:p>
          <a:p>
            <a:pPr>
              <a:defRPr/>
            </a:pPr>
            <a:r>
              <a:rPr lang="en-US" dirty="0" smtClean="0"/>
              <a:t>This project has several advantages. Managing the levels of the project is pretty easy and so is storing the notes. It is easy to maintain up to date information and is cheaper to maintain. Also, manual tracking is not required. </a:t>
            </a:r>
          </a:p>
          <a:p>
            <a:pPr>
              <a:defRPr/>
            </a:pP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457200" y="428625"/>
            <a:ext cx="8229600" cy="714375"/>
          </a:xfrm>
        </p:spPr>
        <p:txBody>
          <a:bodyPr/>
          <a:lstStyle/>
          <a:p>
            <a:pPr eaLnBrk="1" hangingPunct="1"/>
            <a:r>
              <a:rPr lang="en-US" b="1" smtClean="0"/>
              <a:t>BIBLIOGRAPHY</a:t>
            </a:r>
            <a:endParaRPr lang="en-IN" smtClean="0"/>
          </a:p>
        </p:txBody>
      </p:sp>
      <p:sp>
        <p:nvSpPr>
          <p:cNvPr id="3" name="Content Placeholder 2"/>
          <p:cNvSpPr>
            <a:spLocks noGrp="1"/>
          </p:cNvSpPr>
          <p:nvPr>
            <p:ph idx="1"/>
          </p:nvPr>
        </p:nvSpPr>
        <p:spPr>
          <a:xfrm>
            <a:off x="457200" y="1428750"/>
            <a:ext cx="8229600" cy="4895850"/>
          </a:xfrm>
        </p:spPr>
        <p:txBody>
          <a:bodyPr>
            <a:normAutofit fontScale="92500" lnSpcReduction="20000"/>
          </a:bodyPr>
          <a:lstStyle/>
          <a:p>
            <a:pPr marL="274320" indent="-274320" eaLnBrk="1" fontAlgn="auto" hangingPunct="1">
              <a:spcAft>
                <a:spcPts val="0"/>
              </a:spcAft>
              <a:buClr>
                <a:schemeClr val="accent3"/>
              </a:buClr>
              <a:buFont typeface="Wingdings 2"/>
              <a:buChar char=""/>
              <a:defRPr/>
            </a:pPr>
            <a:r>
              <a:rPr lang="en-US" b="1" dirty="0" smtClean="0"/>
              <a:t>FOR PYTHON INSTALLATION</a:t>
            </a:r>
            <a:r>
              <a:rPr lang="en-US" b="1" dirty="0"/>
              <a:t> </a:t>
            </a:r>
            <a:endParaRPr lang="en-IN" dirty="0"/>
          </a:p>
          <a:p>
            <a:pPr marL="274320" indent="-274320" eaLnBrk="1" fontAlgn="auto" hangingPunct="1">
              <a:spcAft>
                <a:spcPts val="0"/>
              </a:spcAft>
              <a:buClr>
                <a:schemeClr val="accent3"/>
              </a:buClr>
              <a:buFont typeface="Wingdings 2"/>
              <a:buChar char=""/>
              <a:defRPr/>
            </a:pPr>
            <a:r>
              <a:rPr lang="en-US" dirty="0" smtClean="0">
                <a:hlinkClick r:id="rId2"/>
              </a:rPr>
              <a:t>https://www.python.org</a:t>
            </a:r>
            <a:endParaRPr lang="en-US" dirty="0" smtClean="0"/>
          </a:p>
          <a:p>
            <a:pPr marL="274320" indent="-274320" eaLnBrk="1" fontAlgn="auto" hangingPunct="1">
              <a:spcAft>
                <a:spcPts val="0"/>
              </a:spcAft>
              <a:buClr>
                <a:schemeClr val="accent3"/>
              </a:buClr>
              <a:buFont typeface="Wingdings 2"/>
              <a:buChar char=""/>
              <a:defRPr/>
            </a:pPr>
            <a:r>
              <a:rPr lang="en-US" dirty="0"/>
              <a:t> </a:t>
            </a:r>
            <a:endParaRPr lang="en-IN" dirty="0"/>
          </a:p>
          <a:p>
            <a:pPr marL="274320" indent="-274320" eaLnBrk="1" fontAlgn="auto" hangingPunct="1">
              <a:spcAft>
                <a:spcPts val="0"/>
              </a:spcAft>
              <a:buClr>
                <a:schemeClr val="accent3"/>
              </a:buClr>
              <a:buFont typeface="Wingdings 2"/>
              <a:buChar char=""/>
              <a:defRPr/>
            </a:pPr>
            <a:r>
              <a:rPr lang="en-US" b="1" dirty="0"/>
              <a:t>FOR </a:t>
            </a:r>
            <a:r>
              <a:rPr lang="en-US" b="1" dirty="0" smtClean="0"/>
              <a:t>HTML , CSS ANF PYTHON BASICS</a:t>
            </a:r>
            <a:r>
              <a:rPr lang="en-US" b="1" dirty="0"/>
              <a:t> </a:t>
            </a:r>
            <a:endParaRPr lang="en-IN" dirty="0"/>
          </a:p>
          <a:p>
            <a:pPr marL="274320" indent="-274320" eaLnBrk="1" fontAlgn="auto" hangingPunct="1">
              <a:spcAft>
                <a:spcPts val="0"/>
              </a:spcAft>
              <a:buClr>
                <a:schemeClr val="accent3"/>
              </a:buClr>
              <a:buFont typeface="Wingdings 2"/>
              <a:buChar char=""/>
              <a:defRPr/>
            </a:pPr>
            <a:r>
              <a:rPr lang="en-US" u="sng" dirty="0" smtClean="0">
                <a:solidFill>
                  <a:srgbClr val="C00000"/>
                </a:solidFill>
                <a:hlinkClick r:id="rId3"/>
              </a:rPr>
              <a:t>www.w3schools.com</a:t>
            </a:r>
            <a:endParaRPr lang="en-US" u="sng" dirty="0" smtClean="0">
              <a:solidFill>
                <a:srgbClr val="C00000"/>
              </a:solidFill>
            </a:endParaRPr>
          </a:p>
          <a:p>
            <a:pPr marL="274320" indent="-274320" eaLnBrk="1" fontAlgn="auto" hangingPunct="1">
              <a:spcAft>
                <a:spcPts val="0"/>
              </a:spcAft>
              <a:buClr>
                <a:schemeClr val="accent3"/>
              </a:buClr>
              <a:buFont typeface="Wingdings 2"/>
              <a:buChar char=""/>
              <a:defRPr/>
            </a:pPr>
            <a:r>
              <a:rPr lang="en-US" u="sng" dirty="0" smtClean="0">
                <a:solidFill>
                  <a:srgbClr val="C00000"/>
                </a:solidFill>
                <a:hlinkClick r:id="rId4"/>
              </a:rPr>
              <a:t>www.javatpoint.com</a:t>
            </a:r>
            <a:endParaRPr lang="en-US" u="sng" dirty="0" smtClean="0">
              <a:solidFill>
                <a:srgbClr val="C00000"/>
              </a:solidFill>
            </a:endParaRPr>
          </a:p>
          <a:p>
            <a:pPr marL="274320" indent="-274320" eaLnBrk="1" fontAlgn="auto" hangingPunct="1">
              <a:spcAft>
                <a:spcPts val="0"/>
              </a:spcAft>
              <a:buClr>
                <a:schemeClr val="accent3"/>
              </a:buClr>
              <a:buFont typeface="Wingdings 2"/>
              <a:buChar char=""/>
              <a:defRPr/>
            </a:pPr>
            <a:r>
              <a:rPr lang="en-US" u="sng" dirty="0" smtClean="0">
                <a:hlinkClick r:id="rId5"/>
              </a:rPr>
              <a:t>https://www.geeksforgeeks.org/python-django/</a:t>
            </a:r>
            <a:endParaRPr lang="en-US" dirty="0" smtClean="0"/>
          </a:p>
          <a:p>
            <a:pPr marL="274320" indent="-274320" eaLnBrk="1" fontAlgn="auto" hangingPunct="1">
              <a:spcAft>
                <a:spcPts val="0"/>
              </a:spcAft>
              <a:buClr>
                <a:schemeClr val="accent3"/>
              </a:buClr>
              <a:buFont typeface="Wingdings 2"/>
              <a:buChar char=""/>
              <a:defRPr/>
            </a:pPr>
            <a:endParaRPr lang="en-US" u="sng" dirty="0" smtClean="0">
              <a:solidFill>
                <a:srgbClr val="C00000"/>
              </a:solidFill>
            </a:endParaRPr>
          </a:p>
          <a:p>
            <a:pPr>
              <a:defRPr/>
            </a:pPr>
            <a:r>
              <a:rPr lang="en-US" b="1" dirty="0" smtClean="0"/>
              <a:t>REFERENCE BOOKS</a:t>
            </a:r>
            <a:endParaRPr lang="en-US" dirty="0" smtClean="0"/>
          </a:p>
          <a:p>
            <a:pPr>
              <a:buFont typeface="Wingdings 2" pitchFamily="18" charset="2"/>
              <a:buNone/>
              <a:defRPr/>
            </a:pPr>
            <a:r>
              <a:rPr lang="en-US" b="1" dirty="0" smtClean="0"/>
              <a:t> </a:t>
            </a:r>
            <a:endParaRPr lang="en-US" dirty="0" smtClean="0"/>
          </a:p>
          <a:p>
            <a:pPr>
              <a:defRPr/>
            </a:pPr>
            <a:r>
              <a:rPr lang="en-US" dirty="0" smtClean="0"/>
              <a:t>Two scoops of Django for 1.11 by </a:t>
            </a:r>
            <a:r>
              <a:rPr lang="en-US" b="1" i="1" dirty="0" smtClean="0"/>
              <a:t>Daniel </a:t>
            </a:r>
            <a:r>
              <a:rPr lang="en-US" b="1" i="1" dirty="0" err="1" smtClean="0"/>
              <a:t>Greenfeld’s</a:t>
            </a:r>
            <a:r>
              <a:rPr lang="en-US" b="1" i="1" dirty="0" smtClean="0"/>
              <a:t> and Audrey Greenfield</a:t>
            </a:r>
            <a:endParaRPr lang="en-US" b="1" dirty="0" smtClean="0"/>
          </a:p>
          <a:p>
            <a:pPr>
              <a:defRPr/>
            </a:pPr>
            <a:r>
              <a:rPr lang="en-US" dirty="0" smtClean="0"/>
              <a:t>Lightweight Django </a:t>
            </a:r>
            <a:r>
              <a:rPr lang="en-US" i="1" dirty="0" smtClean="0"/>
              <a:t>by </a:t>
            </a:r>
            <a:r>
              <a:rPr lang="en-US" b="1" i="1" dirty="0" smtClean="0"/>
              <a:t>Elman and Mark Lavin</a:t>
            </a:r>
            <a:endParaRPr lang="en-US" b="1" dirty="0" smtClean="0"/>
          </a:p>
          <a:p>
            <a:pPr marL="274320" indent="-274320" eaLnBrk="1" fontAlgn="auto" hangingPunct="1">
              <a:spcAft>
                <a:spcPts val="0"/>
              </a:spcAft>
              <a:buClr>
                <a:schemeClr val="accent3"/>
              </a:buClr>
              <a:buFont typeface="Wingdings 2"/>
              <a:buChar char=""/>
              <a:defRPr/>
            </a:pPr>
            <a:endParaRPr lang="en-IN" dirty="0" smtClean="0">
              <a:solidFill>
                <a:srgbClr val="C00000"/>
              </a:solidFill>
            </a:endParaRPr>
          </a:p>
          <a:p>
            <a:pPr marL="274320" indent="-274320" eaLnBrk="1" fontAlgn="auto" hangingPunct="1">
              <a:spcAft>
                <a:spcPts val="0"/>
              </a:spcAft>
              <a:buClr>
                <a:schemeClr val="accent3"/>
              </a:buClr>
              <a:buFont typeface="Wingdings 2"/>
              <a:buNone/>
              <a:defRPr/>
            </a:pP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962"/>
                                        </p:tgtEl>
                                        <p:attrNameLst>
                                          <p:attrName>style.visibility</p:attrName>
                                        </p:attrNameLst>
                                      </p:cBhvr>
                                      <p:to>
                                        <p:strVal val="visible"/>
                                      </p:to>
                                    </p:set>
                                    <p:animEffect transition="in" filter="blinds(horizontal)">
                                      <p:cBhvr>
                                        <p:cTn id="7" dur="500"/>
                                        <p:tgtEl>
                                          <p:spTgt spid="40962"/>
                                        </p:tgtEl>
                                      </p:cBhvr>
                                    </p:animEffect>
                                  </p:childTnLst>
                                </p:cTn>
                              </p:par>
                            </p:childTnLst>
                          </p:cTn>
                        </p:par>
                      </p:childTnLst>
                    </p:cTn>
                  </p:par>
                  <p:par>
                    <p:cTn id="8" fill="hold">
                      <p:stCondLst>
                        <p:cond delay="indefinite"/>
                      </p:stCondLst>
                      <p:childTnLst>
                        <p:par>
                          <p:cTn id="9" fill="hold">
                            <p:stCondLst>
                              <p:cond delay="0"/>
                            </p:stCondLst>
                            <p:childTnLst>
                              <p:par>
                                <p:cTn id="10" presetID="8" presetClass="exit" presetSubtype="16" fill="hold" grpId="0" nodeType="clickEffect">
                                  <p:stCondLst>
                                    <p:cond delay="0"/>
                                  </p:stCondLst>
                                  <p:childTnLst>
                                    <p:animEffect transition="out" filter="diamond(in)">
                                      <p:cBhvr>
                                        <p:cTn id="11" dur="2000"/>
                                        <p:tgtEl>
                                          <p:spTgt spid="3">
                                            <p:txEl>
                                              <p:pRg st="0" end="0"/>
                                            </p:txEl>
                                          </p:spTgt>
                                        </p:tgtEl>
                                      </p:cBhvr>
                                    </p:animEffect>
                                    <p:set>
                                      <p:cBhvr>
                                        <p:cTn id="12" dur="1" fill="hold">
                                          <p:stCondLst>
                                            <p:cond delay="1999"/>
                                          </p:stCondLst>
                                        </p:cTn>
                                        <p:tgtEl>
                                          <p:spTgt spid="3">
                                            <p:txEl>
                                              <p:pRg st="0" end="0"/>
                                            </p:txEl>
                                          </p:spTgt>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8" presetClass="exit" presetSubtype="16" fill="hold" grpId="0" nodeType="clickEffect">
                                  <p:stCondLst>
                                    <p:cond delay="0"/>
                                  </p:stCondLst>
                                  <p:childTnLst>
                                    <p:animEffect transition="out" filter="diamond(in)">
                                      <p:cBhvr>
                                        <p:cTn id="16" dur="2000"/>
                                        <p:tgtEl>
                                          <p:spTgt spid="3">
                                            <p:txEl>
                                              <p:pRg st="1" end="1"/>
                                            </p:txEl>
                                          </p:spTgt>
                                        </p:tgtEl>
                                      </p:cBhvr>
                                    </p:animEffect>
                                    <p:set>
                                      <p:cBhvr>
                                        <p:cTn id="17" dur="1" fill="hold">
                                          <p:stCondLst>
                                            <p:cond delay="1999"/>
                                          </p:stCondLst>
                                        </p:cTn>
                                        <p:tgtEl>
                                          <p:spTgt spid="3">
                                            <p:txEl>
                                              <p:pRg st="1" end="1"/>
                                            </p:txEl>
                                          </p:spTgt>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8" presetClass="exit" presetSubtype="16" fill="hold" grpId="0" nodeType="clickEffect">
                                  <p:stCondLst>
                                    <p:cond delay="0"/>
                                  </p:stCondLst>
                                  <p:childTnLst>
                                    <p:animEffect transition="out" filter="diamond(in)">
                                      <p:cBhvr>
                                        <p:cTn id="21" dur="2000"/>
                                        <p:tgtEl>
                                          <p:spTgt spid="3">
                                            <p:txEl>
                                              <p:pRg st="2" end="2"/>
                                            </p:txEl>
                                          </p:spTgt>
                                        </p:tgtEl>
                                      </p:cBhvr>
                                    </p:animEffect>
                                    <p:set>
                                      <p:cBhvr>
                                        <p:cTn id="22" dur="1" fill="hold">
                                          <p:stCondLst>
                                            <p:cond delay="1999"/>
                                          </p:stCondLst>
                                        </p:cTn>
                                        <p:tgtEl>
                                          <p:spTgt spid="3">
                                            <p:txEl>
                                              <p:pRg st="2" end="2"/>
                                            </p:txEl>
                                          </p:spTgt>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8" presetClass="exit" presetSubtype="16" fill="hold" grpId="0" nodeType="clickEffect">
                                  <p:stCondLst>
                                    <p:cond delay="0"/>
                                  </p:stCondLst>
                                  <p:childTnLst>
                                    <p:animEffect transition="out" filter="diamond(in)">
                                      <p:cBhvr>
                                        <p:cTn id="26" dur="2000"/>
                                        <p:tgtEl>
                                          <p:spTgt spid="3">
                                            <p:txEl>
                                              <p:pRg st="3" end="3"/>
                                            </p:txEl>
                                          </p:spTgt>
                                        </p:tgtEl>
                                      </p:cBhvr>
                                    </p:animEffect>
                                    <p:set>
                                      <p:cBhvr>
                                        <p:cTn id="27" dur="1" fill="hold">
                                          <p:stCondLst>
                                            <p:cond delay="1999"/>
                                          </p:stCondLst>
                                        </p:cTn>
                                        <p:tgtEl>
                                          <p:spTgt spid="3">
                                            <p:txEl>
                                              <p:pRg st="3" end="3"/>
                                            </p:txEl>
                                          </p:spTgt>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8" presetClass="exit" presetSubtype="16" fill="hold" grpId="0" nodeType="clickEffect">
                                  <p:stCondLst>
                                    <p:cond delay="0"/>
                                  </p:stCondLst>
                                  <p:childTnLst>
                                    <p:animEffect transition="out" filter="diamond(in)">
                                      <p:cBhvr>
                                        <p:cTn id="31" dur="2000"/>
                                        <p:tgtEl>
                                          <p:spTgt spid="3">
                                            <p:txEl>
                                              <p:pRg st="4" end="4"/>
                                            </p:txEl>
                                          </p:spTgt>
                                        </p:tgtEl>
                                      </p:cBhvr>
                                    </p:animEffect>
                                    <p:set>
                                      <p:cBhvr>
                                        <p:cTn id="32" dur="1" fill="hold">
                                          <p:stCondLst>
                                            <p:cond delay="1999"/>
                                          </p:stCondLst>
                                        </p:cTn>
                                        <p:tgtEl>
                                          <p:spTgt spid="3">
                                            <p:txEl>
                                              <p:pRg st="4" end="4"/>
                                            </p:txEl>
                                          </p:spTgt>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8" presetClass="exit" presetSubtype="16" fill="hold" grpId="0" nodeType="clickEffect">
                                  <p:stCondLst>
                                    <p:cond delay="0"/>
                                  </p:stCondLst>
                                  <p:childTnLst>
                                    <p:animEffect transition="out" filter="diamond(in)">
                                      <p:cBhvr>
                                        <p:cTn id="36" dur="2000"/>
                                        <p:tgtEl>
                                          <p:spTgt spid="3">
                                            <p:txEl>
                                              <p:pRg st="5" end="5"/>
                                            </p:txEl>
                                          </p:spTgt>
                                        </p:tgtEl>
                                      </p:cBhvr>
                                    </p:animEffect>
                                    <p:set>
                                      <p:cBhvr>
                                        <p:cTn id="37" dur="1" fill="hold">
                                          <p:stCondLst>
                                            <p:cond delay="1999"/>
                                          </p:stCondLst>
                                        </p:cTn>
                                        <p:tgtEl>
                                          <p:spTgt spid="3">
                                            <p:txEl>
                                              <p:pRg st="5" end="5"/>
                                            </p:txEl>
                                          </p:spTgt>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8" presetClass="exit" presetSubtype="16" fill="hold" grpId="0" nodeType="clickEffect">
                                  <p:stCondLst>
                                    <p:cond delay="0"/>
                                  </p:stCondLst>
                                  <p:childTnLst>
                                    <p:animEffect transition="out" filter="diamond(in)">
                                      <p:cBhvr>
                                        <p:cTn id="41" dur="2000"/>
                                        <p:tgtEl>
                                          <p:spTgt spid="3">
                                            <p:txEl>
                                              <p:pRg st="6" end="6"/>
                                            </p:txEl>
                                          </p:spTgt>
                                        </p:tgtEl>
                                      </p:cBhvr>
                                    </p:animEffect>
                                    <p:set>
                                      <p:cBhvr>
                                        <p:cTn id="42" dur="1" fill="hold">
                                          <p:stCondLst>
                                            <p:cond delay="1999"/>
                                          </p:stCondLst>
                                        </p:cTn>
                                        <p:tgtEl>
                                          <p:spTgt spid="3">
                                            <p:txEl>
                                              <p:pRg st="6" end="6"/>
                                            </p:txEl>
                                          </p:spTgt>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8" presetClass="exit" presetSubtype="16" fill="hold" grpId="0" nodeType="clickEffect">
                                  <p:stCondLst>
                                    <p:cond delay="0"/>
                                  </p:stCondLst>
                                  <p:childTnLst>
                                    <p:animEffect transition="out" filter="diamond(in)">
                                      <p:cBhvr>
                                        <p:cTn id="46" dur="2000"/>
                                        <p:tgtEl>
                                          <p:spTgt spid="3">
                                            <p:txEl>
                                              <p:pRg st="8" end="8"/>
                                            </p:txEl>
                                          </p:spTgt>
                                        </p:tgtEl>
                                      </p:cBhvr>
                                    </p:animEffect>
                                    <p:set>
                                      <p:cBhvr>
                                        <p:cTn id="47" dur="1" fill="hold">
                                          <p:stCondLst>
                                            <p:cond delay="1999"/>
                                          </p:stCondLst>
                                        </p:cTn>
                                        <p:tgtEl>
                                          <p:spTgt spid="3">
                                            <p:txEl>
                                              <p:pRg st="8" end="8"/>
                                            </p:txEl>
                                          </p:spTgt>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8" presetClass="exit" presetSubtype="16" fill="hold" grpId="0" nodeType="clickEffect">
                                  <p:stCondLst>
                                    <p:cond delay="0"/>
                                  </p:stCondLst>
                                  <p:childTnLst>
                                    <p:animEffect transition="out" filter="diamond(in)">
                                      <p:cBhvr>
                                        <p:cTn id="51" dur="2000"/>
                                        <p:tgtEl>
                                          <p:spTgt spid="3">
                                            <p:txEl>
                                              <p:pRg st="9" end="9"/>
                                            </p:txEl>
                                          </p:spTgt>
                                        </p:tgtEl>
                                      </p:cBhvr>
                                    </p:animEffect>
                                    <p:set>
                                      <p:cBhvr>
                                        <p:cTn id="52" dur="1" fill="hold">
                                          <p:stCondLst>
                                            <p:cond delay="1999"/>
                                          </p:stCondLst>
                                        </p:cTn>
                                        <p:tgtEl>
                                          <p:spTgt spid="3">
                                            <p:txEl>
                                              <p:pRg st="9" end="9"/>
                                            </p:txEl>
                                          </p:spTgt>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8" presetClass="exit" presetSubtype="16" fill="hold" grpId="0" nodeType="clickEffect">
                                  <p:stCondLst>
                                    <p:cond delay="0"/>
                                  </p:stCondLst>
                                  <p:childTnLst>
                                    <p:animEffect transition="out" filter="diamond(in)">
                                      <p:cBhvr>
                                        <p:cTn id="56" dur="2000"/>
                                        <p:tgtEl>
                                          <p:spTgt spid="3">
                                            <p:txEl>
                                              <p:pRg st="10" end="10"/>
                                            </p:txEl>
                                          </p:spTgt>
                                        </p:tgtEl>
                                      </p:cBhvr>
                                    </p:animEffect>
                                    <p:set>
                                      <p:cBhvr>
                                        <p:cTn id="57" dur="1" fill="hold">
                                          <p:stCondLst>
                                            <p:cond delay="1999"/>
                                          </p:stCondLst>
                                        </p:cTn>
                                        <p:tgtEl>
                                          <p:spTgt spid="3">
                                            <p:txEl>
                                              <p:pRg st="10" end="10"/>
                                            </p:txEl>
                                          </p:spTgt>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8" presetClass="exit" presetSubtype="16" fill="hold" grpId="0" nodeType="clickEffect">
                                  <p:stCondLst>
                                    <p:cond delay="0"/>
                                  </p:stCondLst>
                                  <p:childTnLst>
                                    <p:animEffect transition="out" filter="diamond(in)">
                                      <p:cBhvr>
                                        <p:cTn id="61" dur="2000"/>
                                        <p:tgtEl>
                                          <p:spTgt spid="3">
                                            <p:txEl>
                                              <p:pRg st="11" end="11"/>
                                            </p:txEl>
                                          </p:spTgt>
                                        </p:tgtEl>
                                      </p:cBhvr>
                                    </p:animEffect>
                                    <p:set>
                                      <p:cBhvr>
                                        <p:cTn id="62" dur="1" fill="hold">
                                          <p:stCondLst>
                                            <p:cond delay="1999"/>
                                          </p:stCondLst>
                                        </p:cTn>
                                        <p:tgtEl>
                                          <p:spTgt spid="3">
                                            <p:txEl>
                                              <p:pRg st="11" end="1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8688" y="2643188"/>
            <a:ext cx="7572375" cy="1500187"/>
          </a:xfrm>
          <a:solidFill>
            <a:schemeClr val="bg2">
              <a:lumMod val="50000"/>
            </a:schemeClr>
          </a:solidFill>
        </p:spPr>
        <p:txBody>
          <a:bodyPr/>
          <a:lstStyle/>
          <a:p>
            <a:pPr algn="ctr">
              <a:buFont typeface="Wingdings" pitchFamily="2" charset="2"/>
              <a:buChar char="v"/>
              <a:defRPr/>
            </a:pPr>
            <a:r>
              <a:rPr lang="en-US" sz="7200" b="1" i="1" dirty="0" smtClean="0">
                <a:latin typeface="Freestyle Script" pitchFamily="66" charset="0"/>
              </a:rPr>
              <a:t>THANKYOU</a:t>
            </a:r>
            <a:endParaRPr lang="en-US" sz="7200" b="1" i="1" dirty="0">
              <a:latin typeface="Freestyle Script"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36042 0.40625 L 0.35 0.40463 L 0.17431 0.28056 " pathEditMode="relative" ptsTypes="AAAA">
                                      <p:cBhvr>
                                        <p:cTn id="6" dur="2000" fill="hold"/>
                                        <p:tgtEl>
                                          <p:spTgt spid="3">
                                            <p:bg/>
                                          </p:spTgt>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0 0 L 0.36042 0.40625 L 0.35 0.40463 L 0.17431 0.28056 " pathEditMode="relative" ptsTypes="AAAA">
                                      <p:cBhvr>
                                        <p:cTn id="10" dur="2000" fill="hold"/>
                                        <p:tgtEl>
                                          <p:spTgt spid="3">
                                            <p:txEl>
                                              <p:pRg st="0" end="0"/>
                                            </p:txEl>
                                          </p:spTgt>
                                        </p:tgtEl>
                                        <p:attrNameLst>
                                          <p:attrName>ppt_x</p:attrName>
                                          <p:attrName>ppt_y</p:attrName>
                                        </p:attrNameLst>
                                      </p:cBhvr>
                                    </p:animMotion>
                                  </p:childTnLst>
                                </p:cTn>
                              </p:par>
                            </p:childTnLst>
                          </p:cTn>
                        </p:par>
                      </p:childTnLst>
                    </p:cTn>
                  </p:par>
                  <p:par>
                    <p:cTn id="11" fill="hold">
                      <p:stCondLst>
                        <p:cond delay="indefinite"/>
                      </p:stCondLst>
                      <p:childTnLst>
                        <p:par>
                          <p:cTn id="12" fill="hold">
                            <p:stCondLst>
                              <p:cond delay="0"/>
                            </p:stCondLst>
                            <p:childTnLst>
                              <p:par>
                                <p:cTn id="13" presetID="49" presetClass="path" presetSubtype="0" accel="50000" decel="50000" fill="hold" grpId="1" nodeType="clickEffect">
                                  <p:stCondLst>
                                    <p:cond delay="0"/>
                                  </p:stCondLst>
                                  <p:childTnLst>
                                    <p:animMotion origin="layout" path="M 0 0  L 0.25 0.33333  E" pathEditMode="relative" ptsTypes="">
                                      <p:cBhvr>
                                        <p:cTn id="14" dur="2000" fill="hold"/>
                                        <p:tgtEl>
                                          <p:spTgt spid="3">
                                            <p:bg/>
                                          </p:spTgt>
                                        </p:tgtEl>
                                        <p:attrNameLst>
                                          <p:attrName>ppt_x</p:attrName>
                                          <p:attrName>ppt_y</p:attrName>
                                        </p:attrNameLst>
                                      </p:cBhvr>
                                    </p:animMotion>
                                  </p:childTnLst>
                                </p:cTn>
                              </p:par>
                            </p:childTnLst>
                          </p:cTn>
                        </p:par>
                      </p:childTnLst>
                    </p:cTn>
                  </p:par>
                  <p:par>
                    <p:cTn id="15" fill="hold">
                      <p:stCondLst>
                        <p:cond delay="indefinite"/>
                      </p:stCondLst>
                      <p:childTnLst>
                        <p:par>
                          <p:cTn id="16" fill="hold">
                            <p:stCondLst>
                              <p:cond delay="0"/>
                            </p:stCondLst>
                            <p:childTnLst>
                              <p:par>
                                <p:cTn id="17" presetID="49" presetClass="path" presetSubtype="0" accel="50000" decel="50000" fill="hold" grpId="1" nodeType="clickEffect">
                                  <p:stCondLst>
                                    <p:cond delay="0"/>
                                  </p:stCondLst>
                                  <p:childTnLst>
                                    <p:animMotion origin="layout" path="M 0 0  L 0.25 0.33333  E" pathEditMode="relative" ptsTypes="">
                                      <p:cBhvr>
                                        <p:cTn id="18" dur="2000" fill="hold"/>
                                        <p:tgtEl>
                                          <p:spTgt spid="3">
                                            <p:txEl>
                                              <p:pRg st="0" end="0"/>
                                            </p:txEl>
                                          </p:spTgt>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3" grpId="1"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smtClean="0"/>
              <a:t>Introduction </a:t>
            </a:r>
          </a:p>
        </p:txBody>
      </p:sp>
      <p:sp>
        <p:nvSpPr>
          <p:cNvPr id="9219" name="Content Placeholder 2"/>
          <p:cNvSpPr>
            <a:spLocks noGrp="1"/>
          </p:cNvSpPr>
          <p:nvPr>
            <p:ph idx="1"/>
          </p:nvPr>
        </p:nvSpPr>
        <p:spPr/>
        <p:txBody>
          <a:bodyPr/>
          <a:lstStyle/>
          <a:p>
            <a:r>
              <a:rPr lang="en-US" smtClean="0"/>
              <a:t>The several features that are provided by this project are that the users can upload and download the study notes. However the users do not have authority to delete the records of the website. This authority vests only with the administrator. It is also a secure and easy to use process. Also, in recent days, there has been a lot of demand for multimedia notes.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457200" y="285750"/>
            <a:ext cx="8229600" cy="785813"/>
          </a:xfrm>
        </p:spPr>
        <p:txBody>
          <a:bodyPr/>
          <a:lstStyle/>
          <a:p>
            <a:r>
              <a:rPr lang="en-US" b="1" smtClean="0"/>
              <a:t>DESCRIPTION</a:t>
            </a:r>
          </a:p>
        </p:txBody>
      </p:sp>
      <p:sp>
        <p:nvSpPr>
          <p:cNvPr id="10243" name="Content Placeholder 2"/>
          <p:cNvSpPr>
            <a:spLocks noGrp="1"/>
          </p:cNvSpPr>
          <p:nvPr>
            <p:ph idx="1"/>
          </p:nvPr>
        </p:nvSpPr>
        <p:spPr>
          <a:xfrm>
            <a:off x="457200" y="1214438"/>
            <a:ext cx="8229600" cy="5357812"/>
          </a:xfrm>
        </p:spPr>
        <p:txBody>
          <a:bodyPr/>
          <a:lstStyle/>
          <a:p>
            <a:r>
              <a:rPr lang="en-US" sz="2400" smtClean="0"/>
              <a:t>In the project </a:t>
            </a:r>
            <a:r>
              <a:rPr lang="en-US" sz="2400" i="1" smtClean="0"/>
              <a:t>Notes Sharing Site - Php Mysql project</a:t>
            </a:r>
            <a:r>
              <a:rPr lang="en-US" sz="2400" b="1" smtClean="0"/>
              <a:t>,</a:t>
            </a:r>
            <a:r>
              <a:rPr lang="en-US" sz="2400" smtClean="0"/>
              <a:t> if any user as to upload any multimedia notes, he can do so by registering himself in the registration link. The entire system described here is totally computerized which negates all the drawbacks of the previous system. In the design process, a blue print is provided for the implementation, testing and maintenance is provided.</a:t>
            </a:r>
          </a:p>
          <a:p>
            <a:r>
              <a:rPr lang="en-US" sz="2400" smtClean="0"/>
              <a:t>After the software is implemented then it is very essential to test the software. It’s basically a trial to know if the software is best. The software testing includes different kinds of testing. They are unit testing, integration testing, system testing, acceptance testing, white box testing and black box testing. Once the testing is executed, the results are compared with the expected results.</a:t>
            </a:r>
          </a:p>
          <a:p>
            <a:endParaRPr lang="en-US"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0125"/>
            <a:ext cx="8229600" cy="1143000"/>
          </a:xfrm>
        </p:spPr>
        <p:txBody>
          <a:bodyPr>
            <a:normAutofit fontScale="90000"/>
          </a:bodyPr>
          <a:lstStyle/>
          <a:p>
            <a:pPr eaLnBrk="1" fontAlgn="auto" hangingPunct="1">
              <a:spcAft>
                <a:spcPts val="0"/>
              </a:spcAft>
              <a:defRPr/>
            </a:pPr>
            <a:r>
              <a:rPr lang="en-US" dirty="0" smtClean="0"/>
              <a:t/>
            </a:r>
            <a:br>
              <a:rPr lang="en-US" dirty="0" smtClean="0"/>
            </a:br>
            <a:r>
              <a:rPr lang="en-IN" dirty="0"/>
              <a:t/>
            </a:r>
            <a:br>
              <a:rPr lang="en-IN" dirty="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US" b="1" dirty="0" smtClean="0"/>
              <a:t>3</a:t>
            </a:r>
            <a:r>
              <a:rPr lang="en-US" b="1" dirty="0"/>
              <a:t>. SCOPE &amp; PURPOSE</a:t>
            </a:r>
            <a:r>
              <a:rPr lang="en-IN" dirty="0"/>
              <a:t/>
            </a:r>
            <a:br>
              <a:rPr lang="en-IN" dirty="0"/>
            </a:br>
            <a:r>
              <a:rPr lang="en-IN" dirty="0" smtClean="0"/>
              <a:t/>
            </a:r>
            <a:br>
              <a:rPr lang="en-IN" dirty="0" smtClean="0"/>
            </a:br>
            <a:endParaRPr lang="en-IN" dirty="0"/>
          </a:p>
        </p:txBody>
      </p:sp>
      <p:sp>
        <p:nvSpPr>
          <p:cNvPr id="11267" name="Content Placeholder 2"/>
          <p:cNvSpPr>
            <a:spLocks noGrp="1"/>
          </p:cNvSpPr>
          <p:nvPr>
            <p:ph idx="1"/>
          </p:nvPr>
        </p:nvSpPr>
        <p:spPr>
          <a:xfrm>
            <a:off x="457200" y="1285875"/>
            <a:ext cx="8229600" cy="5143500"/>
          </a:xfrm>
        </p:spPr>
        <p:txBody>
          <a:bodyPr/>
          <a:lstStyle/>
          <a:p>
            <a:pPr eaLnBrk="1" hangingPunct="1"/>
            <a:r>
              <a:rPr lang="en-US" b="1" smtClean="0"/>
              <a:t>3.1 PURPOSE:</a:t>
            </a:r>
            <a:r>
              <a:rPr lang="en-US" smtClean="0"/>
              <a:t> </a:t>
            </a:r>
          </a:p>
          <a:p>
            <a:pPr eaLnBrk="1" hangingPunct="1">
              <a:buFont typeface="Wingdings 2" pitchFamily="18" charset="2"/>
              <a:buNone/>
            </a:pPr>
            <a:endParaRPr lang="en-IN" smtClean="0"/>
          </a:p>
          <a:p>
            <a:r>
              <a:rPr lang="en-US" sz="2400" smtClean="0"/>
              <a:t>All users can upload and share study notes with other users.</a:t>
            </a:r>
          </a:p>
          <a:p>
            <a:r>
              <a:rPr lang="en-US" sz="2400" smtClean="0"/>
              <a:t>Users can select the stream (branch) at the time of upload.</a:t>
            </a:r>
          </a:p>
          <a:p>
            <a:r>
              <a:rPr lang="en-US" sz="2400" smtClean="0"/>
              <a:t>User can upload notes in the pdf, doc, ppt, zip, txt etc. file format.</a:t>
            </a:r>
          </a:p>
          <a:p>
            <a:r>
              <a:rPr lang="en-US" sz="2400" smtClean="0"/>
              <a:t>User can search notes via branch, subject and title.</a:t>
            </a:r>
          </a:p>
          <a:p>
            <a:r>
              <a:rPr lang="en-US" sz="2400" smtClean="0"/>
              <a:t>Administrator or management can manage the users and notes.</a:t>
            </a:r>
          </a:p>
          <a:p>
            <a:r>
              <a:rPr lang="en-US" sz="2400" smtClean="0"/>
              <a:t>Admin can accept or reject the notes uploaded request. Notes can published only after accepted by admin.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267">
                                            <p:txEl>
                                              <p:pRg st="0" end="0"/>
                                            </p:txEl>
                                          </p:spTgt>
                                        </p:tgtEl>
                                        <p:attrNameLst>
                                          <p:attrName>style.visibility</p:attrName>
                                        </p:attrNameLst>
                                      </p:cBhvr>
                                      <p:to>
                                        <p:strVal val="visible"/>
                                      </p:to>
                                    </p:set>
                                    <p:animEffect transition="in" filter="blinds(horizontal)">
                                      <p:cBhvr>
                                        <p:cTn id="12" dur="500"/>
                                        <p:tgtEl>
                                          <p:spTgt spid="1126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26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b="1" u="sng" smtClean="0"/>
              <a:t>Existing System</a:t>
            </a:r>
            <a:r>
              <a:rPr lang="en-US" b="1" smtClean="0"/>
              <a:t>:</a:t>
            </a:r>
            <a:endParaRPr lang="en-US" smtClean="0"/>
          </a:p>
        </p:txBody>
      </p:sp>
      <p:sp>
        <p:nvSpPr>
          <p:cNvPr id="12291" name="Content Placeholder 2"/>
          <p:cNvSpPr>
            <a:spLocks noGrp="1"/>
          </p:cNvSpPr>
          <p:nvPr>
            <p:ph idx="1"/>
          </p:nvPr>
        </p:nvSpPr>
        <p:spPr/>
        <p:txBody>
          <a:bodyPr/>
          <a:lstStyle/>
          <a:p>
            <a:r>
              <a:rPr lang="en-US" smtClean="0"/>
              <a:t>In present situation in any user share files via social networking site like facebook , whatsapp or via gmail. To avoid using social networking sites our software help user to easily share files with our friends and also search notes by its title , subject and branch.</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375"/>
            <a:ext cx="8229600" cy="928688"/>
          </a:xfrm>
        </p:spPr>
        <p:txBody>
          <a:bodyPr>
            <a:normAutofit fontScale="90000"/>
          </a:bodyPr>
          <a:lstStyle/>
          <a:p>
            <a:pPr eaLnBrk="1" fontAlgn="auto" hangingPunct="1">
              <a:spcAft>
                <a:spcPts val="0"/>
              </a:spcAft>
              <a:defRPr/>
            </a:pPr>
            <a:r>
              <a:rPr lang="en-US" b="1" dirty="0" smtClean="0"/>
              <a:t/>
            </a:r>
            <a:br>
              <a:rPr lang="en-US" b="1" dirty="0" smtClean="0"/>
            </a:br>
            <a:r>
              <a:rPr lang="en-US" b="1" dirty="0" smtClean="0"/>
              <a:t/>
            </a:r>
            <a:br>
              <a:rPr lang="en-US" b="1" dirty="0" smtClean="0"/>
            </a:br>
            <a:r>
              <a:rPr lang="en-US" b="1" dirty="0" smtClean="0"/>
              <a:t>PROPOSED </a:t>
            </a:r>
            <a:r>
              <a:rPr lang="en-US" b="1" dirty="0"/>
              <a:t>SYSTEM:</a:t>
            </a:r>
            <a:r>
              <a:rPr lang="en-IN" dirty="0"/>
              <a:t/>
            </a:r>
            <a:br>
              <a:rPr lang="en-IN" dirty="0"/>
            </a:br>
            <a:endParaRPr lang="en-IN" dirty="0"/>
          </a:p>
        </p:txBody>
      </p:sp>
      <p:sp>
        <p:nvSpPr>
          <p:cNvPr id="14339" name="Content Placeholder 2"/>
          <p:cNvSpPr>
            <a:spLocks noGrp="1"/>
          </p:cNvSpPr>
          <p:nvPr>
            <p:ph idx="1"/>
          </p:nvPr>
        </p:nvSpPr>
        <p:spPr>
          <a:xfrm>
            <a:off x="457200" y="1571625"/>
            <a:ext cx="8229600" cy="4752975"/>
          </a:xfrm>
        </p:spPr>
        <p:txBody>
          <a:bodyPr/>
          <a:lstStyle/>
          <a:p>
            <a:r>
              <a:rPr lang="en-US" sz="2400" smtClean="0"/>
              <a:t>The main aim of the project is to user can share notes easily in the web.</a:t>
            </a:r>
          </a:p>
          <a:p>
            <a:r>
              <a:rPr lang="en-US" sz="2400" smtClean="0"/>
              <a:t>In this System, notes uploading ,searching and downloading is possible.</a:t>
            </a:r>
          </a:p>
          <a:p>
            <a:r>
              <a:rPr lang="en-US" sz="2400" smtClean="0"/>
              <a:t>User can login from any location and upload notes and download multimedia notes uploaded by other users.</a:t>
            </a:r>
          </a:p>
          <a:p>
            <a:pPr eaLnBrk="1" hangingPunct="1">
              <a:buFont typeface="Wingdings 2" pitchFamily="18" charset="2"/>
              <a:buNone/>
            </a:pPr>
            <a:endParaRPr lang="en-IN"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339">
                                            <p:txEl>
                                              <p:pRg st="0" end="0"/>
                                            </p:txEl>
                                          </p:spTgt>
                                        </p:tgtEl>
                                        <p:attrNameLst>
                                          <p:attrName>style.visibility</p:attrName>
                                        </p:attrNameLst>
                                      </p:cBhvr>
                                      <p:to>
                                        <p:strVal val="visible"/>
                                      </p:to>
                                    </p:set>
                                    <p:animEffect transition="in" filter="blinds(horizontal)">
                                      <p:cBhvr>
                                        <p:cTn id="12" dur="500"/>
                                        <p:tgtEl>
                                          <p:spTgt spid="1433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339">
                                            <p:txEl>
                                              <p:pRg st="1" end="1"/>
                                            </p:txEl>
                                          </p:spTgt>
                                        </p:tgtEl>
                                        <p:attrNameLst>
                                          <p:attrName>style.visibility</p:attrName>
                                        </p:attrNameLst>
                                      </p:cBhvr>
                                      <p:to>
                                        <p:strVal val="visible"/>
                                      </p:to>
                                    </p:set>
                                    <p:animEffect transition="in" filter="blinds(horizontal)">
                                      <p:cBhvr>
                                        <p:cTn id="17" dur="500"/>
                                        <p:tgtEl>
                                          <p:spTgt spid="1433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339">
                                            <p:txEl>
                                              <p:pRg st="2" end="2"/>
                                            </p:txEl>
                                          </p:spTgt>
                                        </p:tgtEl>
                                        <p:attrNameLst>
                                          <p:attrName>style.visibility</p:attrName>
                                        </p:attrNameLst>
                                      </p:cBhvr>
                                      <p:to>
                                        <p:strVal val="visible"/>
                                      </p:to>
                                    </p:set>
                                    <p:animEffect transition="in" filter="blinds(horizontal)">
                                      <p:cBhvr>
                                        <p:cTn id="22" dur="500"/>
                                        <p:tgtEl>
                                          <p:spTgt spid="1433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4339"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Flow</Template>
  <TotalTime>1766</TotalTime>
  <Words>773</Words>
  <Application>Microsoft Office PowerPoint</Application>
  <PresentationFormat>On-screen Show (4:3)</PresentationFormat>
  <Paragraphs>131</Paragraphs>
  <Slides>44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44</vt:i4>
      </vt:variant>
    </vt:vector>
  </HeadingPairs>
  <TitlesOfParts>
    <vt:vector size="53" baseType="lpstr">
      <vt:lpstr>Arial</vt:lpstr>
      <vt:lpstr>Calibri</vt:lpstr>
      <vt:lpstr>Constantia</vt:lpstr>
      <vt:lpstr>Wingdings 2</vt:lpstr>
      <vt:lpstr>Bradley Hand ITC</vt:lpstr>
      <vt:lpstr>Arabic Typesetting</vt:lpstr>
      <vt:lpstr>Freestyle Script</vt:lpstr>
      <vt:lpstr>Wingdings</vt:lpstr>
      <vt:lpstr>Flow</vt:lpstr>
      <vt:lpstr>STUDY NOTES SHARING SITE </vt:lpstr>
      <vt:lpstr>ABC UNIVERSITY</vt:lpstr>
      <vt:lpstr>DEVELOPER</vt:lpstr>
      <vt:lpstr>ABSTRACT </vt:lpstr>
      <vt:lpstr>Introduction </vt:lpstr>
      <vt:lpstr>DESCRIPTION</vt:lpstr>
      <vt:lpstr>       3. SCOPE &amp; PURPOSE  </vt:lpstr>
      <vt:lpstr>Existing System:</vt:lpstr>
      <vt:lpstr>  PROPOSED SYSTEM: </vt:lpstr>
      <vt:lpstr>Project Analysis:</vt:lpstr>
      <vt:lpstr>User Modules:</vt:lpstr>
      <vt:lpstr>Admin Modules:</vt:lpstr>
      <vt:lpstr>     </vt:lpstr>
      <vt:lpstr>SOFTWARE USED</vt:lpstr>
      <vt:lpstr>FRONTEND (LANGUAGE USED)</vt:lpstr>
      <vt:lpstr>BACKEND</vt:lpstr>
      <vt:lpstr>SYSTEM DESIGN </vt:lpstr>
      <vt:lpstr>    </vt:lpstr>
      <vt:lpstr>  Use Case Diagram:  </vt:lpstr>
      <vt:lpstr>Slide 20</vt:lpstr>
      <vt:lpstr>Slide 21</vt:lpstr>
      <vt:lpstr> Sequence Diagram: </vt:lpstr>
      <vt:lpstr>              SEQUENCE DIAGRAM </vt:lpstr>
      <vt:lpstr>Slide 24</vt:lpstr>
      <vt:lpstr>Data Flow Diagram(DFD)  Context Level DFD</vt:lpstr>
      <vt:lpstr>ER Diagram </vt:lpstr>
      <vt:lpstr>Slide 27</vt:lpstr>
      <vt:lpstr>Database Tables</vt:lpstr>
      <vt:lpstr>  SCREEN SHOTS Home Page </vt:lpstr>
      <vt:lpstr>      User Login Page </vt:lpstr>
      <vt:lpstr> SIGNUP PAGE</vt:lpstr>
      <vt:lpstr>USER PROFILE PAGE </vt:lpstr>
      <vt:lpstr>VIEW ALL NOTES PAGE </vt:lpstr>
      <vt:lpstr>UPLOAD NOTES PAGE </vt:lpstr>
      <vt:lpstr>VIEW MY NOTES PAGE </vt:lpstr>
      <vt:lpstr>CHANGE PASSWORD PAGE </vt:lpstr>
      <vt:lpstr>ADMIN LOGIN PAGE </vt:lpstr>
      <vt:lpstr>ADMIN HOME PAGE </vt:lpstr>
      <vt:lpstr>NOTES UPLOAD REQUEST PAGE </vt:lpstr>
      <vt:lpstr>NOTES ACCEPT/REJECT PAGE </vt:lpstr>
      <vt:lpstr>VIEW ALL USERS PAGE </vt:lpstr>
      <vt:lpstr>CONCLUSION &amp; FUTURE SCOPE </vt:lpstr>
      <vt:lpstr>BIBLIOGRAPHY</vt:lpstr>
      <vt:lpstr>Slide 44</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vijay</dc:creator>
  <cp:lastModifiedBy>win 8.1</cp:lastModifiedBy>
  <cp:revision>218</cp:revision>
  <dcterms:created xsi:type="dcterms:W3CDTF">2011-04-06T15:22:37Z</dcterms:created>
  <dcterms:modified xsi:type="dcterms:W3CDTF">2021-12-14T16:50:44Z</dcterms:modified>
</cp:coreProperties>
</file>