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1689"/>
            <a:ext cx="12192000" cy="49546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Writer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Helvetica Neue</vt:lpstr>
      <vt:lpstr>Calibri</vt:lpstr>
      <vt:lpstr>Microsoft YaHei</vt:lpstr>
      <vt:lpstr>汉仪旗黑</vt:lpstr>
      <vt:lpstr>Arial Unicode MS</vt:lpstr>
      <vt:lpstr>宋体-简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JkChinnu</cp:lastModifiedBy>
  <cp:revision>1</cp:revision>
  <dcterms:created xsi:type="dcterms:W3CDTF">2024-03-17T06:01:37Z</dcterms:created>
  <dcterms:modified xsi:type="dcterms:W3CDTF">2024-03-17T06:01:37Z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1033-5.7.0.8090</vt:lpwstr>
  </property>
</Properties>
</file>